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4"/>
  </p:notesMasterIdLst>
  <p:sldIdLst>
    <p:sldId id="256" r:id="rId3"/>
    <p:sldId id="258" r:id="rId5"/>
    <p:sldId id="260" r:id="rId6"/>
    <p:sldId id="308" r:id="rId7"/>
    <p:sldId id="310" r:id="rId8"/>
    <p:sldId id="261" r:id="rId9"/>
    <p:sldId id="311" r:id="rId10"/>
    <p:sldId id="313" r:id="rId11"/>
    <p:sldId id="262" r:id="rId12"/>
    <p:sldId id="315" r:id="rId13"/>
    <p:sldId id="264" r:id="rId14"/>
    <p:sldId id="316" r:id="rId15"/>
    <p:sldId id="317" r:id="rId16"/>
    <p:sldId id="318" r:id="rId17"/>
    <p:sldId id="319" r:id="rId18"/>
    <p:sldId id="320" r:id="rId19"/>
    <p:sldId id="321" r:id="rId20"/>
    <p:sldId id="322" r:id="rId21"/>
    <p:sldId id="323" r:id="rId22"/>
    <p:sldId id="324" r:id="rId23"/>
    <p:sldId id="325" r:id="rId24"/>
    <p:sldId id="326" r:id="rId25"/>
    <p:sldId id="327" r:id="rId26"/>
    <p:sldId id="328" r:id="rId27"/>
    <p:sldId id="329" r:id="rId28"/>
    <p:sldId id="330" r:id="rId29"/>
    <p:sldId id="331" r:id="rId30"/>
    <p:sldId id="338" r:id="rId31"/>
    <p:sldId id="332" r:id="rId32"/>
    <p:sldId id="333" r:id="rId33"/>
    <p:sldId id="334" r:id="rId34"/>
    <p:sldId id="335" r:id="rId35"/>
    <p:sldId id="336" r:id="rId36"/>
    <p:sldId id="337" r:id="rId37"/>
    <p:sldId id="339" r:id="rId38"/>
    <p:sldId id="340" r:id="rId39"/>
    <p:sldId id="341" r:id="rId40"/>
    <p:sldId id="343" r:id="rId41"/>
    <p:sldId id="345" r:id="rId42"/>
    <p:sldId id="346" r:id="rId43"/>
    <p:sldId id="286" r:id="rId44"/>
  </p:sldIdLst>
  <p:sldSz cx="9144000" cy="5143500"/>
  <p:notesSz cx="6858000" cy="9144000"/>
  <p:embeddedFontLst>
    <p:embeddedFont>
      <p:font typeface="Fraunces"/>
      <p:regular r:id="rId48"/>
    </p:embeddedFont>
    <p:embeddedFont>
      <p:font typeface="DM Sans"/>
      <p:regular r:id="rId49"/>
    </p:embeddedFont>
    <p:embeddedFont>
      <p:font typeface="Bebas Neue" panose="020B0606020202050201"/>
      <p:regular r:id="rId50"/>
    </p:embeddedFont>
    <p:embeddedFont>
      <p:font typeface="Aldhabi" panose="01000000000000000000" charset="0"/>
      <p:regular r:id="rId5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1" Type="http://schemas.openxmlformats.org/officeDocument/2006/relationships/font" Target="fonts/font4.fntdata"/><Relationship Id="rId50" Type="http://schemas.openxmlformats.org/officeDocument/2006/relationships/font" Target="fonts/font3.fntdata"/><Relationship Id="rId5" Type="http://schemas.openxmlformats.org/officeDocument/2006/relationships/slide" Target="slides/slide2.xml"/><Relationship Id="rId49" Type="http://schemas.openxmlformats.org/officeDocument/2006/relationships/font" Target="fonts/font2.fntdata"/><Relationship Id="rId48" Type="http://schemas.openxmlformats.org/officeDocument/2006/relationships/font" Target="fonts/font1.fntdata"/><Relationship Id="rId47" Type="http://schemas.openxmlformats.org/officeDocument/2006/relationships/tableStyles" Target="tableStyles.xml"/><Relationship Id="rId46" Type="http://schemas.openxmlformats.org/officeDocument/2006/relationships/viewProps" Target="viewProps.xml"/><Relationship Id="rId45" Type="http://schemas.openxmlformats.org/officeDocument/2006/relationships/presProps" Target="presProps.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notesMaster" Target="notesMasters/notesMaster1.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2" name="Shape 2"/>
        <p:cNvGrpSpPr/>
        <p:nvPr/>
      </p:nvGrpSpPr>
      <p:grpSpPr>
        <a:xfrm>
          <a:off x="0" y="0"/>
          <a:ext cx="0" cy="0"/>
          <a:chOff x="0" y="0"/>
          <a:chExt cx="0" cy="0"/>
        </a:xfrm>
      </p:grpSpPr>
      <p:sp>
        <p:nvSpPr>
          <p:cNvPr id="3" name="Google Shape;3;n"/>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3939" name="Shape 3939"/>
        <p:cNvGrpSpPr/>
        <p:nvPr/>
      </p:nvGrpSpPr>
      <p:grpSpPr>
        <a:xfrm>
          <a:off x="0" y="0"/>
          <a:ext cx="0" cy="0"/>
          <a:chOff x="0" y="0"/>
          <a:chExt cx="0" cy="0"/>
        </a:xfrm>
      </p:grpSpPr>
      <p:sp>
        <p:nvSpPr>
          <p:cNvPr id="3940" name="Google Shape;3940;g218b9243b2f_0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1" name="Google Shape;3941;g218b9243b2f_0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4303" name="Shape 4303"/>
        <p:cNvGrpSpPr/>
        <p:nvPr/>
      </p:nvGrpSpPr>
      <p:grpSpPr>
        <a:xfrm>
          <a:off x="0" y="0"/>
          <a:ext cx="0" cy="0"/>
          <a:chOff x="0" y="0"/>
          <a:chExt cx="0" cy="0"/>
        </a:xfrm>
      </p:grpSpPr>
      <p:sp>
        <p:nvSpPr>
          <p:cNvPr id="4304" name="Google Shape;4304;g21c34d0f429_0_1837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5" name="Google Shape;4305;g21c34d0f429_0_1837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5576" name="Shape 5576"/>
        <p:cNvGrpSpPr/>
        <p:nvPr/>
      </p:nvGrpSpPr>
      <p:grpSpPr>
        <a:xfrm>
          <a:off x="0" y="0"/>
          <a:ext cx="0" cy="0"/>
          <a:chOff x="0" y="0"/>
          <a:chExt cx="0" cy="0"/>
        </a:xfrm>
      </p:grpSpPr>
      <p:sp>
        <p:nvSpPr>
          <p:cNvPr id="5577" name="Google Shape;5577;g21a8cd19c97_1_153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8" name="Google Shape;5578;g21a8cd19c97_1_153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5576" name="Shape 5576"/>
        <p:cNvGrpSpPr/>
        <p:nvPr/>
      </p:nvGrpSpPr>
      <p:grpSpPr>
        <a:xfrm>
          <a:off x="0" y="0"/>
          <a:ext cx="0" cy="0"/>
          <a:chOff x="0" y="0"/>
          <a:chExt cx="0" cy="0"/>
        </a:xfrm>
      </p:grpSpPr>
      <p:sp>
        <p:nvSpPr>
          <p:cNvPr id="5577" name="Google Shape;5577;g21a8cd19c97_1_153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8" name="Google Shape;5578;g21a8cd19c97_1_153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5576" name="Shape 5576"/>
        <p:cNvGrpSpPr/>
        <p:nvPr/>
      </p:nvGrpSpPr>
      <p:grpSpPr>
        <a:xfrm>
          <a:off x="0" y="0"/>
          <a:ext cx="0" cy="0"/>
          <a:chOff x="0" y="0"/>
          <a:chExt cx="0" cy="0"/>
        </a:xfrm>
      </p:grpSpPr>
      <p:sp>
        <p:nvSpPr>
          <p:cNvPr id="5577" name="Google Shape;5577;g21a8cd19c97_1_153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8" name="Google Shape;5578;g21a8cd19c97_1_153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p:nvPr>
            <p:ph type="sldImg" idx="2"/>
          </p:nvPr>
        </p:nvSpPr>
        <p:spPr/>
      </p:sp>
      <p:sp>
        <p:nvSpPr>
          <p:cNvPr id="3" name="Text Placeholder 2"/>
          <p:cNvSpPr/>
          <p:nvPr>
            <p:ph type="body" idx="1"/>
          </p:nvPr>
        </p:nvSpPr>
        <p:spPr/>
        <p:txBody>
          <a:bodyPr/>
          <a:p>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p:nvPr>
            <p:ph type="sldImg" idx="2"/>
          </p:nvPr>
        </p:nvSpPr>
        <p:spPr/>
      </p:sp>
      <p:sp>
        <p:nvSpPr>
          <p:cNvPr id="3" name="Text Placeholder 2"/>
          <p:cNvSpPr/>
          <p:nvPr>
            <p:ph type="body" idx="1"/>
          </p:nvPr>
        </p:nvSpPr>
        <p:spPr/>
        <p:txBody>
          <a:bodyPr/>
          <a:p>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p:nvPr>
            <p:ph type="sldImg" idx="2"/>
          </p:nvPr>
        </p:nvSpPr>
        <p:spPr/>
      </p:sp>
      <p:sp>
        <p:nvSpPr>
          <p:cNvPr id="3" name="Text Placeholder 2"/>
          <p:cNvSpPr/>
          <p:nvPr>
            <p:ph type="body" idx="1"/>
          </p:nvPr>
        </p:nvSpPr>
        <p:spPr/>
        <p:txBody>
          <a:bodyPr/>
          <a:p>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p:nvPr>
            <p:ph type="sldImg" idx="2"/>
          </p:nvPr>
        </p:nvSpPr>
        <p:spPr/>
      </p:sp>
      <p:sp>
        <p:nvSpPr>
          <p:cNvPr id="3" name="Text Placeholder 2"/>
          <p:cNvSpPr/>
          <p:nvPr>
            <p:ph type="body" idx="1"/>
          </p:nvPr>
        </p:nvSpPr>
        <p:spPr/>
        <p:txBody>
          <a:bodyPr/>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p:nvPr>
            <p:ph type="sldImg" idx="2"/>
          </p:nvPr>
        </p:nvSpPr>
        <p:spPr/>
      </p:sp>
      <p:sp>
        <p:nvSpPr>
          <p:cNvPr id="3" name="Text Placeholder 2"/>
          <p:cNvSpPr/>
          <p:nvPr>
            <p:ph type="body" idx="1"/>
          </p:nvPr>
        </p:nvSpPr>
        <p:spPr/>
        <p:txBody>
          <a:bodyPr/>
          <a:p>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p:nvPr>
            <p:ph type="sldImg" idx="2"/>
          </p:nvPr>
        </p:nvSpPr>
        <p:spPr/>
      </p:sp>
      <p:sp>
        <p:nvSpPr>
          <p:cNvPr id="3" name="Text Placeholder 2"/>
          <p:cNvSpPr/>
          <p:nvPr>
            <p:ph type="body" idx="1"/>
          </p:nvPr>
        </p:nvSpPr>
        <p:spPr/>
        <p:txBody>
          <a:bodyPr/>
          <a:p>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4245" name="Shape 4245"/>
        <p:cNvGrpSpPr/>
        <p:nvPr/>
      </p:nvGrpSpPr>
      <p:grpSpPr>
        <a:xfrm>
          <a:off x="0" y="0"/>
          <a:ext cx="0" cy="0"/>
          <a:chOff x="0" y="0"/>
          <a:chExt cx="0" cy="0"/>
        </a:xfrm>
      </p:grpSpPr>
      <p:sp>
        <p:nvSpPr>
          <p:cNvPr id="4246" name="Google Shape;4246;g10f9e629ec3_0_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47" name="Google Shape;4247;g10f9e629ec3_0_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p:nvPr>
            <p:ph type="sldImg" idx="2"/>
          </p:nvPr>
        </p:nvSpPr>
        <p:spPr/>
      </p:sp>
      <p:sp>
        <p:nvSpPr>
          <p:cNvPr id="3" name="Text Placeholder 2"/>
          <p:cNvSpPr/>
          <p:nvPr>
            <p:ph type="body" idx="1"/>
          </p:nvPr>
        </p:nvSpPr>
        <p:spPr/>
        <p:txBody>
          <a:bodyPr/>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p:nvPr>
            <p:ph type="sldImg" idx="2"/>
          </p:nvPr>
        </p:nvSpPr>
        <p:spPr/>
      </p:sp>
      <p:sp>
        <p:nvSpPr>
          <p:cNvPr id="3" name="Text Placeholder 2"/>
          <p:cNvSpPr/>
          <p:nvPr>
            <p:ph type="body" idx="1"/>
          </p:nvPr>
        </p:nvSpPr>
        <p:spPr/>
        <p:txBody>
          <a:bodyPr/>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PhAnim="0" showMasterSp="0">
  <p:cSld>
    <p:spTree>
      <p:nvGrpSpPr>
        <p:cNvPr id="5838" name="Shape 5838"/>
        <p:cNvGrpSpPr/>
        <p:nvPr/>
      </p:nvGrpSpPr>
      <p:grpSpPr>
        <a:xfrm>
          <a:off x="0" y="0"/>
          <a:ext cx="0" cy="0"/>
          <a:chOff x="0" y="0"/>
          <a:chExt cx="0" cy="0"/>
        </a:xfrm>
      </p:grpSpPr>
      <p:sp>
        <p:nvSpPr>
          <p:cNvPr id="5839" name="Google Shape;5839;g134ff0770fb_0_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0" name="Google Shape;5840;g134ff0770fb_0_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4303" name="Shape 4303"/>
        <p:cNvGrpSpPr/>
        <p:nvPr/>
      </p:nvGrpSpPr>
      <p:grpSpPr>
        <a:xfrm>
          <a:off x="0" y="0"/>
          <a:ext cx="0" cy="0"/>
          <a:chOff x="0" y="0"/>
          <a:chExt cx="0" cy="0"/>
        </a:xfrm>
      </p:grpSpPr>
      <p:sp>
        <p:nvSpPr>
          <p:cNvPr id="4304" name="Google Shape;4304;g21c34d0f429_0_1837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5" name="Google Shape;4305;g21c34d0f429_0_1837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4606" name="Shape 4606"/>
        <p:cNvGrpSpPr/>
        <p:nvPr/>
      </p:nvGrpSpPr>
      <p:grpSpPr>
        <a:xfrm>
          <a:off x="0" y="0"/>
          <a:ext cx="0" cy="0"/>
          <a:chOff x="0" y="0"/>
          <a:chExt cx="0" cy="0"/>
        </a:xfrm>
      </p:grpSpPr>
      <p:sp>
        <p:nvSpPr>
          <p:cNvPr id="4607" name="Google Shape;4607;g21fb56f9a58_0_14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8" name="Google Shape;4608;g21fb56f9a58_0_14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4303" name="Shape 4303"/>
        <p:cNvGrpSpPr/>
        <p:nvPr/>
      </p:nvGrpSpPr>
      <p:grpSpPr>
        <a:xfrm>
          <a:off x="0" y="0"/>
          <a:ext cx="0" cy="0"/>
          <a:chOff x="0" y="0"/>
          <a:chExt cx="0" cy="0"/>
        </a:xfrm>
      </p:grpSpPr>
      <p:sp>
        <p:nvSpPr>
          <p:cNvPr id="4304" name="Google Shape;4304;g21c34d0f429_0_1837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5" name="Google Shape;4305;g21c34d0f429_0_1837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4647" name="Shape 4647"/>
        <p:cNvGrpSpPr/>
        <p:nvPr/>
      </p:nvGrpSpPr>
      <p:grpSpPr>
        <a:xfrm>
          <a:off x="0" y="0"/>
          <a:ext cx="0" cy="0"/>
          <a:chOff x="0" y="0"/>
          <a:chExt cx="0" cy="0"/>
        </a:xfrm>
      </p:grpSpPr>
      <p:sp>
        <p:nvSpPr>
          <p:cNvPr id="4648" name="Google Shape;4648;g10f9e629ec3_0_5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9" name="Google Shape;4649;g10f9e629ec3_0_5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4303" name="Shape 4303"/>
        <p:cNvGrpSpPr/>
        <p:nvPr/>
      </p:nvGrpSpPr>
      <p:grpSpPr>
        <a:xfrm>
          <a:off x="0" y="0"/>
          <a:ext cx="0" cy="0"/>
          <a:chOff x="0" y="0"/>
          <a:chExt cx="0" cy="0"/>
        </a:xfrm>
      </p:grpSpPr>
      <p:sp>
        <p:nvSpPr>
          <p:cNvPr id="4304" name="Google Shape;4304;g21c34d0f429_0_1837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5" name="Google Shape;4305;g21c34d0f429_0_1837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4719" name="Shape 4719"/>
        <p:cNvGrpSpPr/>
        <p:nvPr/>
      </p:nvGrpSpPr>
      <p:grpSpPr>
        <a:xfrm>
          <a:off x="0" y="0"/>
          <a:ext cx="0" cy="0"/>
          <a:chOff x="0" y="0"/>
          <a:chExt cx="0" cy="0"/>
        </a:xfrm>
      </p:grpSpPr>
      <p:sp>
        <p:nvSpPr>
          <p:cNvPr id="4720" name="Google Shape;4720;g1d148ee1677_0_190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1" name="Google Shape;4721;g1d148ee1677_0_190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4719" name="Shape 4719"/>
        <p:cNvGrpSpPr/>
        <p:nvPr/>
      </p:nvGrpSpPr>
      <p:grpSpPr>
        <a:xfrm>
          <a:off x="0" y="0"/>
          <a:ext cx="0" cy="0"/>
          <a:chOff x="0" y="0"/>
          <a:chExt cx="0" cy="0"/>
        </a:xfrm>
      </p:grpSpPr>
      <p:sp>
        <p:nvSpPr>
          <p:cNvPr id="4720" name="Google Shape;4720;g1d148ee1677_0_190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1" name="Google Shape;4721;g1d148ee1677_0_190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8" name="Shape 8"/>
        <p:cNvGrpSpPr/>
        <p:nvPr/>
      </p:nvGrpSpPr>
      <p:grpSpPr>
        <a:xfrm>
          <a:off x="0" y="0"/>
          <a:ext cx="0" cy="0"/>
          <a:chOff x="0" y="0"/>
          <a:chExt cx="0" cy="0"/>
        </a:xfrm>
      </p:grpSpPr>
      <p:sp>
        <p:nvSpPr>
          <p:cNvPr id="9" name="Google Shape;9;p2"/>
          <p:cNvSpPr/>
          <p:nvPr>
            <p:ph type="pic" idx="2"/>
          </p:nvPr>
        </p:nvSpPr>
        <p:spPr>
          <a:xfrm>
            <a:off x="5501500" y="387225"/>
            <a:ext cx="2927400" cy="4376400"/>
          </a:xfrm>
          <a:prstGeom prst="rect">
            <a:avLst/>
          </a:prstGeom>
          <a:noFill/>
          <a:ln>
            <a:noFill/>
          </a:ln>
        </p:spPr>
      </p:sp>
      <p:sp>
        <p:nvSpPr>
          <p:cNvPr id="10" name="Google Shape;10;p2"/>
          <p:cNvSpPr txBox="1"/>
          <p:nvPr>
            <p:ph type="ctrTitle"/>
          </p:nvPr>
        </p:nvSpPr>
        <p:spPr>
          <a:xfrm>
            <a:off x="906475" y="1016576"/>
            <a:ext cx="4317300" cy="24789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8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1" name="Google Shape;11;p2"/>
          <p:cNvSpPr txBox="1"/>
          <p:nvPr>
            <p:ph type="subTitle" idx="1"/>
          </p:nvPr>
        </p:nvSpPr>
        <p:spPr>
          <a:xfrm>
            <a:off x="906475" y="3622527"/>
            <a:ext cx="4317300" cy="4095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2" name="Google Shape;12;p2"/>
          <p:cNvSpPr/>
          <p:nvPr/>
        </p:nvSpPr>
        <p:spPr>
          <a:xfrm rot="-9382476">
            <a:off x="-1005609" y="2937647"/>
            <a:ext cx="1691281" cy="1169267"/>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 name="Google Shape;13;p2"/>
          <p:cNvSpPr/>
          <p:nvPr/>
        </p:nvSpPr>
        <p:spPr>
          <a:xfrm rot="900191">
            <a:off x="-1066870" y="4030310"/>
            <a:ext cx="2788512" cy="1156365"/>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 name="Google Shape;14;p2"/>
          <p:cNvGrpSpPr/>
          <p:nvPr/>
        </p:nvGrpSpPr>
        <p:grpSpPr>
          <a:xfrm>
            <a:off x="1337732" y="4396474"/>
            <a:ext cx="1018439" cy="953158"/>
            <a:chOff x="2418150" y="1957476"/>
            <a:chExt cx="602092" cy="563499"/>
          </a:xfrm>
        </p:grpSpPr>
        <p:sp>
          <p:nvSpPr>
            <p:cNvPr id="15" name="Google Shape;15;p2"/>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16;p2"/>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17;p2"/>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18;p2"/>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19;p2"/>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2"/>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21;p2"/>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22;p2"/>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2"/>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24;p2"/>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25;p2"/>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26;p2"/>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27;p2"/>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2"/>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29;p2"/>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30;p2"/>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31;p2"/>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32;p2"/>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33;p2"/>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34;p2"/>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35;p2"/>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36;p2"/>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37;p2"/>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38;p2"/>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39;p2"/>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40;p2"/>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1" name="Google Shape;41;p2"/>
          <p:cNvGrpSpPr/>
          <p:nvPr/>
        </p:nvGrpSpPr>
        <p:grpSpPr>
          <a:xfrm>
            <a:off x="-1060447" y="-339515"/>
            <a:ext cx="2417222" cy="1611792"/>
            <a:chOff x="3325031" y="1408911"/>
            <a:chExt cx="1100839" cy="734034"/>
          </a:xfrm>
        </p:grpSpPr>
        <p:sp>
          <p:nvSpPr>
            <p:cNvPr id="42" name="Google Shape;42;p2"/>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43;p2"/>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44;p2"/>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45;p2"/>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2"/>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47;p2"/>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48;p2"/>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2"/>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2"/>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1;p2"/>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52;p2"/>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3" name="Google Shape;53;p2"/>
          <p:cNvSpPr/>
          <p:nvPr/>
        </p:nvSpPr>
        <p:spPr>
          <a:xfrm rot="5997306">
            <a:off x="7952790" y="1631298"/>
            <a:ext cx="1691286" cy="1169270"/>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518" name="Shape 518"/>
        <p:cNvGrpSpPr/>
        <p:nvPr/>
      </p:nvGrpSpPr>
      <p:grpSpPr>
        <a:xfrm>
          <a:off x="0" y="0"/>
          <a:ext cx="0" cy="0"/>
          <a:chOff x="0" y="0"/>
          <a:chExt cx="0" cy="0"/>
        </a:xfrm>
      </p:grpSpPr>
      <p:sp>
        <p:nvSpPr>
          <p:cNvPr id="519" name="Google Shape;519;p11"/>
          <p:cNvSpPr txBox="1"/>
          <p:nvPr>
            <p:ph type="title" hasCustomPrompt="1"/>
          </p:nvPr>
        </p:nvSpPr>
        <p:spPr>
          <a:xfrm>
            <a:off x="3841250" y="1836400"/>
            <a:ext cx="4580400" cy="1004700"/>
          </a:xfrm>
          <a:prstGeom prst="rect">
            <a:avLst/>
          </a:prstGeom>
        </p:spPr>
        <p:txBody>
          <a:bodyPr spcFirstLastPara="1" wrap="square" lIns="91425" tIns="91425" rIns="91425" bIns="91425" anchor="b" anchorCtr="0">
            <a:noAutofit/>
          </a:bodyPr>
          <a:lstStyle>
            <a:lvl1pPr lvl="0" algn="l">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20" name="Google Shape;520;p11"/>
          <p:cNvSpPr txBox="1"/>
          <p:nvPr>
            <p:ph type="subTitle" idx="1"/>
          </p:nvPr>
        </p:nvSpPr>
        <p:spPr>
          <a:xfrm>
            <a:off x="3841250" y="2841025"/>
            <a:ext cx="4580400" cy="451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p:txBody>
      </p:sp>
      <p:sp>
        <p:nvSpPr>
          <p:cNvPr id="521" name="Google Shape;521;p11"/>
          <p:cNvSpPr/>
          <p:nvPr>
            <p:ph type="pic" idx="2"/>
          </p:nvPr>
        </p:nvSpPr>
        <p:spPr>
          <a:xfrm>
            <a:off x="777100" y="387225"/>
            <a:ext cx="2927400" cy="4376400"/>
          </a:xfrm>
          <a:prstGeom prst="rect">
            <a:avLst/>
          </a:prstGeom>
          <a:noFill/>
          <a:ln>
            <a:noFill/>
          </a:ln>
        </p:spPr>
      </p:sp>
      <p:sp>
        <p:nvSpPr>
          <p:cNvPr id="522" name="Google Shape;522;p11"/>
          <p:cNvSpPr/>
          <p:nvPr/>
        </p:nvSpPr>
        <p:spPr>
          <a:xfrm rot="-365912">
            <a:off x="-294739" y="-271945"/>
            <a:ext cx="2788484" cy="1156358"/>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3" name="Google Shape;523;p11"/>
          <p:cNvGrpSpPr/>
          <p:nvPr/>
        </p:nvGrpSpPr>
        <p:grpSpPr>
          <a:xfrm rot="-6751170">
            <a:off x="7861310" y="314600"/>
            <a:ext cx="2417260" cy="1611817"/>
            <a:chOff x="3325031" y="1408911"/>
            <a:chExt cx="1100839" cy="734034"/>
          </a:xfrm>
        </p:grpSpPr>
        <p:sp>
          <p:nvSpPr>
            <p:cNvPr id="524" name="Google Shape;524;p11"/>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 name="Google Shape;525;p11"/>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 name="Google Shape;526;p11"/>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 name="Google Shape;527;p11"/>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 name="Google Shape;528;p11"/>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 name="Google Shape;529;p11"/>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 name="Google Shape;530;p11"/>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 name="Google Shape;531;p11"/>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 name="Google Shape;532;p11"/>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 name="Google Shape;533;p11"/>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 name="Google Shape;534;p11"/>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35" name="Google Shape;535;p11"/>
          <p:cNvSpPr/>
          <p:nvPr/>
        </p:nvSpPr>
        <p:spPr>
          <a:xfrm rot="-1614737">
            <a:off x="6893413" y="3854281"/>
            <a:ext cx="2973300" cy="2052616"/>
          </a:xfrm>
          <a:custGeom>
            <a:avLst/>
            <a:gdLst/>
            <a:ahLst/>
            <a:cxnLst/>
            <a:rect l="l" t="t" r="r" b="b"/>
            <a:pathLst>
              <a:path w="38650" h="26682" extrusionOk="0">
                <a:moveTo>
                  <a:pt x="38469" y="15722"/>
                </a:moveTo>
                <a:cubicBezTo>
                  <a:pt x="38466" y="15722"/>
                  <a:pt x="38462" y="15723"/>
                  <a:pt x="38459" y="15723"/>
                </a:cubicBezTo>
                <a:lnTo>
                  <a:pt x="38459" y="15723"/>
                </a:lnTo>
                <a:cubicBezTo>
                  <a:pt x="38460" y="15723"/>
                  <a:pt x="38462" y="15722"/>
                  <a:pt x="38463" y="15722"/>
                </a:cubicBezTo>
                <a:close/>
                <a:moveTo>
                  <a:pt x="32046" y="22693"/>
                </a:moveTo>
                <a:lnTo>
                  <a:pt x="32046" y="22693"/>
                </a:lnTo>
                <a:cubicBezTo>
                  <a:pt x="32049" y="22697"/>
                  <a:pt x="32052" y="22701"/>
                  <a:pt x="32055" y="22706"/>
                </a:cubicBezTo>
                <a:lnTo>
                  <a:pt x="32055" y="22706"/>
                </a:lnTo>
                <a:cubicBezTo>
                  <a:pt x="32052" y="22702"/>
                  <a:pt x="32049" y="22697"/>
                  <a:pt x="32046" y="22693"/>
                </a:cubicBezTo>
                <a:close/>
                <a:moveTo>
                  <a:pt x="29768" y="0"/>
                </a:moveTo>
                <a:cubicBezTo>
                  <a:pt x="29016" y="0"/>
                  <a:pt x="28247" y="148"/>
                  <a:pt x="27499" y="222"/>
                </a:cubicBezTo>
                <a:cubicBezTo>
                  <a:pt x="26732" y="303"/>
                  <a:pt x="25904" y="285"/>
                  <a:pt x="25156" y="471"/>
                </a:cubicBezTo>
                <a:cubicBezTo>
                  <a:pt x="24322" y="677"/>
                  <a:pt x="24427" y="1001"/>
                  <a:pt x="24403" y="1755"/>
                </a:cubicBezTo>
                <a:cubicBezTo>
                  <a:pt x="24390" y="2185"/>
                  <a:pt x="24421" y="2428"/>
                  <a:pt x="23979" y="2639"/>
                </a:cubicBezTo>
                <a:cubicBezTo>
                  <a:pt x="23836" y="2714"/>
                  <a:pt x="23593" y="2689"/>
                  <a:pt x="23499" y="2857"/>
                </a:cubicBezTo>
                <a:cubicBezTo>
                  <a:pt x="23287" y="3237"/>
                  <a:pt x="23786" y="3835"/>
                  <a:pt x="23568" y="4240"/>
                </a:cubicBezTo>
                <a:cubicBezTo>
                  <a:pt x="22820" y="4265"/>
                  <a:pt x="22995" y="4720"/>
                  <a:pt x="22540" y="5131"/>
                </a:cubicBezTo>
                <a:cubicBezTo>
                  <a:pt x="22405" y="5255"/>
                  <a:pt x="22261" y="5294"/>
                  <a:pt x="22109" y="5294"/>
                </a:cubicBezTo>
                <a:cubicBezTo>
                  <a:pt x="21925" y="5294"/>
                  <a:pt x="21729" y="5237"/>
                  <a:pt x="21524" y="5206"/>
                </a:cubicBezTo>
                <a:cubicBezTo>
                  <a:pt x="21255" y="5165"/>
                  <a:pt x="21041" y="5136"/>
                  <a:pt x="20832" y="5136"/>
                </a:cubicBezTo>
                <a:cubicBezTo>
                  <a:pt x="20602" y="5136"/>
                  <a:pt x="20376" y="5171"/>
                  <a:pt x="20085" y="5262"/>
                </a:cubicBezTo>
                <a:cubicBezTo>
                  <a:pt x="19662" y="5399"/>
                  <a:pt x="19163" y="5437"/>
                  <a:pt x="18715" y="5437"/>
                </a:cubicBezTo>
                <a:cubicBezTo>
                  <a:pt x="18709" y="5437"/>
                  <a:pt x="18703" y="5437"/>
                  <a:pt x="18698" y="5437"/>
                </a:cubicBezTo>
                <a:cubicBezTo>
                  <a:pt x="17596" y="5437"/>
                  <a:pt x="16685" y="4844"/>
                  <a:pt x="15631" y="4670"/>
                </a:cubicBezTo>
                <a:cubicBezTo>
                  <a:pt x="15465" y="4643"/>
                  <a:pt x="15070" y="4575"/>
                  <a:pt x="14742" y="4575"/>
                </a:cubicBezTo>
                <a:cubicBezTo>
                  <a:pt x="14552" y="4575"/>
                  <a:pt x="14385" y="4598"/>
                  <a:pt x="14298" y="4664"/>
                </a:cubicBezTo>
                <a:cubicBezTo>
                  <a:pt x="14067" y="4832"/>
                  <a:pt x="14173" y="5131"/>
                  <a:pt x="14036" y="5362"/>
                </a:cubicBezTo>
                <a:cubicBezTo>
                  <a:pt x="13404" y="5179"/>
                  <a:pt x="12944" y="4707"/>
                  <a:pt x="12280" y="4707"/>
                </a:cubicBezTo>
                <a:cubicBezTo>
                  <a:pt x="12264" y="4707"/>
                  <a:pt x="12247" y="4707"/>
                  <a:pt x="12230" y="4708"/>
                </a:cubicBezTo>
                <a:cubicBezTo>
                  <a:pt x="12005" y="4714"/>
                  <a:pt x="11700" y="4751"/>
                  <a:pt x="11488" y="4807"/>
                </a:cubicBezTo>
                <a:cubicBezTo>
                  <a:pt x="10828" y="4994"/>
                  <a:pt x="10174" y="5162"/>
                  <a:pt x="9464" y="5181"/>
                </a:cubicBezTo>
                <a:cubicBezTo>
                  <a:pt x="9449" y="5182"/>
                  <a:pt x="9434" y="5182"/>
                  <a:pt x="9420" y="5182"/>
                </a:cubicBezTo>
                <a:cubicBezTo>
                  <a:pt x="8976" y="5182"/>
                  <a:pt x="8660" y="4999"/>
                  <a:pt x="8274" y="4776"/>
                </a:cubicBezTo>
                <a:cubicBezTo>
                  <a:pt x="7834" y="4523"/>
                  <a:pt x="7394" y="4391"/>
                  <a:pt x="6909" y="4391"/>
                </a:cubicBezTo>
                <a:cubicBezTo>
                  <a:pt x="6762" y="4391"/>
                  <a:pt x="6611" y="4403"/>
                  <a:pt x="6455" y="4427"/>
                </a:cubicBezTo>
                <a:cubicBezTo>
                  <a:pt x="5570" y="4564"/>
                  <a:pt x="5234" y="5443"/>
                  <a:pt x="4598" y="5972"/>
                </a:cubicBezTo>
                <a:cubicBezTo>
                  <a:pt x="4249" y="6265"/>
                  <a:pt x="3913" y="6452"/>
                  <a:pt x="3614" y="6820"/>
                </a:cubicBezTo>
                <a:cubicBezTo>
                  <a:pt x="3452" y="7019"/>
                  <a:pt x="3483" y="7050"/>
                  <a:pt x="3302" y="7224"/>
                </a:cubicBezTo>
                <a:cubicBezTo>
                  <a:pt x="3178" y="7349"/>
                  <a:pt x="2929" y="7467"/>
                  <a:pt x="2798" y="7580"/>
                </a:cubicBezTo>
                <a:cubicBezTo>
                  <a:pt x="2405" y="7897"/>
                  <a:pt x="2356" y="7997"/>
                  <a:pt x="2418" y="8483"/>
                </a:cubicBezTo>
                <a:cubicBezTo>
                  <a:pt x="2468" y="8882"/>
                  <a:pt x="2493" y="9287"/>
                  <a:pt x="2542" y="9685"/>
                </a:cubicBezTo>
                <a:cubicBezTo>
                  <a:pt x="2623" y="10302"/>
                  <a:pt x="2661" y="10564"/>
                  <a:pt x="1963" y="10620"/>
                </a:cubicBezTo>
                <a:cubicBezTo>
                  <a:pt x="1446" y="10657"/>
                  <a:pt x="1041" y="10782"/>
                  <a:pt x="680" y="11218"/>
                </a:cubicBezTo>
                <a:cubicBezTo>
                  <a:pt x="1" y="12028"/>
                  <a:pt x="1434" y="11940"/>
                  <a:pt x="1789" y="12395"/>
                </a:cubicBezTo>
                <a:cubicBezTo>
                  <a:pt x="2275" y="12999"/>
                  <a:pt x="1789" y="13535"/>
                  <a:pt x="1782" y="14177"/>
                </a:cubicBezTo>
                <a:cubicBezTo>
                  <a:pt x="1770" y="14787"/>
                  <a:pt x="1926" y="15030"/>
                  <a:pt x="2449" y="15317"/>
                </a:cubicBezTo>
                <a:cubicBezTo>
                  <a:pt x="3215" y="15722"/>
                  <a:pt x="4050" y="16021"/>
                  <a:pt x="4567" y="16775"/>
                </a:cubicBezTo>
                <a:cubicBezTo>
                  <a:pt x="4891" y="17242"/>
                  <a:pt x="4978" y="17678"/>
                  <a:pt x="4866" y="18214"/>
                </a:cubicBezTo>
                <a:cubicBezTo>
                  <a:pt x="4791" y="18581"/>
                  <a:pt x="4567" y="18887"/>
                  <a:pt x="4804" y="19142"/>
                </a:cubicBezTo>
                <a:cubicBezTo>
                  <a:pt x="5066" y="19426"/>
                  <a:pt x="5737" y="19526"/>
                  <a:pt x="6165" y="19526"/>
                </a:cubicBezTo>
                <a:cubicBezTo>
                  <a:pt x="6216" y="19526"/>
                  <a:pt x="6263" y="19525"/>
                  <a:pt x="6305" y="19522"/>
                </a:cubicBezTo>
                <a:cubicBezTo>
                  <a:pt x="6698" y="19502"/>
                  <a:pt x="7116" y="19377"/>
                  <a:pt x="7522" y="19377"/>
                </a:cubicBezTo>
                <a:cubicBezTo>
                  <a:pt x="7611" y="19377"/>
                  <a:pt x="7700" y="19383"/>
                  <a:pt x="7788" y="19397"/>
                </a:cubicBezTo>
                <a:cubicBezTo>
                  <a:pt x="8417" y="19497"/>
                  <a:pt x="9084" y="19952"/>
                  <a:pt x="9576" y="20319"/>
                </a:cubicBezTo>
                <a:cubicBezTo>
                  <a:pt x="10280" y="20861"/>
                  <a:pt x="10772" y="21173"/>
                  <a:pt x="11669" y="21216"/>
                </a:cubicBezTo>
                <a:cubicBezTo>
                  <a:pt x="11771" y="21221"/>
                  <a:pt x="11877" y="21222"/>
                  <a:pt x="11986" y="21222"/>
                </a:cubicBezTo>
                <a:cubicBezTo>
                  <a:pt x="12150" y="21222"/>
                  <a:pt x="12320" y="21219"/>
                  <a:pt x="12487" y="21219"/>
                </a:cubicBezTo>
                <a:cubicBezTo>
                  <a:pt x="12683" y="21219"/>
                  <a:pt x="12876" y="21223"/>
                  <a:pt x="13052" y="21241"/>
                </a:cubicBezTo>
                <a:cubicBezTo>
                  <a:pt x="13326" y="21273"/>
                  <a:pt x="13426" y="21435"/>
                  <a:pt x="13613" y="21621"/>
                </a:cubicBezTo>
                <a:cubicBezTo>
                  <a:pt x="13804" y="21812"/>
                  <a:pt x="13929" y="21996"/>
                  <a:pt x="14147" y="21996"/>
                </a:cubicBezTo>
                <a:cubicBezTo>
                  <a:pt x="14206" y="21996"/>
                  <a:pt x="14272" y="21982"/>
                  <a:pt x="14348" y="21952"/>
                </a:cubicBezTo>
                <a:cubicBezTo>
                  <a:pt x="14665" y="21827"/>
                  <a:pt x="14628" y="21677"/>
                  <a:pt x="14678" y="21397"/>
                </a:cubicBezTo>
                <a:cubicBezTo>
                  <a:pt x="14734" y="21023"/>
                  <a:pt x="14803" y="20942"/>
                  <a:pt x="15070" y="20712"/>
                </a:cubicBezTo>
                <a:cubicBezTo>
                  <a:pt x="15264" y="20550"/>
                  <a:pt x="15762" y="20276"/>
                  <a:pt x="15862" y="20064"/>
                </a:cubicBezTo>
                <a:cubicBezTo>
                  <a:pt x="16129" y="19522"/>
                  <a:pt x="15388" y="18899"/>
                  <a:pt x="16204" y="18531"/>
                </a:cubicBezTo>
                <a:cubicBezTo>
                  <a:pt x="16318" y="18481"/>
                  <a:pt x="16421" y="18459"/>
                  <a:pt x="16516" y="18459"/>
                </a:cubicBezTo>
                <a:cubicBezTo>
                  <a:pt x="16985" y="18459"/>
                  <a:pt x="17265" y="18984"/>
                  <a:pt x="17699" y="19186"/>
                </a:cubicBezTo>
                <a:cubicBezTo>
                  <a:pt x="18104" y="19379"/>
                  <a:pt x="18397" y="19335"/>
                  <a:pt x="18721" y="19715"/>
                </a:cubicBezTo>
                <a:cubicBezTo>
                  <a:pt x="18945" y="19977"/>
                  <a:pt x="18945" y="20307"/>
                  <a:pt x="19138" y="20550"/>
                </a:cubicBezTo>
                <a:cubicBezTo>
                  <a:pt x="19388" y="20868"/>
                  <a:pt x="19867" y="20843"/>
                  <a:pt x="20079" y="21223"/>
                </a:cubicBezTo>
                <a:cubicBezTo>
                  <a:pt x="20247" y="21534"/>
                  <a:pt x="20085" y="21771"/>
                  <a:pt x="20067" y="22107"/>
                </a:cubicBezTo>
                <a:cubicBezTo>
                  <a:pt x="20029" y="22824"/>
                  <a:pt x="20397" y="23484"/>
                  <a:pt x="20459" y="24188"/>
                </a:cubicBezTo>
                <a:cubicBezTo>
                  <a:pt x="20521" y="24880"/>
                  <a:pt x="20658" y="25540"/>
                  <a:pt x="21082" y="26126"/>
                </a:cubicBezTo>
                <a:cubicBezTo>
                  <a:pt x="21437" y="26605"/>
                  <a:pt x="22172" y="26661"/>
                  <a:pt x="22745" y="26680"/>
                </a:cubicBezTo>
                <a:cubicBezTo>
                  <a:pt x="22769" y="26681"/>
                  <a:pt x="22792" y="26681"/>
                  <a:pt x="22814" y="26681"/>
                </a:cubicBezTo>
                <a:cubicBezTo>
                  <a:pt x="23599" y="26681"/>
                  <a:pt x="24135" y="26269"/>
                  <a:pt x="24783" y="25858"/>
                </a:cubicBezTo>
                <a:cubicBezTo>
                  <a:pt x="25113" y="25646"/>
                  <a:pt x="25692" y="25116"/>
                  <a:pt x="26109" y="25098"/>
                </a:cubicBezTo>
                <a:cubicBezTo>
                  <a:pt x="26115" y="25097"/>
                  <a:pt x="26121" y="25097"/>
                  <a:pt x="26127" y="25097"/>
                </a:cubicBezTo>
                <a:cubicBezTo>
                  <a:pt x="26435" y="25097"/>
                  <a:pt x="26495" y="25262"/>
                  <a:pt x="26770" y="25403"/>
                </a:cubicBezTo>
                <a:cubicBezTo>
                  <a:pt x="26933" y="25488"/>
                  <a:pt x="27079" y="25523"/>
                  <a:pt x="27217" y="25523"/>
                </a:cubicBezTo>
                <a:cubicBezTo>
                  <a:pt x="27551" y="25523"/>
                  <a:pt x="27831" y="25315"/>
                  <a:pt x="28171" y="25116"/>
                </a:cubicBezTo>
                <a:cubicBezTo>
                  <a:pt x="28439" y="24961"/>
                  <a:pt x="28489" y="24979"/>
                  <a:pt x="28645" y="24686"/>
                </a:cubicBezTo>
                <a:cubicBezTo>
                  <a:pt x="28790" y="24408"/>
                  <a:pt x="28800" y="24324"/>
                  <a:pt x="29063" y="24324"/>
                </a:cubicBezTo>
                <a:cubicBezTo>
                  <a:pt x="29082" y="24324"/>
                  <a:pt x="29103" y="24324"/>
                  <a:pt x="29125" y="24325"/>
                </a:cubicBezTo>
                <a:cubicBezTo>
                  <a:pt x="29346" y="24336"/>
                  <a:pt x="29531" y="24389"/>
                  <a:pt x="29759" y="24389"/>
                </a:cubicBezTo>
                <a:cubicBezTo>
                  <a:pt x="29782" y="24389"/>
                  <a:pt x="29805" y="24389"/>
                  <a:pt x="29829" y="24387"/>
                </a:cubicBezTo>
                <a:cubicBezTo>
                  <a:pt x="29844" y="24387"/>
                  <a:pt x="29860" y="24387"/>
                  <a:pt x="29875" y="24387"/>
                </a:cubicBezTo>
                <a:cubicBezTo>
                  <a:pt x="30225" y="24387"/>
                  <a:pt x="30355" y="24524"/>
                  <a:pt x="30719" y="24655"/>
                </a:cubicBezTo>
                <a:cubicBezTo>
                  <a:pt x="30923" y="24731"/>
                  <a:pt x="31095" y="24768"/>
                  <a:pt x="31247" y="24768"/>
                </a:cubicBezTo>
                <a:cubicBezTo>
                  <a:pt x="31605" y="24768"/>
                  <a:pt x="31851" y="24566"/>
                  <a:pt x="32140" y="24207"/>
                </a:cubicBezTo>
                <a:cubicBezTo>
                  <a:pt x="32252" y="24070"/>
                  <a:pt x="32532" y="23808"/>
                  <a:pt x="32563" y="23646"/>
                </a:cubicBezTo>
                <a:cubicBezTo>
                  <a:pt x="32606" y="23421"/>
                  <a:pt x="32179" y="22898"/>
                  <a:pt x="32055" y="22706"/>
                </a:cubicBezTo>
                <a:lnTo>
                  <a:pt x="32055" y="22706"/>
                </a:lnTo>
                <a:cubicBezTo>
                  <a:pt x="32079" y="22745"/>
                  <a:pt x="32088" y="22763"/>
                  <a:pt x="32084" y="22763"/>
                </a:cubicBezTo>
                <a:cubicBezTo>
                  <a:pt x="32052" y="22763"/>
                  <a:pt x="31297" y="21775"/>
                  <a:pt x="31286" y="21721"/>
                </a:cubicBezTo>
                <a:cubicBezTo>
                  <a:pt x="31199" y="21366"/>
                  <a:pt x="31816" y="21104"/>
                  <a:pt x="32071" y="20961"/>
                </a:cubicBezTo>
                <a:cubicBezTo>
                  <a:pt x="32507" y="20718"/>
                  <a:pt x="33062" y="20662"/>
                  <a:pt x="33398" y="20263"/>
                </a:cubicBezTo>
                <a:cubicBezTo>
                  <a:pt x="33685" y="19921"/>
                  <a:pt x="33622" y="19404"/>
                  <a:pt x="33909" y="19080"/>
                </a:cubicBezTo>
                <a:cubicBezTo>
                  <a:pt x="34158" y="18799"/>
                  <a:pt x="34812" y="18855"/>
                  <a:pt x="35136" y="18743"/>
                </a:cubicBezTo>
                <a:cubicBezTo>
                  <a:pt x="35342" y="18675"/>
                  <a:pt x="35541" y="18619"/>
                  <a:pt x="35672" y="18444"/>
                </a:cubicBezTo>
                <a:cubicBezTo>
                  <a:pt x="35815" y="18257"/>
                  <a:pt x="35803" y="17946"/>
                  <a:pt x="35946" y="17747"/>
                </a:cubicBezTo>
                <a:cubicBezTo>
                  <a:pt x="36214" y="17366"/>
                  <a:pt x="36644" y="17553"/>
                  <a:pt x="36955" y="17180"/>
                </a:cubicBezTo>
                <a:cubicBezTo>
                  <a:pt x="37124" y="16974"/>
                  <a:pt x="37142" y="16787"/>
                  <a:pt x="37205" y="16550"/>
                </a:cubicBezTo>
                <a:cubicBezTo>
                  <a:pt x="37267" y="16326"/>
                  <a:pt x="37192" y="16021"/>
                  <a:pt x="37254" y="15834"/>
                </a:cubicBezTo>
                <a:cubicBezTo>
                  <a:pt x="37309" y="15663"/>
                  <a:pt x="37432" y="15611"/>
                  <a:pt x="37584" y="15611"/>
                </a:cubicBezTo>
                <a:cubicBezTo>
                  <a:pt x="37819" y="15611"/>
                  <a:pt x="38123" y="15736"/>
                  <a:pt x="38348" y="15736"/>
                </a:cubicBezTo>
                <a:cubicBezTo>
                  <a:pt x="38363" y="15736"/>
                  <a:pt x="38379" y="15735"/>
                  <a:pt x="38393" y="15734"/>
                </a:cubicBezTo>
                <a:lnTo>
                  <a:pt x="38393" y="15734"/>
                </a:lnTo>
                <a:cubicBezTo>
                  <a:pt x="38353" y="15745"/>
                  <a:pt x="38366" y="15756"/>
                  <a:pt x="38401" y="15756"/>
                </a:cubicBezTo>
                <a:cubicBezTo>
                  <a:pt x="38472" y="15756"/>
                  <a:pt x="38636" y="15712"/>
                  <a:pt x="38644" y="15535"/>
                </a:cubicBezTo>
                <a:cubicBezTo>
                  <a:pt x="38650" y="15392"/>
                  <a:pt x="38482" y="15392"/>
                  <a:pt x="38438" y="15286"/>
                </a:cubicBezTo>
                <a:cubicBezTo>
                  <a:pt x="38376" y="15111"/>
                  <a:pt x="38376" y="14906"/>
                  <a:pt x="38326" y="14719"/>
                </a:cubicBezTo>
                <a:cubicBezTo>
                  <a:pt x="38139" y="14027"/>
                  <a:pt x="38102" y="13386"/>
                  <a:pt x="37996" y="12688"/>
                </a:cubicBezTo>
                <a:cubicBezTo>
                  <a:pt x="37909" y="12152"/>
                  <a:pt x="37572" y="11753"/>
                  <a:pt x="37391" y="11243"/>
                </a:cubicBezTo>
                <a:cubicBezTo>
                  <a:pt x="37242" y="10825"/>
                  <a:pt x="37167" y="10339"/>
                  <a:pt x="37192" y="9897"/>
                </a:cubicBezTo>
                <a:cubicBezTo>
                  <a:pt x="37229" y="9293"/>
                  <a:pt x="37497" y="8776"/>
                  <a:pt x="37591" y="8190"/>
                </a:cubicBezTo>
                <a:cubicBezTo>
                  <a:pt x="37790" y="7000"/>
                  <a:pt x="37317" y="5935"/>
                  <a:pt x="37036" y="4801"/>
                </a:cubicBezTo>
                <a:cubicBezTo>
                  <a:pt x="36856" y="4054"/>
                  <a:pt x="36924" y="3686"/>
                  <a:pt x="36488" y="3032"/>
                </a:cubicBezTo>
                <a:cubicBezTo>
                  <a:pt x="36233" y="2652"/>
                  <a:pt x="35890" y="2153"/>
                  <a:pt x="35429" y="2016"/>
                </a:cubicBezTo>
                <a:cubicBezTo>
                  <a:pt x="35017" y="1893"/>
                  <a:pt x="34597" y="1867"/>
                  <a:pt x="34180" y="1867"/>
                </a:cubicBezTo>
                <a:cubicBezTo>
                  <a:pt x="33890" y="1867"/>
                  <a:pt x="33601" y="1879"/>
                  <a:pt x="33318" y="1879"/>
                </a:cubicBezTo>
                <a:cubicBezTo>
                  <a:pt x="32517" y="1879"/>
                  <a:pt x="31760" y="1780"/>
                  <a:pt x="31137" y="1020"/>
                </a:cubicBezTo>
                <a:cubicBezTo>
                  <a:pt x="30595" y="366"/>
                  <a:pt x="30888" y="42"/>
                  <a:pt x="29972" y="4"/>
                </a:cubicBezTo>
                <a:cubicBezTo>
                  <a:pt x="29904" y="2"/>
                  <a:pt x="29836" y="0"/>
                  <a:pt x="29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36" name="Google Shape;536;p11"/>
          <p:cNvGrpSpPr/>
          <p:nvPr/>
        </p:nvGrpSpPr>
        <p:grpSpPr>
          <a:xfrm>
            <a:off x="7410457" y="4045374"/>
            <a:ext cx="1018439" cy="953158"/>
            <a:chOff x="2418150" y="1957476"/>
            <a:chExt cx="602092" cy="563499"/>
          </a:xfrm>
        </p:grpSpPr>
        <p:sp>
          <p:nvSpPr>
            <p:cNvPr id="537" name="Google Shape;537;p11"/>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 name="Google Shape;538;p11"/>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 name="Google Shape;539;p11"/>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 name="Google Shape;540;p11"/>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 name="Google Shape;541;p11"/>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 name="Google Shape;542;p11"/>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 name="Google Shape;543;p11"/>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 name="Google Shape;544;p11"/>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 name="Google Shape;545;p11"/>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 name="Google Shape;546;p11"/>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 name="Google Shape;547;p11"/>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 name="Google Shape;548;p11"/>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 name="Google Shape;549;p11"/>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 name="Google Shape;550;p11"/>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 name="Google Shape;551;p11"/>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 name="Google Shape;552;p11"/>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 name="Google Shape;553;p11"/>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 name="Google Shape;554;p11"/>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 name="Google Shape;555;p11"/>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 name="Google Shape;556;p11"/>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 name="Google Shape;557;p11"/>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 name="Google Shape;558;p11"/>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 name="Google Shape;559;p11"/>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 name="Google Shape;560;p11"/>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 name="Google Shape;561;p11"/>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 name="Google Shape;562;p11"/>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3" name="Google Shape;563;p11"/>
          <p:cNvGrpSpPr/>
          <p:nvPr/>
        </p:nvGrpSpPr>
        <p:grpSpPr>
          <a:xfrm rot="5400000">
            <a:off x="4938944" y="-1078446"/>
            <a:ext cx="780986" cy="2520866"/>
            <a:chOff x="6009515" y="1449343"/>
            <a:chExt cx="454141" cy="1465875"/>
          </a:xfrm>
        </p:grpSpPr>
        <p:sp>
          <p:nvSpPr>
            <p:cNvPr id="564" name="Google Shape;564;p11"/>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 name="Google Shape;565;p11"/>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 name="Google Shape;566;p11"/>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 name="Google Shape;567;p11"/>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matchingName="Blank">
  <p:cSld name="BLANK">
    <p:bg>
      <p:bgPr>
        <a:solidFill>
          <a:schemeClr val="accent2"/>
        </a:solidFill>
        <a:effectLst/>
      </p:bgPr>
    </p:bg>
    <p:spTree>
      <p:nvGrpSpPr>
        <p:cNvPr id="568" name="Shape 56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569" name="Shape 569"/>
        <p:cNvGrpSpPr/>
        <p:nvPr/>
      </p:nvGrpSpPr>
      <p:grpSpPr>
        <a:xfrm>
          <a:off x="0" y="0"/>
          <a:ext cx="0" cy="0"/>
          <a:chOff x="0" y="0"/>
          <a:chExt cx="0" cy="0"/>
        </a:xfrm>
      </p:grpSpPr>
      <p:sp>
        <p:nvSpPr>
          <p:cNvPr id="570" name="Google Shape;570;p13"/>
          <p:cNvSpPr txBox="1"/>
          <p:nvPr>
            <p:ph type="title" hasCustomPrompt="1"/>
          </p:nvPr>
        </p:nvSpPr>
        <p:spPr>
          <a:xfrm>
            <a:off x="1505350" y="1226856"/>
            <a:ext cx="838500" cy="59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71" name="Google Shape;571;p13"/>
          <p:cNvSpPr txBox="1"/>
          <p:nvPr>
            <p:ph type="subTitle" idx="1"/>
          </p:nvPr>
        </p:nvSpPr>
        <p:spPr>
          <a:xfrm>
            <a:off x="717550" y="2168954"/>
            <a:ext cx="25293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72" name="Google Shape;572;p13"/>
          <p:cNvSpPr txBox="1"/>
          <p:nvPr>
            <p:ph type="title" idx="2" hasCustomPrompt="1"/>
          </p:nvPr>
        </p:nvSpPr>
        <p:spPr>
          <a:xfrm>
            <a:off x="4151400" y="1226856"/>
            <a:ext cx="841200" cy="59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73" name="Google Shape;573;p13"/>
          <p:cNvSpPr txBox="1"/>
          <p:nvPr>
            <p:ph type="subTitle" idx="3"/>
          </p:nvPr>
        </p:nvSpPr>
        <p:spPr>
          <a:xfrm>
            <a:off x="3305550" y="2168960"/>
            <a:ext cx="25329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74" name="Google Shape;574;p13"/>
          <p:cNvSpPr txBox="1"/>
          <p:nvPr>
            <p:ph type="title" idx="4" hasCustomPrompt="1"/>
          </p:nvPr>
        </p:nvSpPr>
        <p:spPr>
          <a:xfrm>
            <a:off x="6677088" y="1226856"/>
            <a:ext cx="841200" cy="59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75" name="Google Shape;575;p13"/>
          <p:cNvSpPr txBox="1"/>
          <p:nvPr>
            <p:ph type="subTitle" idx="5"/>
          </p:nvPr>
        </p:nvSpPr>
        <p:spPr>
          <a:xfrm>
            <a:off x="5889888" y="2168950"/>
            <a:ext cx="25302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76" name="Google Shape;576;p13"/>
          <p:cNvSpPr txBox="1"/>
          <p:nvPr>
            <p:ph type="title" idx="6" hasCustomPrompt="1"/>
          </p:nvPr>
        </p:nvSpPr>
        <p:spPr>
          <a:xfrm>
            <a:off x="1504000" y="3033013"/>
            <a:ext cx="841200" cy="59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77" name="Google Shape;577;p13"/>
          <p:cNvSpPr txBox="1"/>
          <p:nvPr>
            <p:ph type="subTitle" idx="7"/>
          </p:nvPr>
        </p:nvSpPr>
        <p:spPr>
          <a:xfrm>
            <a:off x="717550" y="3971301"/>
            <a:ext cx="25293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78" name="Google Shape;578;p13"/>
          <p:cNvSpPr txBox="1"/>
          <p:nvPr>
            <p:ph type="title" idx="8" hasCustomPrompt="1"/>
          </p:nvPr>
        </p:nvSpPr>
        <p:spPr>
          <a:xfrm>
            <a:off x="4151400" y="3033013"/>
            <a:ext cx="841200" cy="59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79" name="Google Shape;579;p13"/>
          <p:cNvSpPr txBox="1"/>
          <p:nvPr>
            <p:ph type="subTitle" idx="9"/>
          </p:nvPr>
        </p:nvSpPr>
        <p:spPr>
          <a:xfrm>
            <a:off x="3305550" y="3971312"/>
            <a:ext cx="25329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80" name="Google Shape;580;p13"/>
          <p:cNvSpPr txBox="1"/>
          <p:nvPr>
            <p:ph type="title" idx="13" hasCustomPrompt="1"/>
          </p:nvPr>
        </p:nvSpPr>
        <p:spPr>
          <a:xfrm>
            <a:off x="6677088" y="3033013"/>
            <a:ext cx="841200" cy="593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81" name="Google Shape;581;p13"/>
          <p:cNvSpPr txBox="1"/>
          <p:nvPr>
            <p:ph type="subTitle" idx="14"/>
          </p:nvPr>
        </p:nvSpPr>
        <p:spPr>
          <a:xfrm>
            <a:off x="5890653" y="3971312"/>
            <a:ext cx="25302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82" name="Google Shape;582;p13"/>
          <p:cNvSpPr txBox="1"/>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83" name="Google Shape;583;p13"/>
          <p:cNvSpPr txBox="1"/>
          <p:nvPr>
            <p:ph type="subTitle" idx="16"/>
          </p:nvPr>
        </p:nvSpPr>
        <p:spPr>
          <a:xfrm>
            <a:off x="717550" y="1744050"/>
            <a:ext cx="2529300" cy="572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584" name="Google Shape;584;p13"/>
          <p:cNvSpPr txBox="1"/>
          <p:nvPr>
            <p:ph type="subTitle" idx="17"/>
          </p:nvPr>
        </p:nvSpPr>
        <p:spPr>
          <a:xfrm>
            <a:off x="3305550" y="1744050"/>
            <a:ext cx="2532900" cy="572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585" name="Google Shape;585;p13"/>
          <p:cNvSpPr txBox="1"/>
          <p:nvPr>
            <p:ph type="subTitle" idx="18"/>
          </p:nvPr>
        </p:nvSpPr>
        <p:spPr>
          <a:xfrm>
            <a:off x="5892644" y="1744050"/>
            <a:ext cx="2530200" cy="572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586" name="Google Shape;586;p13"/>
          <p:cNvSpPr txBox="1"/>
          <p:nvPr>
            <p:ph type="subTitle" idx="19"/>
          </p:nvPr>
        </p:nvSpPr>
        <p:spPr>
          <a:xfrm>
            <a:off x="717550" y="3550221"/>
            <a:ext cx="2529300" cy="572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587" name="Google Shape;587;p13"/>
          <p:cNvSpPr txBox="1"/>
          <p:nvPr>
            <p:ph type="subTitle" idx="20"/>
          </p:nvPr>
        </p:nvSpPr>
        <p:spPr>
          <a:xfrm>
            <a:off x="3305550" y="3550225"/>
            <a:ext cx="2532900" cy="572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588" name="Google Shape;588;p13"/>
          <p:cNvSpPr txBox="1"/>
          <p:nvPr>
            <p:ph type="subTitle" idx="21"/>
          </p:nvPr>
        </p:nvSpPr>
        <p:spPr>
          <a:xfrm>
            <a:off x="5890653" y="3550225"/>
            <a:ext cx="2530200" cy="572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589" name="Google Shape;589;p13"/>
          <p:cNvSpPr/>
          <p:nvPr/>
        </p:nvSpPr>
        <p:spPr>
          <a:xfrm rot="3578498">
            <a:off x="7633815" y="96590"/>
            <a:ext cx="2788496" cy="1156354"/>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 name="Google Shape;590;p13"/>
          <p:cNvSpPr/>
          <p:nvPr/>
        </p:nvSpPr>
        <p:spPr>
          <a:xfrm rot="3315584">
            <a:off x="-918649" y="-819939"/>
            <a:ext cx="1849958" cy="2107355"/>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91" name="Google Shape;591;p13"/>
          <p:cNvGrpSpPr/>
          <p:nvPr/>
        </p:nvGrpSpPr>
        <p:grpSpPr>
          <a:xfrm>
            <a:off x="-296643" y="818474"/>
            <a:ext cx="1018439" cy="953158"/>
            <a:chOff x="2418150" y="1957476"/>
            <a:chExt cx="602092" cy="563499"/>
          </a:xfrm>
        </p:grpSpPr>
        <p:sp>
          <p:nvSpPr>
            <p:cNvPr id="592" name="Google Shape;592;p13"/>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 name="Google Shape;593;p13"/>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 name="Google Shape;594;p13"/>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 name="Google Shape;595;p13"/>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 name="Google Shape;596;p13"/>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 name="Google Shape;597;p13"/>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 name="Google Shape;598;p13"/>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 name="Google Shape;599;p13"/>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 name="Google Shape;600;p13"/>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 name="Google Shape;601;p13"/>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 name="Google Shape;602;p13"/>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 name="Google Shape;603;p13"/>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 name="Google Shape;604;p13"/>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 name="Google Shape;605;p13"/>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 name="Google Shape;606;p13"/>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 name="Google Shape;607;p13"/>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 name="Google Shape;608;p13"/>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 name="Google Shape;609;p13"/>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 name="Google Shape;610;p13"/>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 name="Google Shape;611;p13"/>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 name="Google Shape;612;p13"/>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 name="Google Shape;613;p13"/>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 name="Google Shape;614;p13"/>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 name="Google Shape;615;p13"/>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 name="Google Shape;616;p13"/>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 name="Google Shape;617;p13"/>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8" name="Google Shape;618;p13"/>
          <p:cNvGrpSpPr/>
          <p:nvPr/>
        </p:nvGrpSpPr>
        <p:grpSpPr>
          <a:xfrm rot="7533977">
            <a:off x="8025075" y="190161"/>
            <a:ext cx="1304497" cy="1180623"/>
            <a:chOff x="4136977" y="2184047"/>
            <a:chExt cx="577614" cy="522759"/>
          </a:xfrm>
        </p:grpSpPr>
        <p:sp>
          <p:nvSpPr>
            <p:cNvPr id="619" name="Google Shape;619;p13"/>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 name="Google Shape;620;p13"/>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13"/>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 name="Google Shape;622;p13"/>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 name="Google Shape;623;p13"/>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13"/>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 name="Google Shape;625;p13"/>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 name="Google Shape;626;p13"/>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 name="Google Shape;627;p13"/>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 name="Google Shape;628;p13"/>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 name="Google Shape;629;p13"/>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13"/>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 name="Google Shape;631;p13"/>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 name="Google Shape;632;p13"/>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13"/>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 name="Google Shape;634;p13"/>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 name="Google Shape;635;p13"/>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 name="Google Shape;636;p13"/>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 name="Google Shape;637;p13"/>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 name="Google Shape;638;p13"/>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 name="Google Shape;639;p13"/>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 name="Google Shape;640;p13"/>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 name="Google Shape;641;p13"/>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 name="Google Shape;642;p13"/>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 name="Google Shape;643;p13"/>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 name="Google Shape;644;p13"/>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 name="Google Shape;645;p13"/>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 name="Google Shape;646;p13"/>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 name="Google Shape;647;p13"/>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 name="Google Shape;648;p13"/>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 name="Google Shape;649;p13"/>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 name="Google Shape;650;p13"/>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 name="Google Shape;651;p13"/>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 name="Google Shape;652;p13"/>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 name="Google Shape;653;p13"/>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 name="Google Shape;654;p13"/>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13"/>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13"/>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 name="Google Shape;657;p13"/>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 name="Google Shape;658;p13"/>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 name="Google Shape;659;p13"/>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13"/>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13"/>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13"/>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13"/>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13"/>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13"/>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 name="Google Shape;666;p13"/>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 name="Google Shape;667;p13"/>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 name="Google Shape;668;p13"/>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 name="Google Shape;669;p13"/>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 name="Google Shape;670;p13"/>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 name="Google Shape;671;p13"/>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 name="Google Shape;672;p13"/>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 name="Google Shape;673;p13"/>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 name="Google Shape;674;p13"/>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 name="Google Shape;675;p13"/>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13"/>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13"/>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13"/>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13"/>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 name="Google Shape;680;p13"/>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 name="Google Shape;681;p13"/>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13"/>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13"/>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13"/>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13"/>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13"/>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 name="Google Shape;687;p13"/>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 name="Google Shape;688;p13"/>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13"/>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13"/>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13"/>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13"/>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13"/>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13"/>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 name="Google Shape;695;p13"/>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13"/>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 name="Google Shape;697;p13"/>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 name="Google Shape;698;p13"/>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13"/>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13"/>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13"/>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 name="Google Shape;702;p13"/>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13"/>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13"/>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 name="Google Shape;705;p13"/>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 name="Google Shape;706;p13"/>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13"/>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 name="Google Shape;708;p13"/>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 name="Google Shape;709;p13"/>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 name="Google Shape;710;p13"/>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 name="Google Shape;711;p13"/>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 name="Google Shape;712;p13"/>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 name="Google Shape;713;p13"/>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 name="Google Shape;714;p13"/>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 name="Google Shape;715;p13"/>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 name="Google Shape;716;p13"/>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13"/>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 name="Google Shape;718;p13"/>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 name="Google Shape;719;p13"/>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 name="Google Shape;720;p13"/>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 name="Google Shape;721;p13"/>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13"/>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 name="Google Shape;723;p13"/>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 name="Google Shape;724;p13"/>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 name="Google Shape;725;p13"/>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 name="Google Shape;726;p13"/>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 name="Google Shape;727;p13"/>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 name="Google Shape;728;p13"/>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 name="Google Shape;729;p13"/>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 name="Google Shape;730;p13"/>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 name="Google Shape;731;p13"/>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 name="Google Shape;732;p13"/>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 name="Google Shape;733;p13"/>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 name="Google Shape;734;p13"/>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 name="Google Shape;735;p13"/>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 name="Google Shape;736;p13"/>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 name="Google Shape;737;p13"/>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 name="Google Shape;738;p13"/>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 name="Google Shape;739;p13"/>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 name="Google Shape;740;p13"/>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 name="Google Shape;741;p13"/>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 name="Google Shape;742;p13"/>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 name="Google Shape;743;p13"/>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 name="Google Shape;744;p13"/>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 name="Google Shape;745;p13"/>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13"/>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 name="Google Shape;747;p13"/>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 name="Google Shape;748;p13"/>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 name="Google Shape;749;p13"/>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 name="Google Shape;750;p13"/>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 name="Google Shape;751;p13"/>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 name="Google Shape;752;p13"/>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 name="Google Shape;753;p13"/>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 name="Google Shape;754;p13"/>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 name="Google Shape;755;p13"/>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 name="Google Shape;756;p13"/>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 name="Google Shape;757;p13"/>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 name="Google Shape;758;p13"/>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 name="Google Shape;759;p13"/>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 name="Google Shape;760;p13"/>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 name="Google Shape;761;p13"/>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 name="Google Shape;762;p13"/>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 name="Google Shape;763;p13"/>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 name="Google Shape;764;p13"/>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 name="Google Shape;765;p13"/>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 name="Google Shape;766;p13"/>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 name="Google Shape;767;p13"/>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 name="Google Shape;768;p13"/>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 name="Google Shape;769;p13"/>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 name="Google Shape;770;p13"/>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 name="Google Shape;771;p13"/>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 name="Google Shape;772;p13"/>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 name="Google Shape;773;p13"/>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 name="Google Shape;774;p13"/>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 name="Google Shape;775;p13"/>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13"/>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13"/>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13"/>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 name="Google Shape;779;p13"/>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 name="Google Shape;780;p13"/>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 name="Google Shape;781;p13"/>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 name="Google Shape;782;p13"/>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 name="Google Shape;783;p13"/>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 name="Google Shape;784;p13"/>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 name="Google Shape;785;p13"/>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 name="Google Shape;786;p13"/>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 name="Google Shape;787;p13"/>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 name="Google Shape;788;p13"/>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 name="Google Shape;789;p13"/>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13"/>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13"/>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 name="Google Shape;792;p13"/>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 name="Google Shape;793;p13"/>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 name="Google Shape;794;p13"/>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 name="Google Shape;795;p13"/>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 name="Google Shape;796;p13"/>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 name="Google Shape;797;p13"/>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13"/>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 name="Google Shape;799;p13"/>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13"/>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13"/>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13"/>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13"/>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13"/>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13"/>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13"/>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 name="Google Shape;807;p13"/>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 name="Google Shape;808;p13"/>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 name="Google Shape;809;p13"/>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 name="Google Shape;810;p13"/>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13"/>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13"/>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13"/>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13"/>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13"/>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 name="Google Shape;816;p13"/>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 name="Google Shape;817;p13"/>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 name="Google Shape;818;p13"/>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 name="Google Shape;819;p13"/>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 name="Google Shape;820;p13"/>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13"/>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13"/>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 name="Google Shape;823;p13"/>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13"/>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 name="Google Shape;825;p13"/>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 name="Google Shape;826;p13"/>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 name="Google Shape;827;p13"/>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 name="Google Shape;828;p13"/>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 name="Google Shape;829;p13"/>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13"/>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13"/>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13"/>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13"/>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13"/>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 name="Google Shape;835;p13"/>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 name="Google Shape;836;p13"/>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 name="Google Shape;837;p13"/>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13"/>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13"/>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13"/>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13"/>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13"/>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13"/>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13"/>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13"/>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 name="Google Shape;846;p13"/>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13"/>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13"/>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13"/>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13"/>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13"/>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13"/>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 name="Google Shape;853;p13"/>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 name="Google Shape;854;p13"/>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13"/>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 name="Google Shape;856;p13"/>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 name="Google Shape;857;p13"/>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 name="Google Shape;858;p13"/>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 name="Google Shape;859;p13"/>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 name="Google Shape;860;p13"/>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 name="Google Shape;861;p13"/>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 name="Google Shape;862;p13"/>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 name="Google Shape;863;p13"/>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13"/>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 name="Google Shape;865;p13"/>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 name="Google Shape;866;p13"/>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 name="Google Shape;867;p13"/>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 name="Google Shape;868;p13"/>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 name="Google Shape;869;p13"/>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 name="Google Shape;870;p13"/>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 name="Google Shape;871;p13"/>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 name="Google Shape;872;p13"/>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 name="Google Shape;873;p13"/>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 name="Google Shape;874;p13"/>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 name="Google Shape;875;p13"/>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 name="Google Shape;876;p13"/>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 name="Google Shape;877;p13"/>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 name="Google Shape;878;p13"/>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 name="Google Shape;879;p13"/>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 name="Google Shape;880;p13"/>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 name="Google Shape;881;p13"/>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 name="Google Shape;882;p13"/>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 name="Google Shape;883;p13"/>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 name="Google Shape;884;p13"/>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 name="Google Shape;885;p13"/>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 name="Google Shape;886;p13"/>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13"/>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 name="Google Shape;888;p13"/>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 name="Google Shape;889;p13"/>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 name="Google Shape;890;p13"/>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 name="Google Shape;891;p13"/>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 name="Google Shape;892;p13"/>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 name="Google Shape;893;p13"/>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 name="Google Shape;894;p13"/>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5" name="Google Shape;895;p13"/>
          <p:cNvGrpSpPr/>
          <p:nvPr/>
        </p:nvGrpSpPr>
        <p:grpSpPr>
          <a:xfrm rot="-2700000">
            <a:off x="7373674" y="4404618"/>
            <a:ext cx="2417276" cy="1611829"/>
            <a:chOff x="3325031" y="1408911"/>
            <a:chExt cx="1100839" cy="734034"/>
          </a:xfrm>
        </p:grpSpPr>
        <p:sp>
          <p:nvSpPr>
            <p:cNvPr id="896" name="Google Shape;896;p13"/>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 name="Google Shape;897;p13"/>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 name="Google Shape;898;p13"/>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 name="Google Shape;899;p13"/>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 name="Google Shape;900;p13"/>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 name="Google Shape;901;p13"/>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 name="Google Shape;902;p13"/>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 name="Google Shape;903;p13"/>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 name="Google Shape;904;p13"/>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 name="Google Shape;905;p13"/>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 name="Google Shape;906;p13"/>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07" name="Google Shape;907;p13"/>
          <p:cNvSpPr/>
          <p:nvPr/>
        </p:nvSpPr>
        <p:spPr>
          <a:xfrm rot="-9382476">
            <a:off x="-554684" y="4337397"/>
            <a:ext cx="1691281" cy="1169267"/>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908" name="Shape 908"/>
        <p:cNvGrpSpPr/>
        <p:nvPr/>
      </p:nvGrpSpPr>
      <p:grpSpPr>
        <a:xfrm>
          <a:off x="0" y="0"/>
          <a:ext cx="0" cy="0"/>
          <a:chOff x="0" y="0"/>
          <a:chExt cx="0" cy="0"/>
        </a:xfrm>
      </p:grpSpPr>
      <p:sp>
        <p:nvSpPr>
          <p:cNvPr id="909" name="Google Shape;909;p14"/>
          <p:cNvSpPr/>
          <p:nvPr/>
        </p:nvSpPr>
        <p:spPr>
          <a:xfrm rot="-8738470">
            <a:off x="6942220" y="-237628"/>
            <a:ext cx="2973359" cy="2052656"/>
          </a:xfrm>
          <a:custGeom>
            <a:avLst/>
            <a:gdLst/>
            <a:ahLst/>
            <a:cxnLst/>
            <a:rect l="l" t="t" r="r" b="b"/>
            <a:pathLst>
              <a:path w="38650" h="26682" extrusionOk="0">
                <a:moveTo>
                  <a:pt x="38469" y="15722"/>
                </a:moveTo>
                <a:cubicBezTo>
                  <a:pt x="38466" y="15722"/>
                  <a:pt x="38462" y="15723"/>
                  <a:pt x="38459" y="15723"/>
                </a:cubicBezTo>
                <a:lnTo>
                  <a:pt x="38459" y="15723"/>
                </a:lnTo>
                <a:cubicBezTo>
                  <a:pt x="38460" y="15723"/>
                  <a:pt x="38462" y="15722"/>
                  <a:pt x="38463" y="15722"/>
                </a:cubicBezTo>
                <a:close/>
                <a:moveTo>
                  <a:pt x="32046" y="22693"/>
                </a:moveTo>
                <a:lnTo>
                  <a:pt x="32046" y="22693"/>
                </a:lnTo>
                <a:cubicBezTo>
                  <a:pt x="32049" y="22697"/>
                  <a:pt x="32052" y="22701"/>
                  <a:pt x="32055" y="22706"/>
                </a:cubicBezTo>
                <a:lnTo>
                  <a:pt x="32055" y="22706"/>
                </a:lnTo>
                <a:cubicBezTo>
                  <a:pt x="32052" y="22702"/>
                  <a:pt x="32049" y="22697"/>
                  <a:pt x="32046" y="22693"/>
                </a:cubicBezTo>
                <a:close/>
                <a:moveTo>
                  <a:pt x="29768" y="0"/>
                </a:moveTo>
                <a:cubicBezTo>
                  <a:pt x="29016" y="0"/>
                  <a:pt x="28247" y="148"/>
                  <a:pt x="27499" y="222"/>
                </a:cubicBezTo>
                <a:cubicBezTo>
                  <a:pt x="26732" y="303"/>
                  <a:pt x="25904" y="285"/>
                  <a:pt x="25156" y="471"/>
                </a:cubicBezTo>
                <a:cubicBezTo>
                  <a:pt x="24322" y="677"/>
                  <a:pt x="24427" y="1001"/>
                  <a:pt x="24403" y="1755"/>
                </a:cubicBezTo>
                <a:cubicBezTo>
                  <a:pt x="24390" y="2185"/>
                  <a:pt x="24421" y="2428"/>
                  <a:pt x="23979" y="2639"/>
                </a:cubicBezTo>
                <a:cubicBezTo>
                  <a:pt x="23836" y="2714"/>
                  <a:pt x="23593" y="2689"/>
                  <a:pt x="23499" y="2857"/>
                </a:cubicBezTo>
                <a:cubicBezTo>
                  <a:pt x="23287" y="3237"/>
                  <a:pt x="23786" y="3835"/>
                  <a:pt x="23568" y="4240"/>
                </a:cubicBezTo>
                <a:cubicBezTo>
                  <a:pt x="22820" y="4265"/>
                  <a:pt x="22995" y="4720"/>
                  <a:pt x="22540" y="5131"/>
                </a:cubicBezTo>
                <a:cubicBezTo>
                  <a:pt x="22405" y="5255"/>
                  <a:pt x="22261" y="5294"/>
                  <a:pt x="22109" y="5294"/>
                </a:cubicBezTo>
                <a:cubicBezTo>
                  <a:pt x="21925" y="5294"/>
                  <a:pt x="21729" y="5237"/>
                  <a:pt x="21524" y="5206"/>
                </a:cubicBezTo>
                <a:cubicBezTo>
                  <a:pt x="21255" y="5165"/>
                  <a:pt x="21041" y="5136"/>
                  <a:pt x="20832" y="5136"/>
                </a:cubicBezTo>
                <a:cubicBezTo>
                  <a:pt x="20602" y="5136"/>
                  <a:pt x="20376" y="5171"/>
                  <a:pt x="20085" y="5262"/>
                </a:cubicBezTo>
                <a:cubicBezTo>
                  <a:pt x="19662" y="5399"/>
                  <a:pt x="19163" y="5437"/>
                  <a:pt x="18715" y="5437"/>
                </a:cubicBezTo>
                <a:cubicBezTo>
                  <a:pt x="18709" y="5437"/>
                  <a:pt x="18703" y="5437"/>
                  <a:pt x="18698" y="5437"/>
                </a:cubicBezTo>
                <a:cubicBezTo>
                  <a:pt x="17596" y="5437"/>
                  <a:pt x="16685" y="4844"/>
                  <a:pt x="15631" y="4670"/>
                </a:cubicBezTo>
                <a:cubicBezTo>
                  <a:pt x="15465" y="4643"/>
                  <a:pt x="15070" y="4575"/>
                  <a:pt x="14742" y="4575"/>
                </a:cubicBezTo>
                <a:cubicBezTo>
                  <a:pt x="14552" y="4575"/>
                  <a:pt x="14385" y="4598"/>
                  <a:pt x="14298" y="4664"/>
                </a:cubicBezTo>
                <a:cubicBezTo>
                  <a:pt x="14067" y="4832"/>
                  <a:pt x="14173" y="5131"/>
                  <a:pt x="14036" y="5362"/>
                </a:cubicBezTo>
                <a:cubicBezTo>
                  <a:pt x="13404" y="5179"/>
                  <a:pt x="12944" y="4707"/>
                  <a:pt x="12280" y="4707"/>
                </a:cubicBezTo>
                <a:cubicBezTo>
                  <a:pt x="12264" y="4707"/>
                  <a:pt x="12247" y="4707"/>
                  <a:pt x="12230" y="4708"/>
                </a:cubicBezTo>
                <a:cubicBezTo>
                  <a:pt x="12005" y="4714"/>
                  <a:pt x="11700" y="4751"/>
                  <a:pt x="11488" y="4807"/>
                </a:cubicBezTo>
                <a:cubicBezTo>
                  <a:pt x="10828" y="4994"/>
                  <a:pt x="10174" y="5162"/>
                  <a:pt x="9464" y="5181"/>
                </a:cubicBezTo>
                <a:cubicBezTo>
                  <a:pt x="9449" y="5182"/>
                  <a:pt x="9434" y="5182"/>
                  <a:pt x="9420" y="5182"/>
                </a:cubicBezTo>
                <a:cubicBezTo>
                  <a:pt x="8976" y="5182"/>
                  <a:pt x="8660" y="4999"/>
                  <a:pt x="8274" y="4776"/>
                </a:cubicBezTo>
                <a:cubicBezTo>
                  <a:pt x="7834" y="4523"/>
                  <a:pt x="7394" y="4391"/>
                  <a:pt x="6909" y="4391"/>
                </a:cubicBezTo>
                <a:cubicBezTo>
                  <a:pt x="6762" y="4391"/>
                  <a:pt x="6611" y="4403"/>
                  <a:pt x="6455" y="4427"/>
                </a:cubicBezTo>
                <a:cubicBezTo>
                  <a:pt x="5570" y="4564"/>
                  <a:pt x="5234" y="5443"/>
                  <a:pt x="4598" y="5972"/>
                </a:cubicBezTo>
                <a:cubicBezTo>
                  <a:pt x="4249" y="6265"/>
                  <a:pt x="3913" y="6452"/>
                  <a:pt x="3614" y="6820"/>
                </a:cubicBezTo>
                <a:cubicBezTo>
                  <a:pt x="3452" y="7019"/>
                  <a:pt x="3483" y="7050"/>
                  <a:pt x="3302" y="7224"/>
                </a:cubicBezTo>
                <a:cubicBezTo>
                  <a:pt x="3178" y="7349"/>
                  <a:pt x="2929" y="7467"/>
                  <a:pt x="2798" y="7580"/>
                </a:cubicBezTo>
                <a:cubicBezTo>
                  <a:pt x="2405" y="7897"/>
                  <a:pt x="2356" y="7997"/>
                  <a:pt x="2418" y="8483"/>
                </a:cubicBezTo>
                <a:cubicBezTo>
                  <a:pt x="2468" y="8882"/>
                  <a:pt x="2493" y="9287"/>
                  <a:pt x="2542" y="9685"/>
                </a:cubicBezTo>
                <a:cubicBezTo>
                  <a:pt x="2623" y="10302"/>
                  <a:pt x="2661" y="10564"/>
                  <a:pt x="1963" y="10620"/>
                </a:cubicBezTo>
                <a:cubicBezTo>
                  <a:pt x="1446" y="10657"/>
                  <a:pt x="1041" y="10782"/>
                  <a:pt x="680" y="11218"/>
                </a:cubicBezTo>
                <a:cubicBezTo>
                  <a:pt x="1" y="12028"/>
                  <a:pt x="1434" y="11940"/>
                  <a:pt x="1789" y="12395"/>
                </a:cubicBezTo>
                <a:cubicBezTo>
                  <a:pt x="2275" y="12999"/>
                  <a:pt x="1789" y="13535"/>
                  <a:pt x="1782" y="14177"/>
                </a:cubicBezTo>
                <a:cubicBezTo>
                  <a:pt x="1770" y="14787"/>
                  <a:pt x="1926" y="15030"/>
                  <a:pt x="2449" y="15317"/>
                </a:cubicBezTo>
                <a:cubicBezTo>
                  <a:pt x="3215" y="15722"/>
                  <a:pt x="4050" y="16021"/>
                  <a:pt x="4567" y="16775"/>
                </a:cubicBezTo>
                <a:cubicBezTo>
                  <a:pt x="4891" y="17242"/>
                  <a:pt x="4978" y="17678"/>
                  <a:pt x="4866" y="18214"/>
                </a:cubicBezTo>
                <a:cubicBezTo>
                  <a:pt x="4791" y="18581"/>
                  <a:pt x="4567" y="18887"/>
                  <a:pt x="4804" y="19142"/>
                </a:cubicBezTo>
                <a:cubicBezTo>
                  <a:pt x="5066" y="19426"/>
                  <a:pt x="5737" y="19526"/>
                  <a:pt x="6165" y="19526"/>
                </a:cubicBezTo>
                <a:cubicBezTo>
                  <a:pt x="6216" y="19526"/>
                  <a:pt x="6263" y="19525"/>
                  <a:pt x="6305" y="19522"/>
                </a:cubicBezTo>
                <a:cubicBezTo>
                  <a:pt x="6698" y="19502"/>
                  <a:pt x="7116" y="19377"/>
                  <a:pt x="7522" y="19377"/>
                </a:cubicBezTo>
                <a:cubicBezTo>
                  <a:pt x="7611" y="19377"/>
                  <a:pt x="7700" y="19383"/>
                  <a:pt x="7788" y="19397"/>
                </a:cubicBezTo>
                <a:cubicBezTo>
                  <a:pt x="8417" y="19497"/>
                  <a:pt x="9084" y="19952"/>
                  <a:pt x="9576" y="20319"/>
                </a:cubicBezTo>
                <a:cubicBezTo>
                  <a:pt x="10280" y="20861"/>
                  <a:pt x="10772" y="21173"/>
                  <a:pt x="11669" y="21216"/>
                </a:cubicBezTo>
                <a:cubicBezTo>
                  <a:pt x="11771" y="21221"/>
                  <a:pt x="11877" y="21222"/>
                  <a:pt x="11986" y="21222"/>
                </a:cubicBezTo>
                <a:cubicBezTo>
                  <a:pt x="12150" y="21222"/>
                  <a:pt x="12320" y="21219"/>
                  <a:pt x="12487" y="21219"/>
                </a:cubicBezTo>
                <a:cubicBezTo>
                  <a:pt x="12683" y="21219"/>
                  <a:pt x="12876" y="21223"/>
                  <a:pt x="13052" y="21241"/>
                </a:cubicBezTo>
                <a:cubicBezTo>
                  <a:pt x="13326" y="21273"/>
                  <a:pt x="13426" y="21435"/>
                  <a:pt x="13613" y="21621"/>
                </a:cubicBezTo>
                <a:cubicBezTo>
                  <a:pt x="13804" y="21812"/>
                  <a:pt x="13929" y="21996"/>
                  <a:pt x="14147" y="21996"/>
                </a:cubicBezTo>
                <a:cubicBezTo>
                  <a:pt x="14206" y="21996"/>
                  <a:pt x="14272" y="21982"/>
                  <a:pt x="14348" y="21952"/>
                </a:cubicBezTo>
                <a:cubicBezTo>
                  <a:pt x="14665" y="21827"/>
                  <a:pt x="14628" y="21677"/>
                  <a:pt x="14678" y="21397"/>
                </a:cubicBezTo>
                <a:cubicBezTo>
                  <a:pt x="14734" y="21023"/>
                  <a:pt x="14803" y="20942"/>
                  <a:pt x="15070" y="20712"/>
                </a:cubicBezTo>
                <a:cubicBezTo>
                  <a:pt x="15264" y="20550"/>
                  <a:pt x="15762" y="20276"/>
                  <a:pt x="15862" y="20064"/>
                </a:cubicBezTo>
                <a:cubicBezTo>
                  <a:pt x="16129" y="19522"/>
                  <a:pt x="15388" y="18899"/>
                  <a:pt x="16204" y="18531"/>
                </a:cubicBezTo>
                <a:cubicBezTo>
                  <a:pt x="16318" y="18481"/>
                  <a:pt x="16421" y="18459"/>
                  <a:pt x="16516" y="18459"/>
                </a:cubicBezTo>
                <a:cubicBezTo>
                  <a:pt x="16985" y="18459"/>
                  <a:pt x="17265" y="18984"/>
                  <a:pt x="17699" y="19186"/>
                </a:cubicBezTo>
                <a:cubicBezTo>
                  <a:pt x="18104" y="19379"/>
                  <a:pt x="18397" y="19335"/>
                  <a:pt x="18721" y="19715"/>
                </a:cubicBezTo>
                <a:cubicBezTo>
                  <a:pt x="18945" y="19977"/>
                  <a:pt x="18945" y="20307"/>
                  <a:pt x="19138" y="20550"/>
                </a:cubicBezTo>
                <a:cubicBezTo>
                  <a:pt x="19388" y="20868"/>
                  <a:pt x="19867" y="20843"/>
                  <a:pt x="20079" y="21223"/>
                </a:cubicBezTo>
                <a:cubicBezTo>
                  <a:pt x="20247" y="21534"/>
                  <a:pt x="20085" y="21771"/>
                  <a:pt x="20067" y="22107"/>
                </a:cubicBezTo>
                <a:cubicBezTo>
                  <a:pt x="20029" y="22824"/>
                  <a:pt x="20397" y="23484"/>
                  <a:pt x="20459" y="24188"/>
                </a:cubicBezTo>
                <a:cubicBezTo>
                  <a:pt x="20521" y="24880"/>
                  <a:pt x="20658" y="25540"/>
                  <a:pt x="21082" y="26126"/>
                </a:cubicBezTo>
                <a:cubicBezTo>
                  <a:pt x="21437" y="26605"/>
                  <a:pt x="22172" y="26661"/>
                  <a:pt x="22745" y="26680"/>
                </a:cubicBezTo>
                <a:cubicBezTo>
                  <a:pt x="22769" y="26681"/>
                  <a:pt x="22792" y="26681"/>
                  <a:pt x="22814" y="26681"/>
                </a:cubicBezTo>
                <a:cubicBezTo>
                  <a:pt x="23599" y="26681"/>
                  <a:pt x="24135" y="26269"/>
                  <a:pt x="24783" y="25858"/>
                </a:cubicBezTo>
                <a:cubicBezTo>
                  <a:pt x="25113" y="25646"/>
                  <a:pt x="25692" y="25116"/>
                  <a:pt x="26109" y="25098"/>
                </a:cubicBezTo>
                <a:cubicBezTo>
                  <a:pt x="26115" y="25097"/>
                  <a:pt x="26121" y="25097"/>
                  <a:pt x="26127" y="25097"/>
                </a:cubicBezTo>
                <a:cubicBezTo>
                  <a:pt x="26435" y="25097"/>
                  <a:pt x="26495" y="25262"/>
                  <a:pt x="26770" y="25403"/>
                </a:cubicBezTo>
                <a:cubicBezTo>
                  <a:pt x="26933" y="25488"/>
                  <a:pt x="27079" y="25523"/>
                  <a:pt x="27217" y="25523"/>
                </a:cubicBezTo>
                <a:cubicBezTo>
                  <a:pt x="27551" y="25523"/>
                  <a:pt x="27831" y="25315"/>
                  <a:pt x="28171" y="25116"/>
                </a:cubicBezTo>
                <a:cubicBezTo>
                  <a:pt x="28439" y="24961"/>
                  <a:pt x="28489" y="24979"/>
                  <a:pt x="28645" y="24686"/>
                </a:cubicBezTo>
                <a:cubicBezTo>
                  <a:pt x="28790" y="24408"/>
                  <a:pt x="28800" y="24324"/>
                  <a:pt x="29063" y="24324"/>
                </a:cubicBezTo>
                <a:cubicBezTo>
                  <a:pt x="29082" y="24324"/>
                  <a:pt x="29103" y="24324"/>
                  <a:pt x="29125" y="24325"/>
                </a:cubicBezTo>
                <a:cubicBezTo>
                  <a:pt x="29346" y="24336"/>
                  <a:pt x="29531" y="24389"/>
                  <a:pt x="29759" y="24389"/>
                </a:cubicBezTo>
                <a:cubicBezTo>
                  <a:pt x="29782" y="24389"/>
                  <a:pt x="29805" y="24389"/>
                  <a:pt x="29829" y="24387"/>
                </a:cubicBezTo>
                <a:cubicBezTo>
                  <a:pt x="29844" y="24387"/>
                  <a:pt x="29860" y="24387"/>
                  <a:pt x="29875" y="24387"/>
                </a:cubicBezTo>
                <a:cubicBezTo>
                  <a:pt x="30225" y="24387"/>
                  <a:pt x="30355" y="24524"/>
                  <a:pt x="30719" y="24655"/>
                </a:cubicBezTo>
                <a:cubicBezTo>
                  <a:pt x="30923" y="24731"/>
                  <a:pt x="31095" y="24768"/>
                  <a:pt x="31247" y="24768"/>
                </a:cubicBezTo>
                <a:cubicBezTo>
                  <a:pt x="31605" y="24768"/>
                  <a:pt x="31851" y="24566"/>
                  <a:pt x="32140" y="24207"/>
                </a:cubicBezTo>
                <a:cubicBezTo>
                  <a:pt x="32252" y="24070"/>
                  <a:pt x="32532" y="23808"/>
                  <a:pt x="32563" y="23646"/>
                </a:cubicBezTo>
                <a:cubicBezTo>
                  <a:pt x="32606" y="23421"/>
                  <a:pt x="32179" y="22898"/>
                  <a:pt x="32055" y="22706"/>
                </a:cubicBezTo>
                <a:lnTo>
                  <a:pt x="32055" y="22706"/>
                </a:lnTo>
                <a:cubicBezTo>
                  <a:pt x="32079" y="22745"/>
                  <a:pt x="32088" y="22763"/>
                  <a:pt x="32084" y="22763"/>
                </a:cubicBezTo>
                <a:cubicBezTo>
                  <a:pt x="32052" y="22763"/>
                  <a:pt x="31297" y="21775"/>
                  <a:pt x="31286" y="21721"/>
                </a:cubicBezTo>
                <a:cubicBezTo>
                  <a:pt x="31199" y="21366"/>
                  <a:pt x="31816" y="21104"/>
                  <a:pt x="32071" y="20961"/>
                </a:cubicBezTo>
                <a:cubicBezTo>
                  <a:pt x="32507" y="20718"/>
                  <a:pt x="33062" y="20662"/>
                  <a:pt x="33398" y="20263"/>
                </a:cubicBezTo>
                <a:cubicBezTo>
                  <a:pt x="33685" y="19921"/>
                  <a:pt x="33622" y="19404"/>
                  <a:pt x="33909" y="19080"/>
                </a:cubicBezTo>
                <a:cubicBezTo>
                  <a:pt x="34158" y="18799"/>
                  <a:pt x="34812" y="18855"/>
                  <a:pt x="35136" y="18743"/>
                </a:cubicBezTo>
                <a:cubicBezTo>
                  <a:pt x="35342" y="18675"/>
                  <a:pt x="35541" y="18619"/>
                  <a:pt x="35672" y="18444"/>
                </a:cubicBezTo>
                <a:cubicBezTo>
                  <a:pt x="35815" y="18257"/>
                  <a:pt x="35803" y="17946"/>
                  <a:pt x="35946" y="17747"/>
                </a:cubicBezTo>
                <a:cubicBezTo>
                  <a:pt x="36214" y="17366"/>
                  <a:pt x="36644" y="17553"/>
                  <a:pt x="36955" y="17180"/>
                </a:cubicBezTo>
                <a:cubicBezTo>
                  <a:pt x="37124" y="16974"/>
                  <a:pt x="37142" y="16787"/>
                  <a:pt x="37205" y="16550"/>
                </a:cubicBezTo>
                <a:cubicBezTo>
                  <a:pt x="37267" y="16326"/>
                  <a:pt x="37192" y="16021"/>
                  <a:pt x="37254" y="15834"/>
                </a:cubicBezTo>
                <a:cubicBezTo>
                  <a:pt x="37309" y="15663"/>
                  <a:pt x="37432" y="15611"/>
                  <a:pt x="37584" y="15611"/>
                </a:cubicBezTo>
                <a:cubicBezTo>
                  <a:pt x="37819" y="15611"/>
                  <a:pt x="38123" y="15736"/>
                  <a:pt x="38348" y="15736"/>
                </a:cubicBezTo>
                <a:cubicBezTo>
                  <a:pt x="38363" y="15736"/>
                  <a:pt x="38379" y="15735"/>
                  <a:pt x="38393" y="15734"/>
                </a:cubicBezTo>
                <a:lnTo>
                  <a:pt x="38393" y="15734"/>
                </a:lnTo>
                <a:cubicBezTo>
                  <a:pt x="38353" y="15745"/>
                  <a:pt x="38366" y="15756"/>
                  <a:pt x="38401" y="15756"/>
                </a:cubicBezTo>
                <a:cubicBezTo>
                  <a:pt x="38472" y="15756"/>
                  <a:pt x="38636" y="15712"/>
                  <a:pt x="38644" y="15535"/>
                </a:cubicBezTo>
                <a:cubicBezTo>
                  <a:pt x="38650" y="15392"/>
                  <a:pt x="38482" y="15392"/>
                  <a:pt x="38438" y="15286"/>
                </a:cubicBezTo>
                <a:cubicBezTo>
                  <a:pt x="38376" y="15111"/>
                  <a:pt x="38376" y="14906"/>
                  <a:pt x="38326" y="14719"/>
                </a:cubicBezTo>
                <a:cubicBezTo>
                  <a:pt x="38139" y="14027"/>
                  <a:pt x="38102" y="13386"/>
                  <a:pt x="37996" y="12688"/>
                </a:cubicBezTo>
                <a:cubicBezTo>
                  <a:pt x="37909" y="12152"/>
                  <a:pt x="37572" y="11753"/>
                  <a:pt x="37391" y="11243"/>
                </a:cubicBezTo>
                <a:cubicBezTo>
                  <a:pt x="37242" y="10825"/>
                  <a:pt x="37167" y="10339"/>
                  <a:pt x="37192" y="9897"/>
                </a:cubicBezTo>
                <a:cubicBezTo>
                  <a:pt x="37229" y="9293"/>
                  <a:pt x="37497" y="8776"/>
                  <a:pt x="37591" y="8190"/>
                </a:cubicBezTo>
                <a:cubicBezTo>
                  <a:pt x="37790" y="7000"/>
                  <a:pt x="37317" y="5935"/>
                  <a:pt x="37036" y="4801"/>
                </a:cubicBezTo>
                <a:cubicBezTo>
                  <a:pt x="36856" y="4054"/>
                  <a:pt x="36924" y="3686"/>
                  <a:pt x="36488" y="3032"/>
                </a:cubicBezTo>
                <a:cubicBezTo>
                  <a:pt x="36233" y="2652"/>
                  <a:pt x="35890" y="2153"/>
                  <a:pt x="35429" y="2016"/>
                </a:cubicBezTo>
                <a:cubicBezTo>
                  <a:pt x="35017" y="1893"/>
                  <a:pt x="34597" y="1867"/>
                  <a:pt x="34180" y="1867"/>
                </a:cubicBezTo>
                <a:cubicBezTo>
                  <a:pt x="33890" y="1867"/>
                  <a:pt x="33601" y="1879"/>
                  <a:pt x="33318" y="1879"/>
                </a:cubicBezTo>
                <a:cubicBezTo>
                  <a:pt x="32517" y="1879"/>
                  <a:pt x="31760" y="1780"/>
                  <a:pt x="31137" y="1020"/>
                </a:cubicBezTo>
                <a:cubicBezTo>
                  <a:pt x="30595" y="366"/>
                  <a:pt x="30888" y="42"/>
                  <a:pt x="29972" y="4"/>
                </a:cubicBezTo>
                <a:cubicBezTo>
                  <a:pt x="29904" y="2"/>
                  <a:pt x="29836" y="0"/>
                  <a:pt x="29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10" name="Google Shape;910;p14"/>
          <p:cNvGrpSpPr/>
          <p:nvPr/>
        </p:nvGrpSpPr>
        <p:grpSpPr>
          <a:xfrm rot="-464811" flipH="1">
            <a:off x="-193742" y="3435657"/>
            <a:ext cx="1334159" cy="2232974"/>
            <a:chOff x="3020205" y="2319390"/>
            <a:chExt cx="603287" cy="1009718"/>
          </a:xfrm>
        </p:grpSpPr>
        <p:sp>
          <p:nvSpPr>
            <p:cNvPr id="911" name="Google Shape;911;p14"/>
            <p:cNvSpPr/>
            <p:nvPr/>
          </p:nvSpPr>
          <p:spPr>
            <a:xfrm rot="5400000">
              <a:off x="2738185" y="2688987"/>
              <a:ext cx="1009718" cy="270524"/>
            </a:xfrm>
            <a:custGeom>
              <a:avLst/>
              <a:gdLst/>
              <a:ahLst/>
              <a:cxnLst/>
              <a:rect l="l" t="t" r="r" b="b"/>
              <a:pathLst>
                <a:path w="29617" h="7935" extrusionOk="0">
                  <a:moveTo>
                    <a:pt x="6299" y="1"/>
                  </a:moveTo>
                  <a:cubicBezTo>
                    <a:pt x="6117" y="1"/>
                    <a:pt x="5934" y="10"/>
                    <a:pt x="5750" y="29"/>
                  </a:cubicBezTo>
                  <a:cubicBezTo>
                    <a:pt x="5115" y="91"/>
                    <a:pt x="4498" y="284"/>
                    <a:pt x="3888" y="471"/>
                  </a:cubicBezTo>
                  <a:cubicBezTo>
                    <a:pt x="3464" y="596"/>
                    <a:pt x="3047" y="727"/>
                    <a:pt x="2629" y="851"/>
                  </a:cubicBezTo>
                  <a:cubicBezTo>
                    <a:pt x="1751" y="1119"/>
                    <a:pt x="879" y="1387"/>
                    <a:pt x="0" y="1655"/>
                  </a:cubicBezTo>
                  <a:cubicBezTo>
                    <a:pt x="567" y="1829"/>
                    <a:pt x="1122" y="2072"/>
                    <a:pt x="1707" y="2116"/>
                  </a:cubicBezTo>
                  <a:cubicBezTo>
                    <a:pt x="1783" y="2122"/>
                    <a:pt x="1859" y="2125"/>
                    <a:pt x="1934" y="2125"/>
                  </a:cubicBezTo>
                  <a:cubicBezTo>
                    <a:pt x="2979" y="2125"/>
                    <a:pt x="3982" y="1561"/>
                    <a:pt x="5034" y="1561"/>
                  </a:cubicBezTo>
                  <a:cubicBezTo>
                    <a:pt x="6342" y="1561"/>
                    <a:pt x="7464" y="2403"/>
                    <a:pt x="8597" y="3038"/>
                  </a:cubicBezTo>
                  <a:cubicBezTo>
                    <a:pt x="10890" y="4315"/>
                    <a:pt x="13519" y="4832"/>
                    <a:pt x="16092" y="5324"/>
                  </a:cubicBezTo>
                  <a:cubicBezTo>
                    <a:pt x="20602" y="6196"/>
                    <a:pt x="25112" y="7062"/>
                    <a:pt x="29616" y="7935"/>
                  </a:cubicBezTo>
                  <a:lnTo>
                    <a:pt x="24053" y="6763"/>
                  </a:lnTo>
                  <a:lnTo>
                    <a:pt x="23916" y="6495"/>
                  </a:lnTo>
                  <a:cubicBezTo>
                    <a:pt x="23873" y="6483"/>
                    <a:pt x="23829" y="6464"/>
                    <a:pt x="23792" y="6452"/>
                  </a:cubicBezTo>
                  <a:lnTo>
                    <a:pt x="23792" y="6452"/>
                  </a:lnTo>
                  <a:cubicBezTo>
                    <a:pt x="23860" y="6564"/>
                    <a:pt x="23947" y="6670"/>
                    <a:pt x="24047" y="6763"/>
                  </a:cubicBezTo>
                  <a:lnTo>
                    <a:pt x="19070" y="5723"/>
                  </a:lnTo>
                  <a:cubicBezTo>
                    <a:pt x="16378" y="4184"/>
                    <a:pt x="13637" y="2739"/>
                    <a:pt x="10846" y="1387"/>
                  </a:cubicBezTo>
                  <a:cubicBezTo>
                    <a:pt x="9411" y="689"/>
                    <a:pt x="7880" y="1"/>
                    <a:pt x="6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 name="Google Shape;912;p14"/>
            <p:cNvSpPr/>
            <p:nvPr/>
          </p:nvSpPr>
          <p:spPr>
            <a:xfrm rot="5400000">
              <a:off x="3244980" y="2645797"/>
              <a:ext cx="334106" cy="422917"/>
            </a:xfrm>
            <a:custGeom>
              <a:avLst/>
              <a:gdLst/>
              <a:ahLst/>
              <a:cxnLst/>
              <a:rect l="l" t="t" r="r" b="b"/>
              <a:pathLst>
                <a:path w="9800" h="12405" extrusionOk="0">
                  <a:moveTo>
                    <a:pt x="0" y="1"/>
                  </a:moveTo>
                  <a:cubicBezTo>
                    <a:pt x="318" y="1159"/>
                    <a:pt x="642" y="2318"/>
                    <a:pt x="960" y="3477"/>
                  </a:cubicBezTo>
                  <a:cubicBezTo>
                    <a:pt x="1084" y="3919"/>
                    <a:pt x="1203" y="4368"/>
                    <a:pt x="1439" y="4760"/>
                  </a:cubicBezTo>
                  <a:cubicBezTo>
                    <a:pt x="2274" y="6156"/>
                    <a:pt x="4230" y="6492"/>
                    <a:pt x="5196" y="7794"/>
                  </a:cubicBezTo>
                  <a:cubicBezTo>
                    <a:pt x="5707" y="8479"/>
                    <a:pt x="5888" y="9358"/>
                    <a:pt x="6380" y="10056"/>
                  </a:cubicBezTo>
                  <a:cubicBezTo>
                    <a:pt x="6853" y="10716"/>
                    <a:pt x="7570" y="11146"/>
                    <a:pt x="8267" y="11551"/>
                  </a:cubicBezTo>
                  <a:cubicBezTo>
                    <a:pt x="8772" y="11843"/>
                    <a:pt x="9289" y="12124"/>
                    <a:pt x="9800" y="12404"/>
                  </a:cubicBezTo>
                  <a:cubicBezTo>
                    <a:pt x="8417" y="11420"/>
                    <a:pt x="7308" y="10049"/>
                    <a:pt x="6660" y="8486"/>
                  </a:cubicBezTo>
                  <a:cubicBezTo>
                    <a:pt x="6106" y="7140"/>
                    <a:pt x="5869" y="5651"/>
                    <a:pt x="5059" y="4443"/>
                  </a:cubicBezTo>
                  <a:cubicBezTo>
                    <a:pt x="3801" y="2574"/>
                    <a:pt x="1415" y="17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 name="Google Shape;913;p14"/>
            <p:cNvSpPr/>
            <p:nvPr/>
          </p:nvSpPr>
          <p:spPr>
            <a:xfrm rot="5400000">
              <a:off x="3138146" y="3043612"/>
              <a:ext cx="81822" cy="43127"/>
            </a:xfrm>
            <a:custGeom>
              <a:avLst/>
              <a:gdLst/>
              <a:ahLst/>
              <a:cxnLst/>
              <a:rect l="l" t="t" r="r" b="b"/>
              <a:pathLst>
                <a:path w="2400" h="1265" extrusionOk="0">
                  <a:moveTo>
                    <a:pt x="1" y="0"/>
                  </a:moveTo>
                  <a:lnTo>
                    <a:pt x="1" y="0"/>
                  </a:lnTo>
                  <a:cubicBezTo>
                    <a:pt x="480" y="343"/>
                    <a:pt x="991" y="642"/>
                    <a:pt x="1533" y="879"/>
                  </a:cubicBezTo>
                  <a:lnTo>
                    <a:pt x="2399" y="1265"/>
                  </a:lnTo>
                  <a:cubicBezTo>
                    <a:pt x="1589" y="860"/>
                    <a:pt x="792" y="4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 name="Google Shape;914;p14"/>
            <p:cNvSpPr/>
            <p:nvPr/>
          </p:nvSpPr>
          <p:spPr>
            <a:xfrm rot="5400000">
              <a:off x="3277999" y="2821553"/>
              <a:ext cx="199271" cy="438600"/>
            </a:xfrm>
            <a:custGeom>
              <a:avLst/>
              <a:gdLst/>
              <a:ahLst/>
              <a:cxnLst/>
              <a:rect l="l" t="t" r="r" b="b"/>
              <a:pathLst>
                <a:path w="5845" h="12865" extrusionOk="0">
                  <a:moveTo>
                    <a:pt x="1" y="0"/>
                  </a:moveTo>
                  <a:cubicBezTo>
                    <a:pt x="474" y="1003"/>
                    <a:pt x="767" y="2094"/>
                    <a:pt x="867" y="3203"/>
                  </a:cubicBezTo>
                  <a:cubicBezTo>
                    <a:pt x="917" y="3744"/>
                    <a:pt x="917" y="4305"/>
                    <a:pt x="1097" y="4822"/>
                  </a:cubicBezTo>
                  <a:cubicBezTo>
                    <a:pt x="1652" y="6417"/>
                    <a:pt x="3683" y="7127"/>
                    <a:pt x="4218" y="8728"/>
                  </a:cubicBezTo>
                  <a:cubicBezTo>
                    <a:pt x="4474" y="9476"/>
                    <a:pt x="4349" y="10292"/>
                    <a:pt x="4430" y="11077"/>
                  </a:cubicBezTo>
                  <a:cubicBezTo>
                    <a:pt x="4499" y="11818"/>
                    <a:pt x="4866" y="12628"/>
                    <a:pt x="5552" y="12865"/>
                  </a:cubicBezTo>
                  <a:cubicBezTo>
                    <a:pt x="5190" y="12298"/>
                    <a:pt x="5203" y="11507"/>
                    <a:pt x="5352" y="10828"/>
                  </a:cubicBezTo>
                  <a:cubicBezTo>
                    <a:pt x="5527" y="10005"/>
                    <a:pt x="5844" y="9171"/>
                    <a:pt x="5695" y="8342"/>
                  </a:cubicBezTo>
                  <a:cubicBezTo>
                    <a:pt x="5545" y="7507"/>
                    <a:pt x="4941" y="6841"/>
                    <a:pt x="4549" y="6087"/>
                  </a:cubicBezTo>
                  <a:cubicBezTo>
                    <a:pt x="4056" y="5140"/>
                    <a:pt x="3882" y="4037"/>
                    <a:pt x="3296" y="3146"/>
                  </a:cubicBezTo>
                  <a:cubicBezTo>
                    <a:pt x="2468" y="1876"/>
                    <a:pt x="898" y="115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 name="Google Shape;915;p14"/>
            <p:cNvSpPr/>
            <p:nvPr/>
          </p:nvSpPr>
          <p:spPr>
            <a:xfrm rot="5400000">
              <a:off x="2929485" y="2896015"/>
              <a:ext cx="306730" cy="125290"/>
            </a:xfrm>
            <a:custGeom>
              <a:avLst/>
              <a:gdLst/>
              <a:ahLst/>
              <a:cxnLst/>
              <a:rect l="l" t="t" r="r" b="b"/>
              <a:pathLst>
                <a:path w="8997" h="3675" extrusionOk="0">
                  <a:moveTo>
                    <a:pt x="8565" y="0"/>
                  </a:moveTo>
                  <a:cubicBezTo>
                    <a:pt x="8162" y="0"/>
                    <a:pt x="7725" y="244"/>
                    <a:pt x="7296" y="277"/>
                  </a:cubicBezTo>
                  <a:cubicBezTo>
                    <a:pt x="7263" y="279"/>
                    <a:pt x="7229" y="280"/>
                    <a:pt x="7196" y="280"/>
                  </a:cubicBezTo>
                  <a:cubicBezTo>
                    <a:pt x="6966" y="280"/>
                    <a:pt x="6733" y="230"/>
                    <a:pt x="6505" y="208"/>
                  </a:cubicBezTo>
                  <a:cubicBezTo>
                    <a:pt x="6447" y="204"/>
                    <a:pt x="6389" y="202"/>
                    <a:pt x="6330" y="202"/>
                  </a:cubicBezTo>
                  <a:cubicBezTo>
                    <a:pt x="5813" y="202"/>
                    <a:pt x="5293" y="374"/>
                    <a:pt x="4879" y="682"/>
                  </a:cubicBezTo>
                  <a:cubicBezTo>
                    <a:pt x="4374" y="1056"/>
                    <a:pt x="4032" y="1623"/>
                    <a:pt x="3508" y="1971"/>
                  </a:cubicBezTo>
                  <a:cubicBezTo>
                    <a:pt x="3203" y="2171"/>
                    <a:pt x="2854" y="2283"/>
                    <a:pt x="2512" y="2401"/>
                  </a:cubicBezTo>
                  <a:cubicBezTo>
                    <a:pt x="1677" y="2682"/>
                    <a:pt x="842" y="2956"/>
                    <a:pt x="1" y="3236"/>
                  </a:cubicBezTo>
                  <a:cubicBezTo>
                    <a:pt x="358" y="3155"/>
                    <a:pt x="724" y="3114"/>
                    <a:pt x="1089" y="3114"/>
                  </a:cubicBezTo>
                  <a:cubicBezTo>
                    <a:pt x="1591" y="3114"/>
                    <a:pt x="2092" y="3191"/>
                    <a:pt x="2568" y="3342"/>
                  </a:cubicBezTo>
                  <a:cubicBezTo>
                    <a:pt x="3006" y="3477"/>
                    <a:pt x="3478" y="3675"/>
                    <a:pt x="3920" y="3675"/>
                  </a:cubicBezTo>
                  <a:cubicBezTo>
                    <a:pt x="4112" y="3675"/>
                    <a:pt x="4298" y="3638"/>
                    <a:pt x="4474" y="3541"/>
                  </a:cubicBezTo>
                  <a:cubicBezTo>
                    <a:pt x="4754" y="3392"/>
                    <a:pt x="4947" y="3111"/>
                    <a:pt x="5209" y="2931"/>
                  </a:cubicBezTo>
                  <a:cubicBezTo>
                    <a:pt x="6000" y="2370"/>
                    <a:pt x="7265" y="2806"/>
                    <a:pt x="7944" y="2121"/>
                  </a:cubicBezTo>
                  <a:cubicBezTo>
                    <a:pt x="8492" y="1573"/>
                    <a:pt x="8380" y="557"/>
                    <a:pt x="8997" y="90"/>
                  </a:cubicBezTo>
                  <a:lnTo>
                    <a:pt x="8941" y="90"/>
                  </a:lnTo>
                  <a:cubicBezTo>
                    <a:pt x="8820" y="25"/>
                    <a:pt x="8694" y="0"/>
                    <a:pt x="8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16" name="Google Shape;916;p14"/>
          <p:cNvSpPr/>
          <p:nvPr/>
        </p:nvSpPr>
        <p:spPr>
          <a:xfrm rot="5400000">
            <a:off x="-1048549" y="-652798"/>
            <a:ext cx="1849918" cy="2107309"/>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 name="Google Shape;917;p14"/>
          <p:cNvSpPr txBox="1"/>
          <p:nvPr>
            <p:ph type="title"/>
          </p:nvPr>
        </p:nvSpPr>
        <p:spPr>
          <a:xfrm>
            <a:off x="720075" y="3175950"/>
            <a:ext cx="4613400" cy="531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23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p:txBody>
      </p:sp>
      <p:sp>
        <p:nvSpPr>
          <p:cNvPr id="918" name="Google Shape;918;p14"/>
          <p:cNvSpPr txBox="1"/>
          <p:nvPr>
            <p:ph type="subTitle" idx="1"/>
          </p:nvPr>
        </p:nvSpPr>
        <p:spPr>
          <a:xfrm>
            <a:off x="720071" y="1435650"/>
            <a:ext cx="4613400" cy="17403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500"/>
              <a:buNone/>
              <a:defRPr sz="23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p:txBody>
      </p:sp>
      <p:sp>
        <p:nvSpPr>
          <p:cNvPr id="919" name="Google Shape;919;p14"/>
          <p:cNvSpPr/>
          <p:nvPr>
            <p:ph type="pic" idx="2"/>
          </p:nvPr>
        </p:nvSpPr>
        <p:spPr>
          <a:xfrm>
            <a:off x="5501500" y="387225"/>
            <a:ext cx="2927400" cy="4376400"/>
          </a:xfrm>
          <a:prstGeom prst="rect">
            <a:avLst/>
          </a:prstGeom>
          <a:noFill/>
          <a:ln>
            <a:noFill/>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920" name="Shape 920"/>
        <p:cNvGrpSpPr/>
        <p:nvPr/>
      </p:nvGrpSpPr>
      <p:grpSpPr>
        <a:xfrm>
          <a:off x="0" y="0"/>
          <a:ext cx="0" cy="0"/>
          <a:chOff x="0" y="0"/>
          <a:chExt cx="0" cy="0"/>
        </a:xfrm>
      </p:grpSpPr>
      <p:sp>
        <p:nvSpPr>
          <p:cNvPr id="921" name="Google Shape;921;p15"/>
          <p:cNvSpPr txBox="1"/>
          <p:nvPr>
            <p:ph type="subTitle" idx="1"/>
          </p:nvPr>
        </p:nvSpPr>
        <p:spPr>
          <a:xfrm>
            <a:off x="1191060" y="3484025"/>
            <a:ext cx="2907600" cy="522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Font typeface="Bebas Neue" panose="020B0606020202050201"/>
              <a:buNone/>
              <a:defRPr sz="2100" b="1">
                <a:latin typeface="Fraunces"/>
                <a:ea typeface="Fraunces"/>
                <a:cs typeface="Fraunces"/>
                <a:sym typeface="Fraunces"/>
              </a:defRPr>
            </a:lvl1pPr>
            <a:lvl2pPr lvl="1"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9pPr>
          </a:lstStyle>
          <a:p/>
        </p:txBody>
      </p:sp>
      <p:sp>
        <p:nvSpPr>
          <p:cNvPr id="922" name="Google Shape;922;p15"/>
          <p:cNvSpPr txBox="1"/>
          <p:nvPr>
            <p:ph type="subTitle" idx="2"/>
          </p:nvPr>
        </p:nvSpPr>
        <p:spPr>
          <a:xfrm>
            <a:off x="4750315" y="3484025"/>
            <a:ext cx="2907600" cy="522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Font typeface="Bebas Neue" panose="020B0606020202050201"/>
              <a:buNone/>
              <a:defRPr sz="2100" b="1">
                <a:latin typeface="Fraunces"/>
                <a:ea typeface="Fraunces"/>
                <a:cs typeface="Fraunces"/>
                <a:sym typeface="Fraunces"/>
              </a:defRPr>
            </a:lvl1pPr>
            <a:lvl2pPr lvl="1"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9pPr>
          </a:lstStyle>
          <a:p/>
        </p:txBody>
      </p:sp>
      <p:sp>
        <p:nvSpPr>
          <p:cNvPr id="923" name="Google Shape;923;p15"/>
          <p:cNvSpPr txBox="1"/>
          <p:nvPr>
            <p:ph type="subTitle" idx="3"/>
          </p:nvPr>
        </p:nvSpPr>
        <p:spPr>
          <a:xfrm>
            <a:off x="1191063" y="3967000"/>
            <a:ext cx="2907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924" name="Google Shape;924;p15"/>
          <p:cNvSpPr txBox="1"/>
          <p:nvPr>
            <p:ph type="subTitle" idx="4"/>
          </p:nvPr>
        </p:nvSpPr>
        <p:spPr>
          <a:xfrm>
            <a:off x="4750315" y="3967000"/>
            <a:ext cx="2907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925" name="Google Shape;925;p15"/>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26" name="Google Shape;926;p15"/>
          <p:cNvSpPr/>
          <p:nvPr/>
        </p:nvSpPr>
        <p:spPr>
          <a:xfrm rot="5400000">
            <a:off x="8153501" y="3737852"/>
            <a:ext cx="1849918" cy="2107309"/>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7" name="Google Shape;927;p15"/>
          <p:cNvGrpSpPr/>
          <p:nvPr/>
        </p:nvGrpSpPr>
        <p:grpSpPr>
          <a:xfrm rot="-1503561">
            <a:off x="8077924" y="3948508"/>
            <a:ext cx="1304537" cy="1180599"/>
            <a:chOff x="4136977" y="2184047"/>
            <a:chExt cx="577614" cy="522759"/>
          </a:xfrm>
        </p:grpSpPr>
        <p:sp>
          <p:nvSpPr>
            <p:cNvPr id="928" name="Google Shape;928;p15"/>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 name="Google Shape;929;p15"/>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15"/>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 name="Google Shape;931;p15"/>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 name="Google Shape;932;p15"/>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 name="Google Shape;933;p15"/>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 name="Google Shape;934;p15"/>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 name="Google Shape;935;p15"/>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 name="Google Shape;936;p15"/>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 name="Google Shape;937;p15"/>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 name="Google Shape;938;p15"/>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 name="Google Shape;939;p15"/>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 name="Google Shape;940;p15"/>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 name="Google Shape;941;p15"/>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 name="Google Shape;942;p15"/>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 name="Google Shape;943;p15"/>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 name="Google Shape;944;p15"/>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 name="Google Shape;945;p15"/>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 name="Google Shape;946;p15"/>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 name="Google Shape;947;p15"/>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 name="Google Shape;948;p15"/>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 name="Google Shape;949;p15"/>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 name="Google Shape;950;p15"/>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 name="Google Shape;951;p15"/>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 name="Google Shape;952;p15"/>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 name="Google Shape;953;p15"/>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 name="Google Shape;954;p15"/>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 name="Google Shape;955;p15"/>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 name="Google Shape;956;p15"/>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 name="Google Shape;957;p15"/>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 name="Google Shape;958;p15"/>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 name="Google Shape;959;p15"/>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 name="Google Shape;960;p15"/>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 name="Google Shape;961;p15"/>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 name="Google Shape;962;p15"/>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 name="Google Shape;963;p15"/>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 name="Google Shape;964;p15"/>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 name="Google Shape;965;p15"/>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 name="Google Shape;966;p15"/>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 name="Google Shape;967;p15"/>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 name="Google Shape;968;p15"/>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 name="Google Shape;969;p15"/>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 name="Google Shape;970;p15"/>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 name="Google Shape;971;p15"/>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 name="Google Shape;972;p15"/>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 name="Google Shape;973;p15"/>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 name="Google Shape;974;p15"/>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 name="Google Shape;975;p15"/>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 name="Google Shape;976;p15"/>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 name="Google Shape;977;p15"/>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 name="Google Shape;978;p15"/>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 name="Google Shape;979;p15"/>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 name="Google Shape;980;p15"/>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 name="Google Shape;981;p15"/>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 name="Google Shape;982;p15"/>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 name="Google Shape;983;p15"/>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 name="Google Shape;984;p15"/>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 name="Google Shape;985;p15"/>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 name="Google Shape;986;p15"/>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 name="Google Shape;987;p15"/>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 name="Google Shape;988;p15"/>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 name="Google Shape;989;p15"/>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 name="Google Shape;990;p15"/>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 name="Google Shape;991;p15"/>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 name="Google Shape;992;p15"/>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 name="Google Shape;993;p15"/>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 name="Google Shape;994;p15"/>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 name="Google Shape;995;p15"/>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 name="Google Shape;996;p15"/>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 name="Google Shape;997;p15"/>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 name="Google Shape;998;p15"/>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 name="Google Shape;999;p15"/>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 name="Google Shape;1000;p15"/>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 name="Google Shape;1001;p15"/>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 name="Google Shape;1002;p15"/>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 name="Google Shape;1003;p15"/>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 name="Google Shape;1004;p15"/>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 name="Google Shape;1005;p15"/>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 name="Google Shape;1006;p15"/>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 name="Google Shape;1007;p15"/>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 name="Google Shape;1008;p15"/>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 name="Google Shape;1009;p15"/>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 name="Google Shape;1010;p15"/>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 name="Google Shape;1011;p15"/>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 name="Google Shape;1012;p15"/>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 name="Google Shape;1013;p15"/>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 name="Google Shape;1014;p15"/>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 name="Google Shape;1015;p15"/>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 name="Google Shape;1016;p15"/>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 name="Google Shape;1017;p15"/>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 name="Google Shape;1018;p15"/>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 name="Google Shape;1019;p15"/>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 name="Google Shape;1020;p15"/>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 name="Google Shape;1021;p15"/>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 name="Google Shape;1022;p15"/>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 name="Google Shape;1023;p15"/>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 name="Google Shape;1024;p15"/>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 name="Google Shape;1025;p15"/>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 name="Google Shape;1026;p15"/>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 name="Google Shape;1027;p15"/>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 name="Google Shape;1028;p15"/>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 name="Google Shape;1029;p15"/>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 name="Google Shape;1030;p15"/>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 name="Google Shape;1031;p15"/>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 name="Google Shape;1032;p15"/>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 name="Google Shape;1033;p15"/>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 name="Google Shape;1034;p15"/>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 name="Google Shape;1035;p15"/>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 name="Google Shape;1036;p15"/>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 name="Google Shape;1037;p15"/>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 name="Google Shape;1038;p15"/>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 name="Google Shape;1039;p15"/>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 name="Google Shape;1040;p15"/>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 name="Google Shape;1041;p15"/>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15"/>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 name="Google Shape;1043;p15"/>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15"/>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15"/>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 name="Google Shape;1046;p15"/>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 name="Google Shape;1047;p15"/>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 name="Google Shape;1048;p15"/>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 name="Google Shape;1049;p15"/>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 name="Google Shape;1050;p15"/>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15"/>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 name="Google Shape;1052;p15"/>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 name="Google Shape;1053;p15"/>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15"/>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 name="Google Shape;1055;p15"/>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15"/>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15"/>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15"/>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15"/>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15"/>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15"/>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 name="Google Shape;1062;p15"/>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 name="Google Shape;1063;p15"/>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15"/>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 name="Google Shape;1065;p15"/>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 name="Google Shape;1066;p15"/>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 name="Google Shape;1067;p15"/>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 name="Google Shape;1068;p15"/>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15"/>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 name="Google Shape;1070;p15"/>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15"/>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15"/>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 name="Google Shape;1073;p15"/>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 name="Google Shape;1074;p15"/>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 name="Google Shape;1075;p15"/>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 name="Google Shape;1076;p15"/>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 name="Google Shape;1077;p15"/>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 name="Google Shape;1078;p15"/>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15"/>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 name="Google Shape;1080;p15"/>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 name="Google Shape;1081;p15"/>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15"/>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15"/>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15"/>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15"/>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15"/>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15"/>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15"/>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15"/>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15"/>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15"/>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15"/>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15"/>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15"/>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15"/>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15"/>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15"/>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15"/>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15"/>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15"/>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15"/>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15"/>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15"/>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15"/>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15"/>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15"/>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15"/>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15"/>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15"/>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15"/>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15"/>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15"/>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15"/>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15"/>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15"/>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15"/>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15"/>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15"/>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15"/>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15"/>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15"/>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15"/>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15"/>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15"/>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15"/>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15"/>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15"/>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 name="Google Shape;1128;p15"/>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 name="Google Shape;1129;p15"/>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 name="Google Shape;1130;p15"/>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 name="Google Shape;1131;p15"/>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 name="Google Shape;1132;p15"/>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 name="Google Shape;1133;p15"/>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 name="Google Shape;1134;p15"/>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 name="Google Shape;1135;p15"/>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 name="Google Shape;1136;p15"/>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 name="Google Shape;1137;p15"/>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 name="Google Shape;1138;p15"/>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 name="Google Shape;1139;p15"/>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 name="Google Shape;1140;p15"/>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 name="Google Shape;1141;p15"/>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 name="Google Shape;1142;p15"/>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 name="Google Shape;1143;p15"/>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15"/>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 name="Google Shape;1145;p15"/>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 name="Google Shape;1146;p15"/>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15"/>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 name="Google Shape;1148;p15"/>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 name="Google Shape;1149;p15"/>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 name="Google Shape;1150;p15"/>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 name="Google Shape;1151;p15"/>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 name="Google Shape;1152;p15"/>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 name="Google Shape;1153;p15"/>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 name="Google Shape;1154;p15"/>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 name="Google Shape;1155;p15"/>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 name="Google Shape;1156;p15"/>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 name="Google Shape;1157;p15"/>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 name="Google Shape;1158;p15"/>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 name="Google Shape;1159;p15"/>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 name="Google Shape;1160;p15"/>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 name="Google Shape;1161;p15"/>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 name="Google Shape;1162;p15"/>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 name="Google Shape;1163;p15"/>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 name="Google Shape;1164;p15"/>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 name="Google Shape;1165;p15"/>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 name="Google Shape;1166;p15"/>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 name="Google Shape;1167;p15"/>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 name="Google Shape;1168;p15"/>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 name="Google Shape;1169;p15"/>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 name="Google Shape;1170;p15"/>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 name="Google Shape;1171;p15"/>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 name="Google Shape;1172;p15"/>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 name="Google Shape;1173;p15"/>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 name="Google Shape;1174;p15"/>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 name="Google Shape;1175;p15"/>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15"/>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15"/>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 name="Google Shape;1178;p15"/>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 name="Google Shape;1179;p15"/>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15"/>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 name="Google Shape;1181;p15"/>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 name="Google Shape;1182;p15"/>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15"/>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15"/>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 name="Google Shape;1185;p15"/>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 name="Google Shape;1186;p15"/>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15"/>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 name="Google Shape;1188;p15"/>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 name="Google Shape;1189;p15"/>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15"/>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15"/>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15"/>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 name="Google Shape;1193;p15"/>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 name="Google Shape;1194;p15"/>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15"/>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15"/>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15"/>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 name="Google Shape;1198;p15"/>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 name="Google Shape;1199;p15"/>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15"/>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15"/>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15"/>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15"/>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4" name="Google Shape;1204;p15"/>
          <p:cNvGrpSpPr/>
          <p:nvPr/>
        </p:nvGrpSpPr>
        <p:grpSpPr>
          <a:xfrm>
            <a:off x="-587058" y="-234667"/>
            <a:ext cx="1334169" cy="2232990"/>
            <a:chOff x="3020205" y="2319390"/>
            <a:chExt cx="603287" cy="1009718"/>
          </a:xfrm>
        </p:grpSpPr>
        <p:sp>
          <p:nvSpPr>
            <p:cNvPr id="1205" name="Google Shape;1205;p15"/>
            <p:cNvSpPr/>
            <p:nvPr/>
          </p:nvSpPr>
          <p:spPr>
            <a:xfrm rot="5400000">
              <a:off x="2738185" y="2688987"/>
              <a:ext cx="1009718" cy="270524"/>
            </a:xfrm>
            <a:custGeom>
              <a:avLst/>
              <a:gdLst/>
              <a:ahLst/>
              <a:cxnLst/>
              <a:rect l="l" t="t" r="r" b="b"/>
              <a:pathLst>
                <a:path w="29617" h="7935" extrusionOk="0">
                  <a:moveTo>
                    <a:pt x="6299" y="1"/>
                  </a:moveTo>
                  <a:cubicBezTo>
                    <a:pt x="6117" y="1"/>
                    <a:pt x="5934" y="10"/>
                    <a:pt x="5750" y="29"/>
                  </a:cubicBezTo>
                  <a:cubicBezTo>
                    <a:pt x="5115" y="91"/>
                    <a:pt x="4498" y="284"/>
                    <a:pt x="3888" y="471"/>
                  </a:cubicBezTo>
                  <a:cubicBezTo>
                    <a:pt x="3464" y="596"/>
                    <a:pt x="3047" y="727"/>
                    <a:pt x="2629" y="851"/>
                  </a:cubicBezTo>
                  <a:cubicBezTo>
                    <a:pt x="1751" y="1119"/>
                    <a:pt x="879" y="1387"/>
                    <a:pt x="0" y="1655"/>
                  </a:cubicBezTo>
                  <a:cubicBezTo>
                    <a:pt x="567" y="1829"/>
                    <a:pt x="1122" y="2072"/>
                    <a:pt x="1707" y="2116"/>
                  </a:cubicBezTo>
                  <a:cubicBezTo>
                    <a:pt x="1783" y="2122"/>
                    <a:pt x="1859" y="2125"/>
                    <a:pt x="1934" y="2125"/>
                  </a:cubicBezTo>
                  <a:cubicBezTo>
                    <a:pt x="2979" y="2125"/>
                    <a:pt x="3982" y="1561"/>
                    <a:pt x="5034" y="1561"/>
                  </a:cubicBezTo>
                  <a:cubicBezTo>
                    <a:pt x="6342" y="1561"/>
                    <a:pt x="7464" y="2403"/>
                    <a:pt x="8597" y="3038"/>
                  </a:cubicBezTo>
                  <a:cubicBezTo>
                    <a:pt x="10890" y="4315"/>
                    <a:pt x="13519" y="4832"/>
                    <a:pt x="16092" y="5324"/>
                  </a:cubicBezTo>
                  <a:cubicBezTo>
                    <a:pt x="20602" y="6196"/>
                    <a:pt x="25112" y="7062"/>
                    <a:pt x="29616" y="7935"/>
                  </a:cubicBezTo>
                  <a:lnTo>
                    <a:pt x="24053" y="6763"/>
                  </a:lnTo>
                  <a:lnTo>
                    <a:pt x="23916" y="6495"/>
                  </a:lnTo>
                  <a:cubicBezTo>
                    <a:pt x="23873" y="6483"/>
                    <a:pt x="23829" y="6464"/>
                    <a:pt x="23792" y="6452"/>
                  </a:cubicBezTo>
                  <a:lnTo>
                    <a:pt x="23792" y="6452"/>
                  </a:lnTo>
                  <a:cubicBezTo>
                    <a:pt x="23860" y="6564"/>
                    <a:pt x="23947" y="6670"/>
                    <a:pt x="24047" y="6763"/>
                  </a:cubicBezTo>
                  <a:lnTo>
                    <a:pt x="19070" y="5723"/>
                  </a:lnTo>
                  <a:cubicBezTo>
                    <a:pt x="16378" y="4184"/>
                    <a:pt x="13637" y="2739"/>
                    <a:pt x="10846" y="1387"/>
                  </a:cubicBezTo>
                  <a:cubicBezTo>
                    <a:pt x="9411" y="689"/>
                    <a:pt x="7880" y="1"/>
                    <a:pt x="6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15"/>
            <p:cNvSpPr/>
            <p:nvPr/>
          </p:nvSpPr>
          <p:spPr>
            <a:xfrm rot="5400000">
              <a:off x="3244980" y="2645797"/>
              <a:ext cx="334106" cy="422917"/>
            </a:xfrm>
            <a:custGeom>
              <a:avLst/>
              <a:gdLst/>
              <a:ahLst/>
              <a:cxnLst/>
              <a:rect l="l" t="t" r="r" b="b"/>
              <a:pathLst>
                <a:path w="9800" h="12405" extrusionOk="0">
                  <a:moveTo>
                    <a:pt x="0" y="1"/>
                  </a:moveTo>
                  <a:cubicBezTo>
                    <a:pt x="318" y="1159"/>
                    <a:pt x="642" y="2318"/>
                    <a:pt x="960" y="3477"/>
                  </a:cubicBezTo>
                  <a:cubicBezTo>
                    <a:pt x="1084" y="3919"/>
                    <a:pt x="1203" y="4368"/>
                    <a:pt x="1439" y="4760"/>
                  </a:cubicBezTo>
                  <a:cubicBezTo>
                    <a:pt x="2274" y="6156"/>
                    <a:pt x="4230" y="6492"/>
                    <a:pt x="5196" y="7794"/>
                  </a:cubicBezTo>
                  <a:cubicBezTo>
                    <a:pt x="5707" y="8479"/>
                    <a:pt x="5888" y="9358"/>
                    <a:pt x="6380" y="10056"/>
                  </a:cubicBezTo>
                  <a:cubicBezTo>
                    <a:pt x="6853" y="10716"/>
                    <a:pt x="7570" y="11146"/>
                    <a:pt x="8267" y="11551"/>
                  </a:cubicBezTo>
                  <a:cubicBezTo>
                    <a:pt x="8772" y="11843"/>
                    <a:pt x="9289" y="12124"/>
                    <a:pt x="9800" y="12404"/>
                  </a:cubicBezTo>
                  <a:cubicBezTo>
                    <a:pt x="8417" y="11420"/>
                    <a:pt x="7308" y="10049"/>
                    <a:pt x="6660" y="8486"/>
                  </a:cubicBezTo>
                  <a:cubicBezTo>
                    <a:pt x="6106" y="7140"/>
                    <a:pt x="5869" y="5651"/>
                    <a:pt x="5059" y="4443"/>
                  </a:cubicBezTo>
                  <a:cubicBezTo>
                    <a:pt x="3801" y="2574"/>
                    <a:pt x="1415" y="17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15"/>
            <p:cNvSpPr/>
            <p:nvPr/>
          </p:nvSpPr>
          <p:spPr>
            <a:xfrm rot="5400000">
              <a:off x="3138146" y="3043612"/>
              <a:ext cx="81822" cy="43127"/>
            </a:xfrm>
            <a:custGeom>
              <a:avLst/>
              <a:gdLst/>
              <a:ahLst/>
              <a:cxnLst/>
              <a:rect l="l" t="t" r="r" b="b"/>
              <a:pathLst>
                <a:path w="2400" h="1265" extrusionOk="0">
                  <a:moveTo>
                    <a:pt x="1" y="0"/>
                  </a:moveTo>
                  <a:lnTo>
                    <a:pt x="1" y="0"/>
                  </a:lnTo>
                  <a:cubicBezTo>
                    <a:pt x="480" y="343"/>
                    <a:pt x="991" y="642"/>
                    <a:pt x="1533" y="879"/>
                  </a:cubicBezTo>
                  <a:lnTo>
                    <a:pt x="2399" y="1265"/>
                  </a:lnTo>
                  <a:cubicBezTo>
                    <a:pt x="1589" y="860"/>
                    <a:pt x="792" y="4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15"/>
            <p:cNvSpPr/>
            <p:nvPr/>
          </p:nvSpPr>
          <p:spPr>
            <a:xfrm rot="5400000">
              <a:off x="3277999" y="2821553"/>
              <a:ext cx="199271" cy="438600"/>
            </a:xfrm>
            <a:custGeom>
              <a:avLst/>
              <a:gdLst/>
              <a:ahLst/>
              <a:cxnLst/>
              <a:rect l="l" t="t" r="r" b="b"/>
              <a:pathLst>
                <a:path w="5845" h="12865" extrusionOk="0">
                  <a:moveTo>
                    <a:pt x="1" y="0"/>
                  </a:moveTo>
                  <a:cubicBezTo>
                    <a:pt x="474" y="1003"/>
                    <a:pt x="767" y="2094"/>
                    <a:pt x="867" y="3203"/>
                  </a:cubicBezTo>
                  <a:cubicBezTo>
                    <a:pt x="917" y="3744"/>
                    <a:pt x="917" y="4305"/>
                    <a:pt x="1097" y="4822"/>
                  </a:cubicBezTo>
                  <a:cubicBezTo>
                    <a:pt x="1652" y="6417"/>
                    <a:pt x="3683" y="7127"/>
                    <a:pt x="4218" y="8728"/>
                  </a:cubicBezTo>
                  <a:cubicBezTo>
                    <a:pt x="4474" y="9476"/>
                    <a:pt x="4349" y="10292"/>
                    <a:pt x="4430" y="11077"/>
                  </a:cubicBezTo>
                  <a:cubicBezTo>
                    <a:pt x="4499" y="11818"/>
                    <a:pt x="4866" y="12628"/>
                    <a:pt x="5552" y="12865"/>
                  </a:cubicBezTo>
                  <a:cubicBezTo>
                    <a:pt x="5190" y="12298"/>
                    <a:pt x="5203" y="11507"/>
                    <a:pt x="5352" y="10828"/>
                  </a:cubicBezTo>
                  <a:cubicBezTo>
                    <a:pt x="5527" y="10005"/>
                    <a:pt x="5844" y="9171"/>
                    <a:pt x="5695" y="8342"/>
                  </a:cubicBezTo>
                  <a:cubicBezTo>
                    <a:pt x="5545" y="7507"/>
                    <a:pt x="4941" y="6841"/>
                    <a:pt x="4549" y="6087"/>
                  </a:cubicBezTo>
                  <a:cubicBezTo>
                    <a:pt x="4056" y="5140"/>
                    <a:pt x="3882" y="4037"/>
                    <a:pt x="3296" y="3146"/>
                  </a:cubicBezTo>
                  <a:cubicBezTo>
                    <a:pt x="2468" y="1876"/>
                    <a:pt x="898" y="115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 name="Google Shape;1209;p15"/>
            <p:cNvSpPr/>
            <p:nvPr/>
          </p:nvSpPr>
          <p:spPr>
            <a:xfrm rot="5400000">
              <a:off x="2929485" y="2896015"/>
              <a:ext cx="306730" cy="125290"/>
            </a:xfrm>
            <a:custGeom>
              <a:avLst/>
              <a:gdLst/>
              <a:ahLst/>
              <a:cxnLst/>
              <a:rect l="l" t="t" r="r" b="b"/>
              <a:pathLst>
                <a:path w="8997" h="3675" extrusionOk="0">
                  <a:moveTo>
                    <a:pt x="8565" y="0"/>
                  </a:moveTo>
                  <a:cubicBezTo>
                    <a:pt x="8162" y="0"/>
                    <a:pt x="7725" y="244"/>
                    <a:pt x="7296" y="277"/>
                  </a:cubicBezTo>
                  <a:cubicBezTo>
                    <a:pt x="7263" y="279"/>
                    <a:pt x="7229" y="280"/>
                    <a:pt x="7196" y="280"/>
                  </a:cubicBezTo>
                  <a:cubicBezTo>
                    <a:pt x="6966" y="280"/>
                    <a:pt x="6733" y="230"/>
                    <a:pt x="6505" y="208"/>
                  </a:cubicBezTo>
                  <a:cubicBezTo>
                    <a:pt x="6447" y="204"/>
                    <a:pt x="6389" y="202"/>
                    <a:pt x="6330" y="202"/>
                  </a:cubicBezTo>
                  <a:cubicBezTo>
                    <a:pt x="5813" y="202"/>
                    <a:pt x="5293" y="374"/>
                    <a:pt x="4879" y="682"/>
                  </a:cubicBezTo>
                  <a:cubicBezTo>
                    <a:pt x="4374" y="1056"/>
                    <a:pt x="4032" y="1623"/>
                    <a:pt x="3508" y="1971"/>
                  </a:cubicBezTo>
                  <a:cubicBezTo>
                    <a:pt x="3203" y="2171"/>
                    <a:pt x="2854" y="2283"/>
                    <a:pt x="2512" y="2401"/>
                  </a:cubicBezTo>
                  <a:cubicBezTo>
                    <a:pt x="1677" y="2682"/>
                    <a:pt x="842" y="2956"/>
                    <a:pt x="1" y="3236"/>
                  </a:cubicBezTo>
                  <a:cubicBezTo>
                    <a:pt x="358" y="3155"/>
                    <a:pt x="724" y="3114"/>
                    <a:pt x="1089" y="3114"/>
                  </a:cubicBezTo>
                  <a:cubicBezTo>
                    <a:pt x="1591" y="3114"/>
                    <a:pt x="2092" y="3191"/>
                    <a:pt x="2568" y="3342"/>
                  </a:cubicBezTo>
                  <a:cubicBezTo>
                    <a:pt x="3006" y="3477"/>
                    <a:pt x="3478" y="3675"/>
                    <a:pt x="3920" y="3675"/>
                  </a:cubicBezTo>
                  <a:cubicBezTo>
                    <a:pt x="4112" y="3675"/>
                    <a:pt x="4298" y="3638"/>
                    <a:pt x="4474" y="3541"/>
                  </a:cubicBezTo>
                  <a:cubicBezTo>
                    <a:pt x="4754" y="3392"/>
                    <a:pt x="4947" y="3111"/>
                    <a:pt x="5209" y="2931"/>
                  </a:cubicBezTo>
                  <a:cubicBezTo>
                    <a:pt x="6000" y="2370"/>
                    <a:pt x="7265" y="2806"/>
                    <a:pt x="7944" y="2121"/>
                  </a:cubicBezTo>
                  <a:cubicBezTo>
                    <a:pt x="8492" y="1573"/>
                    <a:pt x="8380" y="557"/>
                    <a:pt x="8997" y="90"/>
                  </a:cubicBezTo>
                  <a:lnTo>
                    <a:pt x="8941" y="90"/>
                  </a:lnTo>
                  <a:cubicBezTo>
                    <a:pt x="8820" y="25"/>
                    <a:pt x="8694" y="0"/>
                    <a:pt x="8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10" name="Google Shape;1210;p15"/>
          <p:cNvSpPr/>
          <p:nvPr/>
        </p:nvSpPr>
        <p:spPr>
          <a:xfrm rot="-8738470">
            <a:off x="7108120" y="-1081603"/>
            <a:ext cx="2973359" cy="2052656"/>
          </a:xfrm>
          <a:custGeom>
            <a:avLst/>
            <a:gdLst/>
            <a:ahLst/>
            <a:cxnLst/>
            <a:rect l="l" t="t" r="r" b="b"/>
            <a:pathLst>
              <a:path w="38650" h="26682" extrusionOk="0">
                <a:moveTo>
                  <a:pt x="38469" y="15722"/>
                </a:moveTo>
                <a:cubicBezTo>
                  <a:pt x="38466" y="15722"/>
                  <a:pt x="38462" y="15723"/>
                  <a:pt x="38459" y="15723"/>
                </a:cubicBezTo>
                <a:lnTo>
                  <a:pt x="38459" y="15723"/>
                </a:lnTo>
                <a:cubicBezTo>
                  <a:pt x="38460" y="15723"/>
                  <a:pt x="38462" y="15722"/>
                  <a:pt x="38463" y="15722"/>
                </a:cubicBezTo>
                <a:close/>
                <a:moveTo>
                  <a:pt x="32046" y="22693"/>
                </a:moveTo>
                <a:lnTo>
                  <a:pt x="32046" y="22693"/>
                </a:lnTo>
                <a:cubicBezTo>
                  <a:pt x="32049" y="22697"/>
                  <a:pt x="32052" y="22701"/>
                  <a:pt x="32055" y="22706"/>
                </a:cubicBezTo>
                <a:lnTo>
                  <a:pt x="32055" y="22706"/>
                </a:lnTo>
                <a:cubicBezTo>
                  <a:pt x="32052" y="22702"/>
                  <a:pt x="32049" y="22697"/>
                  <a:pt x="32046" y="22693"/>
                </a:cubicBezTo>
                <a:close/>
                <a:moveTo>
                  <a:pt x="29768" y="0"/>
                </a:moveTo>
                <a:cubicBezTo>
                  <a:pt x="29016" y="0"/>
                  <a:pt x="28247" y="148"/>
                  <a:pt x="27499" y="222"/>
                </a:cubicBezTo>
                <a:cubicBezTo>
                  <a:pt x="26732" y="303"/>
                  <a:pt x="25904" y="285"/>
                  <a:pt x="25156" y="471"/>
                </a:cubicBezTo>
                <a:cubicBezTo>
                  <a:pt x="24322" y="677"/>
                  <a:pt x="24427" y="1001"/>
                  <a:pt x="24403" y="1755"/>
                </a:cubicBezTo>
                <a:cubicBezTo>
                  <a:pt x="24390" y="2185"/>
                  <a:pt x="24421" y="2428"/>
                  <a:pt x="23979" y="2639"/>
                </a:cubicBezTo>
                <a:cubicBezTo>
                  <a:pt x="23836" y="2714"/>
                  <a:pt x="23593" y="2689"/>
                  <a:pt x="23499" y="2857"/>
                </a:cubicBezTo>
                <a:cubicBezTo>
                  <a:pt x="23287" y="3237"/>
                  <a:pt x="23786" y="3835"/>
                  <a:pt x="23568" y="4240"/>
                </a:cubicBezTo>
                <a:cubicBezTo>
                  <a:pt x="22820" y="4265"/>
                  <a:pt x="22995" y="4720"/>
                  <a:pt x="22540" y="5131"/>
                </a:cubicBezTo>
                <a:cubicBezTo>
                  <a:pt x="22405" y="5255"/>
                  <a:pt x="22261" y="5294"/>
                  <a:pt x="22109" y="5294"/>
                </a:cubicBezTo>
                <a:cubicBezTo>
                  <a:pt x="21925" y="5294"/>
                  <a:pt x="21729" y="5237"/>
                  <a:pt x="21524" y="5206"/>
                </a:cubicBezTo>
                <a:cubicBezTo>
                  <a:pt x="21255" y="5165"/>
                  <a:pt x="21041" y="5136"/>
                  <a:pt x="20832" y="5136"/>
                </a:cubicBezTo>
                <a:cubicBezTo>
                  <a:pt x="20602" y="5136"/>
                  <a:pt x="20376" y="5171"/>
                  <a:pt x="20085" y="5262"/>
                </a:cubicBezTo>
                <a:cubicBezTo>
                  <a:pt x="19662" y="5399"/>
                  <a:pt x="19163" y="5437"/>
                  <a:pt x="18715" y="5437"/>
                </a:cubicBezTo>
                <a:cubicBezTo>
                  <a:pt x="18709" y="5437"/>
                  <a:pt x="18703" y="5437"/>
                  <a:pt x="18698" y="5437"/>
                </a:cubicBezTo>
                <a:cubicBezTo>
                  <a:pt x="17596" y="5437"/>
                  <a:pt x="16685" y="4844"/>
                  <a:pt x="15631" y="4670"/>
                </a:cubicBezTo>
                <a:cubicBezTo>
                  <a:pt x="15465" y="4643"/>
                  <a:pt x="15070" y="4575"/>
                  <a:pt x="14742" y="4575"/>
                </a:cubicBezTo>
                <a:cubicBezTo>
                  <a:pt x="14552" y="4575"/>
                  <a:pt x="14385" y="4598"/>
                  <a:pt x="14298" y="4664"/>
                </a:cubicBezTo>
                <a:cubicBezTo>
                  <a:pt x="14067" y="4832"/>
                  <a:pt x="14173" y="5131"/>
                  <a:pt x="14036" y="5362"/>
                </a:cubicBezTo>
                <a:cubicBezTo>
                  <a:pt x="13404" y="5179"/>
                  <a:pt x="12944" y="4707"/>
                  <a:pt x="12280" y="4707"/>
                </a:cubicBezTo>
                <a:cubicBezTo>
                  <a:pt x="12264" y="4707"/>
                  <a:pt x="12247" y="4707"/>
                  <a:pt x="12230" y="4708"/>
                </a:cubicBezTo>
                <a:cubicBezTo>
                  <a:pt x="12005" y="4714"/>
                  <a:pt x="11700" y="4751"/>
                  <a:pt x="11488" y="4807"/>
                </a:cubicBezTo>
                <a:cubicBezTo>
                  <a:pt x="10828" y="4994"/>
                  <a:pt x="10174" y="5162"/>
                  <a:pt x="9464" y="5181"/>
                </a:cubicBezTo>
                <a:cubicBezTo>
                  <a:pt x="9449" y="5182"/>
                  <a:pt x="9434" y="5182"/>
                  <a:pt x="9420" y="5182"/>
                </a:cubicBezTo>
                <a:cubicBezTo>
                  <a:pt x="8976" y="5182"/>
                  <a:pt x="8660" y="4999"/>
                  <a:pt x="8274" y="4776"/>
                </a:cubicBezTo>
                <a:cubicBezTo>
                  <a:pt x="7834" y="4523"/>
                  <a:pt x="7394" y="4391"/>
                  <a:pt x="6909" y="4391"/>
                </a:cubicBezTo>
                <a:cubicBezTo>
                  <a:pt x="6762" y="4391"/>
                  <a:pt x="6611" y="4403"/>
                  <a:pt x="6455" y="4427"/>
                </a:cubicBezTo>
                <a:cubicBezTo>
                  <a:pt x="5570" y="4564"/>
                  <a:pt x="5234" y="5443"/>
                  <a:pt x="4598" y="5972"/>
                </a:cubicBezTo>
                <a:cubicBezTo>
                  <a:pt x="4249" y="6265"/>
                  <a:pt x="3913" y="6452"/>
                  <a:pt x="3614" y="6820"/>
                </a:cubicBezTo>
                <a:cubicBezTo>
                  <a:pt x="3452" y="7019"/>
                  <a:pt x="3483" y="7050"/>
                  <a:pt x="3302" y="7224"/>
                </a:cubicBezTo>
                <a:cubicBezTo>
                  <a:pt x="3178" y="7349"/>
                  <a:pt x="2929" y="7467"/>
                  <a:pt x="2798" y="7580"/>
                </a:cubicBezTo>
                <a:cubicBezTo>
                  <a:pt x="2405" y="7897"/>
                  <a:pt x="2356" y="7997"/>
                  <a:pt x="2418" y="8483"/>
                </a:cubicBezTo>
                <a:cubicBezTo>
                  <a:pt x="2468" y="8882"/>
                  <a:pt x="2493" y="9287"/>
                  <a:pt x="2542" y="9685"/>
                </a:cubicBezTo>
                <a:cubicBezTo>
                  <a:pt x="2623" y="10302"/>
                  <a:pt x="2661" y="10564"/>
                  <a:pt x="1963" y="10620"/>
                </a:cubicBezTo>
                <a:cubicBezTo>
                  <a:pt x="1446" y="10657"/>
                  <a:pt x="1041" y="10782"/>
                  <a:pt x="680" y="11218"/>
                </a:cubicBezTo>
                <a:cubicBezTo>
                  <a:pt x="1" y="12028"/>
                  <a:pt x="1434" y="11940"/>
                  <a:pt x="1789" y="12395"/>
                </a:cubicBezTo>
                <a:cubicBezTo>
                  <a:pt x="2275" y="12999"/>
                  <a:pt x="1789" y="13535"/>
                  <a:pt x="1782" y="14177"/>
                </a:cubicBezTo>
                <a:cubicBezTo>
                  <a:pt x="1770" y="14787"/>
                  <a:pt x="1926" y="15030"/>
                  <a:pt x="2449" y="15317"/>
                </a:cubicBezTo>
                <a:cubicBezTo>
                  <a:pt x="3215" y="15722"/>
                  <a:pt x="4050" y="16021"/>
                  <a:pt x="4567" y="16775"/>
                </a:cubicBezTo>
                <a:cubicBezTo>
                  <a:pt x="4891" y="17242"/>
                  <a:pt x="4978" y="17678"/>
                  <a:pt x="4866" y="18214"/>
                </a:cubicBezTo>
                <a:cubicBezTo>
                  <a:pt x="4791" y="18581"/>
                  <a:pt x="4567" y="18887"/>
                  <a:pt x="4804" y="19142"/>
                </a:cubicBezTo>
                <a:cubicBezTo>
                  <a:pt x="5066" y="19426"/>
                  <a:pt x="5737" y="19526"/>
                  <a:pt x="6165" y="19526"/>
                </a:cubicBezTo>
                <a:cubicBezTo>
                  <a:pt x="6216" y="19526"/>
                  <a:pt x="6263" y="19525"/>
                  <a:pt x="6305" y="19522"/>
                </a:cubicBezTo>
                <a:cubicBezTo>
                  <a:pt x="6698" y="19502"/>
                  <a:pt x="7116" y="19377"/>
                  <a:pt x="7522" y="19377"/>
                </a:cubicBezTo>
                <a:cubicBezTo>
                  <a:pt x="7611" y="19377"/>
                  <a:pt x="7700" y="19383"/>
                  <a:pt x="7788" y="19397"/>
                </a:cubicBezTo>
                <a:cubicBezTo>
                  <a:pt x="8417" y="19497"/>
                  <a:pt x="9084" y="19952"/>
                  <a:pt x="9576" y="20319"/>
                </a:cubicBezTo>
                <a:cubicBezTo>
                  <a:pt x="10280" y="20861"/>
                  <a:pt x="10772" y="21173"/>
                  <a:pt x="11669" y="21216"/>
                </a:cubicBezTo>
                <a:cubicBezTo>
                  <a:pt x="11771" y="21221"/>
                  <a:pt x="11877" y="21222"/>
                  <a:pt x="11986" y="21222"/>
                </a:cubicBezTo>
                <a:cubicBezTo>
                  <a:pt x="12150" y="21222"/>
                  <a:pt x="12320" y="21219"/>
                  <a:pt x="12487" y="21219"/>
                </a:cubicBezTo>
                <a:cubicBezTo>
                  <a:pt x="12683" y="21219"/>
                  <a:pt x="12876" y="21223"/>
                  <a:pt x="13052" y="21241"/>
                </a:cubicBezTo>
                <a:cubicBezTo>
                  <a:pt x="13326" y="21273"/>
                  <a:pt x="13426" y="21435"/>
                  <a:pt x="13613" y="21621"/>
                </a:cubicBezTo>
                <a:cubicBezTo>
                  <a:pt x="13804" y="21812"/>
                  <a:pt x="13929" y="21996"/>
                  <a:pt x="14147" y="21996"/>
                </a:cubicBezTo>
                <a:cubicBezTo>
                  <a:pt x="14206" y="21996"/>
                  <a:pt x="14272" y="21982"/>
                  <a:pt x="14348" y="21952"/>
                </a:cubicBezTo>
                <a:cubicBezTo>
                  <a:pt x="14665" y="21827"/>
                  <a:pt x="14628" y="21677"/>
                  <a:pt x="14678" y="21397"/>
                </a:cubicBezTo>
                <a:cubicBezTo>
                  <a:pt x="14734" y="21023"/>
                  <a:pt x="14803" y="20942"/>
                  <a:pt x="15070" y="20712"/>
                </a:cubicBezTo>
                <a:cubicBezTo>
                  <a:pt x="15264" y="20550"/>
                  <a:pt x="15762" y="20276"/>
                  <a:pt x="15862" y="20064"/>
                </a:cubicBezTo>
                <a:cubicBezTo>
                  <a:pt x="16129" y="19522"/>
                  <a:pt x="15388" y="18899"/>
                  <a:pt x="16204" y="18531"/>
                </a:cubicBezTo>
                <a:cubicBezTo>
                  <a:pt x="16318" y="18481"/>
                  <a:pt x="16421" y="18459"/>
                  <a:pt x="16516" y="18459"/>
                </a:cubicBezTo>
                <a:cubicBezTo>
                  <a:pt x="16985" y="18459"/>
                  <a:pt x="17265" y="18984"/>
                  <a:pt x="17699" y="19186"/>
                </a:cubicBezTo>
                <a:cubicBezTo>
                  <a:pt x="18104" y="19379"/>
                  <a:pt x="18397" y="19335"/>
                  <a:pt x="18721" y="19715"/>
                </a:cubicBezTo>
                <a:cubicBezTo>
                  <a:pt x="18945" y="19977"/>
                  <a:pt x="18945" y="20307"/>
                  <a:pt x="19138" y="20550"/>
                </a:cubicBezTo>
                <a:cubicBezTo>
                  <a:pt x="19388" y="20868"/>
                  <a:pt x="19867" y="20843"/>
                  <a:pt x="20079" y="21223"/>
                </a:cubicBezTo>
                <a:cubicBezTo>
                  <a:pt x="20247" y="21534"/>
                  <a:pt x="20085" y="21771"/>
                  <a:pt x="20067" y="22107"/>
                </a:cubicBezTo>
                <a:cubicBezTo>
                  <a:pt x="20029" y="22824"/>
                  <a:pt x="20397" y="23484"/>
                  <a:pt x="20459" y="24188"/>
                </a:cubicBezTo>
                <a:cubicBezTo>
                  <a:pt x="20521" y="24880"/>
                  <a:pt x="20658" y="25540"/>
                  <a:pt x="21082" y="26126"/>
                </a:cubicBezTo>
                <a:cubicBezTo>
                  <a:pt x="21437" y="26605"/>
                  <a:pt x="22172" y="26661"/>
                  <a:pt x="22745" y="26680"/>
                </a:cubicBezTo>
                <a:cubicBezTo>
                  <a:pt x="22769" y="26681"/>
                  <a:pt x="22792" y="26681"/>
                  <a:pt x="22814" y="26681"/>
                </a:cubicBezTo>
                <a:cubicBezTo>
                  <a:pt x="23599" y="26681"/>
                  <a:pt x="24135" y="26269"/>
                  <a:pt x="24783" y="25858"/>
                </a:cubicBezTo>
                <a:cubicBezTo>
                  <a:pt x="25113" y="25646"/>
                  <a:pt x="25692" y="25116"/>
                  <a:pt x="26109" y="25098"/>
                </a:cubicBezTo>
                <a:cubicBezTo>
                  <a:pt x="26115" y="25097"/>
                  <a:pt x="26121" y="25097"/>
                  <a:pt x="26127" y="25097"/>
                </a:cubicBezTo>
                <a:cubicBezTo>
                  <a:pt x="26435" y="25097"/>
                  <a:pt x="26495" y="25262"/>
                  <a:pt x="26770" y="25403"/>
                </a:cubicBezTo>
                <a:cubicBezTo>
                  <a:pt x="26933" y="25488"/>
                  <a:pt x="27079" y="25523"/>
                  <a:pt x="27217" y="25523"/>
                </a:cubicBezTo>
                <a:cubicBezTo>
                  <a:pt x="27551" y="25523"/>
                  <a:pt x="27831" y="25315"/>
                  <a:pt x="28171" y="25116"/>
                </a:cubicBezTo>
                <a:cubicBezTo>
                  <a:pt x="28439" y="24961"/>
                  <a:pt x="28489" y="24979"/>
                  <a:pt x="28645" y="24686"/>
                </a:cubicBezTo>
                <a:cubicBezTo>
                  <a:pt x="28790" y="24408"/>
                  <a:pt x="28800" y="24324"/>
                  <a:pt x="29063" y="24324"/>
                </a:cubicBezTo>
                <a:cubicBezTo>
                  <a:pt x="29082" y="24324"/>
                  <a:pt x="29103" y="24324"/>
                  <a:pt x="29125" y="24325"/>
                </a:cubicBezTo>
                <a:cubicBezTo>
                  <a:pt x="29346" y="24336"/>
                  <a:pt x="29531" y="24389"/>
                  <a:pt x="29759" y="24389"/>
                </a:cubicBezTo>
                <a:cubicBezTo>
                  <a:pt x="29782" y="24389"/>
                  <a:pt x="29805" y="24389"/>
                  <a:pt x="29829" y="24387"/>
                </a:cubicBezTo>
                <a:cubicBezTo>
                  <a:pt x="29844" y="24387"/>
                  <a:pt x="29860" y="24387"/>
                  <a:pt x="29875" y="24387"/>
                </a:cubicBezTo>
                <a:cubicBezTo>
                  <a:pt x="30225" y="24387"/>
                  <a:pt x="30355" y="24524"/>
                  <a:pt x="30719" y="24655"/>
                </a:cubicBezTo>
                <a:cubicBezTo>
                  <a:pt x="30923" y="24731"/>
                  <a:pt x="31095" y="24768"/>
                  <a:pt x="31247" y="24768"/>
                </a:cubicBezTo>
                <a:cubicBezTo>
                  <a:pt x="31605" y="24768"/>
                  <a:pt x="31851" y="24566"/>
                  <a:pt x="32140" y="24207"/>
                </a:cubicBezTo>
                <a:cubicBezTo>
                  <a:pt x="32252" y="24070"/>
                  <a:pt x="32532" y="23808"/>
                  <a:pt x="32563" y="23646"/>
                </a:cubicBezTo>
                <a:cubicBezTo>
                  <a:pt x="32606" y="23421"/>
                  <a:pt x="32179" y="22898"/>
                  <a:pt x="32055" y="22706"/>
                </a:cubicBezTo>
                <a:lnTo>
                  <a:pt x="32055" y="22706"/>
                </a:lnTo>
                <a:cubicBezTo>
                  <a:pt x="32079" y="22745"/>
                  <a:pt x="32088" y="22763"/>
                  <a:pt x="32084" y="22763"/>
                </a:cubicBezTo>
                <a:cubicBezTo>
                  <a:pt x="32052" y="22763"/>
                  <a:pt x="31297" y="21775"/>
                  <a:pt x="31286" y="21721"/>
                </a:cubicBezTo>
                <a:cubicBezTo>
                  <a:pt x="31199" y="21366"/>
                  <a:pt x="31816" y="21104"/>
                  <a:pt x="32071" y="20961"/>
                </a:cubicBezTo>
                <a:cubicBezTo>
                  <a:pt x="32507" y="20718"/>
                  <a:pt x="33062" y="20662"/>
                  <a:pt x="33398" y="20263"/>
                </a:cubicBezTo>
                <a:cubicBezTo>
                  <a:pt x="33685" y="19921"/>
                  <a:pt x="33622" y="19404"/>
                  <a:pt x="33909" y="19080"/>
                </a:cubicBezTo>
                <a:cubicBezTo>
                  <a:pt x="34158" y="18799"/>
                  <a:pt x="34812" y="18855"/>
                  <a:pt x="35136" y="18743"/>
                </a:cubicBezTo>
                <a:cubicBezTo>
                  <a:pt x="35342" y="18675"/>
                  <a:pt x="35541" y="18619"/>
                  <a:pt x="35672" y="18444"/>
                </a:cubicBezTo>
                <a:cubicBezTo>
                  <a:pt x="35815" y="18257"/>
                  <a:pt x="35803" y="17946"/>
                  <a:pt x="35946" y="17747"/>
                </a:cubicBezTo>
                <a:cubicBezTo>
                  <a:pt x="36214" y="17366"/>
                  <a:pt x="36644" y="17553"/>
                  <a:pt x="36955" y="17180"/>
                </a:cubicBezTo>
                <a:cubicBezTo>
                  <a:pt x="37124" y="16974"/>
                  <a:pt x="37142" y="16787"/>
                  <a:pt x="37205" y="16550"/>
                </a:cubicBezTo>
                <a:cubicBezTo>
                  <a:pt x="37267" y="16326"/>
                  <a:pt x="37192" y="16021"/>
                  <a:pt x="37254" y="15834"/>
                </a:cubicBezTo>
                <a:cubicBezTo>
                  <a:pt x="37309" y="15663"/>
                  <a:pt x="37432" y="15611"/>
                  <a:pt x="37584" y="15611"/>
                </a:cubicBezTo>
                <a:cubicBezTo>
                  <a:pt x="37819" y="15611"/>
                  <a:pt x="38123" y="15736"/>
                  <a:pt x="38348" y="15736"/>
                </a:cubicBezTo>
                <a:cubicBezTo>
                  <a:pt x="38363" y="15736"/>
                  <a:pt x="38379" y="15735"/>
                  <a:pt x="38393" y="15734"/>
                </a:cubicBezTo>
                <a:lnTo>
                  <a:pt x="38393" y="15734"/>
                </a:lnTo>
                <a:cubicBezTo>
                  <a:pt x="38353" y="15745"/>
                  <a:pt x="38366" y="15756"/>
                  <a:pt x="38401" y="15756"/>
                </a:cubicBezTo>
                <a:cubicBezTo>
                  <a:pt x="38472" y="15756"/>
                  <a:pt x="38636" y="15712"/>
                  <a:pt x="38644" y="15535"/>
                </a:cubicBezTo>
                <a:cubicBezTo>
                  <a:pt x="38650" y="15392"/>
                  <a:pt x="38482" y="15392"/>
                  <a:pt x="38438" y="15286"/>
                </a:cubicBezTo>
                <a:cubicBezTo>
                  <a:pt x="38376" y="15111"/>
                  <a:pt x="38376" y="14906"/>
                  <a:pt x="38326" y="14719"/>
                </a:cubicBezTo>
                <a:cubicBezTo>
                  <a:pt x="38139" y="14027"/>
                  <a:pt x="38102" y="13386"/>
                  <a:pt x="37996" y="12688"/>
                </a:cubicBezTo>
                <a:cubicBezTo>
                  <a:pt x="37909" y="12152"/>
                  <a:pt x="37572" y="11753"/>
                  <a:pt x="37391" y="11243"/>
                </a:cubicBezTo>
                <a:cubicBezTo>
                  <a:pt x="37242" y="10825"/>
                  <a:pt x="37167" y="10339"/>
                  <a:pt x="37192" y="9897"/>
                </a:cubicBezTo>
                <a:cubicBezTo>
                  <a:pt x="37229" y="9293"/>
                  <a:pt x="37497" y="8776"/>
                  <a:pt x="37591" y="8190"/>
                </a:cubicBezTo>
                <a:cubicBezTo>
                  <a:pt x="37790" y="7000"/>
                  <a:pt x="37317" y="5935"/>
                  <a:pt x="37036" y="4801"/>
                </a:cubicBezTo>
                <a:cubicBezTo>
                  <a:pt x="36856" y="4054"/>
                  <a:pt x="36924" y="3686"/>
                  <a:pt x="36488" y="3032"/>
                </a:cubicBezTo>
                <a:cubicBezTo>
                  <a:pt x="36233" y="2652"/>
                  <a:pt x="35890" y="2153"/>
                  <a:pt x="35429" y="2016"/>
                </a:cubicBezTo>
                <a:cubicBezTo>
                  <a:pt x="35017" y="1893"/>
                  <a:pt x="34597" y="1867"/>
                  <a:pt x="34180" y="1867"/>
                </a:cubicBezTo>
                <a:cubicBezTo>
                  <a:pt x="33890" y="1867"/>
                  <a:pt x="33601" y="1879"/>
                  <a:pt x="33318" y="1879"/>
                </a:cubicBezTo>
                <a:cubicBezTo>
                  <a:pt x="32517" y="1879"/>
                  <a:pt x="31760" y="1780"/>
                  <a:pt x="31137" y="1020"/>
                </a:cubicBezTo>
                <a:cubicBezTo>
                  <a:pt x="30595" y="366"/>
                  <a:pt x="30888" y="42"/>
                  <a:pt x="29972" y="4"/>
                </a:cubicBezTo>
                <a:cubicBezTo>
                  <a:pt x="29904" y="2"/>
                  <a:pt x="29836" y="0"/>
                  <a:pt x="29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11" name="Google Shape;1211;p15"/>
          <p:cNvGrpSpPr/>
          <p:nvPr/>
        </p:nvGrpSpPr>
        <p:grpSpPr>
          <a:xfrm rot="-2223516">
            <a:off x="-829871" y="3840393"/>
            <a:ext cx="1721305" cy="1902236"/>
            <a:chOff x="3582792" y="3080140"/>
            <a:chExt cx="977398" cy="1080221"/>
          </a:xfrm>
        </p:grpSpPr>
        <p:sp>
          <p:nvSpPr>
            <p:cNvPr id="1212" name="Google Shape;1212;p15"/>
            <p:cNvSpPr/>
            <p:nvPr/>
          </p:nvSpPr>
          <p:spPr>
            <a:xfrm rot="5400000">
              <a:off x="4116639" y="3755235"/>
              <a:ext cx="107425" cy="143598"/>
            </a:xfrm>
            <a:custGeom>
              <a:avLst/>
              <a:gdLst/>
              <a:ahLst/>
              <a:cxnLst/>
              <a:rect l="l" t="t" r="r" b="b"/>
              <a:pathLst>
                <a:path w="3151" h="4212" extrusionOk="0">
                  <a:moveTo>
                    <a:pt x="371" y="0"/>
                  </a:moveTo>
                  <a:cubicBezTo>
                    <a:pt x="211" y="0"/>
                    <a:pt x="51" y="106"/>
                    <a:pt x="38" y="318"/>
                  </a:cubicBezTo>
                  <a:lnTo>
                    <a:pt x="45" y="318"/>
                  </a:lnTo>
                  <a:cubicBezTo>
                    <a:pt x="1" y="1159"/>
                    <a:pt x="207" y="2000"/>
                    <a:pt x="674" y="2704"/>
                  </a:cubicBezTo>
                  <a:cubicBezTo>
                    <a:pt x="1072" y="3302"/>
                    <a:pt x="1845" y="4187"/>
                    <a:pt x="2624" y="4212"/>
                  </a:cubicBezTo>
                  <a:cubicBezTo>
                    <a:pt x="2628" y="4212"/>
                    <a:pt x="2633" y="4212"/>
                    <a:pt x="2638" y="4212"/>
                  </a:cubicBezTo>
                  <a:cubicBezTo>
                    <a:pt x="2989" y="4212"/>
                    <a:pt x="3150" y="3760"/>
                    <a:pt x="2916" y="3514"/>
                  </a:cubicBezTo>
                  <a:cubicBezTo>
                    <a:pt x="2686" y="3277"/>
                    <a:pt x="2337" y="3171"/>
                    <a:pt x="2069" y="2972"/>
                  </a:cubicBezTo>
                  <a:cubicBezTo>
                    <a:pt x="1808" y="2760"/>
                    <a:pt x="1565" y="2511"/>
                    <a:pt x="1371" y="2231"/>
                  </a:cubicBezTo>
                  <a:cubicBezTo>
                    <a:pt x="979" y="1664"/>
                    <a:pt x="724" y="1010"/>
                    <a:pt x="699" y="318"/>
                  </a:cubicBezTo>
                  <a:cubicBezTo>
                    <a:pt x="689" y="106"/>
                    <a:pt x="530"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 name="Google Shape;1213;p15"/>
            <p:cNvSpPr/>
            <p:nvPr/>
          </p:nvSpPr>
          <p:spPr>
            <a:xfrm rot="5400000">
              <a:off x="3531381" y="3131552"/>
              <a:ext cx="1080221" cy="977398"/>
            </a:xfrm>
            <a:custGeom>
              <a:avLst/>
              <a:gdLst/>
              <a:ahLst/>
              <a:cxnLst/>
              <a:rect l="l" t="t" r="r" b="b"/>
              <a:pathLst>
                <a:path w="31685" h="28669" extrusionOk="0">
                  <a:moveTo>
                    <a:pt x="15107" y="770"/>
                  </a:moveTo>
                  <a:cubicBezTo>
                    <a:pt x="17994" y="770"/>
                    <a:pt x="21040" y="1285"/>
                    <a:pt x="23592" y="2545"/>
                  </a:cubicBezTo>
                  <a:cubicBezTo>
                    <a:pt x="26508" y="3978"/>
                    <a:pt x="28457" y="6613"/>
                    <a:pt x="29423" y="9672"/>
                  </a:cubicBezTo>
                  <a:cubicBezTo>
                    <a:pt x="31030" y="14787"/>
                    <a:pt x="30015" y="21048"/>
                    <a:pt x="26065" y="24866"/>
                  </a:cubicBezTo>
                  <a:cubicBezTo>
                    <a:pt x="23824" y="27029"/>
                    <a:pt x="20870" y="27890"/>
                    <a:pt x="17810" y="27890"/>
                  </a:cubicBezTo>
                  <a:cubicBezTo>
                    <a:pt x="17723" y="27890"/>
                    <a:pt x="17636" y="27889"/>
                    <a:pt x="17549" y="27888"/>
                  </a:cubicBezTo>
                  <a:cubicBezTo>
                    <a:pt x="14565" y="27844"/>
                    <a:pt x="11488" y="27271"/>
                    <a:pt x="8734" y="26094"/>
                  </a:cubicBezTo>
                  <a:cubicBezTo>
                    <a:pt x="5570" y="24742"/>
                    <a:pt x="2922" y="22437"/>
                    <a:pt x="1726" y="19141"/>
                  </a:cubicBezTo>
                  <a:cubicBezTo>
                    <a:pt x="941" y="16982"/>
                    <a:pt x="750" y="14667"/>
                    <a:pt x="774" y="12357"/>
                  </a:cubicBezTo>
                  <a:lnTo>
                    <a:pt x="774" y="12357"/>
                  </a:lnTo>
                  <a:cubicBezTo>
                    <a:pt x="812" y="12368"/>
                    <a:pt x="851" y="12374"/>
                    <a:pt x="890" y="12374"/>
                  </a:cubicBezTo>
                  <a:cubicBezTo>
                    <a:pt x="1058" y="12374"/>
                    <a:pt x="1221" y="12267"/>
                    <a:pt x="1215" y="12052"/>
                  </a:cubicBezTo>
                  <a:cubicBezTo>
                    <a:pt x="1140" y="9049"/>
                    <a:pt x="2586" y="6258"/>
                    <a:pt x="4772" y="4258"/>
                  </a:cubicBezTo>
                  <a:cubicBezTo>
                    <a:pt x="7208" y="2022"/>
                    <a:pt x="10503" y="988"/>
                    <a:pt x="13762" y="807"/>
                  </a:cubicBezTo>
                  <a:cubicBezTo>
                    <a:pt x="14205" y="783"/>
                    <a:pt x="14654" y="770"/>
                    <a:pt x="15107" y="770"/>
                  </a:cubicBezTo>
                  <a:close/>
                  <a:moveTo>
                    <a:pt x="14947" y="1"/>
                  </a:moveTo>
                  <a:cubicBezTo>
                    <a:pt x="11373" y="1"/>
                    <a:pt x="7726" y="888"/>
                    <a:pt x="4897" y="3162"/>
                  </a:cubicBezTo>
                  <a:cubicBezTo>
                    <a:pt x="3006" y="4692"/>
                    <a:pt x="1565" y="6750"/>
                    <a:pt x="916" y="9058"/>
                  </a:cubicBezTo>
                  <a:lnTo>
                    <a:pt x="916" y="9058"/>
                  </a:lnTo>
                  <a:cubicBezTo>
                    <a:pt x="928" y="8865"/>
                    <a:pt x="941" y="8673"/>
                    <a:pt x="953" y="8482"/>
                  </a:cubicBezTo>
                  <a:cubicBezTo>
                    <a:pt x="960" y="8371"/>
                    <a:pt x="878" y="8316"/>
                    <a:pt x="792" y="8316"/>
                  </a:cubicBezTo>
                  <a:cubicBezTo>
                    <a:pt x="705" y="8316"/>
                    <a:pt x="614" y="8372"/>
                    <a:pt x="604" y="8482"/>
                  </a:cubicBezTo>
                  <a:cubicBezTo>
                    <a:pt x="268" y="11971"/>
                    <a:pt x="0" y="15609"/>
                    <a:pt x="1090" y="18998"/>
                  </a:cubicBezTo>
                  <a:cubicBezTo>
                    <a:pt x="2044" y="21963"/>
                    <a:pt x="4087" y="24324"/>
                    <a:pt x="6759" y="25888"/>
                  </a:cubicBezTo>
                  <a:cubicBezTo>
                    <a:pt x="9494" y="27483"/>
                    <a:pt x="12665" y="28274"/>
                    <a:pt x="15799" y="28573"/>
                  </a:cubicBezTo>
                  <a:cubicBezTo>
                    <a:pt x="16447" y="28634"/>
                    <a:pt x="17099" y="28668"/>
                    <a:pt x="17749" y="28668"/>
                  </a:cubicBezTo>
                  <a:cubicBezTo>
                    <a:pt x="20537" y="28668"/>
                    <a:pt x="23291" y="28046"/>
                    <a:pt x="25554" y="26293"/>
                  </a:cubicBezTo>
                  <a:cubicBezTo>
                    <a:pt x="30083" y="22779"/>
                    <a:pt x="31684" y="16388"/>
                    <a:pt x="30532" y="10943"/>
                  </a:cubicBezTo>
                  <a:cubicBezTo>
                    <a:pt x="29878" y="7865"/>
                    <a:pt x="28327" y="4894"/>
                    <a:pt x="25785" y="2975"/>
                  </a:cubicBezTo>
                  <a:cubicBezTo>
                    <a:pt x="22988" y="869"/>
                    <a:pt x="19200" y="147"/>
                    <a:pt x="15768" y="16"/>
                  </a:cubicBezTo>
                  <a:cubicBezTo>
                    <a:pt x="15495" y="6"/>
                    <a:pt x="15221" y="1"/>
                    <a:pt x="14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 name="Google Shape;1214;p15"/>
            <p:cNvSpPr/>
            <p:nvPr/>
          </p:nvSpPr>
          <p:spPr>
            <a:xfrm rot="5400000">
              <a:off x="3598701" y="3204558"/>
              <a:ext cx="850437" cy="755763"/>
            </a:xfrm>
            <a:custGeom>
              <a:avLst/>
              <a:gdLst/>
              <a:ahLst/>
              <a:cxnLst/>
              <a:rect l="l" t="t" r="r" b="b"/>
              <a:pathLst>
                <a:path w="24945" h="22168" extrusionOk="0">
                  <a:moveTo>
                    <a:pt x="6580" y="0"/>
                  </a:moveTo>
                  <a:cubicBezTo>
                    <a:pt x="6554" y="0"/>
                    <a:pt x="6526" y="9"/>
                    <a:pt x="6498" y="30"/>
                  </a:cubicBezTo>
                  <a:cubicBezTo>
                    <a:pt x="3919" y="1911"/>
                    <a:pt x="1845" y="4416"/>
                    <a:pt x="904" y="7506"/>
                  </a:cubicBezTo>
                  <a:cubicBezTo>
                    <a:pt x="1" y="10465"/>
                    <a:pt x="287" y="13860"/>
                    <a:pt x="1894" y="16532"/>
                  </a:cubicBezTo>
                  <a:cubicBezTo>
                    <a:pt x="3483" y="19161"/>
                    <a:pt x="6230" y="20725"/>
                    <a:pt x="9146" y="21448"/>
                  </a:cubicBezTo>
                  <a:cubicBezTo>
                    <a:pt x="10956" y="21902"/>
                    <a:pt x="12943" y="22168"/>
                    <a:pt x="14902" y="22168"/>
                  </a:cubicBezTo>
                  <a:cubicBezTo>
                    <a:pt x="16165" y="22168"/>
                    <a:pt x="17418" y="22057"/>
                    <a:pt x="18602" y="21815"/>
                  </a:cubicBezTo>
                  <a:cubicBezTo>
                    <a:pt x="20278" y="21473"/>
                    <a:pt x="21817" y="20700"/>
                    <a:pt x="22889" y="19336"/>
                  </a:cubicBezTo>
                  <a:cubicBezTo>
                    <a:pt x="24004" y="17915"/>
                    <a:pt x="24564" y="16146"/>
                    <a:pt x="24907" y="14396"/>
                  </a:cubicBezTo>
                  <a:cubicBezTo>
                    <a:pt x="24944" y="14210"/>
                    <a:pt x="24811" y="14097"/>
                    <a:pt x="24672" y="14097"/>
                  </a:cubicBezTo>
                  <a:cubicBezTo>
                    <a:pt x="24578" y="14097"/>
                    <a:pt x="24481" y="14149"/>
                    <a:pt x="24433" y="14265"/>
                  </a:cubicBezTo>
                  <a:cubicBezTo>
                    <a:pt x="23300" y="17118"/>
                    <a:pt x="22403" y="19946"/>
                    <a:pt x="19132" y="20881"/>
                  </a:cubicBezTo>
                  <a:cubicBezTo>
                    <a:pt x="17871" y="21241"/>
                    <a:pt x="16493" y="21385"/>
                    <a:pt x="15104" y="21385"/>
                  </a:cubicBezTo>
                  <a:cubicBezTo>
                    <a:pt x="13536" y="21385"/>
                    <a:pt x="11954" y="21201"/>
                    <a:pt x="10510" y="20937"/>
                  </a:cubicBezTo>
                  <a:cubicBezTo>
                    <a:pt x="7794" y="20438"/>
                    <a:pt x="5053" y="19342"/>
                    <a:pt x="3259" y="17162"/>
                  </a:cubicBezTo>
                  <a:cubicBezTo>
                    <a:pt x="1340" y="14825"/>
                    <a:pt x="661" y="11630"/>
                    <a:pt x="1209" y="8689"/>
                  </a:cubicBezTo>
                  <a:cubicBezTo>
                    <a:pt x="1832" y="5331"/>
                    <a:pt x="3975" y="2354"/>
                    <a:pt x="6654" y="298"/>
                  </a:cubicBezTo>
                  <a:cubicBezTo>
                    <a:pt x="6782" y="200"/>
                    <a:pt x="6703" y="0"/>
                    <a:pt x="6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15"/>
            <p:cNvSpPr/>
            <p:nvPr/>
          </p:nvSpPr>
          <p:spPr>
            <a:xfrm rot="5400000">
              <a:off x="3612051" y="3239280"/>
              <a:ext cx="740387" cy="658701"/>
            </a:xfrm>
            <a:custGeom>
              <a:avLst/>
              <a:gdLst/>
              <a:ahLst/>
              <a:cxnLst/>
              <a:rect l="l" t="t" r="r" b="b"/>
              <a:pathLst>
                <a:path w="21717" h="19321" extrusionOk="0">
                  <a:moveTo>
                    <a:pt x="2625" y="0"/>
                  </a:moveTo>
                  <a:cubicBezTo>
                    <a:pt x="2556" y="0"/>
                    <a:pt x="2488" y="38"/>
                    <a:pt x="2461" y="125"/>
                  </a:cubicBezTo>
                  <a:cubicBezTo>
                    <a:pt x="1526" y="3196"/>
                    <a:pt x="517" y="6317"/>
                    <a:pt x="854" y="9582"/>
                  </a:cubicBezTo>
                  <a:cubicBezTo>
                    <a:pt x="1128" y="12236"/>
                    <a:pt x="2218" y="14734"/>
                    <a:pt x="4367" y="16378"/>
                  </a:cubicBezTo>
                  <a:cubicBezTo>
                    <a:pt x="6398" y="17936"/>
                    <a:pt x="8965" y="18571"/>
                    <a:pt x="11457" y="18895"/>
                  </a:cubicBezTo>
                  <a:cubicBezTo>
                    <a:pt x="13045" y="19107"/>
                    <a:pt x="14652" y="19207"/>
                    <a:pt x="16253" y="19256"/>
                  </a:cubicBezTo>
                  <a:cubicBezTo>
                    <a:pt x="17017" y="19283"/>
                    <a:pt x="17815" y="19321"/>
                    <a:pt x="18613" y="19321"/>
                  </a:cubicBezTo>
                  <a:cubicBezTo>
                    <a:pt x="19526" y="19321"/>
                    <a:pt x="20438" y="19271"/>
                    <a:pt x="21299" y="19094"/>
                  </a:cubicBezTo>
                  <a:cubicBezTo>
                    <a:pt x="21717" y="19014"/>
                    <a:pt x="21592" y="18403"/>
                    <a:pt x="21200" y="18378"/>
                  </a:cubicBezTo>
                  <a:cubicBezTo>
                    <a:pt x="20929" y="18365"/>
                    <a:pt x="20656" y="18359"/>
                    <a:pt x="20383" y="18359"/>
                  </a:cubicBezTo>
                  <a:cubicBezTo>
                    <a:pt x="19289" y="18359"/>
                    <a:pt x="18183" y="18446"/>
                    <a:pt x="17085" y="18446"/>
                  </a:cubicBezTo>
                  <a:cubicBezTo>
                    <a:pt x="16934" y="18446"/>
                    <a:pt x="16784" y="18444"/>
                    <a:pt x="16633" y="18440"/>
                  </a:cubicBezTo>
                  <a:cubicBezTo>
                    <a:pt x="15201" y="18403"/>
                    <a:pt x="13762" y="18316"/>
                    <a:pt x="12335" y="18166"/>
                  </a:cubicBezTo>
                  <a:cubicBezTo>
                    <a:pt x="9874" y="17905"/>
                    <a:pt x="7295" y="17400"/>
                    <a:pt x="5214" y="15986"/>
                  </a:cubicBezTo>
                  <a:cubicBezTo>
                    <a:pt x="0" y="12441"/>
                    <a:pt x="1452" y="5345"/>
                    <a:pt x="2797" y="212"/>
                  </a:cubicBezTo>
                  <a:cubicBezTo>
                    <a:pt x="2831" y="85"/>
                    <a:pt x="2728" y="0"/>
                    <a:pt x="2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15"/>
            <p:cNvSpPr/>
            <p:nvPr/>
          </p:nvSpPr>
          <p:spPr>
            <a:xfrm rot="5400000">
              <a:off x="3647440" y="3356965"/>
              <a:ext cx="728045" cy="564333"/>
            </a:xfrm>
            <a:custGeom>
              <a:avLst/>
              <a:gdLst/>
              <a:ahLst/>
              <a:cxnLst/>
              <a:rect l="l" t="t" r="r" b="b"/>
              <a:pathLst>
                <a:path w="21355" h="16553" extrusionOk="0">
                  <a:moveTo>
                    <a:pt x="1292" y="0"/>
                  </a:moveTo>
                  <a:cubicBezTo>
                    <a:pt x="1162" y="0"/>
                    <a:pt x="1024" y="87"/>
                    <a:pt x="1034" y="240"/>
                  </a:cubicBezTo>
                  <a:cubicBezTo>
                    <a:pt x="1252" y="3348"/>
                    <a:pt x="0" y="6432"/>
                    <a:pt x="517" y="9522"/>
                  </a:cubicBezTo>
                  <a:cubicBezTo>
                    <a:pt x="935" y="12014"/>
                    <a:pt x="2635" y="14169"/>
                    <a:pt x="4946" y="15185"/>
                  </a:cubicBezTo>
                  <a:cubicBezTo>
                    <a:pt x="6305" y="15777"/>
                    <a:pt x="7775" y="16001"/>
                    <a:pt x="9232" y="16231"/>
                  </a:cubicBezTo>
                  <a:cubicBezTo>
                    <a:pt x="10327" y="16398"/>
                    <a:pt x="11434" y="16553"/>
                    <a:pt x="12540" y="16553"/>
                  </a:cubicBezTo>
                  <a:cubicBezTo>
                    <a:pt x="13001" y="16553"/>
                    <a:pt x="13463" y="16526"/>
                    <a:pt x="13923" y="16462"/>
                  </a:cubicBezTo>
                  <a:cubicBezTo>
                    <a:pt x="16789" y="16063"/>
                    <a:pt x="19007" y="14119"/>
                    <a:pt x="21063" y="12244"/>
                  </a:cubicBezTo>
                  <a:cubicBezTo>
                    <a:pt x="21354" y="11977"/>
                    <a:pt x="21081" y="11585"/>
                    <a:pt x="20772" y="11585"/>
                  </a:cubicBezTo>
                  <a:cubicBezTo>
                    <a:pt x="20685" y="11585"/>
                    <a:pt x="20595" y="11616"/>
                    <a:pt x="20514" y="11690"/>
                  </a:cubicBezTo>
                  <a:cubicBezTo>
                    <a:pt x="18465" y="13553"/>
                    <a:pt x="16278" y="15484"/>
                    <a:pt x="13400" y="15739"/>
                  </a:cubicBezTo>
                  <a:cubicBezTo>
                    <a:pt x="13108" y="15764"/>
                    <a:pt x="12817" y="15776"/>
                    <a:pt x="12525" y="15776"/>
                  </a:cubicBezTo>
                  <a:cubicBezTo>
                    <a:pt x="11373" y="15776"/>
                    <a:pt x="10223" y="15600"/>
                    <a:pt x="9089" y="15421"/>
                  </a:cubicBezTo>
                  <a:cubicBezTo>
                    <a:pt x="7650" y="15197"/>
                    <a:pt x="6174" y="14960"/>
                    <a:pt x="4865" y="14300"/>
                  </a:cubicBezTo>
                  <a:cubicBezTo>
                    <a:pt x="2511" y="13104"/>
                    <a:pt x="1159" y="10674"/>
                    <a:pt x="1078" y="8083"/>
                  </a:cubicBezTo>
                  <a:cubicBezTo>
                    <a:pt x="997" y="5429"/>
                    <a:pt x="1875" y="2831"/>
                    <a:pt x="1508" y="177"/>
                  </a:cubicBezTo>
                  <a:cubicBezTo>
                    <a:pt x="1494" y="56"/>
                    <a:pt x="1395" y="0"/>
                    <a:pt x="1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217" name="Shape 1217"/>
        <p:cNvGrpSpPr/>
        <p:nvPr/>
      </p:nvGrpSpPr>
      <p:grpSpPr>
        <a:xfrm>
          <a:off x="0" y="0"/>
          <a:ext cx="0" cy="0"/>
          <a:chOff x="0" y="0"/>
          <a:chExt cx="0" cy="0"/>
        </a:xfrm>
      </p:grpSpPr>
      <p:sp>
        <p:nvSpPr>
          <p:cNvPr id="1218" name="Google Shape;1218;p16"/>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19" name="Google Shape;1219;p16"/>
          <p:cNvSpPr txBox="1"/>
          <p:nvPr>
            <p:ph type="subTitle" idx="1"/>
          </p:nvPr>
        </p:nvSpPr>
        <p:spPr>
          <a:xfrm>
            <a:off x="720000" y="2627433"/>
            <a:ext cx="2336400" cy="572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220" name="Google Shape;1220;p16"/>
          <p:cNvSpPr txBox="1"/>
          <p:nvPr>
            <p:ph type="subTitle" idx="2"/>
          </p:nvPr>
        </p:nvSpPr>
        <p:spPr>
          <a:xfrm>
            <a:off x="720000" y="3084081"/>
            <a:ext cx="2336400" cy="89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221" name="Google Shape;1221;p16"/>
          <p:cNvSpPr txBox="1"/>
          <p:nvPr>
            <p:ph type="subTitle" idx="3"/>
          </p:nvPr>
        </p:nvSpPr>
        <p:spPr>
          <a:xfrm>
            <a:off x="3403800" y="3084081"/>
            <a:ext cx="2336400" cy="89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222" name="Google Shape;1222;p16"/>
          <p:cNvSpPr txBox="1"/>
          <p:nvPr>
            <p:ph type="subTitle" idx="4"/>
          </p:nvPr>
        </p:nvSpPr>
        <p:spPr>
          <a:xfrm>
            <a:off x="6087600" y="3084081"/>
            <a:ext cx="2336400" cy="89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223" name="Google Shape;1223;p16"/>
          <p:cNvSpPr txBox="1"/>
          <p:nvPr>
            <p:ph type="subTitle" idx="5"/>
          </p:nvPr>
        </p:nvSpPr>
        <p:spPr>
          <a:xfrm>
            <a:off x="3403800" y="2627433"/>
            <a:ext cx="2336400" cy="572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224" name="Google Shape;1224;p16"/>
          <p:cNvSpPr txBox="1"/>
          <p:nvPr>
            <p:ph type="subTitle" idx="6"/>
          </p:nvPr>
        </p:nvSpPr>
        <p:spPr>
          <a:xfrm>
            <a:off x="6087600" y="2627433"/>
            <a:ext cx="2336400" cy="5727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225" name="Google Shape;1225;p16"/>
          <p:cNvSpPr/>
          <p:nvPr/>
        </p:nvSpPr>
        <p:spPr>
          <a:xfrm rot="-5400000">
            <a:off x="8068915" y="4032716"/>
            <a:ext cx="1849918" cy="2107309"/>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26" name="Google Shape;1226;p16"/>
          <p:cNvGrpSpPr/>
          <p:nvPr/>
        </p:nvGrpSpPr>
        <p:grpSpPr>
          <a:xfrm rot="-2181171">
            <a:off x="8045779" y="3878609"/>
            <a:ext cx="1304502" cy="1180604"/>
            <a:chOff x="4136977" y="2184047"/>
            <a:chExt cx="577614" cy="522759"/>
          </a:xfrm>
        </p:grpSpPr>
        <p:sp>
          <p:nvSpPr>
            <p:cNvPr id="1227" name="Google Shape;1227;p16"/>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 name="Google Shape;1228;p16"/>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 name="Google Shape;1229;p16"/>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16"/>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16"/>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16"/>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16"/>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16"/>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16"/>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16"/>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16"/>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16"/>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16"/>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16"/>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16"/>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 name="Google Shape;1242;p16"/>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 name="Google Shape;1243;p16"/>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 name="Google Shape;1244;p16"/>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 name="Google Shape;1245;p16"/>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 name="Google Shape;1246;p16"/>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 name="Google Shape;1247;p16"/>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16"/>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16"/>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16"/>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 name="Google Shape;1251;p16"/>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 name="Google Shape;1252;p16"/>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 name="Google Shape;1253;p16"/>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 name="Google Shape;1254;p16"/>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 name="Google Shape;1255;p16"/>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 name="Google Shape;1256;p16"/>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 name="Google Shape;1257;p16"/>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16"/>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16"/>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 name="Google Shape;1260;p16"/>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 name="Google Shape;1261;p16"/>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16"/>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 name="Google Shape;1263;p16"/>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 name="Google Shape;1264;p16"/>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 name="Google Shape;1265;p16"/>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 name="Google Shape;1266;p16"/>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 name="Google Shape;1267;p16"/>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16"/>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16"/>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16"/>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 name="Google Shape;1271;p16"/>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 name="Google Shape;1272;p16"/>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 name="Google Shape;1273;p16"/>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 name="Google Shape;1274;p16"/>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 name="Google Shape;1275;p16"/>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 name="Google Shape;1276;p16"/>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16"/>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16"/>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16"/>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16"/>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16"/>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16"/>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16"/>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16"/>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16"/>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16"/>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 name="Google Shape;1287;p16"/>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 name="Google Shape;1288;p16"/>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16"/>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 name="Google Shape;1290;p16"/>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 name="Google Shape;1291;p16"/>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 name="Google Shape;1292;p16"/>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 name="Google Shape;1293;p16"/>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 name="Google Shape;1294;p16"/>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 name="Google Shape;1295;p16"/>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 name="Google Shape;1296;p16"/>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 name="Google Shape;1297;p16"/>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 name="Google Shape;1298;p16"/>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 name="Google Shape;1299;p16"/>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 name="Google Shape;1300;p16"/>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 name="Google Shape;1301;p16"/>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 name="Google Shape;1302;p16"/>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 name="Google Shape;1303;p16"/>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16"/>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16"/>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16"/>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16"/>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16"/>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16"/>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 name="Google Shape;1310;p16"/>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 name="Google Shape;1311;p16"/>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 name="Google Shape;1312;p16"/>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 name="Google Shape;1313;p16"/>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 name="Google Shape;1314;p16"/>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 name="Google Shape;1315;p16"/>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 name="Google Shape;1316;p16"/>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16"/>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 name="Google Shape;1318;p16"/>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 name="Google Shape;1319;p16"/>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 name="Google Shape;1320;p16"/>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 name="Google Shape;1321;p16"/>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 name="Google Shape;1322;p16"/>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 name="Google Shape;1323;p16"/>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16"/>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16"/>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16"/>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16"/>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16"/>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 name="Google Shape;1329;p16"/>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 name="Google Shape;1330;p16"/>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16"/>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 name="Google Shape;1332;p16"/>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 name="Google Shape;1333;p16"/>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16"/>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 name="Google Shape;1335;p16"/>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 name="Google Shape;1336;p16"/>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16"/>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16"/>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 name="Google Shape;1339;p16"/>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16"/>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 name="Google Shape;1341;p16"/>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16"/>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16"/>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 name="Google Shape;1344;p16"/>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 name="Google Shape;1345;p16"/>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 name="Google Shape;1346;p16"/>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 name="Google Shape;1347;p16"/>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 name="Google Shape;1348;p16"/>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 name="Google Shape;1349;p16"/>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 name="Google Shape;1350;p16"/>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 name="Google Shape;1351;p16"/>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 name="Google Shape;1352;p16"/>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16"/>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 name="Google Shape;1354;p16"/>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 name="Google Shape;1355;p16"/>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 name="Google Shape;1356;p16"/>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 name="Google Shape;1357;p16"/>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16"/>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 name="Google Shape;1359;p16"/>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16"/>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16"/>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16"/>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 name="Google Shape;1363;p16"/>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 name="Google Shape;1364;p16"/>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16"/>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16"/>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16"/>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16"/>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16"/>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 name="Google Shape;1370;p16"/>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16"/>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16"/>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 name="Google Shape;1373;p16"/>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16"/>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16"/>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16"/>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16"/>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 name="Google Shape;1378;p16"/>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16"/>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16"/>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16"/>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16"/>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16"/>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 name="Google Shape;1384;p16"/>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 name="Google Shape;1385;p16"/>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 name="Google Shape;1386;p16"/>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16"/>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16"/>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16"/>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16"/>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16"/>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16"/>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16"/>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16"/>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16"/>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16"/>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 name="Google Shape;1397;p16"/>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 name="Google Shape;1398;p16"/>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16"/>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16"/>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16"/>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16"/>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16"/>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16"/>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16"/>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 name="Google Shape;1406;p16"/>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 name="Google Shape;1407;p16"/>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16"/>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16"/>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16"/>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16"/>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 name="Google Shape;1412;p16"/>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16"/>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16"/>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16"/>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16"/>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16"/>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16"/>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 name="Google Shape;1419;p16"/>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16"/>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16"/>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16"/>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16"/>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16"/>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16"/>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 name="Google Shape;1426;p16"/>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 name="Google Shape;1427;p16"/>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 name="Google Shape;1428;p16"/>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16"/>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 name="Google Shape;1430;p16"/>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 name="Google Shape;1431;p16"/>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16"/>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16"/>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16"/>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16"/>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16"/>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16"/>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16"/>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16"/>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16"/>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16"/>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16"/>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16"/>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16"/>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16"/>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 name="Google Shape;1446;p16"/>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 name="Google Shape;1447;p16"/>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16"/>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16"/>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16"/>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16"/>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16"/>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16"/>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16"/>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16"/>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16"/>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16"/>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16"/>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16"/>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16"/>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 name="Google Shape;1461;p16"/>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16"/>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16"/>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16"/>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16"/>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16"/>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16"/>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16"/>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 name="Google Shape;1469;p16"/>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16"/>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16"/>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16"/>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16"/>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16"/>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16"/>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16"/>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16"/>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16"/>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16"/>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16"/>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16"/>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16"/>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16"/>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16"/>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16"/>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16"/>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16"/>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16"/>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16"/>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16"/>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16"/>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16"/>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16"/>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16"/>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16"/>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16"/>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16"/>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16"/>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16"/>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16"/>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16"/>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16"/>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03" name="Google Shape;1503;p16"/>
          <p:cNvSpPr/>
          <p:nvPr/>
        </p:nvSpPr>
        <p:spPr>
          <a:xfrm rot="-629142">
            <a:off x="-496111" y="-502511"/>
            <a:ext cx="2788482" cy="1156360"/>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04" name="Google Shape;1504;p16"/>
          <p:cNvGrpSpPr/>
          <p:nvPr/>
        </p:nvGrpSpPr>
        <p:grpSpPr>
          <a:xfrm rot="-5400000">
            <a:off x="639869" y="3758892"/>
            <a:ext cx="780986" cy="2520866"/>
            <a:chOff x="6009515" y="1449343"/>
            <a:chExt cx="454141" cy="1465875"/>
          </a:xfrm>
        </p:grpSpPr>
        <p:sp>
          <p:nvSpPr>
            <p:cNvPr id="1505" name="Google Shape;1505;p16"/>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16"/>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16"/>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16"/>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09" name="Google Shape;1509;p16"/>
          <p:cNvSpPr/>
          <p:nvPr/>
        </p:nvSpPr>
        <p:spPr>
          <a:xfrm rot="2568325">
            <a:off x="8034268" y="253823"/>
            <a:ext cx="1691290" cy="1169273"/>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510" name="Shape 1510"/>
        <p:cNvGrpSpPr/>
        <p:nvPr/>
      </p:nvGrpSpPr>
      <p:grpSpPr>
        <a:xfrm>
          <a:off x="0" y="0"/>
          <a:ext cx="0" cy="0"/>
          <a:chOff x="0" y="0"/>
          <a:chExt cx="0" cy="0"/>
        </a:xfrm>
      </p:grpSpPr>
      <p:sp>
        <p:nvSpPr>
          <p:cNvPr id="1511" name="Google Shape;1511;p17"/>
          <p:cNvSpPr txBox="1"/>
          <p:nvPr>
            <p:ph type="subTitle" idx="1"/>
          </p:nvPr>
        </p:nvSpPr>
        <p:spPr>
          <a:xfrm>
            <a:off x="721475" y="1428867"/>
            <a:ext cx="2290500" cy="572700"/>
          </a:xfrm>
          <a:prstGeom prst="rect">
            <a:avLst/>
          </a:prstGeom>
          <a:ln>
            <a:noFill/>
          </a:ln>
        </p:spPr>
        <p:txBody>
          <a:bodyPr spcFirstLastPara="1" wrap="square" lIns="91425" tIns="91425" rIns="91425" bIns="91425" anchor="b" anchorCtr="0">
            <a:noAutofit/>
          </a:bodyPr>
          <a:lstStyle>
            <a:lvl1pPr marL="0" marR="0" lvl="0" indent="-152400" rtl="0">
              <a:lnSpc>
                <a:spcPct val="100000"/>
              </a:lnSpc>
              <a:spcBef>
                <a:spcPts val="0"/>
              </a:spcBef>
              <a:spcAft>
                <a:spcPts val="0"/>
              </a:spcAft>
              <a:buClr>
                <a:schemeClr val="dk1"/>
              </a:buClr>
              <a:buSzPts val="2400"/>
              <a:buFont typeface="Bebas Neue" panose="020B0606020202050201"/>
              <a:buNone/>
              <a:defRPr sz="2100" b="1">
                <a:latin typeface="Fraunces"/>
                <a:ea typeface="Fraunces"/>
                <a:cs typeface="Fraunces"/>
                <a:sym typeface="Fraunces"/>
              </a:defRPr>
            </a:lvl1pPr>
            <a:lvl2pPr lvl="1"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2pPr>
            <a:lvl3pPr lvl="2"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3pPr>
            <a:lvl4pPr lvl="3"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4pPr>
            <a:lvl5pPr lvl="4"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5pPr>
            <a:lvl6pPr lvl="5"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6pPr>
            <a:lvl7pPr lvl="6"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7pPr>
            <a:lvl8pPr lvl="7"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8pPr>
            <a:lvl9pPr lvl="8"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512" name="Google Shape;1512;p17"/>
          <p:cNvSpPr txBox="1"/>
          <p:nvPr>
            <p:ph type="subTitle" idx="2"/>
          </p:nvPr>
        </p:nvSpPr>
        <p:spPr>
          <a:xfrm>
            <a:off x="721475" y="3198018"/>
            <a:ext cx="2290500" cy="572700"/>
          </a:xfrm>
          <a:prstGeom prst="rect">
            <a:avLst/>
          </a:prstGeom>
          <a:ln>
            <a:noFill/>
          </a:ln>
        </p:spPr>
        <p:txBody>
          <a:bodyPr spcFirstLastPara="1" wrap="square" lIns="91425" tIns="91425" rIns="91425" bIns="91425" anchor="b" anchorCtr="0">
            <a:noAutofit/>
          </a:bodyPr>
          <a:lstStyle>
            <a:lvl1pPr marL="0" marR="0" lvl="0" indent="-152400" rtl="0">
              <a:lnSpc>
                <a:spcPct val="100000"/>
              </a:lnSpc>
              <a:spcBef>
                <a:spcPts val="0"/>
              </a:spcBef>
              <a:spcAft>
                <a:spcPts val="0"/>
              </a:spcAft>
              <a:buClr>
                <a:schemeClr val="dk1"/>
              </a:buClr>
              <a:buSzPts val="2400"/>
              <a:buFont typeface="Bebas Neue" panose="020B0606020202050201"/>
              <a:buNone/>
              <a:defRPr sz="2100" b="1">
                <a:latin typeface="Fraunces"/>
                <a:ea typeface="Fraunces"/>
                <a:cs typeface="Fraunces"/>
                <a:sym typeface="Fraunces"/>
              </a:defRPr>
            </a:lvl1pPr>
            <a:lvl2pPr lvl="1"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2pPr>
            <a:lvl3pPr lvl="2"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3pPr>
            <a:lvl4pPr lvl="3"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4pPr>
            <a:lvl5pPr lvl="4"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5pPr>
            <a:lvl6pPr lvl="5"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6pPr>
            <a:lvl7pPr lvl="6"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7pPr>
            <a:lvl8pPr lvl="7"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8pPr>
            <a:lvl9pPr lvl="8" algn="r"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513" name="Google Shape;1513;p17"/>
          <p:cNvSpPr txBox="1"/>
          <p:nvPr>
            <p:ph type="subTitle" idx="3"/>
          </p:nvPr>
        </p:nvSpPr>
        <p:spPr>
          <a:xfrm>
            <a:off x="6131950" y="1428867"/>
            <a:ext cx="2290500" cy="572700"/>
          </a:xfrm>
          <a:prstGeom prst="rect">
            <a:avLst/>
          </a:prstGeom>
          <a:ln>
            <a:noFill/>
          </a:ln>
        </p:spPr>
        <p:txBody>
          <a:bodyPr spcFirstLastPara="1" wrap="square" lIns="91425" tIns="91425" rIns="91425" bIns="91425" anchor="b" anchorCtr="0">
            <a:noAutofit/>
          </a:bodyPr>
          <a:lstStyle>
            <a:lvl1pPr marL="0" marR="0" lvl="0" indent="-152400" algn="r" rtl="0">
              <a:lnSpc>
                <a:spcPct val="100000"/>
              </a:lnSpc>
              <a:spcBef>
                <a:spcPts val="0"/>
              </a:spcBef>
              <a:spcAft>
                <a:spcPts val="0"/>
              </a:spcAft>
              <a:buClr>
                <a:schemeClr val="dk1"/>
              </a:buClr>
              <a:buSzPts val="2400"/>
              <a:buFont typeface="Bebas Neue" panose="020B0606020202050201"/>
              <a:buNone/>
              <a:defRPr sz="2100" b="1">
                <a:latin typeface="Fraunces"/>
                <a:ea typeface="Fraunces"/>
                <a:cs typeface="Fraunces"/>
                <a:sym typeface="Fraunces"/>
              </a:defRPr>
            </a:lvl1pPr>
            <a:lvl2pPr lvl="1"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2pPr>
            <a:lvl3pPr lvl="2"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3pPr>
            <a:lvl4pPr lvl="3"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4pPr>
            <a:lvl5pPr lvl="4"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5pPr>
            <a:lvl6pPr lvl="5"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6pPr>
            <a:lvl7pPr lvl="6"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7pPr>
            <a:lvl8pPr lvl="7"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8pPr>
            <a:lvl9pPr lvl="8"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514" name="Google Shape;1514;p17"/>
          <p:cNvSpPr txBox="1"/>
          <p:nvPr>
            <p:ph type="subTitle" idx="4"/>
          </p:nvPr>
        </p:nvSpPr>
        <p:spPr>
          <a:xfrm>
            <a:off x="6131950" y="3198017"/>
            <a:ext cx="2290500" cy="572700"/>
          </a:xfrm>
          <a:prstGeom prst="rect">
            <a:avLst/>
          </a:prstGeom>
          <a:ln>
            <a:noFill/>
          </a:ln>
        </p:spPr>
        <p:txBody>
          <a:bodyPr spcFirstLastPara="1" wrap="square" lIns="91425" tIns="91425" rIns="91425" bIns="91425" anchor="b" anchorCtr="0">
            <a:noAutofit/>
          </a:bodyPr>
          <a:lstStyle>
            <a:lvl1pPr marL="0" marR="0" lvl="0" indent="-152400" algn="r" rtl="0">
              <a:lnSpc>
                <a:spcPct val="100000"/>
              </a:lnSpc>
              <a:spcBef>
                <a:spcPts val="0"/>
              </a:spcBef>
              <a:spcAft>
                <a:spcPts val="0"/>
              </a:spcAft>
              <a:buClr>
                <a:schemeClr val="dk1"/>
              </a:buClr>
              <a:buSzPts val="2400"/>
              <a:buFont typeface="Bebas Neue" panose="020B0606020202050201"/>
              <a:buNone/>
              <a:defRPr sz="2100" b="1">
                <a:latin typeface="Fraunces"/>
                <a:ea typeface="Fraunces"/>
                <a:cs typeface="Fraunces"/>
                <a:sym typeface="Fraunces"/>
              </a:defRPr>
            </a:lvl1pPr>
            <a:lvl2pPr lvl="1"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2pPr>
            <a:lvl3pPr lvl="2"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3pPr>
            <a:lvl4pPr lvl="3"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4pPr>
            <a:lvl5pPr lvl="4"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5pPr>
            <a:lvl6pPr lvl="5"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6pPr>
            <a:lvl7pPr lvl="6"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7pPr>
            <a:lvl8pPr lvl="7"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8pPr>
            <a:lvl9pPr lvl="8" rtl="0">
              <a:lnSpc>
                <a:spcPct val="100000"/>
              </a:lnSpc>
              <a:spcBef>
                <a:spcPts val="0"/>
              </a:spcBef>
              <a:spcAft>
                <a:spcPts val="0"/>
              </a:spcAft>
              <a:buClr>
                <a:srgbClr val="FF0000"/>
              </a:buClr>
              <a:buSzPts val="2400"/>
              <a:buFont typeface="Bebas Neue" panose="020B0606020202050201"/>
              <a:buNone/>
              <a:defRPr sz="2400">
                <a:solidFill>
                  <a:srgbClr val="FF0000"/>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515" name="Google Shape;1515;p17"/>
          <p:cNvSpPr txBox="1"/>
          <p:nvPr>
            <p:ph type="subTitle" idx="5"/>
          </p:nvPr>
        </p:nvSpPr>
        <p:spPr>
          <a:xfrm>
            <a:off x="721549" y="1967551"/>
            <a:ext cx="22905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516" name="Google Shape;1516;p17"/>
          <p:cNvSpPr txBox="1"/>
          <p:nvPr>
            <p:ph type="subTitle" idx="6"/>
          </p:nvPr>
        </p:nvSpPr>
        <p:spPr>
          <a:xfrm>
            <a:off x="6131950" y="1967551"/>
            <a:ext cx="2290500" cy="48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517" name="Google Shape;1517;p17"/>
          <p:cNvSpPr txBox="1"/>
          <p:nvPr>
            <p:ph type="subTitle" idx="7"/>
          </p:nvPr>
        </p:nvSpPr>
        <p:spPr>
          <a:xfrm>
            <a:off x="721549" y="3729826"/>
            <a:ext cx="22905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518" name="Google Shape;1518;p17"/>
          <p:cNvSpPr txBox="1"/>
          <p:nvPr>
            <p:ph type="subTitle" idx="8"/>
          </p:nvPr>
        </p:nvSpPr>
        <p:spPr>
          <a:xfrm>
            <a:off x="6131950" y="3729826"/>
            <a:ext cx="2290500" cy="48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519" name="Google Shape;1519;p17"/>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520" name="Google Shape;1520;p17"/>
          <p:cNvSpPr/>
          <p:nvPr/>
        </p:nvSpPr>
        <p:spPr>
          <a:xfrm rot="3324092">
            <a:off x="7503935" y="4368499"/>
            <a:ext cx="1849910" cy="2107301"/>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21" name="Google Shape;1521;p17"/>
          <p:cNvGrpSpPr/>
          <p:nvPr/>
        </p:nvGrpSpPr>
        <p:grpSpPr>
          <a:xfrm rot="-409829">
            <a:off x="7255643" y="4681874"/>
            <a:ext cx="1304500" cy="1180620"/>
            <a:chOff x="4136977" y="2184047"/>
            <a:chExt cx="577614" cy="522759"/>
          </a:xfrm>
        </p:grpSpPr>
        <p:sp>
          <p:nvSpPr>
            <p:cNvPr id="1522" name="Google Shape;1522;p17"/>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17"/>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17"/>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17"/>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17"/>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17"/>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17"/>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17"/>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17"/>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17"/>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17"/>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17"/>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17"/>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17"/>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 name="Google Shape;1536;p17"/>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 name="Google Shape;1537;p17"/>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 name="Google Shape;1538;p17"/>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 name="Google Shape;1539;p17"/>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 name="Google Shape;1540;p17"/>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 name="Google Shape;1541;p17"/>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17"/>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17"/>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17"/>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17"/>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17"/>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17"/>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17"/>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 name="Google Shape;1549;p17"/>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17"/>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17"/>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 name="Google Shape;1552;p17"/>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 name="Google Shape;1553;p17"/>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17"/>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17"/>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17"/>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17"/>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 name="Google Shape;1558;p17"/>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 name="Google Shape;1559;p17"/>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17"/>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17"/>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17"/>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17"/>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17"/>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17"/>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17"/>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17"/>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17"/>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17"/>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 name="Google Shape;1570;p17"/>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 name="Google Shape;1571;p17"/>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17"/>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17"/>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17"/>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17"/>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17"/>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17"/>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17"/>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17"/>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17"/>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17"/>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17"/>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17"/>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17"/>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17"/>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17"/>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17"/>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17"/>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17"/>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17"/>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 name="Google Shape;1591;p17"/>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17"/>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17"/>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17"/>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17"/>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17"/>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17"/>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17"/>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17"/>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17"/>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17"/>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 name="Google Shape;1602;p17"/>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 name="Google Shape;1603;p17"/>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 name="Google Shape;1604;p17"/>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 name="Google Shape;1605;p17"/>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17"/>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17"/>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17"/>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17"/>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17"/>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17"/>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17"/>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17"/>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17"/>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17"/>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17"/>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17"/>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17"/>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17"/>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17"/>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17"/>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17"/>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17"/>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17"/>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 name="Google Shape;1625;p17"/>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17"/>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 name="Google Shape;1627;p17"/>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 name="Google Shape;1628;p17"/>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 name="Google Shape;1629;p17"/>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 name="Google Shape;1630;p17"/>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17"/>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17"/>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17"/>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17"/>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17"/>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17"/>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17"/>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17"/>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17"/>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17"/>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17"/>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17"/>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17"/>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17"/>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17"/>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17"/>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17"/>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17"/>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17"/>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17"/>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17"/>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17"/>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17"/>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17"/>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17"/>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17"/>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17"/>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17"/>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17"/>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17"/>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17"/>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17"/>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17"/>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17"/>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17"/>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17"/>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17"/>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17"/>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17"/>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17"/>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17"/>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17"/>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17"/>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17"/>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17"/>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17"/>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17"/>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17"/>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17"/>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17"/>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17"/>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17"/>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17"/>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17"/>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17"/>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17"/>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17"/>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17"/>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17"/>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17"/>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17"/>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17"/>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17"/>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17"/>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17"/>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17"/>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 name="Google Shape;1697;p17"/>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 name="Google Shape;1698;p17"/>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17"/>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17"/>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17"/>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17"/>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17"/>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17"/>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17"/>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 name="Google Shape;1706;p17"/>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 name="Google Shape;1707;p17"/>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17"/>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17"/>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17"/>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17"/>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17"/>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17"/>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17"/>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17"/>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 name="Google Shape;1716;p17"/>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 name="Google Shape;1717;p17"/>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17"/>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17"/>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 name="Google Shape;1720;p17"/>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 name="Google Shape;1721;p17"/>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 name="Google Shape;1722;p17"/>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 name="Google Shape;1723;p17"/>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17"/>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17"/>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17"/>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17"/>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17"/>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17"/>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17"/>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17"/>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17"/>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17"/>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 name="Google Shape;1734;p17"/>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 name="Google Shape;1735;p17"/>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 name="Google Shape;1736;p17"/>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 name="Google Shape;1737;p17"/>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 name="Google Shape;1738;p17"/>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 name="Google Shape;1739;p17"/>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 name="Google Shape;1740;p17"/>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 name="Google Shape;1741;p17"/>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17"/>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17"/>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 name="Google Shape;1744;p17"/>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 name="Google Shape;1745;p17"/>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 name="Google Shape;1746;p17"/>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17"/>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 name="Google Shape;1748;p17"/>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 name="Google Shape;1749;p17"/>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 name="Google Shape;1750;p17"/>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 name="Google Shape;1751;p17"/>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 name="Google Shape;1752;p17"/>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 name="Google Shape;1753;p17"/>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 name="Google Shape;1754;p17"/>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17"/>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17"/>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17"/>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17"/>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17"/>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 name="Google Shape;1760;p17"/>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 name="Google Shape;1761;p17"/>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17"/>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17"/>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17"/>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17"/>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17"/>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17"/>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17"/>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17"/>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17"/>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17"/>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17"/>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17"/>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17"/>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17"/>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 name="Google Shape;1776;p17"/>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 name="Google Shape;1777;p17"/>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 name="Google Shape;1778;p17"/>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 name="Google Shape;1779;p17"/>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 name="Google Shape;1780;p17"/>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 name="Google Shape;1781;p17"/>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 name="Google Shape;1782;p17"/>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17"/>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 name="Google Shape;1784;p17"/>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 name="Google Shape;1785;p17"/>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17"/>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17"/>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 name="Google Shape;1788;p17"/>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 name="Google Shape;1789;p17"/>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 name="Google Shape;1790;p17"/>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 name="Google Shape;1791;p17"/>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 name="Google Shape;1792;p17"/>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 name="Google Shape;1793;p17"/>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 name="Google Shape;1794;p17"/>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 name="Google Shape;1795;p17"/>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 name="Google Shape;1796;p17"/>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 name="Google Shape;1797;p17"/>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98" name="Google Shape;1798;p17"/>
          <p:cNvSpPr/>
          <p:nvPr/>
        </p:nvSpPr>
        <p:spPr>
          <a:xfrm rot="900191">
            <a:off x="7292205" y="-425990"/>
            <a:ext cx="2788512" cy="1156365"/>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99" name="Google Shape;1799;p17"/>
          <p:cNvGrpSpPr/>
          <p:nvPr/>
        </p:nvGrpSpPr>
        <p:grpSpPr>
          <a:xfrm rot="7483992">
            <a:off x="-1247275" y="3792526"/>
            <a:ext cx="2654604" cy="2709402"/>
            <a:chOff x="5983672" y="2984139"/>
            <a:chExt cx="1407478" cy="1436595"/>
          </a:xfrm>
        </p:grpSpPr>
        <p:sp>
          <p:nvSpPr>
            <p:cNvPr id="1800" name="Google Shape;1800;p17"/>
            <p:cNvSpPr/>
            <p:nvPr/>
          </p:nvSpPr>
          <p:spPr>
            <a:xfrm rot="5400000">
              <a:off x="6369621" y="2978733"/>
              <a:ext cx="914565" cy="1041355"/>
            </a:xfrm>
            <a:custGeom>
              <a:avLst/>
              <a:gdLst/>
              <a:ahLst/>
              <a:cxnLst/>
              <a:rect l="l" t="t" r="r" b="b"/>
              <a:pathLst>
                <a:path w="26826" h="30545" extrusionOk="0">
                  <a:moveTo>
                    <a:pt x="0" y="0"/>
                  </a:moveTo>
                  <a:lnTo>
                    <a:pt x="2841" y="4317"/>
                  </a:lnTo>
                  <a:lnTo>
                    <a:pt x="5688" y="8628"/>
                  </a:lnTo>
                  <a:lnTo>
                    <a:pt x="7108" y="10784"/>
                  </a:lnTo>
                  <a:cubicBezTo>
                    <a:pt x="7588" y="11500"/>
                    <a:pt x="8055" y="12223"/>
                    <a:pt x="8541" y="12933"/>
                  </a:cubicBezTo>
                  <a:cubicBezTo>
                    <a:pt x="9027" y="13643"/>
                    <a:pt x="9532" y="14347"/>
                    <a:pt x="10067" y="15020"/>
                  </a:cubicBezTo>
                  <a:cubicBezTo>
                    <a:pt x="10609" y="15693"/>
                    <a:pt x="11182" y="16341"/>
                    <a:pt x="11812" y="16933"/>
                  </a:cubicBezTo>
                  <a:cubicBezTo>
                    <a:pt x="12441" y="17518"/>
                    <a:pt x="13126" y="18054"/>
                    <a:pt x="13867" y="18496"/>
                  </a:cubicBezTo>
                  <a:cubicBezTo>
                    <a:pt x="14609" y="18939"/>
                    <a:pt x="15400" y="19294"/>
                    <a:pt x="16185" y="19649"/>
                  </a:cubicBezTo>
                  <a:cubicBezTo>
                    <a:pt x="16964" y="20004"/>
                    <a:pt x="17749" y="20371"/>
                    <a:pt x="18477" y="20832"/>
                  </a:cubicBezTo>
                  <a:cubicBezTo>
                    <a:pt x="19200" y="21287"/>
                    <a:pt x="19848" y="21866"/>
                    <a:pt x="20415" y="22508"/>
                  </a:cubicBezTo>
                  <a:cubicBezTo>
                    <a:pt x="21555" y="23798"/>
                    <a:pt x="22433" y="25293"/>
                    <a:pt x="23393" y="26726"/>
                  </a:cubicBezTo>
                  <a:cubicBezTo>
                    <a:pt x="23866" y="27442"/>
                    <a:pt x="24371" y="28140"/>
                    <a:pt x="24925" y="28800"/>
                  </a:cubicBezTo>
                  <a:cubicBezTo>
                    <a:pt x="25343" y="29287"/>
                    <a:pt x="25798" y="29743"/>
                    <a:pt x="26297" y="30148"/>
                  </a:cubicBezTo>
                  <a:lnTo>
                    <a:pt x="26297" y="30148"/>
                  </a:lnTo>
                  <a:cubicBezTo>
                    <a:pt x="25803" y="29741"/>
                    <a:pt x="25352" y="29280"/>
                    <a:pt x="24944" y="28788"/>
                  </a:cubicBezTo>
                  <a:cubicBezTo>
                    <a:pt x="24389" y="28127"/>
                    <a:pt x="23891" y="27423"/>
                    <a:pt x="23418" y="26707"/>
                  </a:cubicBezTo>
                  <a:cubicBezTo>
                    <a:pt x="22944" y="25984"/>
                    <a:pt x="22489" y="25255"/>
                    <a:pt x="22010" y="24539"/>
                  </a:cubicBezTo>
                  <a:cubicBezTo>
                    <a:pt x="21530" y="23823"/>
                    <a:pt x="21025" y="23125"/>
                    <a:pt x="20452" y="22477"/>
                  </a:cubicBezTo>
                  <a:cubicBezTo>
                    <a:pt x="19885" y="21829"/>
                    <a:pt x="19237" y="21244"/>
                    <a:pt x="18502" y="20783"/>
                  </a:cubicBezTo>
                  <a:cubicBezTo>
                    <a:pt x="17773" y="20322"/>
                    <a:pt x="16988" y="19954"/>
                    <a:pt x="16210" y="19593"/>
                  </a:cubicBezTo>
                  <a:cubicBezTo>
                    <a:pt x="15425" y="19231"/>
                    <a:pt x="14640" y="18876"/>
                    <a:pt x="13905" y="18434"/>
                  </a:cubicBezTo>
                  <a:cubicBezTo>
                    <a:pt x="13170" y="17998"/>
                    <a:pt x="12491" y="17462"/>
                    <a:pt x="11861" y="16876"/>
                  </a:cubicBezTo>
                  <a:cubicBezTo>
                    <a:pt x="10609" y="15699"/>
                    <a:pt x="9569" y="14316"/>
                    <a:pt x="8597" y="12896"/>
                  </a:cubicBezTo>
                  <a:cubicBezTo>
                    <a:pt x="8111" y="12185"/>
                    <a:pt x="7638" y="11469"/>
                    <a:pt x="7158" y="10753"/>
                  </a:cubicBezTo>
                  <a:lnTo>
                    <a:pt x="5731" y="8597"/>
                  </a:lnTo>
                  <a:lnTo>
                    <a:pt x="2872" y="4299"/>
                  </a:lnTo>
                  <a:lnTo>
                    <a:pt x="0" y="0"/>
                  </a:lnTo>
                  <a:close/>
                  <a:moveTo>
                    <a:pt x="26297" y="30148"/>
                  </a:moveTo>
                  <a:lnTo>
                    <a:pt x="26297" y="30148"/>
                  </a:lnTo>
                  <a:cubicBezTo>
                    <a:pt x="26466" y="30287"/>
                    <a:pt x="26640" y="30419"/>
                    <a:pt x="26819" y="30545"/>
                  </a:cubicBezTo>
                  <a:lnTo>
                    <a:pt x="26825" y="30545"/>
                  </a:lnTo>
                  <a:cubicBezTo>
                    <a:pt x="26644" y="30419"/>
                    <a:pt x="26468" y="30286"/>
                    <a:pt x="26297" y="301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 name="Google Shape;1801;p17"/>
            <p:cNvSpPr/>
            <p:nvPr/>
          </p:nvSpPr>
          <p:spPr>
            <a:xfrm rot="5400000">
              <a:off x="6361465" y="3803712"/>
              <a:ext cx="29558" cy="109846"/>
            </a:xfrm>
            <a:custGeom>
              <a:avLst/>
              <a:gdLst/>
              <a:ahLst/>
              <a:cxnLst/>
              <a:rect l="l" t="t" r="r" b="b"/>
              <a:pathLst>
                <a:path w="867" h="3222" extrusionOk="0">
                  <a:moveTo>
                    <a:pt x="0" y="0"/>
                  </a:moveTo>
                  <a:cubicBezTo>
                    <a:pt x="6" y="281"/>
                    <a:pt x="38" y="561"/>
                    <a:pt x="75" y="841"/>
                  </a:cubicBezTo>
                  <a:cubicBezTo>
                    <a:pt x="119" y="1116"/>
                    <a:pt x="175" y="1390"/>
                    <a:pt x="243" y="1664"/>
                  </a:cubicBezTo>
                  <a:cubicBezTo>
                    <a:pt x="312" y="1938"/>
                    <a:pt x="393" y="2206"/>
                    <a:pt x="492" y="2467"/>
                  </a:cubicBezTo>
                  <a:cubicBezTo>
                    <a:pt x="592" y="2729"/>
                    <a:pt x="710" y="2991"/>
                    <a:pt x="866" y="3221"/>
                  </a:cubicBezTo>
                  <a:cubicBezTo>
                    <a:pt x="835" y="3159"/>
                    <a:pt x="804" y="3097"/>
                    <a:pt x="773" y="3034"/>
                  </a:cubicBezTo>
                  <a:cubicBezTo>
                    <a:pt x="748" y="2966"/>
                    <a:pt x="717" y="2903"/>
                    <a:pt x="692" y="2841"/>
                  </a:cubicBezTo>
                  <a:cubicBezTo>
                    <a:pt x="642" y="2710"/>
                    <a:pt x="592" y="2580"/>
                    <a:pt x="548" y="2449"/>
                  </a:cubicBezTo>
                  <a:cubicBezTo>
                    <a:pt x="461" y="2181"/>
                    <a:pt x="380" y="1913"/>
                    <a:pt x="318" y="1645"/>
                  </a:cubicBezTo>
                  <a:cubicBezTo>
                    <a:pt x="249" y="1377"/>
                    <a:pt x="187" y="1103"/>
                    <a:pt x="137" y="829"/>
                  </a:cubicBezTo>
                  <a:cubicBezTo>
                    <a:pt x="106" y="692"/>
                    <a:pt x="81" y="555"/>
                    <a:pt x="63" y="418"/>
                  </a:cubicBezTo>
                  <a:cubicBezTo>
                    <a:pt x="38" y="275"/>
                    <a:pt x="19" y="1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 name="Google Shape;1802;p17"/>
            <p:cNvSpPr/>
            <p:nvPr/>
          </p:nvSpPr>
          <p:spPr>
            <a:xfrm rot="5400000">
              <a:off x="6551456" y="3643687"/>
              <a:ext cx="52707" cy="116630"/>
            </a:xfrm>
            <a:custGeom>
              <a:avLst/>
              <a:gdLst/>
              <a:ahLst/>
              <a:cxnLst/>
              <a:rect l="l" t="t" r="r" b="b"/>
              <a:pathLst>
                <a:path w="1546" h="3421" extrusionOk="0">
                  <a:moveTo>
                    <a:pt x="0" y="1"/>
                  </a:moveTo>
                  <a:lnTo>
                    <a:pt x="175" y="169"/>
                  </a:lnTo>
                  <a:cubicBezTo>
                    <a:pt x="225" y="231"/>
                    <a:pt x="281" y="287"/>
                    <a:pt x="330" y="350"/>
                  </a:cubicBezTo>
                  <a:cubicBezTo>
                    <a:pt x="380" y="412"/>
                    <a:pt x="436" y="468"/>
                    <a:pt x="480" y="536"/>
                  </a:cubicBezTo>
                  <a:cubicBezTo>
                    <a:pt x="530" y="599"/>
                    <a:pt x="573" y="661"/>
                    <a:pt x="623" y="730"/>
                  </a:cubicBezTo>
                  <a:cubicBezTo>
                    <a:pt x="798" y="991"/>
                    <a:pt x="953" y="1272"/>
                    <a:pt x="1078" y="1564"/>
                  </a:cubicBezTo>
                  <a:cubicBezTo>
                    <a:pt x="1209" y="1857"/>
                    <a:pt x="1309" y="2162"/>
                    <a:pt x="1383" y="2474"/>
                  </a:cubicBezTo>
                  <a:cubicBezTo>
                    <a:pt x="1402" y="2549"/>
                    <a:pt x="1421" y="2630"/>
                    <a:pt x="1439" y="2704"/>
                  </a:cubicBezTo>
                  <a:cubicBezTo>
                    <a:pt x="1452" y="2785"/>
                    <a:pt x="1464" y="2860"/>
                    <a:pt x="1477" y="2941"/>
                  </a:cubicBezTo>
                  <a:cubicBezTo>
                    <a:pt x="1489" y="3022"/>
                    <a:pt x="1495" y="3103"/>
                    <a:pt x="1508" y="3178"/>
                  </a:cubicBezTo>
                  <a:lnTo>
                    <a:pt x="1527" y="3421"/>
                  </a:lnTo>
                  <a:cubicBezTo>
                    <a:pt x="1545" y="3097"/>
                    <a:pt x="1508" y="2773"/>
                    <a:pt x="1446" y="2455"/>
                  </a:cubicBezTo>
                  <a:cubicBezTo>
                    <a:pt x="1383" y="2144"/>
                    <a:pt x="1277" y="1832"/>
                    <a:pt x="1153" y="1533"/>
                  </a:cubicBezTo>
                  <a:cubicBezTo>
                    <a:pt x="1022" y="1240"/>
                    <a:pt x="860" y="954"/>
                    <a:pt x="673" y="692"/>
                  </a:cubicBezTo>
                  <a:cubicBezTo>
                    <a:pt x="480" y="437"/>
                    <a:pt x="262" y="194"/>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 name="Google Shape;1803;p17"/>
            <p:cNvSpPr/>
            <p:nvPr/>
          </p:nvSpPr>
          <p:spPr>
            <a:xfrm rot="5400000">
              <a:off x="6334702" y="3846601"/>
              <a:ext cx="123653" cy="98596"/>
            </a:xfrm>
            <a:custGeom>
              <a:avLst/>
              <a:gdLst/>
              <a:ahLst/>
              <a:cxnLst/>
              <a:rect l="l" t="t" r="r" b="b"/>
              <a:pathLst>
                <a:path w="3627" h="2892" extrusionOk="0">
                  <a:moveTo>
                    <a:pt x="1" y="1"/>
                  </a:moveTo>
                  <a:lnTo>
                    <a:pt x="854" y="786"/>
                  </a:lnTo>
                  <a:cubicBezTo>
                    <a:pt x="1141" y="1047"/>
                    <a:pt x="1433" y="1303"/>
                    <a:pt x="1726" y="1558"/>
                  </a:cubicBezTo>
                  <a:cubicBezTo>
                    <a:pt x="2025" y="1807"/>
                    <a:pt x="2324" y="2050"/>
                    <a:pt x="2642" y="2281"/>
                  </a:cubicBezTo>
                  <a:cubicBezTo>
                    <a:pt x="2954" y="2505"/>
                    <a:pt x="3277" y="2723"/>
                    <a:pt x="3626" y="2891"/>
                  </a:cubicBezTo>
                  <a:cubicBezTo>
                    <a:pt x="3545" y="2841"/>
                    <a:pt x="3464" y="2792"/>
                    <a:pt x="3383" y="2742"/>
                  </a:cubicBezTo>
                  <a:cubicBezTo>
                    <a:pt x="3302" y="2686"/>
                    <a:pt x="3221" y="2630"/>
                    <a:pt x="3140" y="2573"/>
                  </a:cubicBezTo>
                  <a:cubicBezTo>
                    <a:pt x="2985" y="2468"/>
                    <a:pt x="2829" y="2349"/>
                    <a:pt x="2673" y="2231"/>
                  </a:cubicBezTo>
                  <a:cubicBezTo>
                    <a:pt x="2368" y="1994"/>
                    <a:pt x="2069" y="1751"/>
                    <a:pt x="1776" y="1496"/>
                  </a:cubicBezTo>
                  <a:cubicBezTo>
                    <a:pt x="1483" y="1247"/>
                    <a:pt x="1191" y="991"/>
                    <a:pt x="898" y="742"/>
                  </a:cubicBezTo>
                  <a:cubicBezTo>
                    <a:pt x="605" y="487"/>
                    <a:pt x="306" y="2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 name="Google Shape;1804;p17"/>
            <p:cNvSpPr/>
            <p:nvPr/>
          </p:nvSpPr>
          <p:spPr>
            <a:xfrm rot="5400000">
              <a:off x="6439756" y="3826539"/>
              <a:ext cx="119801" cy="38047"/>
            </a:xfrm>
            <a:custGeom>
              <a:avLst/>
              <a:gdLst/>
              <a:ahLst/>
              <a:cxnLst/>
              <a:rect l="l" t="t" r="r" b="b"/>
              <a:pathLst>
                <a:path w="3514" h="1116" extrusionOk="0">
                  <a:moveTo>
                    <a:pt x="0" y="1"/>
                  </a:moveTo>
                  <a:lnTo>
                    <a:pt x="0" y="1"/>
                  </a:lnTo>
                  <a:cubicBezTo>
                    <a:pt x="56" y="51"/>
                    <a:pt x="119" y="107"/>
                    <a:pt x="181" y="157"/>
                  </a:cubicBezTo>
                  <a:lnTo>
                    <a:pt x="362" y="306"/>
                  </a:lnTo>
                  <a:lnTo>
                    <a:pt x="561" y="443"/>
                  </a:lnTo>
                  <a:lnTo>
                    <a:pt x="760" y="574"/>
                  </a:lnTo>
                  <a:cubicBezTo>
                    <a:pt x="1034" y="736"/>
                    <a:pt x="1327" y="873"/>
                    <a:pt x="1632" y="966"/>
                  </a:cubicBezTo>
                  <a:cubicBezTo>
                    <a:pt x="1938" y="1060"/>
                    <a:pt x="2255" y="1116"/>
                    <a:pt x="2573" y="1116"/>
                  </a:cubicBezTo>
                  <a:lnTo>
                    <a:pt x="2816" y="1103"/>
                  </a:lnTo>
                  <a:lnTo>
                    <a:pt x="3053" y="1072"/>
                  </a:lnTo>
                  <a:lnTo>
                    <a:pt x="3283" y="1022"/>
                  </a:lnTo>
                  <a:cubicBezTo>
                    <a:pt x="3364" y="998"/>
                    <a:pt x="3439" y="973"/>
                    <a:pt x="3514" y="941"/>
                  </a:cubicBezTo>
                  <a:lnTo>
                    <a:pt x="3514" y="941"/>
                  </a:lnTo>
                  <a:cubicBezTo>
                    <a:pt x="3247" y="1018"/>
                    <a:pt x="2970" y="1056"/>
                    <a:pt x="2696" y="1056"/>
                  </a:cubicBezTo>
                  <a:cubicBezTo>
                    <a:pt x="2657" y="1056"/>
                    <a:pt x="2618" y="1055"/>
                    <a:pt x="2579" y="1054"/>
                  </a:cubicBezTo>
                  <a:cubicBezTo>
                    <a:pt x="2262" y="1041"/>
                    <a:pt x="1950" y="991"/>
                    <a:pt x="1657" y="892"/>
                  </a:cubicBezTo>
                  <a:cubicBezTo>
                    <a:pt x="1352" y="804"/>
                    <a:pt x="1066" y="674"/>
                    <a:pt x="791" y="518"/>
                  </a:cubicBezTo>
                  <a:lnTo>
                    <a:pt x="586" y="399"/>
                  </a:lnTo>
                  <a:lnTo>
                    <a:pt x="387" y="275"/>
                  </a:lnTo>
                  <a:lnTo>
                    <a:pt x="193" y="138"/>
                  </a:lnTo>
                  <a:cubicBezTo>
                    <a:pt x="131" y="94"/>
                    <a:pt x="63" y="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 name="Google Shape;1805;p17"/>
            <p:cNvSpPr/>
            <p:nvPr/>
          </p:nvSpPr>
          <p:spPr>
            <a:xfrm rot="5400000">
              <a:off x="6509575" y="3787880"/>
              <a:ext cx="148507" cy="29797"/>
            </a:xfrm>
            <a:custGeom>
              <a:avLst/>
              <a:gdLst/>
              <a:ahLst/>
              <a:cxnLst/>
              <a:rect l="l" t="t" r="r" b="b"/>
              <a:pathLst>
                <a:path w="4356" h="874" extrusionOk="0">
                  <a:moveTo>
                    <a:pt x="0" y="0"/>
                  </a:moveTo>
                  <a:lnTo>
                    <a:pt x="225" y="187"/>
                  </a:lnTo>
                  <a:lnTo>
                    <a:pt x="468" y="355"/>
                  </a:lnTo>
                  <a:lnTo>
                    <a:pt x="723" y="499"/>
                  </a:lnTo>
                  <a:lnTo>
                    <a:pt x="991" y="617"/>
                  </a:lnTo>
                  <a:cubicBezTo>
                    <a:pt x="1359" y="760"/>
                    <a:pt x="1745" y="841"/>
                    <a:pt x="2137" y="866"/>
                  </a:cubicBezTo>
                  <a:cubicBezTo>
                    <a:pt x="2215" y="871"/>
                    <a:pt x="2293" y="874"/>
                    <a:pt x="2370" y="874"/>
                  </a:cubicBezTo>
                  <a:cubicBezTo>
                    <a:pt x="2685" y="874"/>
                    <a:pt x="2997" y="833"/>
                    <a:pt x="3302" y="748"/>
                  </a:cubicBezTo>
                  <a:lnTo>
                    <a:pt x="3583" y="661"/>
                  </a:lnTo>
                  <a:lnTo>
                    <a:pt x="3850" y="548"/>
                  </a:lnTo>
                  <a:lnTo>
                    <a:pt x="4112" y="411"/>
                  </a:lnTo>
                  <a:lnTo>
                    <a:pt x="4355" y="249"/>
                  </a:lnTo>
                  <a:lnTo>
                    <a:pt x="4355" y="249"/>
                  </a:lnTo>
                  <a:cubicBezTo>
                    <a:pt x="4025" y="449"/>
                    <a:pt x="3664" y="598"/>
                    <a:pt x="3290" y="692"/>
                  </a:cubicBezTo>
                  <a:cubicBezTo>
                    <a:pt x="2992" y="761"/>
                    <a:pt x="2683" y="799"/>
                    <a:pt x="2378" y="799"/>
                  </a:cubicBezTo>
                  <a:cubicBezTo>
                    <a:pt x="2299" y="799"/>
                    <a:pt x="2221" y="796"/>
                    <a:pt x="2143" y="791"/>
                  </a:cubicBezTo>
                  <a:cubicBezTo>
                    <a:pt x="1757" y="773"/>
                    <a:pt x="1377" y="692"/>
                    <a:pt x="1016" y="561"/>
                  </a:cubicBezTo>
                  <a:cubicBezTo>
                    <a:pt x="648" y="430"/>
                    <a:pt x="312" y="2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 name="Google Shape;1806;p17"/>
            <p:cNvSpPr/>
            <p:nvPr/>
          </p:nvSpPr>
          <p:spPr>
            <a:xfrm rot="5400000">
              <a:off x="6755217" y="3132790"/>
              <a:ext cx="98152" cy="379790"/>
            </a:xfrm>
            <a:custGeom>
              <a:avLst/>
              <a:gdLst/>
              <a:ahLst/>
              <a:cxnLst/>
              <a:rect l="l" t="t" r="r" b="b"/>
              <a:pathLst>
                <a:path w="2879" h="11140" extrusionOk="0">
                  <a:moveTo>
                    <a:pt x="81" y="0"/>
                  </a:moveTo>
                  <a:lnTo>
                    <a:pt x="25" y="723"/>
                  </a:lnTo>
                  <a:lnTo>
                    <a:pt x="0" y="1452"/>
                  </a:lnTo>
                  <a:lnTo>
                    <a:pt x="19" y="2187"/>
                  </a:lnTo>
                  <a:lnTo>
                    <a:pt x="75" y="2910"/>
                  </a:lnTo>
                  <a:cubicBezTo>
                    <a:pt x="162" y="3882"/>
                    <a:pt x="349" y="4841"/>
                    <a:pt x="605" y="5782"/>
                  </a:cubicBezTo>
                  <a:cubicBezTo>
                    <a:pt x="860" y="6722"/>
                    <a:pt x="1190" y="7638"/>
                    <a:pt x="1570" y="8535"/>
                  </a:cubicBezTo>
                  <a:cubicBezTo>
                    <a:pt x="1957" y="9426"/>
                    <a:pt x="2393" y="10298"/>
                    <a:pt x="2879" y="11139"/>
                  </a:cubicBezTo>
                  <a:cubicBezTo>
                    <a:pt x="2424" y="10279"/>
                    <a:pt x="1994" y="9407"/>
                    <a:pt x="1626" y="8510"/>
                  </a:cubicBezTo>
                  <a:cubicBezTo>
                    <a:pt x="1253" y="7613"/>
                    <a:pt x="929" y="6697"/>
                    <a:pt x="679" y="5763"/>
                  </a:cubicBezTo>
                  <a:cubicBezTo>
                    <a:pt x="418" y="4828"/>
                    <a:pt x="237" y="3869"/>
                    <a:pt x="131" y="2910"/>
                  </a:cubicBezTo>
                  <a:lnTo>
                    <a:pt x="69" y="2181"/>
                  </a:lnTo>
                  <a:lnTo>
                    <a:pt x="38" y="1452"/>
                  </a:lnTo>
                  <a:lnTo>
                    <a:pt x="44" y="729"/>
                  </a:lnTo>
                  <a:lnTo>
                    <a:pt x="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 name="Google Shape;1807;p17"/>
            <p:cNvSpPr/>
            <p:nvPr/>
          </p:nvSpPr>
          <p:spPr>
            <a:xfrm rot="5400000">
              <a:off x="6573324" y="3146922"/>
              <a:ext cx="65219" cy="275706"/>
            </a:xfrm>
            <a:custGeom>
              <a:avLst/>
              <a:gdLst/>
              <a:ahLst/>
              <a:cxnLst/>
              <a:rect l="l" t="t" r="r" b="b"/>
              <a:pathLst>
                <a:path w="1913" h="8087" extrusionOk="0">
                  <a:moveTo>
                    <a:pt x="1850" y="0"/>
                  </a:moveTo>
                  <a:cubicBezTo>
                    <a:pt x="1894" y="349"/>
                    <a:pt x="1888" y="704"/>
                    <a:pt x="1850" y="1047"/>
                  </a:cubicBezTo>
                  <a:cubicBezTo>
                    <a:pt x="1813" y="1396"/>
                    <a:pt x="1751" y="1738"/>
                    <a:pt x="1676" y="2081"/>
                  </a:cubicBezTo>
                  <a:cubicBezTo>
                    <a:pt x="1514" y="2760"/>
                    <a:pt x="1302" y="3427"/>
                    <a:pt x="1028" y="4068"/>
                  </a:cubicBezTo>
                  <a:cubicBezTo>
                    <a:pt x="960" y="4230"/>
                    <a:pt x="885" y="4386"/>
                    <a:pt x="810" y="4542"/>
                  </a:cubicBezTo>
                  <a:cubicBezTo>
                    <a:pt x="735" y="4704"/>
                    <a:pt x="661" y="4859"/>
                    <a:pt x="592" y="5021"/>
                  </a:cubicBezTo>
                  <a:cubicBezTo>
                    <a:pt x="449" y="5345"/>
                    <a:pt x="318" y="5669"/>
                    <a:pt x="218" y="6006"/>
                  </a:cubicBezTo>
                  <a:cubicBezTo>
                    <a:pt x="119" y="6348"/>
                    <a:pt x="50" y="6691"/>
                    <a:pt x="25" y="7046"/>
                  </a:cubicBezTo>
                  <a:cubicBezTo>
                    <a:pt x="0" y="7395"/>
                    <a:pt x="25" y="7750"/>
                    <a:pt x="125" y="8086"/>
                  </a:cubicBezTo>
                  <a:cubicBezTo>
                    <a:pt x="44" y="7744"/>
                    <a:pt x="31" y="7395"/>
                    <a:pt x="63" y="7046"/>
                  </a:cubicBezTo>
                  <a:cubicBezTo>
                    <a:pt x="94" y="6697"/>
                    <a:pt x="175" y="6361"/>
                    <a:pt x="281" y="6024"/>
                  </a:cubicBezTo>
                  <a:cubicBezTo>
                    <a:pt x="386" y="5694"/>
                    <a:pt x="517" y="5370"/>
                    <a:pt x="654" y="5053"/>
                  </a:cubicBezTo>
                  <a:cubicBezTo>
                    <a:pt x="729" y="4891"/>
                    <a:pt x="804" y="4735"/>
                    <a:pt x="879" y="4579"/>
                  </a:cubicBezTo>
                  <a:cubicBezTo>
                    <a:pt x="953" y="4417"/>
                    <a:pt x="1028" y="4261"/>
                    <a:pt x="1097" y="4099"/>
                  </a:cubicBezTo>
                  <a:cubicBezTo>
                    <a:pt x="1234" y="3775"/>
                    <a:pt x="1358" y="3445"/>
                    <a:pt x="1464" y="3109"/>
                  </a:cubicBezTo>
                  <a:cubicBezTo>
                    <a:pt x="1570" y="2772"/>
                    <a:pt x="1657" y="2436"/>
                    <a:pt x="1732" y="2093"/>
                  </a:cubicBezTo>
                  <a:cubicBezTo>
                    <a:pt x="1801" y="1751"/>
                    <a:pt x="1857" y="1402"/>
                    <a:pt x="1882" y="1053"/>
                  </a:cubicBezTo>
                  <a:cubicBezTo>
                    <a:pt x="1907" y="704"/>
                    <a:pt x="1913" y="349"/>
                    <a:pt x="1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 name="Google Shape;1808;p17"/>
            <p:cNvSpPr/>
            <p:nvPr/>
          </p:nvSpPr>
          <p:spPr>
            <a:xfrm rot="5400000">
              <a:off x="6411066" y="3129726"/>
              <a:ext cx="123006" cy="146155"/>
            </a:xfrm>
            <a:custGeom>
              <a:avLst/>
              <a:gdLst/>
              <a:ahLst/>
              <a:cxnLst/>
              <a:rect l="l" t="t" r="r" b="b"/>
              <a:pathLst>
                <a:path w="3608" h="4287" extrusionOk="0">
                  <a:moveTo>
                    <a:pt x="3601" y="1"/>
                  </a:moveTo>
                  <a:lnTo>
                    <a:pt x="3561" y="38"/>
                  </a:lnTo>
                  <a:lnTo>
                    <a:pt x="3561" y="38"/>
                  </a:lnTo>
                  <a:cubicBezTo>
                    <a:pt x="3576" y="25"/>
                    <a:pt x="3592" y="13"/>
                    <a:pt x="3607" y="1"/>
                  </a:cubicBezTo>
                  <a:close/>
                  <a:moveTo>
                    <a:pt x="3561" y="38"/>
                  </a:moveTo>
                  <a:cubicBezTo>
                    <a:pt x="3211" y="321"/>
                    <a:pt x="2883" y="631"/>
                    <a:pt x="2567" y="948"/>
                  </a:cubicBezTo>
                  <a:cubicBezTo>
                    <a:pt x="2243" y="1284"/>
                    <a:pt x="1932" y="1639"/>
                    <a:pt x="1633" y="2000"/>
                  </a:cubicBezTo>
                  <a:cubicBezTo>
                    <a:pt x="1340" y="2362"/>
                    <a:pt x="1053" y="2735"/>
                    <a:pt x="779" y="3115"/>
                  </a:cubicBezTo>
                  <a:cubicBezTo>
                    <a:pt x="642" y="3309"/>
                    <a:pt x="511" y="3502"/>
                    <a:pt x="380" y="3695"/>
                  </a:cubicBezTo>
                  <a:cubicBezTo>
                    <a:pt x="250" y="3894"/>
                    <a:pt x="125" y="4087"/>
                    <a:pt x="0" y="4287"/>
                  </a:cubicBezTo>
                  <a:cubicBezTo>
                    <a:pt x="137" y="4100"/>
                    <a:pt x="274" y="3907"/>
                    <a:pt x="411" y="3720"/>
                  </a:cubicBezTo>
                  <a:cubicBezTo>
                    <a:pt x="549" y="3527"/>
                    <a:pt x="686" y="3340"/>
                    <a:pt x="829" y="3153"/>
                  </a:cubicBezTo>
                  <a:cubicBezTo>
                    <a:pt x="1109" y="2779"/>
                    <a:pt x="1396" y="2405"/>
                    <a:pt x="1695" y="2050"/>
                  </a:cubicBezTo>
                  <a:cubicBezTo>
                    <a:pt x="1988" y="1683"/>
                    <a:pt x="2293" y="1334"/>
                    <a:pt x="2611" y="991"/>
                  </a:cubicBezTo>
                  <a:lnTo>
                    <a:pt x="2854" y="736"/>
                  </a:lnTo>
                  <a:lnTo>
                    <a:pt x="3097" y="487"/>
                  </a:lnTo>
                  <a:lnTo>
                    <a:pt x="3346" y="237"/>
                  </a:lnTo>
                  <a:lnTo>
                    <a:pt x="3561" y="3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 name="Google Shape;1809;p17"/>
            <p:cNvSpPr/>
            <p:nvPr/>
          </p:nvSpPr>
          <p:spPr>
            <a:xfrm rot="5400000">
              <a:off x="6645649" y="3117725"/>
              <a:ext cx="129586" cy="218806"/>
            </a:xfrm>
            <a:custGeom>
              <a:avLst/>
              <a:gdLst/>
              <a:ahLst/>
              <a:cxnLst/>
              <a:rect l="l" t="t" r="r" b="b"/>
              <a:pathLst>
                <a:path w="3801" h="6418" extrusionOk="0">
                  <a:moveTo>
                    <a:pt x="3738" y="1"/>
                  </a:moveTo>
                  <a:cubicBezTo>
                    <a:pt x="3782" y="319"/>
                    <a:pt x="3744" y="643"/>
                    <a:pt x="3676" y="948"/>
                  </a:cubicBezTo>
                  <a:cubicBezTo>
                    <a:pt x="3607" y="1259"/>
                    <a:pt x="3514" y="1565"/>
                    <a:pt x="3395" y="1857"/>
                  </a:cubicBezTo>
                  <a:cubicBezTo>
                    <a:pt x="3159" y="2449"/>
                    <a:pt x="2866" y="3016"/>
                    <a:pt x="2480" y="3515"/>
                  </a:cubicBezTo>
                  <a:cubicBezTo>
                    <a:pt x="2280" y="3764"/>
                    <a:pt x="2062" y="3994"/>
                    <a:pt x="1844" y="4225"/>
                  </a:cubicBezTo>
                  <a:cubicBezTo>
                    <a:pt x="1620" y="4455"/>
                    <a:pt x="1396" y="4680"/>
                    <a:pt x="1177" y="4916"/>
                  </a:cubicBezTo>
                  <a:cubicBezTo>
                    <a:pt x="959" y="5147"/>
                    <a:pt x="741" y="5383"/>
                    <a:pt x="542" y="5626"/>
                  </a:cubicBezTo>
                  <a:cubicBezTo>
                    <a:pt x="343" y="5876"/>
                    <a:pt x="143" y="6131"/>
                    <a:pt x="0" y="6418"/>
                  </a:cubicBezTo>
                  <a:cubicBezTo>
                    <a:pt x="162" y="6144"/>
                    <a:pt x="361" y="5894"/>
                    <a:pt x="573" y="5651"/>
                  </a:cubicBezTo>
                  <a:cubicBezTo>
                    <a:pt x="779" y="5415"/>
                    <a:pt x="997" y="5184"/>
                    <a:pt x="1221" y="4954"/>
                  </a:cubicBezTo>
                  <a:lnTo>
                    <a:pt x="1894" y="4275"/>
                  </a:lnTo>
                  <a:cubicBezTo>
                    <a:pt x="2118" y="4044"/>
                    <a:pt x="2342" y="3820"/>
                    <a:pt x="2542" y="3564"/>
                  </a:cubicBezTo>
                  <a:cubicBezTo>
                    <a:pt x="2735" y="3309"/>
                    <a:pt x="2903" y="3035"/>
                    <a:pt x="3059" y="2755"/>
                  </a:cubicBezTo>
                  <a:cubicBezTo>
                    <a:pt x="3208" y="2474"/>
                    <a:pt x="3339" y="2181"/>
                    <a:pt x="3451" y="1876"/>
                  </a:cubicBezTo>
                  <a:cubicBezTo>
                    <a:pt x="3563" y="1577"/>
                    <a:pt x="3651" y="1272"/>
                    <a:pt x="3713" y="954"/>
                  </a:cubicBezTo>
                  <a:cubicBezTo>
                    <a:pt x="3769" y="643"/>
                    <a:pt x="3800" y="319"/>
                    <a:pt x="37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 name="Google Shape;1810;p17"/>
            <p:cNvSpPr/>
            <p:nvPr/>
          </p:nvSpPr>
          <p:spPr>
            <a:xfrm rot="5400000">
              <a:off x="6927874" y="3242588"/>
              <a:ext cx="305878" cy="155530"/>
            </a:xfrm>
            <a:custGeom>
              <a:avLst/>
              <a:gdLst/>
              <a:ahLst/>
              <a:cxnLst/>
              <a:rect l="l" t="t" r="r" b="b"/>
              <a:pathLst>
                <a:path w="8972" h="4562" extrusionOk="0">
                  <a:moveTo>
                    <a:pt x="1" y="1"/>
                  </a:moveTo>
                  <a:cubicBezTo>
                    <a:pt x="449" y="748"/>
                    <a:pt x="1060" y="1390"/>
                    <a:pt x="1732" y="1944"/>
                  </a:cubicBezTo>
                  <a:cubicBezTo>
                    <a:pt x="2405" y="2492"/>
                    <a:pt x="3153" y="2960"/>
                    <a:pt x="3938" y="3346"/>
                  </a:cubicBezTo>
                  <a:cubicBezTo>
                    <a:pt x="4716" y="3732"/>
                    <a:pt x="5539" y="4037"/>
                    <a:pt x="6386" y="4255"/>
                  </a:cubicBezTo>
                  <a:cubicBezTo>
                    <a:pt x="7133" y="4442"/>
                    <a:pt x="7899" y="4561"/>
                    <a:pt x="8663" y="4561"/>
                  </a:cubicBezTo>
                  <a:cubicBezTo>
                    <a:pt x="8766" y="4561"/>
                    <a:pt x="8869" y="4559"/>
                    <a:pt x="8971" y="4554"/>
                  </a:cubicBezTo>
                  <a:cubicBezTo>
                    <a:pt x="8535" y="4554"/>
                    <a:pt x="8105" y="4523"/>
                    <a:pt x="7676" y="4461"/>
                  </a:cubicBezTo>
                  <a:cubicBezTo>
                    <a:pt x="7246" y="4399"/>
                    <a:pt x="6822" y="4305"/>
                    <a:pt x="6398" y="4193"/>
                  </a:cubicBezTo>
                  <a:cubicBezTo>
                    <a:pt x="5564" y="3969"/>
                    <a:pt x="4748" y="3664"/>
                    <a:pt x="3969" y="3277"/>
                  </a:cubicBezTo>
                  <a:cubicBezTo>
                    <a:pt x="3190" y="2897"/>
                    <a:pt x="2449" y="2436"/>
                    <a:pt x="1770" y="1894"/>
                  </a:cubicBezTo>
                  <a:cubicBezTo>
                    <a:pt x="1427" y="1627"/>
                    <a:pt x="1109" y="1334"/>
                    <a:pt x="810" y="1016"/>
                  </a:cubicBezTo>
                  <a:cubicBezTo>
                    <a:pt x="511" y="705"/>
                    <a:pt x="237" y="36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 name="Google Shape;1811;p17"/>
            <p:cNvSpPr/>
            <p:nvPr/>
          </p:nvSpPr>
          <p:spPr>
            <a:xfrm rot="5400000">
              <a:off x="7027442" y="3309253"/>
              <a:ext cx="131290" cy="70640"/>
            </a:xfrm>
            <a:custGeom>
              <a:avLst/>
              <a:gdLst/>
              <a:ahLst/>
              <a:cxnLst/>
              <a:rect l="l" t="t" r="r" b="b"/>
              <a:pathLst>
                <a:path w="3851" h="2072" extrusionOk="0">
                  <a:moveTo>
                    <a:pt x="3850" y="0"/>
                  </a:moveTo>
                  <a:lnTo>
                    <a:pt x="3775" y="119"/>
                  </a:lnTo>
                  <a:cubicBezTo>
                    <a:pt x="3744" y="162"/>
                    <a:pt x="3726" y="200"/>
                    <a:pt x="3694" y="237"/>
                  </a:cubicBezTo>
                  <a:lnTo>
                    <a:pt x="3601" y="343"/>
                  </a:lnTo>
                  <a:lnTo>
                    <a:pt x="3557" y="399"/>
                  </a:lnTo>
                  <a:lnTo>
                    <a:pt x="3508" y="449"/>
                  </a:lnTo>
                  <a:cubicBezTo>
                    <a:pt x="3383" y="586"/>
                    <a:pt x="3240" y="710"/>
                    <a:pt x="3090" y="829"/>
                  </a:cubicBezTo>
                  <a:cubicBezTo>
                    <a:pt x="2797" y="1059"/>
                    <a:pt x="2480" y="1259"/>
                    <a:pt x="2149" y="1433"/>
                  </a:cubicBezTo>
                  <a:cubicBezTo>
                    <a:pt x="1813" y="1607"/>
                    <a:pt x="1464" y="1751"/>
                    <a:pt x="1109" y="1863"/>
                  </a:cubicBezTo>
                  <a:cubicBezTo>
                    <a:pt x="928" y="1919"/>
                    <a:pt x="748" y="1969"/>
                    <a:pt x="561" y="2000"/>
                  </a:cubicBezTo>
                  <a:cubicBezTo>
                    <a:pt x="474" y="2025"/>
                    <a:pt x="380" y="2031"/>
                    <a:pt x="287" y="2050"/>
                  </a:cubicBezTo>
                  <a:cubicBezTo>
                    <a:pt x="193" y="2056"/>
                    <a:pt x="100" y="2062"/>
                    <a:pt x="6" y="2068"/>
                  </a:cubicBezTo>
                  <a:lnTo>
                    <a:pt x="0" y="2068"/>
                  </a:lnTo>
                  <a:cubicBezTo>
                    <a:pt x="42" y="2071"/>
                    <a:pt x="85" y="2072"/>
                    <a:pt x="127" y="2072"/>
                  </a:cubicBezTo>
                  <a:cubicBezTo>
                    <a:pt x="464" y="2072"/>
                    <a:pt x="801" y="2008"/>
                    <a:pt x="1128" y="1919"/>
                  </a:cubicBezTo>
                  <a:cubicBezTo>
                    <a:pt x="1489" y="1819"/>
                    <a:pt x="1844" y="1676"/>
                    <a:pt x="2181" y="1502"/>
                  </a:cubicBezTo>
                  <a:cubicBezTo>
                    <a:pt x="2517" y="1321"/>
                    <a:pt x="2841" y="1115"/>
                    <a:pt x="3134" y="872"/>
                  </a:cubicBezTo>
                  <a:cubicBezTo>
                    <a:pt x="3420" y="629"/>
                    <a:pt x="3682" y="343"/>
                    <a:pt x="3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 name="Google Shape;1812;p17"/>
            <p:cNvSpPr/>
            <p:nvPr/>
          </p:nvSpPr>
          <p:spPr>
            <a:xfrm rot="5400000">
              <a:off x="6247303" y="3481188"/>
              <a:ext cx="162724" cy="401235"/>
            </a:xfrm>
            <a:custGeom>
              <a:avLst/>
              <a:gdLst/>
              <a:ahLst/>
              <a:cxnLst/>
              <a:rect l="l" t="t" r="r" b="b"/>
              <a:pathLst>
                <a:path w="4773" h="11769" extrusionOk="0">
                  <a:moveTo>
                    <a:pt x="3782" y="0"/>
                  </a:moveTo>
                  <a:cubicBezTo>
                    <a:pt x="3558" y="75"/>
                    <a:pt x="3508" y="673"/>
                    <a:pt x="3421" y="885"/>
                  </a:cubicBezTo>
                  <a:cubicBezTo>
                    <a:pt x="3272" y="1234"/>
                    <a:pt x="3078" y="1564"/>
                    <a:pt x="2848" y="1869"/>
                  </a:cubicBezTo>
                  <a:cubicBezTo>
                    <a:pt x="2250" y="2679"/>
                    <a:pt x="1477" y="3358"/>
                    <a:pt x="954" y="4218"/>
                  </a:cubicBezTo>
                  <a:cubicBezTo>
                    <a:pt x="76" y="5657"/>
                    <a:pt x="1" y="7557"/>
                    <a:pt x="761" y="9058"/>
                  </a:cubicBezTo>
                  <a:cubicBezTo>
                    <a:pt x="1521" y="10566"/>
                    <a:pt x="3097" y="11625"/>
                    <a:pt x="4773" y="11768"/>
                  </a:cubicBezTo>
                  <a:cubicBezTo>
                    <a:pt x="3658" y="10005"/>
                    <a:pt x="2505" y="8055"/>
                    <a:pt x="2742" y="5981"/>
                  </a:cubicBezTo>
                  <a:cubicBezTo>
                    <a:pt x="2879" y="4772"/>
                    <a:pt x="3490" y="3676"/>
                    <a:pt x="3814" y="2505"/>
                  </a:cubicBezTo>
                  <a:cubicBezTo>
                    <a:pt x="3994" y="1844"/>
                    <a:pt x="4231" y="598"/>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 name="Google Shape;1813;p17"/>
            <p:cNvSpPr/>
            <p:nvPr/>
          </p:nvSpPr>
          <p:spPr>
            <a:xfrm rot="5400000">
              <a:off x="6026765" y="3818491"/>
              <a:ext cx="253921" cy="340107"/>
            </a:xfrm>
            <a:custGeom>
              <a:avLst/>
              <a:gdLst/>
              <a:ahLst/>
              <a:cxnLst/>
              <a:rect l="l" t="t" r="r" b="b"/>
              <a:pathLst>
                <a:path w="7448" h="9976" extrusionOk="0">
                  <a:moveTo>
                    <a:pt x="365" y="0"/>
                  </a:moveTo>
                  <a:cubicBezTo>
                    <a:pt x="0" y="0"/>
                    <a:pt x="351" y="1091"/>
                    <a:pt x="415" y="1323"/>
                  </a:cubicBezTo>
                  <a:cubicBezTo>
                    <a:pt x="795" y="2638"/>
                    <a:pt x="1436" y="3871"/>
                    <a:pt x="2228" y="4986"/>
                  </a:cubicBezTo>
                  <a:cubicBezTo>
                    <a:pt x="3492" y="6768"/>
                    <a:pt x="5106" y="8270"/>
                    <a:pt x="6707" y="9758"/>
                  </a:cubicBezTo>
                  <a:cubicBezTo>
                    <a:pt x="6818" y="9865"/>
                    <a:pt x="6971" y="9976"/>
                    <a:pt x="7114" y="9976"/>
                  </a:cubicBezTo>
                  <a:cubicBezTo>
                    <a:pt x="7163" y="9976"/>
                    <a:pt x="7211" y="9963"/>
                    <a:pt x="7255" y="9933"/>
                  </a:cubicBezTo>
                  <a:cubicBezTo>
                    <a:pt x="7448" y="9796"/>
                    <a:pt x="7330" y="9491"/>
                    <a:pt x="7199" y="9291"/>
                  </a:cubicBezTo>
                  <a:cubicBezTo>
                    <a:pt x="6271" y="7902"/>
                    <a:pt x="5342" y="6513"/>
                    <a:pt x="4414" y="5130"/>
                  </a:cubicBezTo>
                  <a:cubicBezTo>
                    <a:pt x="3716" y="4083"/>
                    <a:pt x="3044" y="3024"/>
                    <a:pt x="2296" y="2015"/>
                  </a:cubicBezTo>
                  <a:cubicBezTo>
                    <a:pt x="1823" y="1373"/>
                    <a:pt x="1306" y="570"/>
                    <a:pt x="633" y="115"/>
                  </a:cubicBezTo>
                  <a:cubicBezTo>
                    <a:pt x="517" y="35"/>
                    <a:pt x="430" y="0"/>
                    <a:pt x="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 name="Google Shape;1814;p17"/>
            <p:cNvSpPr/>
            <p:nvPr/>
          </p:nvSpPr>
          <p:spPr>
            <a:xfrm rot="5400000">
              <a:off x="5990303" y="3968103"/>
              <a:ext cx="360358" cy="304003"/>
            </a:xfrm>
            <a:custGeom>
              <a:avLst/>
              <a:gdLst/>
              <a:ahLst/>
              <a:cxnLst/>
              <a:rect l="l" t="t" r="r" b="b"/>
              <a:pathLst>
                <a:path w="10570" h="8917" extrusionOk="0">
                  <a:moveTo>
                    <a:pt x="54" y="0"/>
                  </a:moveTo>
                  <a:cubicBezTo>
                    <a:pt x="8" y="0"/>
                    <a:pt x="1" y="62"/>
                    <a:pt x="42" y="226"/>
                  </a:cubicBezTo>
                  <a:cubicBezTo>
                    <a:pt x="179" y="768"/>
                    <a:pt x="771" y="1335"/>
                    <a:pt x="1113" y="1765"/>
                  </a:cubicBezTo>
                  <a:cubicBezTo>
                    <a:pt x="1948" y="2812"/>
                    <a:pt x="2870" y="3790"/>
                    <a:pt x="3860" y="4681"/>
                  </a:cubicBezTo>
                  <a:cubicBezTo>
                    <a:pt x="4851" y="5565"/>
                    <a:pt x="5916" y="6369"/>
                    <a:pt x="7038" y="7079"/>
                  </a:cubicBezTo>
                  <a:cubicBezTo>
                    <a:pt x="7611" y="7440"/>
                    <a:pt x="8190" y="7777"/>
                    <a:pt x="8788" y="8082"/>
                  </a:cubicBezTo>
                  <a:cubicBezTo>
                    <a:pt x="9093" y="8244"/>
                    <a:pt x="9399" y="8394"/>
                    <a:pt x="9710" y="8537"/>
                  </a:cubicBezTo>
                  <a:cubicBezTo>
                    <a:pt x="9815" y="8586"/>
                    <a:pt x="10549" y="8827"/>
                    <a:pt x="10570" y="8915"/>
                  </a:cubicBezTo>
                  <a:lnTo>
                    <a:pt x="10570" y="8915"/>
                  </a:lnTo>
                  <a:cubicBezTo>
                    <a:pt x="10089" y="6356"/>
                    <a:pt x="7916" y="4469"/>
                    <a:pt x="5667" y="3161"/>
                  </a:cubicBezTo>
                  <a:cubicBezTo>
                    <a:pt x="4209" y="2313"/>
                    <a:pt x="2671" y="1616"/>
                    <a:pt x="1232" y="743"/>
                  </a:cubicBezTo>
                  <a:cubicBezTo>
                    <a:pt x="914" y="550"/>
                    <a:pt x="602" y="351"/>
                    <a:pt x="297" y="139"/>
                  </a:cubicBezTo>
                  <a:cubicBezTo>
                    <a:pt x="183" y="59"/>
                    <a:pt x="100" y="0"/>
                    <a:pt x="54" y="0"/>
                  </a:cubicBezTo>
                  <a:close/>
                  <a:moveTo>
                    <a:pt x="10570" y="8915"/>
                  </a:moveTo>
                  <a:lnTo>
                    <a:pt x="10570" y="8915"/>
                  </a:lnTo>
                  <a:cubicBezTo>
                    <a:pt x="10570" y="8916"/>
                    <a:pt x="10570" y="8916"/>
                    <a:pt x="10570" y="8917"/>
                  </a:cubicBezTo>
                  <a:cubicBezTo>
                    <a:pt x="10570" y="8916"/>
                    <a:pt x="10570" y="8916"/>
                    <a:pt x="10570" y="8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 name="Google Shape;1815;p17"/>
            <p:cNvSpPr/>
            <p:nvPr/>
          </p:nvSpPr>
          <p:spPr>
            <a:xfrm rot="5400000">
              <a:off x="6108279" y="4066682"/>
              <a:ext cx="372358" cy="130574"/>
            </a:xfrm>
            <a:custGeom>
              <a:avLst/>
              <a:gdLst/>
              <a:ahLst/>
              <a:cxnLst/>
              <a:rect l="l" t="t" r="r" b="b"/>
              <a:pathLst>
                <a:path w="10922" h="3830" extrusionOk="0">
                  <a:moveTo>
                    <a:pt x="1025" y="0"/>
                  </a:moveTo>
                  <a:cubicBezTo>
                    <a:pt x="604" y="0"/>
                    <a:pt x="191" y="42"/>
                    <a:pt x="100" y="223"/>
                  </a:cubicBezTo>
                  <a:cubicBezTo>
                    <a:pt x="0" y="422"/>
                    <a:pt x="636" y="541"/>
                    <a:pt x="804" y="572"/>
                  </a:cubicBezTo>
                  <a:cubicBezTo>
                    <a:pt x="1172" y="653"/>
                    <a:pt x="1533" y="734"/>
                    <a:pt x="1901" y="821"/>
                  </a:cubicBezTo>
                  <a:cubicBezTo>
                    <a:pt x="3352" y="1164"/>
                    <a:pt x="4785" y="1562"/>
                    <a:pt x="6205" y="2030"/>
                  </a:cubicBezTo>
                  <a:cubicBezTo>
                    <a:pt x="7806" y="2553"/>
                    <a:pt x="9376" y="3151"/>
                    <a:pt x="10921" y="3830"/>
                  </a:cubicBezTo>
                  <a:cubicBezTo>
                    <a:pt x="10840" y="3076"/>
                    <a:pt x="10199" y="2515"/>
                    <a:pt x="9563" y="2098"/>
                  </a:cubicBezTo>
                  <a:cubicBezTo>
                    <a:pt x="7491" y="728"/>
                    <a:pt x="4997" y="18"/>
                    <a:pt x="2515" y="18"/>
                  </a:cubicBezTo>
                  <a:cubicBezTo>
                    <a:pt x="2333" y="18"/>
                    <a:pt x="2151" y="22"/>
                    <a:pt x="1969" y="30"/>
                  </a:cubicBezTo>
                  <a:cubicBezTo>
                    <a:pt x="1957" y="30"/>
                    <a:pt x="1944" y="30"/>
                    <a:pt x="1929" y="30"/>
                  </a:cubicBezTo>
                  <a:cubicBezTo>
                    <a:pt x="1752" y="30"/>
                    <a:pt x="1386" y="0"/>
                    <a:pt x="1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 name="Google Shape;1816;p17"/>
            <p:cNvSpPr/>
            <p:nvPr/>
          </p:nvSpPr>
          <p:spPr>
            <a:xfrm rot="5400000">
              <a:off x="6165158" y="4079008"/>
              <a:ext cx="523797" cy="159655"/>
            </a:xfrm>
            <a:custGeom>
              <a:avLst/>
              <a:gdLst/>
              <a:ahLst/>
              <a:cxnLst/>
              <a:rect l="l" t="t" r="r" b="b"/>
              <a:pathLst>
                <a:path w="15364" h="4683" extrusionOk="0">
                  <a:moveTo>
                    <a:pt x="5057" y="1"/>
                  </a:moveTo>
                  <a:cubicBezTo>
                    <a:pt x="3735" y="1"/>
                    <a:pt x="2411" y="134"/>
                    <a:pt x="1110" y="340"/>
                  </a:cubicBezTo>
                  <a:cubicBezTo>
                    <a:pt x="798" y="390"/>
                    <a:pt x="231" y="402"/>
                    <a:pt x="1" y="652"/>
                  </a:cubicBezTo>
                  <a:cubicBezTo>
                    <a:pt x="250" y="863"/>
                    <a:pt x="954" y="851"/>
                    <a:pt x="1284" y="913"/>
                  </a:cubicBezTo>
                  <a:cubicBezTo>
                    <a:pt x="1801" y="1013"/>
                    <a:pt x="2318" y="1113"/>
                    <a:pt x="2835" y="1218"/>
                  </a:cubicBezTo>
                  <a:cubicBezTo>
                    <a:pt x="3863" y="1430"/>
                    <a:pt x="4891" y="1655"/>
                    <a:pt x="5919" y="1904"/>
                  </a:cubicBezTo>
                  <a:cubicBezTo>
                    <a:pt x="7956" y="2390"/>
                    <a:pt x="9981" y="2944"/>
                    <a:pt x="11980" y="3561"/>
                  </a:cubicBezTo>
                  <a:cubicBezTo>
                    <a:pt x="13114" y="3916"/>
                    <a:pt x="14242" y="4283"/>
                    <a:pt x="15363" y="4682"/>
                  </a:cubicBezTo>
                  <a:cubicBezTo>
                    <a:pt x="13625" y="2072"/>
                    <a:pt x="10541" y="589"/>
                    <a:pt x="7439" y="159"/>
                  </a:cubicBezTo>
                  <a:cubicBezTo>
                    <a:pt x="6649" y="49"/>
                    <a:pt x="5853" y="1"/>
                    <a:pt x="5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 name="Google Shape;1817;p17"/>
            <p:cNvSpPr/>
            <p:nvPr/>
          </p:nvSpPr>
          <p:spPr>
            <a:xfrm rot="5400000">
              <a:off x="6527636" y="3926836"/>
              <a:ext cx="406962" cy="293639"/>
            </a:xfrm>
            <a:custGeom>
              <a:avLst/>
              <a:gdLst/>
              <a:ahLst/>
              <a:cxnLst/>
              <a:rect l="l" t="t" r="r" b="b"/>
              <a:pathLst>
                <a:path w="11937" h="8613" extrusionOk="0">
                  <a:moveTo>
                    <a:pt x="10927" y="1"/>
                  </a:moveTo>
                  <a:cubicBezTo>
                    <a:pt x="8599" y="1"/>
                    <a:pt x="6269" y="744"/>
                    <a:pt x="4380" y="2110"/>
                  </a:cubicBezTo>
                  <a:cubicBezTo>
                    <a:pt x="3122" y="3019"/>
                    <a:pt x="2063" y="4203"/>
                    <a:pt x="1284" y="5543"/>
                  </a:cubicBezTo>
                  <a:cubicBezTo>
                    <a:pt x="885" y="6222"/>
                    <a:pt x="561" y="6938"/>
                    <a:pt x="318" y="7686"/>
                  </a:cubicBezTo>
                  <a:cubicBezTo>
                    <a:pt x="225" y="7972"/>
                    <a:pt x="1" y="8383"/>
                    <a:pt x="356" y="8558"/>
                  </a:cubicBezTo>
                  <a:cubicBezTo>
                    <a:pt x="436" y="8598"/>
                    <a:pt x="536" y="8613"/>
                    <a:pt x="644" y="8613"/>
                  </a:cubicBezTo>
                  <a:cubicBezTo>
                    <a:pt x="906" y="8613"/>
                    <a:pt x="1218" y="8524"/>
                    <a:pt x="1421" y="8489"/>
                  </a:cubicBezTo>
                  <a:cubicBezTo>
                    <a:pt x="4380" y="7997"/>
                    <a:pt x="7146" y="6471"/>
                    <a:pt x="9208" y="4297"/>
                  </a:cubicBezTo>
                  <a:cubicBezTo>
                    <a:pt x="10373" y="3069"/>
                    <a:pt x="11314" y="1624"/>
                    <a:pt x="11937" y="48"/>
                  </a:cubicBezTo>
                  <a:cubicBezTo>
                    <a:pt x="11601" y="16"/>
                    <a:pt x="11264" y="1"/>
                    <a:pt x="10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 name="Google Shape;1818;p17"/>
            <p:cNvSpPr/>
            <p:nvPr/>
          </p:nvSpPr>
          <p:spPr>
            <a:xfrm rot="5400000">
              <a:off x="6325185" y="3243827"/>
              <a:ext cx="188838" cy="410678"/>
            </a:xfrm>
            <a:custGeom>
              <a:avLst/>
              <a:gdLst/>
              <a:ahLst/>
              <a:cxnLst/>
              <a:rect l="l" t="t" r="r" b="b"/>
              <a:pathLst>
                <a:path w="5539" h="12046" extrusionOk="0">
                  <a:moveTo>
                    <a:pt x="446" y="0"/>
                  </a:moveTo>
                  <a:cubicBezTo>
                    <a:pt x="1" y="0"/>
                    <a:pt x="188" y="1204"/>
                    <a:pt x="212" y="1430"/>
                  </a:cubicBezTo>
                  <a:cubicBezTo>
                    <a:pt x="330" y="2713"/>
                    <a:pt x="580" y="3996"/>
                    <a:pt x="947" y="5236"/>
                  </a:cubicBezTo>
                  <a:cubicBezTo>
                    <a:pt x="1315" y="6476"/>
                    <a:pt x="1801" y="7684"/>
                    <a:pt x="2399" y="8830"/>
                  </a:cubicBezTo>
                  <a:cubicBezTo>
                    <a:pt x="2698" y="9410"/>
                    <a:pt x="3028" y="9970"/>
                    <a:pt x="3389" y="10512"/>
                  </a:cubicBezTo>
                  <a:cubicBezTo>
                    <a:pt x="3564" y="10780"/>
                    <a:pt x="3744" y="11048"/>
                    <a:pt x="3937" y="11310"/>
                  </a:cubicBezTo>
                  <a:cubicBezTo>
                    <a:pt x="3993" y="11391"/>
                    <a:pt x="4523" y="11989"/>
                    <a:pt x="4498" y="12045"/>
                  </a:cubicBezTo>
                  <a:cubicBezTo>
                    <a:pt x="5538" y="9852"/>
                    <a:pt x="5283" y="7211"/>
                    <a:pt x="4280" y="5005"/>
                  </a:cubicBezTo>
                  <a:cubicBezTo>
                    <a:pt x="4211" y="4856"/>
                    <a:pt x="4137" y="4706"/>
                    <a:pt x="4062" y="4557"/>
                  </a:cubicBezTo>
                  <a:cubicBezTo>
                    <a:pt x="3483" y="3404"/>
                    <a:pt x="2710" y="2352"/>
                    <a:pt x="1857" y="1380"/>
                  </a:cubicBezTo>
                  <a:cubicBezTo>
                    <a:pt x="1639" y="1130"/>
                    <a:pt x="1414" y="881"/>
                    <a:pt x="1184" y="645"/>
                  </a:cubicBezTo>
                  <a:cubicBezTo>
                    <a:pt x="1028" y="483"/>
                    <a:pt x="742" y="59"/>
                    <a:pt x="517" y="9"/>
                  </a:cubicBezTo>
                  <a:cubicBezTo>
                    <a:pt x="492" y="3"/>
                    <a:pt x="468" y="0"/>
                    <a:pt x="4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 name="Google Shape;1819;p17"/>
            <p:cNvSpPr/>
            <p:nvPr/>
          </p:nvSpPr>
          <p:spPr>
            <a:xfrm rot="5400000">
              <a:off x="6265033" y="3120262"/>
              <a:ext cx="93073" cy="313515"/>
            </a:xfrm>
            <a:custGeom>
              <a:avLst/>
              <a:gdLst/>
              <a:ahLst/>
              <a:cxnLst/>
              <a:rect l="l" t="t" r="r" b="b"/>
              <a:pathLst>
                <a:path w="2730" h="9196" extrusionOk="0">
                  <a:moveTo>
                    <a:pt x="674" y="1"/>
                  </a:moveTo>
                  <a:cubicBezTo>
                    <a:pt x="621" y="1"/>
                    <a:pt x="572" y="46"/>
                    <a:pt x="530" y="162"/>
                  </a:cubicBezTo>
                  <a:cubicBezTo>
                    <a:pt x="319" y="760"/>
                    <a:pt x="206" y="1408"/>
                    <a:pt x="138" y="2031"/>
                  </a:cubicBezTo>
                  <a:cubicBezTo>
                    <a:pt x="1" y="3296"/>
                    <a:pt x="100" y="4585"/>
                    <a:pt x="437" y="5806"/>
                  </a:cubicBezTo>
                  <a:cubicBezTo>
                    <a:pt x="599" y="6423"/>
                    <a:pt x="823" y="7021"/>
                    <a:pt x="1103" y="7594"/>
                  </a:cubicBezTo>
                  <a:cubicBezTo>
                    <a:pt x="1247" y="7881"/>
                    <a:pt x="1402" y="8161"/>
                    <a:pt x="1564" y="8435"/>
                  </a:cubicBezTo>
                  <a:cubicBezTo>
                    <a:pt x="1627" y="8529"/>
                    <a:pt x="2113" y="9121"/>
                    <a:pt x="2088" y="9195"/>
                  </a:cubicBezTo>
                  <a:cubicBezTo>
                    <a:pt x="2144" y="9040"/>
                    <a:pt x="2194" y="8890"/>
                    <a:pt x="2244" y="8734"/>
                  </a:cubicBezTo>
                  <a:cubicBezTo>
                    <a:pt x="2611" y="7507"/>
                    <a:pt x="2729" y="6211"/>
                    <a:pt x="2611" y="4934"/>
                  </a:cubicBezTo>
                  <a:cubicBezTo>
                    <a:pt x="2486" y="3651"/>
                    <a:pt x="2125" y="2392"/>
                    <a:pt x="1533" y="1252"/>
                  </a:cubicBezTo>
                  <a:cubicBezTo>
                    <a:pt x="1384" y="966"/>
                    <a:pt x="1222" y="685"/>
                    <a:pt x="1047" y="418"/>
                  </a:cubicBezTo>
                  <a:cubicBezTo>
                    <a:pt x="954" y="276"/>
                    <a:pt x="804" y="1"/>
                    <a:pt x="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17"/>
            <p:cNvSpPr/>
            <p:nvPr/>
          </p:nvSpPr>
          <p:spPr>
            <a:xfrm rot="5400000">
              <a:off x="6245279" y="3001132"/>
              <a:ext cx="98152" cy="210692"/>
            </a:xfrm>
            <a:custGeom>
              <a:avLst/>
              <a:gdLst/>
              <a:ahLst/>
              <a:cxnLst/>
              <a:rect l="l" t="t" r="r" b="b"/>
              <a:pathLst>
                <a:path w="2879" h="6180" extrusionOk="0">
                  <a:moveTo>
                    <a:pt x="2422" y="0"/>
                  </a:moveTo>
                  <a:cubicBezTo>
                    <a:pt x="2212" y="0"/>
                    <a:pt x="2063" y="457"/>
                    <a:pt x="1969" y="610"/>
                  </a:cubicBezTo>
                  <a:cubicBezTo>
                    <a:pt x="1795" y="903"/>
                    <a:pt x="1602" y="1177"/>
                    <a:pt x="1415" y="1457"/>
                  </a:cubicBezTo>
                  <a:cubicBezTo>
                    <a:pt x="948" y="2149"/>
                    <a:pt x="474" y="2853"/>
                    <a:pt x="237" y="3656"/>
                  </a:cubicBezTo>
                  <a:cubicBezTo>
                    <a:pt x="1" y="4454"/>
                    <a:pt x="38" y="5376"/>
                    <a:pt x="530" y="6049"/>
                  </a:cubicBezTo>
                  <a:cubicBezTo>
                    <a:pt x="580" y="6111"/>
                    <a:pt x="636" y="6173"/>
                    <a:pt x="711" y="6179"/>
                  </a:cubicBezTo>
                  <a:cubicBezTo>
                    <a:pt x="715" y="6180"/>
                    <a:pt x="719" y="6180"/>
                    <a:pt x="724" y="6180"/>
                  </a:cubicBezTo>
                  <a:cubicBezTo>
                    <a:pt x="793" y="6180"/>
                    <a:pt x="857" y="6133"/>
                    <a:pt x="910" y="6080"/>
                  </a:cubicBezTo>
                  <a:cubicBezTo>
                    <a:pt x="1365" y="5669"/>
                    <a:pt x="1751" y="5183"/>
                    <a:pt x="2050" y="4647"/>
                  </a:cubicBezTo>
                  <a:cubicBezTo>
                    <a:pt x="2592" y="3687"/>
                    <a:pt x="2872" y="2579"/>
                    <a:pt x="2848" y="1476"/>
                  </a:cubicBezTo>
                  <a:cubicBezTo>
                    <a:pt x="2841" y="1158"/>
                    <a:pt x="2879" y="112"/>
                    <a:pt x="2461" y="6"/>
                  </a:cubicBezTo>
                  <a:cubicBezTo>
                    <a:pt x="2448" y="2"/>
                    <a:pt x="2435" y="0"/>
                    <a:pt x="2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17"/>
            <p:cNvSpPr/>
            <p:nvPr/>
          </p:nvSpPr>
          <p:spPr>
            <a:xfrm rot="5400000">
              <a:off x="6403393" y="2965575"/>
              <a:ext cx="190100" cy="227227"/>
            </a:xfrm>
            <a:custGeom>
              <a:avLst/>
              <a:gdLst/>
              <a:ahLst/>
              <a:cxnLst/>
              <a:rect l="l" t="t" r="r" b="b"/>
              <a:pathLst>
                <a:path w="5576" h="6665" extrusionOk="0">
                  <a:moveTo>
                    <a:pt x="5069" y="0"/>
                  </a:moveTo>
                  <a:cubicBezTo>
                    <a:pt x="4778" y="0"/>
                    <a:pt x="4435" y="260"/>
                    <a:pt x="4212" y="391"/>
                  </a:cubicBezTo>
                  <a:cubicBezTo>
                    <a:pt x="3551" y="777"/>
                    <a:pt x="2947" y="1251"/>
                    <a:pt x="2405" y="1787"/>
                  </a:cubicBezTo>
                  <a:cubicBezTo>
                    <a:pt x="1327" y="2864"/>
                    <a:pt x="517" y="4216"/>
                    <a:pt x="106" y="5686"/>
                  </a:cubicBezTo>
                  <a:cubicBezTo>
                    <a:pt x="13" y="6035"/>
                    <a:pt x="0" y="6515"/>
                    <a:pt x="337" y="6640"/>
                  </a:cubicBezTo>
                  <a:cubicBezTo>
                    <a:pt x="384" y="6656"/>
                    <a:pt x="431" y="6664"/>
                    <a:pt x="479" y="6664"/>
                  </a:cubicBezTo>
                  <a:cubicBezTo>
                    <a:pt x="677" y="6664"/>
                    <a:pt x="874" y="6533"/>
                    <a:pt x="1034" y="6403"/>
                  </a:cubicBezTo>
                  <a:cubicBezTo>
                    <a:pt x="2168" y="5524"/>
                    <a:pt x="3308" y="4634"/>
                    <a:pt x="4180" y="3500"/>
                  </a:cubicBezTo>
                  <a:cubicBezTo>
                    <a:pt x="4760" y="2734"/>
                    <a:pt x="5215" y="1849"/>
                    <a:pt x="5395" y="896"/>
                  </a:cubicBezTo>
                  <a:cubicBezTo>
                    <a:pt x="5458" y="609"/>
                    <a:pt x="5576" y="136"/>
                    <a:pt x="5190" y="17"/>
                  </a:cubicBezTo>
                  <a:cubicBezTo>
                    <a:pt x="5151" y="6"/>
                    <a:pt x="5111" y="0"/>
                    <a:pt x="5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17"/>
            <p:cNvSpPr/>
            <p:nvPr/>
          </p:nvSpPr>
          <p:spPr>
            <a:xfrm rot="5400000">
              <a:off x="6815865" y="3616045"/>
              <a:ext cx="431611" cy="120108"/>
            </a:xfrm>
            <a:custGeom>
              <a:avLst/>
              <a:gdLst/>
              <a:ahLst/>
              <a:cxnLst/>
              <a:rect l="l" t="t" r="r" b="b"/>
              <a:pathLst>
                <a:path w="12660" h="3523" extrusionOk="0">
                  <a:moveTo>
                    <a:pt x="8710" y="1"/>
                  </a:moveTo>
                  <a:cubicBezTo>
                    <a:pt x="7367" y="1"/>
                    <a:pt x="6046" y="431"/>
                    <a:pt x="4766" y="862"/>
                  </a:cubicBezTo>
                  <a:cubicBezTo>
                    <a:pt x="4081" y="1086"/>
                    <a:pt x="3396" y="1316"/>
                    <a:pt x="2710" y="1547"/>
                  </a:cubicBezTo>
                  <a:cubicBezTo>
                    <a:pt x="2069" y="1759"/>
                    <a:pt x="1346" y="1914"/>
                    <a:pt x="735" y="2213"/>
                  </a:cubicBezTo>
                  <a:cubicBezTo>
                    <a:pt x="405" y="2375"/>
                    <a:pt x="0" y="2762"/>
                    <a:pt x="542" y="2905"/>
                  </a:cubicBezTo>
                  <a:cubicBezTo>
                    <a:pt x="1109" y="3048"/>
                    <a:pt x="1689" y="3160"/>
                    <a:pt x="2268" y="3254"/>
                  </a:cubicBezTo>
                  <a:cubicBezTo>
                    <a:pt x="3382" y="3435"/>
                    <a:pt x="4520" y="3522"/>
                    <a:pt x="5652" y="3522"/>
                  </a:cubicBezTo>
                  <a:cubicBezTo>
                    <a:pt x="5691" y="3522"/>
                    <a:pt x="5730" y="3522"/>
                    <a:pt x="5769" y="3522"/>
                  </a:cubicBezTo>
                  <a:cubicBezTo>
                    <a:pt x="6940" y="3515"/>
                    <a:pt x="8111" y="3410"/>
                    <a:pt x="9264" y="3210"/>
                  </a:cubicBezTo>
                  <a:cubicBezTo>
                    <a:pt x="9550" y="3160"/>
                    <a:pt x="12659" y="2438"/>
                    <a:pt x="12622" y="2338"/>
                  </a:cubicBezTo>
                  <a:cubicBezTo>
                    <a:pt x="12130" y="930"/>
                    <a:pt x="10597" y="114"/>
                    <a:pt x="9114" y="14"/>
                  </a:cubicBezTo>
                  <a:cubicBezTo>
                    <a:pt x="8979" y="5"/>
                    <a:pt x="8844" y="1"/>
                    <a:pt x="8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17"/>
            <p:cNvSpPr/>
            <p:nvPr/>
          </p:nvSpPr>
          <p:spPr>
            <a:xfrm rot="5400000">
              <a:off x="7080312" y="3440675"/>
              <a:ext cx="350232" cy="271444"/>
            </a:xfrm>
            <a:custGeom>
              <a:avLst/>
              <a:gdLst/>
              <a:ahLst/>
              <a:cxnLst/>
              <a:rect l="l" t="t" r="r" b="b"/>
              <a:pathLst>
                <a:path w="10273" h="7962" extrusionOk="0">
                  <a:moveTo>
                    <a:pt x="7145" y="1"/>
                  </a:moveTo>
                  <a:cubicBezTo>
                    <a:pt x="6122" y="1"/>
                    <a:pt x="5099" y="296"/>
                    <a:pt x="4267" y="892"/>
                  </a:cubicBezTo>
                  <a:cubicBezTo>
                    <a:pt x="2971" y="1826"/>
                    <a:pt x="2211" y="3315"/>
                    <a:pt x="1501" y="4742"/>
                  </a:cubicBezTo>
                  <a:cubicBezTo>
                    <a:pt x="1189" y="5377"/>
                    <a:pt x="872" y="6006"/>
                    <a:pt x="560" y="6636"/>
                  </a:cubicBezTo>
                  <a:cubicBezTo>
                    <a:pt x="404" y="6947"/>
                    <a:pt x="199" y="7265"/>
                    <a:pt x="80" y="7595"/>
                  </a:cubicBezTo>
                  <a:cubicBezTo>
                    <a:pt x="0" y="7831"/>
                    <a:pt x="122" y="7961"/>
                    <a:pt x="315" y="7961"/>
                  </a:cubicBezTo>
                  <a:cubicBezTo>
                    <a:pt x="362" y="7961"/>
                    <a:pt x="413" y="7954"/>
                    <a:pt x="467" y="7938"/>
                  </a:cubicBezTo>
                  <a:cubicBezTo>
                    <a:pt x="1582" y="7620"/>
                    <a:pt x="2585" y="6679"/>
                    <a:pt x="3388" y="5894"/>
                  </a:cubicBezTo>
                  <a:cubicBezTo>
                    <a:pt x="3868" y="5421"/>
                    <a:pt x="4323" y="4929"/>
                    <a:pt x="4784" y="4437"/>
                  </a:cubicBezTo>
                  <a:cubicBezTo>
                    <a:pt x="6279" y="2811"/>
                    <a:pt x="8067" y="1135"/>
                    <a:pt x="10272" y="1072"/>
                  </a:cubicBezTo>
                  <a:cubicBezTo>
                    <a:pt x="9400" y="360"/>
                    <a:pt x="8272" y="1"/>
                    <a:pt x="7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24" name="Google Shape;1824;p17"/>
          <p:cNvSpPr/>
          <p:nvPr/>
        </p:nvSpPr>
        <p:spPr>
          <a:xfrm rot="-3436548">
            <a:off x="-665288" y="340689"/>
            <a:ext cx="1691277" cy="1169264"/>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825" name="Shape 1825"/>
        <p:cNvGrpSpPr/>
        <p:nvPr/>
      </p:nvGrpSpPr>
      <p:grpSpPr>
        <a:xfrm>
          <a:off x="0" y="0"/>
          <a:ext cx="0" cy="0"/>
          <a:chOff x="0" y="0"/>
          <a:chExt cx="0" cy="0"/>
        </a:xfrm>
      </p:grpSpPr>
      <p:sp>
        <p:nvSpPr>
          <p:cNvPr id="1826" name="Google Shape;1826;p18"/>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827" name="Google Shape;1827;p18"/>
          <p:cNvSpPr txBox="1"/>
          <p:nvPr>
            <p:ph type="subTitle" idx="1"/>
          </p:nvPr>
        </p:nvSpPr>
        <p:spPr>
          <a:xfrm>
            <a:off x="723850" y="2263835"/>
            <a:ext cx="22038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828" name="Google Shape;1828;p18"/>
          <p:cNvSpPr txBox="1"/>
          <p:nvPr>
            <p:ph type="subTitle" idx="2"/>
          </p:nvPr>
        </p:nvSpPr>
        <p:spPr>
          <a:xfrm>
            <a:off x="3470100" y="2263835"/>
            <a:ext cx="22038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829" name="Google Shape;1829;p18"/>
          <p:cNvSpPr txBox="1"/>
          <p:nvPr>
            <p:ph type="subTitle" idx="3"/>
          </p:nvPr>
        </p:nvSpPr>
        <p:spPr>
          <a:xfrm>
            <a:off x="6220525" y="2263835"/>
            <a:ext cx="22035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830" name="Google Shape;1830;p18"/>
          <p:cNvSpPr txBox="1"/>
          <p:nvPr>
            <p:ph type="subTitle" idx="4"/>
          </p:nvPr>
        </p:nvSpPr>
        <p:spPr>
          <a:xfrm>
            <a:off x="723850" y="4047501"/>
            <a:ext cx="22038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831" name="Google Shape;1831;p18"/>
          <p:cNvSpPr txBox="1"/>
          <p:nvPr>
            <p:ph type="subTitle" idx="5"/>
          </p:nvPr>
        </p:nvSpPr>
        <p:spPr>
          <a:xfrm>
            <a:off x="3470100" y="4047501"/>
            <a:ext cx="22038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832" name="Google Shape;1832;p18"/>
          <p:cNvSpPr txBox="1"/>
          <p:nvPr>
            <p:ph type="subTitle" idx="6"/>
          </p:nvPr>
        </p:nvSpPr>
        <p:spPr>
          <a:xfrm>
            <a:off x="6220525" y="4047500"/>
            <a:ext cx="22035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833" name="Google Shape;1833;p18"/>
          <p:cNvSpPr txBox="1"/>
          <p:nvPr>
            <p:ph type="subTitle" idx="7"/>
          </p:nvPr>
        </p:nvSpPr>
        <p:spPr>
          <a:xfrm>
            <a:off x="723850" y="1877725"/>
            <a:ext cx="2203800" cy="538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834" name="Google Shape;1834;p18"/>
          <p:cNvSpPr txBox="1"/>
          <p:nvPr>
            <p:ph type="subTitle" idx="8"/>
          </p:nvPr>
        </p:nvSpPr>
        <p:spPr>
          <a:xfrm>
            <a:off x="3470100" y="1877725"/>
            <a:ext cx="2203800" cy="538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835" name="Google Shape;1835;p18"/>
          <p:cNvSpPr txBox="1"/>
          <p:nvPr>
            <p:ph type="subTitle" idx="9"/>
          </p:nvPr>
        </p:nvSpPr>
        <p:spPr>
          <a:xfrm>
            <a:off x="6220525" y="1877725"/>
            <a:ext cx="2203500" cy="538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836" name="Google Shape;1836;p18"/>
          <p:cNvSpPr txBox="1"/>
          <p:nvPr>
            <p:ph type="subTitle" idx="13"/>
          </p:nvPr>
        </p:nvSpPr>
        <p:spPr>
          <a:xfrm>
            <a:off x="723850" y="3656900"/>
            <a:ext cx="2203800" cy="5385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837" name="Google Shape;1837;p18"/>
          <p:cNvSpPr txBox="1"/>
          <p:nvPr>
            <p:ph type="subTitle" idx="14"/>
          </p:nvPr>
        </p:nvSpPr>
        <p:spPr>
          <a:xfrm>
            <a:off x="3470100" y="3656900"/>
            <a:ext cx="2203800" cy="5385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838" name="Google Shape;1838;p18"/>
          <p:cNvSpPr txBox="1"/>
          <p:nvPr>
            <p:ph type="subTitle" idx="15"/>
          </p:nvPr>
        </p:nvSpPr>
        <p:spPr>
          <a:xfrm>
            <a:off x="6220525" y="3656899"/>
            <a:ext cx="2203500" cy="5385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panose="020B0606020202050201"/>
              <a:buNone/>
              <a:defRPr sz="2100" b="1">
                <a:solidFill>
                  <a:schemeClr val="dk1"/>
                </a:solidFill>
                <a:latin typeface="Fraunces"/>
                <a:ea typeface="Fraunces"/>
                <a:cs typeface="Fraunces"/>
                <a:sym typeface="Fraunces"/>
              </a:defRPr>
            </a:lvl1pPr>
            <a:lvl2pPr lvl="1"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Clr>
                <a:schemeClr val="dk1"/>
              </a:buClr>
              <a:buSzPts val="2400"/>
              <a:buFont typeface="Bebas Neue" panose="020B0606020202050201"/>
              <a:buNone/>
              <a:defRPr sz="24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839" name="Google Shape;1839;p18"/>
          <p:cNvSpPr/>
          <p:nvPr/>
        </p:nvSpPr>
        <p:spPr>
          <a:xfrm rot="-8738470">
            <a:off x="-1200080" y="3821822"/>
            <a:ext cx="2973359" cy="2052656"/>
          </a:xfrm>
          <a:custGeom>
            <a:avLst/>
            <a:gdLst/>
            <a:ahLst/>
            <a:cxnLst/>
            <a:rect l="l" t="t" r="r" b="b"/>
            <a:pathLst>
              <a:path w="38650" h="26682" extrusionOk="0">
                <a:moveTo>
                  <a:pt x="38469" y="15722"/>
                </a:moveTo>
                <a:cubicBezTo>
                  <a:pt x="38466" y="15722"/>
                  <a:pt x="38462" y="15723"/>
                  <a:pt x="38459" y="15723"/>
                </a:cubicBezTo>
                <a:lnTo>
                  <a:pt x="38459" y="15723"/>
                </a:lnTo>
                <a:cubicBezTo>
                  <a:pt x="38460" y="15723"/>
                  <a:pt x="38462" y="15722"/>
                  <a:pt x="38463" y="15722"/>
                </a:cubicBezTo>
                <a:close/>
                <a:moveTo>
                  <a:pt x="32046" y="22693"/>
                </a:moveTo>
                <a:lnTo>
                  <a:pt x="32046" y="22693"/>
                </a:lnTo>
                <a:cubicBezTo>
                  <a:pt x="32049" y="22697"/>
                  <a:pt x="32052" y="22701"/>
                  <a:pt x="32055" y="22706"/>
                </a:cubicBezTo>
                <a:lnTo>
                  <a:pt x="32055" y="22706"/>
                </a:lnTo>
                <a:cubicBezTo>
                  <a:pt x="32052" y="22702"/>
                  <a:pt x="32049" y="22697"/>
                  <a:pt x="32046" y="22693"/>
                </a:cubicBezTo>
                <a:close/>
                <a:moveTo>
                  <a:pt x="29768" y="0"/>
                </a:moveTo>
                <a:cubicBezTo>
                  <a:pt x="29016" y="0"/>
                  <a:pt x="28247" y="148"/>
                  <a:pt x="27499" y="222"/>
                </a:cubicBezTo>
                <a:cubicBezTo>
                  <a:pt x="26732" y="303"/>
                  <a:pt x="25904" y="285"/>
                  <a:pt x="25156" y="471"/>
                </a:cubicBezTo>
                <a:cubicBezTo>
                  <a:pt x="24322" y="677"/>
                  <a:pt x="24427" y="1001"/>
                  <a:pt x="24403" y="1755"/>
                </a:cubicBezTo>
                <a:cubicBezTo>
                  <a:pt x="24390" y="2185"/>
                  <a:pt x="24421" y="2428"/>
                  <a:pt x="23979" y="2639"/>
                </a:cubicBezTo>
                <a:cubicBezTo>
                  <a:pt x="23836" y="2714"/>
                  <a:pt x="23593" y="2689"/>
                  <a:pt x="23499" y="2857"/>
                </a:cubicBezTo>
                <a:cubicBezTo>
                  <a:pt x="23287" y="3237"/>
                  <a:pt x="23786" y="3835"/>
                  <a:pt x="23568" y="4240"/>
                </a:cubicBezTo>
                <a:cubicBezTo>
                  <a:pt x="22820" y="4265"/>
                  <a:pt x="22995" y="4720"/>
                  <a:pt x="22540" y="5131"/>
                </a:cubicBezTo>
                <a:cubicBezTo>
                  <a:pt x="22405" y="5255"/>
                  <a:pt x="22261" y="5294"/>
                  <a:pt x="22109" y="5294"/>
                </a:cubicBezTo>
                <a:cubicBezTo>
                  <a:pt x="21925" y="5294"/>
                  <a:pt x="21729" y="5237"/>
                  <a:pt x="21524" y="5206"/>
                </a:cubicBezTo>
                <a:cubicBezTo>
                  <a:pt x="21255" y="5165"/>
                  <a:pt x="21041" y="5136"/>
                  <a:pt x="20832" y="5136"/>
                </a:cubicBezTo>
                <a:cubicBezTo>
                  <a:pt x="20602" y="5136"/>
                  <a:pt x="20376" y="5171"/>
                  <a:pt x="20085" y="5262"/>
                </a:cubicBezTo>
                <a:cubicBezTo>
                  <a:pt x="19662" y="5399"/>
                  <a:pt x="19163" y="5437"/>
                  <a:pt x="18715" y="5437"/>
                </a:cubicBezTo>
                <a:cubicBezTo>
                  <a:pt x="18709" y="5437"/>
                  <a:pt x="18703" y="5437"/>
                  <a:pt x="18698" y="5437"/>
                </a:cubicBezTo>
                <a:cubicBezTo>
                  <a:pt x="17596" y="5437"/>
                  <a:pt x="16685" y="4844"/>
                  <a:pt x="15631" y="4670"/>
                </a:cubicBezTo>
                <a:cubicBezTo>
                  <a:pt x="15465" y="4643"/>
                  <a:pt x="15070" y="4575"/>
                  <a:pt x="14742" y="4575"/>
                </a:cubicBezTo>
                <a:cubicBezTo>
                  <a:pt x="14552" y="4575"/>
                  <a:pt x="14385" y="4598"/>
                  <a:pt x="14298" y="4664"/>
                </a:cubicBezTo>
                <a:cubicBezTo>
                  <a:pt x="14067" y="4832"/>
                  <a:pt x="14173" y="5131"/>
                  <a:pt x="14036" y="5362"/>
                </a:cubicBezTo>
                <a:cubicBezTo>
                  <a:pt x="13404" y="5179"/>
                  <a:pt x="12944" y="4707"/>
                  <a:pt x="12280" y="4707"/>
                </a:cubicBezTo>
                <a:cubicBezTo>
                  <a:pt x="12264" y="4707"/>
                  <a:pt x="12247" y="4707"/>
                  <a:pt x="12230" y="4708"/>
                </a:cubicBezTo>
                <a:cubicBezTo>
                  <a:pt x="12005" y="4714"/>
                  <a:pt x="11700" y="4751"/>
                  <a:pt x="11488" y="4807"/>
                </a:cubicBezTo>
                <a:cubicBezTo>
                  <a:pt x="10828" y="4994"/>
                  <a:pt x="10174" y="5162"/>
                  <a:pt x="9464" y="5181"/>
                </a:cubicBezTo>
                <a:cubicBezTo>
                  <a:pt x="9449" y="5182"/>
                  <a:pt x="9434" y="5182"/>
                  <a:pt x="9420" y="5182"/>
                </a:cubicBezTo>
                <a:cubicBezTo>
                  <a:pt x="8976" y="5182"/>
                  <a:pt x="8660" y="4999"/>
                  <a:pt x="8274" y="4776"/>
                </a:cubicBezTo>
                <a:cubicBezTo>
                  <a:pt x="7834" y="4523"/>
                  <a:pt x="7394" y="4391"/>
                  <a:pt x="6909" y="4391"/>
                </a:cubicBezTo>
                <a:cubicBezTo>
                  <a:pt x="6762" y="4391"/>
                  <a:pt x="6611" y="4403"/>
                  <a:pt x="6455" y="4427"/>
                </a:cubicBezTo>
                <a:cubicBezTo>
                  <a:pt x="5570" y="4564"/>
                  <a:pt x="5234" y="5443"/>
                  <a:pt x="4598" y="5972"/>
                </a:cubicBezTo>
                <a:cubicBezTo>
                  <a:pt x="4249" y="6265"/>
                  <a:pt x="3913" y="6452"/>
                  <a:pt x="3614" y="6820"/>
                </a:cubicBezTo>
                <a:cubicBezTo>
                  <a:pt x="3452" y="7019"/>
                  <a:pt x="3483" y="7050"/>
                  <a:pt x="3302" y="7224"/>
                </a:cubicBezTo>
                <a:cubicBezTo>
                  <a:pt x="3178" y="7349"/>
                  <a:pt x="2929" y="7467"/>
                  <a:pt x="2798" y="7580"/>
                </a:cubicBezTo>
                <a:cubicBezTo>
                  <a:pt x="2405" y="7897"/>
                  <a:pt x="2356" y="7997"/>
                  <a:pt x="2418" y="8483"/>
                </a:cubicBezTo>
                <a:cubicBezTo>
                  <a:pt x="2468" y="8882"/>
                  <a:pt x="2493" y="9287"/>
                  <a:pt x="2542" y="9685"/>
                </a:cubicBezTo>
                <a:cubicBezTo>
                  <a:pt x="2623" y="10302"/>
                  <a:pt x="2661" y="10564"/>
                  <a:pt x="1963" y="10620"/>
                </a:cubicBezTo>
                <a:cubicBezTo>
                  <a:pt x="1446" y="10657"/>
                  <a:pt x="1041" y="10782"/>
                  <a:pt x="680" y="11218"/>
                </a:cubicBezTo>
                <a:cubicBezTo>
                  <a:pt x="1" y="12028"/>
                  <a:pt x="1434" y="11940"/>
                  <a:pt x="1789" y="12395"/>
                </a:cubicBezTo>
                <a:cubicBezTo>
                  <a:pt x="2275" y="12999"/>
                  <a:pt x="1789" y="13535"/>
                  <a:pt x="1782" y="14177"/>
                </a:cubicBezTo>
                <a:cubicBezTo>
                  <a:pt x="1770" y="14787"/>
                  <a:pt x="1926" y="15030"/>
                  <a:pt x="2449" y="15317"/>
                </a:cubicBezTo>
                <a:cubicBezTo>
                  <a:pt x="3215" y="15722"/>
                  <a:pt x="4050" y="16021"/>
                  <a:pt x="4567" y="16775"/>
                </a:cubicBezTo>
                <a:cubicBezTo>
                  <a:pt x="4891" y="17242"/>
                  <a:pt x="4978" y="17678"/>
                  <a:pt x="4866" y="18214"/>
                </a:cubicBezTo>
                <a:cubicBezTo>
                  <a:pt x="4791" y="18581"/>
                  <a:pt x="4567" y="18887"/>
                  <a:pt x="4804" y="19142"/>
                </a:cubicBezTo>
                <a:cubicBezTo>
                  <a:pt x="5066" y="19426"/>
                  <a:pt x="5737" y="19526"/>
                  <a:pt x="6165" y="19526"/>
                </a:cubicBezTo>
                <a:cubicBezTo>
                  <a:pt x="6216" y="19526"/>
                  <a:pt x="6263" y="19525"/>
                  <a:pt x="6305" y="19522"/>
                </a:cubicBezTo>
                <a:cubicBezTo>
                  <a:pt x="6698" y="19502"/>
                  <a:pt x="7116" y="19377"/>
                  <a:pt x="7522" y="19377"/>
                </a:cubicBezTo>
                <a:cubicBezTo>
                  <a:pt x="7611" y="19377"/>
                  <a:pt x="7700" y="19383"/>
                  <a:pt x="7788" y="19397"/>
                </a:cubicBezTo>
                <a:cubicBezTo>
                  <a:pt x="8417" y="19497"/>
                  <a:pt x="9084" y="19952"/>
                  <a:pt x="9576" y="20319"/>
                </a:cubicBezTo>
                <a:cubicBezTo>
                  <a:pt x="10280" y="20861"/>
                  <a:pt x="10772" y="21173"/>
                  <a:pt x="11669" y="21216"/>
                </a:cubicBezTo>
                <a:cubicBezTo>
                  <a:pt x="11771" y="21221"/>
                  <a:pt x="11877" y="21222"/>
                  <a:pt x="11986" y="21222"/>
                </a:cubicBezTo>
                <a:cubicBezTo>
                  <a:pt x="12150" y="21222"/>
                  <a:pt x="12320" y="21219"/>
                  <a:pt x="12487" y="21219"/>
                </a:cubicBezTo>
                <a:cubicBezTo>
                  <a:pt x="12683" y="21219"/>
                  <a:pt x="12876" y="21223"/>
                  <a:pt x="13052" y="21241"/>
                </a:cubicBezTo>
                <a:cubicBezTo>
                  <a:pt x="13326" y="21273"/>
                  <a:pt x="13426" y="21435"/>
                  <a:pt x="13613" y="21621"/>
                </a:cubicBezTo>
                <a:cubicBezTo>
                  <a:pt x="13804" y="21812"/>
                  <a:pt x="13929" y="21996"/>
                  <a:pt x="14147" y="21996"/>
                </a:cubicBezTo>
                <a:cubicBezTo>
                  <a:pt x="14206" y="21996"/>
                  <a:pt x="14272" y="21982"/>
                  <a:pt x="14348" y="21952"/>
                </a:cubicBezTo>
                <a:cubicBezTo>
                  <a:pt x="14665" y="21827"/>
                  <a:pt x="14628" y="21677"/>
                  <a:pt x="14678" y="21397"/>
                </a:cubicBezTo>
                <a:cubicBezTo>
                  <a:pt x="14734" y="21023"/>
                  <a:pt x="14803" y="20942"/>
                  <a:pt x="15070" y="20712"/>
                </a:cubicBezTo>
                <a:cubicBezTo>
                  <a:pt x="15264" y="20550"/>
                  <a:pt x="15762" y="20276"/>
                  <a:pt x="15862" y="20064"/>
                </a:cubicBezTo>
                <a:cubicBezTo>
                  <a:pt x="16129" y="19522"/>
                  <a:pt x="15388" y="18899"/>
                  <a:pt x="16204" y="18531"/>
                </a:cubicBezTo>
                <a:cubicBezTo>
                  <a:pt x="16318" y="18481"/>
                  <a:pt x="16421" y="18459"/>
                  <a:pt x="16516" y="18459"/>
                </a:cubicBezTo>
                <a:cubicBezTo>
                  <a:pt x="16985" y="18459"/>
                  <a:pt x="17265" y="18984"/>
                  <a:pt x="17699" y="19186"/>
                </a:cubicBezTo>
                <a:cubicBezTo>
                  <a:pt x="18104" y="19379"/>
                  <a:pt x="18397" y="19335"/>
                  <a:pt x="18721" y="19715"/>
                </a:cubicBezTo>
                <a:cubicBezTo>
                  <a:pt x="18945" y="19977"/>
                  <a:pt x="18945" y="20307"/>
                  <a:pt x="19138" y="20550"/>
                </a:cubicBezTo>
                <a:cubicBezTo>
                  <a:pt x="19388" y="20868"/>
                  <a:pt x="19867" y="20843"/>
                  <a:pt x="20079" y="21223"/>
                </a:cubicBezTo>
                <a:cubicBezTo>
                  <a:pt x="20247" y="21534"/>
                  <a:pt x="20085" y="21771"/>
                  <a:pt x="20067" y="22107"/>
                </a:cubicBezTo>
                <a:cubicBezTo>
                  <a:pt x="20029" y="22824"/>
                  <a:pt x="20397" y="23484"/>
                  <a:pt x="20459" y="24188"/>
                </a:cubicBezTo>
                <a:cubicBezTo>
                  <a:pt x="20521" y="24880"/>
                  <a:pt x="20658" y="25540"/>
                  <a:pt x="21082" y="26126"/>
                </a:cubicBezTo>
                <a:cubicBezTo>
                  <a:pt x="21437" y="26605"/>
                  <a:pt x="22172" y="26661"/>
                  <a:pt x="22745" y="26680"/>
                </a:cubicBezTo>
                <a:cubicBezTo>
                  <a:pt x="22769" y="26681"/>
                  <a:pt x="22792" y="26681"/>
                  <a:pt x="22814" y="26681"/>
                </a:cubicBezTo>
                <a:cubicBezTo>
                  <a:pt x="23599" y="26681"/>
                  <a:pt x="24135" y="26269"/>
                  <a:pt x="24783" y="25858"/>
                </a:cubicBezTo>
                <a:cubicBezTo>
                  <a:pt x="25113" y="25646"/>
                  <a:pt x="25692" y="25116"/>
                  <a:pt x="26109" y="25098"/>
                </a:cubicBezTo>
                <a:cubicBezTo>
                  <a:pt x="26115" y="25097"/>
                  <a:pt x="26121" y="25097"/>
                  <a:pt x="26127" y="25097"/>
                </a:cubicBezTo>
                <a:cubicBezTo>
                  <a:pt x="26435" y="25097"/>
                  <a:pt x="26495" y="25262"/>
                  <a:pt x="26770" y="25403"/>
                </a:cubicBezTo>
                <a:cubicBezTo>
                  <a:pt x="26933" y="25488"/>
                  <a:pt x="27079" y="25523"/>
                  <a:pt x="27217" y="25523"/>
                </a:cubicBezTo>
                <a:cubicBezTo>
                  <a:pt x="27551" y="25523"/>
                  <a:pt x="27831" y="25315"/>
                  <a:pt x="28171" y="25116"/>
                </a:cubicBezTo>
                <a:cubicBezTo>
                  <a:pt x="28439" y="24961"/>
                  <a:pt x="28489" y="24979"/>
                  <a:pt x="28645" y="24686"/>
                </a:cubicBezTo>
                <a:cubicBezTo>
                  <a:pt x="28790" y="24408"/>
                  <a:pt x="28800" y="24324"/>
                  <a:pt x="29063" y="24324"/>
                </a:cubicBezTo>
                <a:cubicBezTo>
                  <a:pt x="29082" y="24324"/>
                  <a:pt x="29103" y="24324"/>
                  <a:pt x="29125" y="24325"/>
                </a:cubicBezTo>
                <a:cubicBezTo>
                  <a:pt x="29346" y="24336"/>
                  <a:pt x="29531" y="24389"/>
                  <a:pt x="29759" y="24389"/>
                </a:cubicBezTo>
                <a:cubicBezTo>
                  <a:pt x="29782" y="24389"/>
                  <a:pt x="29805" y="24389"/>
                  <a:pt x="29829" y="24387"/>
                </a:cubicBezTo>
                <a:cubicBezTo>
                  <a:pt x="29844" y="24387"/>
                  <a:pt x="29860" y="24387"/>
                  <a:pt x="29875" y="24387"/>
                </a:cubicBezTo>
                <a:cubicBezTo>
                  <a:pt x="30225" y="24387"/>
                  <a:pt x="30355" y="24524"/>
                  <a:pt x="30719" y="24655"/>
                </a:cubicBezTo>
                <a:cubicBezTo>
                  <a:pt x="30923" y="24731"/>
                  <a:pt x="31095" y="24768"/>
                  <a:pt x="31247" y="24768"/>
                </a:cubicBezTo>
                <a:cubicBezTo>
                  <a:pt x="31605" y="24768"/>
                  <a:pt x="31851" y="24566"/>
                  <a:pt x="32140" y="24207"/>
                </a:cubicBezTo>
                <a:cubicBezTo>
                  <a:pt x="32252" y="24070"/>
                  <a:pt x="32532" y="23808"/>
                  <a:pt x="32563" y="23646"/>
                </a:cubicBezTo>
                <a:cubicBezTo>
                  <a:pt x="32606" y="23421"/>
                  <a:pt x="32179" y="22898"/>
                  <a:pt x="32055" y="22706"/>
                </a:cubicBezTo>
                <a:lnTo>
                  <a:pt x="32055" y="22706"/>
                </a:lnTo>
                <a:cubicBezTo>
                  <a:pt x="32079" y="22745"/>
                  <a:pt x="32088" y="22763"/>
                  <a:pt x="32084" y="22763"/>
                </a:cubicBezTo>
                <a:cubicBezTo>
                  <a:pt x="32052" y="22763"/>
                  <a:pt x="31297" y="21775"/>
                  <a:pt x="31286" y="21721"/>
                </a:cubicBezTo>
                <a:cubicBezTo>
                  <a:pt x="31199" y="21366"/>
                  <a:pt x="31816" y="21104"/>
                  <a:pt x="32071" y="20961"/>
                </a:cubicBezTo>
                <a:cubicBezTo>
                  <a:pt x="32507" y="20718"/>
                  <a:pt x="33062" y="20662"/>
                  <a:pt x="33398" y="20263"/>
                </a:cubicBezTo>
                <a:cubicBezTo>
                  <a:pt x="33685" y="19921"/>
                  <a:pt x="33622" y="19404"/>
                  <a:pt x="33909" y="19080"/>
                </a:cubicBezTo>
                <a:cubicBezTo>
                  <a:pt x="34158" y="18799"/>
                  <a:pt x="34812" y="18855"/>
                  <a:pt x="35136" y="18743"/>
                </a:cubicBezTo>
                <a:cubicBezTo>
                  <a:pt x="35342" y="18675"/>
                  <a:pt x="35541" y="18619"/>
                  <a:pt x="35672" y="18444"/>
                </a:cubicBezTo>
                <a:cubicBezTo>
                  <a:pt x="35815" y="18257"/>
                  <a:pt x="35803" y="17946"/>
                  <a:pt x="35946" y="17747"/>
                </a:cubicBezTo>
                <a:cubicBezTo>
                  <a:pt x="36214" y="17366"/>
                  <a:pt x="36644" y="17553"/>
                  <a:pt x="36955" y="17180"/>
                </a:cubicBezTo>
                <a:cubicBezTo>
                  <a:pt x="37124" y="16974"/>
                  <a:pt x="37142" y="16787"/>
                  <a:pt x="37205" y="16550"/>
                </a:cubicBezTo>
                <a:cubicBezTo>
                  <a:pt x="37267" y="16326"/>
                  <a:pt x="37192" y="16021"/>
                  <a:pt x="37254" y="15834"/>
                </a:cubicBezTo>
                <a:cubicBezTo>
                  <a:pt x="37309" y="15663"/>
                  <a:pt x="37432" y="15611"/>
                  <a:pt x="37584" y="15611"/>
                </a:cubicBezTo>
                <a:cubicBezTo>
                  <a:pt x="37819" y="15611"/>
                  <a:pt x="38123" y="15736"/>
                  <a:pt x="38348" y="15736"/>
                </a:cubicBezTo>
                <a:cubicBezTo>
                  <a:pt x="38363" y="15736"/>
                  <a:pt x="38379" y="15735"/>
                  <a:pt x="38393" y="15734"/>
                </a:cubicBezTo>
                <a:lnTo>
                  <a:pt x="38393" y="15734"/>
                </a:lnTo>
                <a:cubicBezTo>
                  <a:pt x="38353" y="15745"/>
                  <a:pt x="38366" y="15756"/>
                  <a:pt x="38401" y="15756"/>
                </a:cubicBezTo>
                <a:cubicBezTo>
                  <a:pt x="38472" y="15756"/>
                  <a:pt x="38636" y="15712"/>
                  <a:pt x="38644" y="15535"/>
                </a:cubicBezTo>
                <a:cubicBezTo>
                  <a:pt x="38650" y="15392"/>
                  <a:pt x="38482" y="15392"/>
                  <a:pt x="38438" y="15286"/>
                </a:cubicBezTo>
                <a:cubicBezTo>
                  <a:pt x="38376" y="15111"/>
                  <a:pt x="38376" y="14906"/>
                  <a:pt x="38326" y="14719"/>
                </a:cubicBezTo>
                <a:cubicBezTo>
                  <a:pt x="38139" y="14027"/>
                  <a:pt x="38102" y="13386"/>
                  <a:pt x="37996" y="12688"/>
                </a:cubicBezTo>
                <a:cubicBezTo>
                  <a:pt x="37909" y="12152"/>
                  <a:pt x="37572" y="11753"/>
                  <a:pt x="37391" y="11243"/>
                </a:cubicBezTo>
                <a:cubicBezTo>
                  <a:pt x="37242" y="10825"/>
                  <a:pt x="37167" y="10339"/>
                  <a:pt x="37192" y="9897"/>
                </a:cubicBezTo>
                <a:cubicBezTo>
                  <a:pt x="37229" y="9293"/>
                  <a:pt x="37497" y="8776"/>
                  <a:pt x="37591" y="8190"/>
                </a:cubicBezTo>
                <a:cubicBezTo>
                  <a:pt x="37790" y="7000"/>
                  <a:pt x="37317" y="5935"/>
                  <a:pt x="37036" y="4801"/>
                </a:cubicBezTo>
                <a:cubicBezTo>
                  <a:pt x="36856" y="4054"/>
                  <a:pt x="36924" y="3686"/>
                  <a:pt x="36488" y="3032"/>
                </a:cubicBezTo>
                <a:cubicBezTo>
                  <a:pt x="36233" y="2652"/>
                  <a:pt x="35890" y="2153"/>
                  <a:pt x="35429" y="2016"/>
                </a:cubicBezTo>
                <a:cubicBezTo>
                  <a:pt x="35017" y="1893"/>
                  <a:pt x="34597" y="1867"/>
                  <a:pt x="34180" y="1867"/>
                </a:cubicBezTo>
                <a:cubicBezTo>
                  <a:pt x="33890" y="1867"/>
                  <a:pt x="33601" y="1879"/>
                  <a:pt x="33318" y="1879"/>
                </a:cubicBezTo>
                <a:cubicBezTo>
                  <a:pt x="32517" y="1879"/>
                  <a:pt x="31760" y="1780"/>
                  <a:pt x="31137" y="1020"/>
                </a:cubicBezTo>
                <a:cubicBezTo>
                  <a:pt x="30595" y="366"/>
                  <a:pt x="30888" y="42"/>
                  <a:pt x="29972" y="4"/>
                </a:cubicBezTo>
                <a:cubicBezTo>
                  <a:pt x="29904" y="2"/>
                  <a:pt x="29836" y="0"/>
                  <a:pt x="29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18"/>
          <p:cNvSpPr/>
          <p:nvPr/>
        </p:nvSpPr>
        <p:spPr>
          <a:xfrm rot="1355031">
            <a:off x="6677222" y="-751906"/>
            <a:ext cx="3769886" cy="1611797"/>
          </a:xfrm>
          <a:custGeom>
            <a:avLst/>
            <a:gdLst/>
            <a:ahLst/>
            <a:cxnLst/>
            <a:rect l="l" t="t" r="r" b="b"/>
            <a:pathLst>
              <a:path w="95515" h="40837" fill="none" extrusionOk="0">
                <a:moveTo>
                  <a:pt x="7670" y="1583"/>
                </a:moveTo>
                <a:cubicBezTo>
                  <a:pt x="4137" y="5327"/>
                  <a:pt x="991" y="9812"/>
                  <a:pt x="499" y="14939"/>
                </a:cubicBezTo>
                <a:cubicBezTo>
                  <a:pt x="1" y="20067"/>
                  <a:pt x="2960" y="25792"/>
                  <a:pt x="7987" y="26919"/>
                </a:cubicBezTo>
                <a:cubicBezTo>
                  <a:pt x="12772" y="27991"/>
                  <a:pt x="18516" y="24976"/>
                  <a:pt x="22328" y="28066"/>
                </a:cubicBezTo>
                <a:cubicBezTo>
                  <a:pt x="25879" y="30937"/>
                  <a:pt x="25269" y="37516"/>
                  <a:pt x="29424" y="39397"/>
                </a:cubicBezTo>
                <a:cubicBezTo>
                  <a:pt x="32613" y="40837"/>
                  <a:pt x="36177" y="38307"/>
                  <a:pt x="38401" y="35604"/>
                </a:cubicBezTo>
                <a:cubicBezTo>
                  <a:pt x="40619" y="32894"/>
                  <a:pt x="42743" y="29604"/>
                  <a:pt x="46169" y="28882"/>
                </a:cubicBezTo>
                <a:cubicBezTo>
                  <a:pt x="47453" y="28608"/>
                  <a:pt x="48518" y="28670"/>
                  <a:pt x="49465" y="29486"/>
                </a:cubicBezTo>
                <a:cubicBezTo>
                  <a:pt x="49969" y="29934"/>
                  <a:pt x="50486" y="30371"/>
                  <a:pt x="50997" y="30813"/>
                </a:cubicBezTo>
                <a:cubicBezTo>
                  <a:pt x="52000" y="31660"/>
                  <a:pt x="53009" y="32495"/>
                  <a:pt x="54044" y="33299"/>
                </a:cubicBezTo>
                <a:cubicBezTo>
                  <a:pt x="56143" y="34918"/>
                  <a:pt x="58348" y="36413"/>
                  <a:pt x="60741" y="37566"/>
                </a:cubicBezTo>
                <a:cubicBezTo>
                  <a:pt x="65189" y="39721"/>
                  <a:pt x="70446" y="40650"/>
                  <a:pt x="75100" y="38992"/>
                </a:cubicBezTo>
                <a:cubicBezTo>
                  <a:pt x="79760" y="37335"/>
                  <a:pt x="83485" y="32657"/>
                  <a:pt x="83024" y="27742"/>
                </a:cubicBezTo>
                <a:cubicBezTo>
                  <a:pt x="82769" y="25025"/>
                  <a:pt x="81342" y="22465"/>
                  <a:pt x="81492" y="19743"/>
                </a:cubicBezTo>
                <a:cubicBezTo>
                  <a:pt x="81728" y="15594"/>
                  <a:pt x="85435" y="12622"/>
                  <a:pt x="88718" y="10080"/>
                </a:cubicBezTo>
                <a:cubicBezTo>
                  <a:pt x="92007" y="7532"/>
                  <a:pt x="95515" y="4137"/>
                  <a:pt x="95085" y="1"/>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41" name="Google Shape;1841;p18"/>
          <p:cNvGrpSpPr/>
          <p:nvPr/>
        </p:nvGrpSpPr>
        <p:grpSpPr>
          <a:xfrm rot="409647">
            <a:off x="-652637" y="-41537"/>
            <a:ext cx="1334159" cy="2232973"/>
            <a:chOff x="3020205" y="2319390"/>
            <a:chExt cx="603287" cy="1009718"/>
          </a:xfrm>
        </p:grpSpPr>
        <p:sp>
          <p:nvSpPr>
            <p:cNvPr id="1842" name="Google Shape;1842;p18"/>
            <p:cNvSpPr/>
            <p:nvPr/>
          </p:nvSpPr>
          <p:spPr>
            <a:xfrm rot="5400000">
              <a:off x="2738185" y="2688987"/>
              <a:ext cx="1009718" cy="270524"/>
            </a:xfrm>
            <a:custGeom>
              <a:avLst/>
              <a:gdLst/>
              <a:ahLst/>
              <a:cxnLst/>
              <a:rect l="l" t="t" r="r" b="b"/>
              <a:pathLst>
                <a:path w="29617" h="7935" extrusionOk="0">
                  <a:moveTo>
                    <a:pt x="6299" y="1"/>
                  </a:moveTo>
                  <a:cubicBezTo>
                    <a:pt x="6117" y="1"/>
                    <a:pt x="5934" y="10"/>
                    <a:pt x="5750" y="29"/>
                  </a:cubicBezTo>
                  <a:cubicBezTo>
                    <a:pt x="5115" y="91"/>
                    <a:pt x="4498" y="284"/>
                    <a:pt x="3888" y="471"/>
                  </a:cubicBezTo>
                  <a:cubicBezTo>
                    <a:pt x="3464" y="596"/>
                    <a:pt x="3047" y="727"/>
                    <a:pt x="2629" y="851"/>
                  </a:cubicBezTo>
                  <a:cubicBezTo>
                    <a:pt x="1751" y="1119"/>
                    <a:pt x="879" y="1387"/>
                    <a:pt x="0" y="1655"/>
                  </a:cubicBezTo>
                  <a:cubicBezTo>
                    <a:pt x="567" y="1829"/>
                    <a:pt x="1122" y="2072"/>
                    <a:pt x="1707" y="2116"/>
                  </a:cubicBezTo>
                  <a:cubicBezTo>
                    <a:pt x="1783" y="2122"/>
                    <a:pt x="1859" y="2125"/>
                    <a:pt x="1934" y="2125"/>
                  </a:cubicBezTo>
                  <a:cubicBezTo>
                    <a:pt x="2979" y="2125"/>
                    <a:pt x="3982" y="1561"/>
                    <a:pt x="5034" y="1561"/>
                  </a:cubicBezTo>
                  <a:cubicBezTo>
                    <a:pt x="6342" y="1561"/>
                    <a:pt x="7464" y="2403"/>
                    <a:pt x="8597" y="3038"/>
                  </a:cubicBezTo>
                  <a:cubicBezTo>
                    <a:pt x="10890" y="4315"/>
                    <a:pt x="13519" y="4832"/>
                    <a:pt x="16092" y="5324"/>
                  </a:cubicBezTo>
                  <a:cubicBezTo>
                    <a:pt x="20602" y="6196"/>
                    <a:pt x="25112" y="7062"/>
                    <a:pt x="29616" y="7935"/>
                  </a:cubicBezTo>
                  <a:lnTo>
                    <a:pt x="24053" y="6763"/>
                  </a:lnTo>
                  <a:lnTo>
                    <a:pt x="23916" y="6495"/>
                  </a:lnTo>
                  <a:cubicBezTo>
                    <a:pt x="23873" y="6483"/>
                    <a:pt x="23829" y="6464"/>
                    <a:pt x="23792" y="6452"/>
                  </a:cubicBezTo>
                  <a:lnTo>
                    <a:pt x="23792" y="6452"/>
                  </a:lnTo>
                  <a:cubicBezTo>
                    <a:pt x="23860" y="6564"/>
                    <a:pt x="23947" y="6670"/>
                    <a:pt x="24047" y="6763"/>
                  </a:cubicBezTo>
                  <a:lnTo>
                    <a:pt x="19070" y="5723"/>
                  </a:lnTo>
                  <a:cubicBezTo>
                    <a:pt x="16378" y="4184"/>
                    <a:pt x="13637" y="2739"/>
                    <a:pt x="10846" y="1387"/>
                  </a:cubicBezTo>
                  <a:cubicBezTo>
                    <a:pt x="9411" y="689"/>
                    <a:pt x="7880" y="1"/>
                    <a:pt x="6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 name="Google Shape;1843;p18"/>
            <p:cNvSpPr/>
            <p:nvPr/>
          </p:nvSpPr>
          <p:spPr>
            <a:xfrm rot="5400000">
              <a:off x="3244980" y="2645797"/>
              <a:ext cx="334106" cy="422917"/>
            </a:xfrm>
            <a:custGeom>
              <a:avLst/>
              <a:gdLst/>
              <a:ahLst/>
              <a:cxnLst/>
              <a:rect l="l" t="t" r="r" b="b"/>
              <a:pathLst>
                <a:path w="9800" h="12405" extrusionOk="0">
                  <a:moveTo>
                    <a:pt x="0" y="1"/>
                  </a:moveTo>
                  <a:cubicBezTo>
                    <a:pt x="318" y="1159"/>
                    <a:pt x="642" y="2318"/>
                    <a:pt x="960" y="3477"/>
                  </a:cubicBezTo>
                  <a:cubicBezTo>
                    <a:pt x="1084" y="3919"/>
                    <a:pt x="1203" y="4368"/>
                    <a:pt x="1439" y="4760"/>
                  </a:cubicBezTo>
                  <a:cubicBezTo>
                    <a:pt x="2274" y="6156"/>
                    <a:pt x="4230" y="6492"/>
                    <a:pt x="5196" y="7794"/>
                  </a:cubicBezTo>
                  <a:cubicBezTo>
                    <a:pt x="5707" y="8479"/>
                    <a:pt x="5888" y="9358"/>
                    <a:pt x="6380" y="10056"/>
                  </a:cubicBezTo>
                  <a:cubicBezTo>
                    <a:pt x="6853" y="10716"/>
                    <a:pt x="7570" y="11146"/>
                    <a:pt x="8267" y="11551"/>
                  </a:cubicBezTo>
                  <a:cubicBezTo>
                    <a:pt x="8772" y="11843"/>
                    <a:pt x="9289" y="12124"/>
                    <a:pt x="9800" y="12404"/>
                  </a:cubicBezTo>
                  <a:cubicBezTo>
                    <a:pt x="8417" y="11420"/>
                    <a:pt x="7308" y="10049"/>
                    <a:pt x="6660" y="8486"/>
                  </a:cubicBezTo>
                  <a:cubicBezTo>
                    <a:pt x="6106" y="7140"/>
                    <a:pt x="5869" y="5651"/>
                    <a:pt x="5059" y="4443"/>
                  </a:cubicBezTo>
                  <a:cubicBezTo>
                    <a:pt x="3801" y="2574"/>
                    <a:pt x="1415" y="17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 name="Google Shape;1844;p18"/>
            <p:cNvSpPr/>
            <p:nvPr/>
          </p:nvSpPr>
          <p:spPr>
            <a:xfrm rot="5400000">
              <a:off x="3138146" y="3043612"/>
              <a:ext cx="81822" cy="43127"/>
            </a:xfrm>
            <a:custGeom>
              <a:avLst/>
              <a:gdLst/>
              <a:ahLst/>
              <a:cxnLst/>
              <a:rect l="l" t="t" r="r" b="b"/>
              <a:pathLst>
                <a:path w="2400" h="1265" extrusionOk="0">
                  <a:moveTo>
                    <a:pt x="1" y="0"/>
                  </a:moveTo>
                  <a:lnTo>
                    <a:pt x="1" y="0"/>
                  </a:lnTo>
                  <a:cubicBezTo>
                    <a:pt x="480" y="343"/>
                    <a:pt x="991" y="642"/>
                    <a:pt x="1533" y="879"/>
                  </a:cubicBezTo>
                  <a:lnTo>
                    <a:pt x="2399" y="1265"/>
                  </a:lnTo>
                  <a:cubicBezTo>
                    <a:pt x="1589" y="860"/>
                    <a:pt x="792" y="4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 name="Google Shape;1845;p18"/>
            <p:cNvSpPr/>
            <p:nvPr/>
          </p:nvSpPr>
          <p:spPr>
            <a:xfrm rot="5400000">
              <a:off x="3277999" y="2821553"/>
              <a:ext cx="199271" cy="438600"/>
            </a:xfrm>
            <a:custGeom>
              <a:avLst/>
              <a:gdLst/>
              <a:ahLst/>
              <a:cxnLst/>
              <a:rect l="l" t="t" r="r" b="b"/>
              <a:pathLst>
                <a:path w="5845" h="12865" extrusionOk="0">
                  <a:moveTo>
                    <a:pt x="1" y="0"/>
                  </a:moveTo>
                  <a:cubicBezTo>
                    <a:pt x="474" y="1003"/>
                    <a:pt x="767" y="2094"/>
                    <a:pt x="867" y="3203"/>
                  </a:cubicBezTo>
                  <a:cubicBezTo>
                    <a:pt x="917" y="3744"/>
                    <a:pt x="917" y="4305"/>
                    <a:pt x="1097" y="4822"/>
                  </a:cubicBezTo>
                  <a:cubicBezTo>
                    <a:pt x="1652" y="6417"/>
                    <a:pt x="3683" y="7127"/>
                    <a:pt x="4218" y="8728"/>
                  </a:cubicBezTo>
                  <a:cubicBezTo>
                    <a:pt x="4474" y="9476"/>
                    <a:pt x="4349" y="10292"/>
                    <a:pt x="4430" y="11077"/>
                  </a:cubicBezTo>
                  <a:cubicBezTo>
                    <a:pt x="4499" y="11818"/>
                    <a:pt x="4866" y="12628"/>
                    <a:pt x="5552" y="12865"/>
                  </a:cubicBezTo>
                  <a:cubicBezTo>
                    <a:pt x="5190" y="12298"/>
                    <a:pt x="5203" y="11507"/>
                    <a:pt x="5352" y="10828"/>
                  </a:cubicBezTo>
                  <a:cubicBezTo>
                    <a:pt x="5527" y="10005"/>
                    <a:pt x="5844" y="9171"/>
                    <a:pt x="5695" y="8342"/>
                  </a:cubicBezTo>
                  <a:cubicBezTo>
                    <a:pt x="5545" y="7507"/>
                    <a:pt x="4941" y="6841"/>
                    <a:pt x="4549" y="6087"/>
                  </a:cubicBezTo>
                  <a:cubicBezTo>
                    <a:pt x="4056" y="5140"/>
                    <a:pt x="3882" y="4037"/>
                    <a:pt x="3296" y="3146"/>
                  </a:cubicBezTo>
                  <a:cubicBezTo>
                    <a:pt x="2468" y="1876"/>
                    <a:pt x="898" y="115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 name="Google Shape;1846;p18"/>
            <p:cNvSpPr/>
            <p:nvPr/>
          </p:nvSpPr>
          <p:spPr>
            <a:xfrm rot="5400000">
              <a:off x="2929485" y="2896015"/>
              <a:ext cx="306730" cy="125290"/>
            </a:xfrm>
            <a:custGeom>
              <a:avLst/>
              <a:gdLst/>
              <a:ahLst/>
              <a:cxnLst/>
              <a:rect l="l" t="t" r="r" b="b"/>
              <a:pathLst>
                <a:path w="8997" h="3675" extrusionOk="0">
                  <a:moveTo>
                    <a:pt x="8565" y="0"/>
                  </a:moveTo>
                  <a:cubicBezTo>
                    <a:pt x="8162" y="0"/>
                    <a:pt x="7725" y="244"/>
                    <a:pt x="7296" y="277"/>
                  </a:cubicBezTo>
                  <a:cubicBezTo>
                    <a:pt x="7263" y="279"/>
                    <a:pt x="7229" y="280"/>
                    <a:pt x="7196" y="280"/>
                  </a:cubicBezTo>
                  <a:cubicBezTo>
                    <a:pt x="6966" y="280"/>
                    <a:pt x="6733" y="230"/>
                    <a:pt x="6505" y="208"/>
                  </a:cubicBezTo>
                  <a:cubicBezTo>
                    <a:pt x="6447" y="204"/>
                    <a:pt x="6389" y="202"/>
                    <a:pt x="6330" y="202"/>
                  </a:cubicBezTo>
                  <a:cubicBezTo>
                    <a:pt x="5813" y="202"/>
                    <a:pt x="5293" y="374"/>
                    <a:pt x="4879" y="682"/>
                  </a:cubicBezTo>
                  <a:cubicBezTo>
                    <a:pt x="4374" y="1056"/>
                    <a:pt x="4032" y="1623"/>
                    <a:pt x="3508" y="1971"/>
                  </a:cubicBezTo>
                  <a:cubicBezTo>
                    <a:pt x="3203" y="2171"/>
                    <a:pt x="2854" y="2283"/>
                    <a:pt x="2512" y="2401"/>
                  </a:cubicBezTo>
                  <a:cubicBezTo>
                    <a:pt x="1677" y="2682"/>
                    <a:pt x="842" y="2956"/>
                    <a:pt x="1" y="3236"/>
                  </a:cubicBezTo>
                  <a:cubicBezTo>
                    <a:pt x="358" y="3155"/>
                    <a:pt x="724" y="3114"/>
                    <a:pt x="1089" y="3114"/>
                  </a:cubicBezTo>
                  <a:cubicBezTo>
                    <a:pt x="1591" y="3114"/>
                    <a:pt x="2092" y="3191"/>
                    <a:pt x="2568" y="3342"/>
                  </a:cubicBezTo>
                  <a:cubicBezTo>
                    <a:pt x="3006" y="3477"/>
                    <a:pt x="3478" y="3675"/>
                    <a:pt x="3920" y="3675"/>
                  </a:cubicBezTo>
                  <a:cubicBezTo>
                    <a:pt x="4112" y="3675"/>
                    <a:pt x="4298" y="3638"/>
                    <a:pt x="4474" y="3541"/>
                  </a:cubicBezTo>
                  <a:cubicBezTo>
                    <a:pt x="4754" y="3392"/>
                    <a:pt x="4947" y="3111"/>
                    <a:pt x="5209" y="2931"/>
                  </a:cubicBezTo>
                  <a:cubicBezTo>
                    <a:pt x="6000" y="2370"/>
                    <a:pt x="7265" y="2806"/>
                    <a:pt x="7944" y="2121"/>
                  </a:cubicBezTo>
                  <a:cubicBezTo>
                    <a:pt x="8492" y="1573"/>
                    <a:pt x="8380" y="557"/>
                    <a:pt x="8997" y="90"/>
                  </a:cubicBezTo>
                  <a:lnTo>
                    <a:pt x="8941" y="90"/>
                  </a:lnTo>
                  <a:cubicBezTo>
                    <a:pt x="8820" y="25"/>
                    <a:pt x="8694" y="0"/>
                    <a:pt x="8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7" name="Google Shape;1847;p18"/>
          <p:cNvGrpSpPr/>
          <p:nvPr/>
        </p:nvGrpSpPr>
        <p:grpSpPr>
          <a:xfrm>
            <a:off x="205882" y="4553449"/>
            <a:ext cx="1018439" cy="953158"/>
            <a:chOff x="2418150" y="1957476"/>
            <a:chExt cx="602092" cy="563499"/>
          </a:xfrm>
        </p:grpSpPr>
        <p:sp>
          <p:nvSpPr>
            <p:cNvPr id="1848" name="Google Shape;1848;p18"/>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18"/>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18"/>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18"/>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18"/>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18"/>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18"/>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18"/>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18"/>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 name="Google Shape;1857;p18"/>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 name="Google Shape;1858;p18"/>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 name="Google Shape;1859;p18"/>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 name="Google Shape;1860;p18"/>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 name="Google Shape;1861;p18"/>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 name="Google Shape;1862;p18"/>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18"/>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18"/>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18"/>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18"/>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18"/>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 name="Google Shape;1868;p18"/>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 name="Google Shape;1869;p18"/>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 name="Google Shape;1870;p18"/>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 name="Google Shape;1871;p18"/>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18"/>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 name="Google Shape;1873;p18"/>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74" name="Google Shape;1874;p18"/>
          <p:cNvGrpSpPr/>
          <p:nvPr/>
        </p:nvGrpSpPr>
        <p:grpSpPr>
          <a:xfrm rot="-6660012">
            <a:off x="8425909" y="3769573"/>
            <a:ext cx="780998" cy="2520903"/>
            <a:chOff x="6009515" y="1449343"/>
            <a:chExt cx="454141" cy="1465875"/>
          </a:xfrm>
        </p:grpSpPr>
        <p:sp>
          <p:nvSpPr>
            <p:cNvPr id="1875" name="Google Shape;1875;p18"/>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18"/>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18"/>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18"/>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879" name="Shape 1879"/>
        <p:cNvGrpSpPr/>
        <p:nvPr/>
      </p:nvGrpSpPr>
      <p:grpSpPr>
        <a:xfrm>
          <a:off x="0" y="0"/>
          <a:ext cx="0" cy="0"/>
          <a:chOff x="0" y="0"/>
          <a:chExt cx="0" cy="0"/>
        </a:xfrm>
      </p:grpSpPr>
      <p:sp>
        <p:nvSpPr>
          <p:cNvPr id="1880" name="Google Shape;1880;p19"/>
          <p:cNvSpPr txBox="1"/>
          <p:nvPr>
            <p:ph type="title" hasCustomPrompt="1"/>
          </p:nvPr>
        </p:nvSpPr>
        <p:spPr>
          <a:xfrm>
            <a:off x="993036" y="1354028"/>
            <a:ext cx="1350300" cy="527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500"/>
              <a:buNone/>
              <a:defRPr sz="2400"/>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a:r>
              <a:t>xx%</a:t>
            </a:r>
          </a:p>
        </p:txBody>
      </p:sp>
      <p:sp>
        <p:nvSpPr>
          <p:cNvPr id="1881" name="Google Shape;1881;p19"/>
          <p:cNvSpPr txBox="1"/>
          <p:nvPr>
            <p:ph type="title" idx="2" hasCustomPrompt="1"/>
          </p:nvPr>
        </p:nvSpPr>
        <p:spPr>
          <a:xfrm>
            <a:off x="6800663" y="1354028"/>
            <a:ext cx="1350300" cy="527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3500"/>
              <a:buNone/>
              <a:defRPr sz="2400"/>
            </a:lvl1pPr>
            <a:lvl2pPr lvl="1" rtl="0">
              <a:spcBef>
                <a:spcPts val="0"/>
              </a:spcBef>
              <a:spcAft>
                <a:spcPts val="0"/>
              </a:spcAft>
              <a:buClr>
                <a:schemeClr val="accent4"/>
              </a:buClr>
              <a:buSzPts val="3200"/>
              <a:buNone/>
              <a:defRPr sz="3200">
                <a:solidFill>
                  <a:schemeClr val="accent4"/>
                </a:solidFill>
              </a:defRPr>
            </a:lvl2pPr>
            <a:lvl3pPr lvl="2" rtl="0">
              <a:spcBef>
                <a:spcPts val="0"/>
              </a:spcBef>
              <a:spcAft>
                <a:spcPts val="0"/>
              </a:spcAft>
              <a:buClr>
                <a:schemeClr val="accent4"/>
              </a:buClr>
              <a:buSzPts val="3200"/>
              <a:buNone/>
              <a:defRPr sz="3200">
                <a:solidFill>
                  <a:schemeClr val="accent4"/>
                </a:solidFill>
              </a:defRPr>
            </a:lvl3pPr>
            <a:lvl4pPr lvl="3" rtl="0">
              <a:spcBef>
                <a:spcPts val="0"/>
              </a:spcBef>
              <a:spcAft>
                <a:spcPts val="0"/>
              </a:spcAft>
              <a:buClr>
                <a:schemeClr val="accent4"/>
              </a:buClr>
              <a:buSzPts val="3200"/>
              <a:buNone/>
              <a:defRPr sz="3200">
                <a:solidFill>
                  <a:schemeClr val="accent4"/>
                </a:solidFill>
              </a:defRPr>
            </a:lvl4pPr>
            <a:lvl5pPr lvl="4" rtl="0">
              <a:spcBef>
                <a:spcPts val="0"/>
              </a:spcBef>
              <a:spcAft>
                <a:spcPts val="0"/>
              </a:spcAft>
              <a:buClr>
                <a:schemeClr val="accent4"/>
              </a:buClr>
              <a:buSzPts val="3200"/>
              <a:buNone/>
              <a:defRPr sz="3200">
                <a:solidFill>
                  <a:schemeClr val="accent4"/>
                </a:solidFill>
              </a:defRPr>
            </a:lvl5pPr>
            <a:lvl6pPr lvl="5" rtl="0">
              <a:spcBef>
                <a:spcPts val="0"/>
              </a:spcBef>
              <a:spcAft>
                <a:spcPts val="0"/>
              </a:spcAft>
              <a:buClr>
                <a:schemeClr val="accent4"/>
              </a:buClr>
              <a:buSzPts val="3200"/>
              <a:buNone/>
              <a:defRPr sz="3200">
                <a:solidFill>
                  <a:schemeClr val="accent4"/>
                </a:solidFill>
              </a:defRPr>
            </a:lvl6pPr>
            <a:lvl7pPr lvl="6" rtl="0">
              <a:spcBef>
                <a:spcPts val="0"/>
              </a:spcBef>
              <a:spcAft>
                <a:spcPts val="0"/>
              </a:spcAft>
              <a:buClr>
                <a:schemeClr val="accent4"/>
              </a:buClr>
              <a:buSzPts val="3200"/>
              <a:buNone/>
              <a:defRPr sz="3200">
                <a:solidFill>
                  <a:schemeClr val="accent4"/>
                </a:solidFill>
              </a:defRPr>
            </a:lvl7pPr>
            <a:lvl8pPr lvl="7" rtl="0">
              <a:spcBef>
                <a:spcPts val="0"/>
              </a:spcBef>
              <a:spcAft>
                <a:spcPts val="0"/>
              </a:spcAft>
              <a:buClr>
                <a:schemeClr val="accent4"/>
              </a:buClr>
              <a:buSzPts val="3200"/>
              <a:buNone/>
              <a:defRPr sz="3200">
                <a:solidFill>
                  <a:schemeClr val="accent4"/>
                </a:solidFill>
              </a:defRPr>
            </a:lvl8pPr>
            <a:lvl9pPr lvl="8" rtl="0">
              <a:spcBef>
                <a:spcPts val="0"/>
              </a:spcBef>
              <a:spcAft>
                <a:spcPts val="0"/>
              </a:spcAft>
              <a:buClr>
                <a:schemeClr val="accent4"/>
              </a:buClr>
              <a:buSzPts val="3200"/>
              <a:buNone/>
              <a:defRPr sz="3200">
                <a:solidFill>
                  <a:schemeClr val="accent4"/>
                </a:solidFill>
              </a:defRPr>
            </a:lvl9pPr>
          </a:lstStyle>
          <a:p>
            <a:r>
              <a:t>xx%</a:t>
            </a:r>
          </a:p>
        </p:txBody>
      </p:sp>
      <p:sp>
        <p:nvSpPr>
          <p:cNvPr id="1882" name="Google Shape;1882;p19"/>
          <p:cNvSpPr txBox="1"/>
          <p:nvPr>
            <p:ph type="subTitle" idx="1"/>
          </p:nvPr>
        </p:nvSpPr>
        <p:spPr>
          <a:xfrm flipH="1">
            <a:off x="754838" y="3410075"/>
            <a:ext cx="1826700" cy="4665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100" b="1">
                <a:latin typeface="Fraunces"/>
                <a:ea typeface="Fraunces"/>
                <a:cs typeface="Fraunces"/>
                <a:sym typeface="Fraunces"/>
              </a:defRPr>
            </a:lvl1pPr>
            <a:lvl2pPr lvl="1" algn="ctr" rtl="0">
              <a:spcBef>
                <a:spcPts val="0"/>
              </a:spcBef>
              <a:spcAft>
                <a:spcPts val="0"/>
              </a:spcAft>
              <a:buNone/>
              <a:defRPr sz="2100" b="1">
                <a:latin typeface="Fraunces"/>
                <a:ea typeface="Fraunces"/>
                <a:cs typeface="Fraunces"/>
                <a:sym typeface="Fraunces"/>
              </a:defRPr>
            </a:lvl2pPr>
            <a:lvl3pPr lvl="2" algn="ctr" rtl="0">
              <a:spcBef>
                <a:spcPts val="0"/>
              </a:spcBef>
              <a:spcAft>
                <a:spcPts val="0"/>
              </a:spcAft>
              <a:buNone/>
              <a:defRPr sz="2100" b="1">
                <a:latin typeface="Fraunces"/>
                <a:ea typeface="Fraunces"/>
                <a:cs typeface="Fraunces"/>
                <a:sym typeface="Fraunces"/>
              </a:defRPr>
            </a:lvl3pPr>
            <a:lvl4pPr lvl="3" algn="ctr" rtl="0">
              <a:spcBef>
                <a:spcPts val="0"/>
              </a:spcBef>
              <a:spcAft>
                <a:spcPts val="0"/>
              </a:spcAft>
              <a:buNone/>
              <a:defRPr sz="2100" b="1">
                <a:latin typeface="Fraunces"/>
                <a:ea typeface="Fraunces"/>
                <a:cs typeface="Fraunces"/>
                <a:sym typeface="Fraunces"/>
              </a:defRPr>
            </a:lvl4pPr>
            <a:lvl5pPr lvl="4" algn="ctr" rtl="0">
              <a:spcBef>
                <a:spcPts val="0"/>
              </a:spcBef>
              <a:spcAft>
                <a:spcPts val="0"/>
              </a:spcAft>
              <a:buNone/>
              <a:defRPr sz="2100" b="1">
                <a:latin typeface="Fraunces"/>
                <a:ea typeface="Fraunces"/>
                <a:cs typeface="Fraunces"/>
                <a:sym typeface="Fraunces"/>
              </a:defRPr>
            </a:lvl5pPr>
            <a:lvl6pPr lvl="5" algn="ctr" rtl="0">
              <a:spcBef>
                <a:spcPts val="0"/>
              </a:spcBef>
              <a:spcAft>
                <a:spcPts val="0"/>
              </a:spcAft>
              <a:buNone/>
              <a:defRPr sz="2100" b="1">
                <a:latin typeface="Fraunces"/>
                <a:ea typeface="Fraunces"/>
                <a:cs typeface="Fraunces"/>
                <a:sym typeface="Fraunces"/>
              </a:defRPr>
            </a:lvl6pPr>
            <a:lvl7pPr lvl="6" algn="ctr" rtl="0">
              <a:spcBef>
                <a:spcPts val="0"/>
              </a:spcBef>
              <a:spcAft>
                <a:spcPts val="0"/>
              </a:spcAft>
              <a:buNone/>
              <a:defRPr sz="2100" b="1">
                <a:latin typeface="Fraunces"/>
                <a:ea typeface="Fraunces"/>
                <a:cs typeface="Fraunces"/>
                <a:sym typeface="Fraunces"/>
              </a:defRPr>
            </a:lvl7pPr>
            <a:lvl8pPr lvl="7" algn="ctr" rtl="0">
              <a:spcBef>
                <a:spcPts val="0"/>
              </a:spcBef>
              <a:spcAft>
                <a:spcPts val="0"/>
              </a:spcAft>
              <a:buNone/>
              <a:defRPr sz="2100" b="1">
                <a:latin typeface="Fraunces"/>
                <a:ea typeface="Fraunces"/>
                <a:cs typeface="Fraunces"/>
                <a:sym typeface="Fraunces"/>
              </a:defRPr>
            </a:lvl8pPr>
            <a:lvl9pPr lvl="8" algn="ctr" rtl="0">
              <a:spcBef>
                <a:spcPts val="0"/>
              </a:spcBef>
              <a:spcAft>
                <a:spcPts val="0"/>
              </a:spcAft>
              <a:buNone/>
              <a:defRPr sz="2100" b="1">
                <a:latin typeface="Fraunces"/>
                <a:ea typeface="Fraunces"/>
                <a:cs typeface="Fraunces"/>
                <a:sym typeface="Fraunces"/>
              </a:defRPr>
            </a:lvl9pPr>
          </a:lstStyle>
          <a:p/>
        </p:txBody>
      </p:sp>
      <p:sp>
        <p:nvSpPr>
          <p:cNvPr id="1883" name="Google Shape;1883;p19"/>
          <p:cNvSpPr txBox="1"/>
          <p:nvPr>
            <p:ph type="subTitle" idx="3"/>
          </p:nvPr>
        </p:nvSpPr>
        <p:spPr>
          <a:xfrm flipH="1">
            <a:off x="754838" y="3738702"/>
            <a:ext cx="1826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p:txBody>
      </p:sp>
      <p:sp>
        <p:nvSpPr>
          <p:cNvPr id="1884" name="Google Shape;1884;p19"/>
          <p:cNvSpPr txBox="1"/>
          <p:nvPr>
            <p:ph type="subTitle" idx="4"/>
          </p:nvPr>
        </p:nvSpPr>
        <p:spPr>
          <a:xfrm flipH="1">
            <a:off x="6562463" y="3410075"/>
            <a:ext cx="1826700" cy="4665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100" b="1">
                <a:latin typeface="Fraunces"/>
                <a:ea typeface="Fraunces"/>
                <a:cs typeface="Fraunces"/>
                <a:sym typeface="Fraunces"/>
              </a:defRPr>
            </a:lvl1pPr>
            <a:lvl2pPr lvl="1" algn="ctr" rtl="0">
              <a:spcBef>
                <a:spcPts val="0"/>
              </a:spcBef>
              <a:spcAft>
                <a:spcPts val="0"/>
              </a:spcAft>
              <a:buNone/>
              <a:defRPr sz="2100" b="1">
                <a:latin typeface="Fraunces"/>
                <a:ea typeface="Fraunces"/>
                <a:cs typeface="Fraunces"/>
                <a:sym typeface="Fraunces"/>
              </a:defRPr>
            </a:lvl2pPr>
            <a:lvl3pPr lvl="2" algn="ctr" rtl="0">
              <a:spcBef>
                <a:spcPts val="0"/>
              </a:spcBef>
              <a:spcAft>
                <a:spcPts val="0"/>
              </a:spcAft>
              <a:buNone/>
              <a:defRPr sz="2100" b="1">
                <a:latin typeface="Fraunces"/>
                <a:ea typeface="Fraunces"/>
                <a:cs typeface="Fraunces"/>
                <a:sym typeface="Fraunces"/>
              </a:defRPr>
            </a:lvl3pPr>
            <a:lvl4pPr lvl="3" algn="ctr" rtl="0">
              <a:spcBef>
                <a:spcPts val="0"/>
              </a:spcBef>
              <a:spcAft>
                <a:spcPts val="0"/>
              </a:spcAft>
              <a:buNone/>
              <a:defRPr sz="2100" b="1">
                <a:latin typeface="Fraunces"/>
                <a:ea typeface="Fraunces"/>
                <a:cs typeface="Fraunces"/>
                <a:sym typeface="Fraunces"/>
              </a:defRPr>
            </a:lvl4pPr>
            <a:lvl5pPr lvl="4" algn="ctr" rtl="0">
              <a:spcBef>
                <a:spcPts val="0"/>
              </a:spcBef>
              <a:spcAft>
                <a:spcPts val="0"/>
              </a:spcAft>
              <a:buNone/>
              <a:defRPr sz="2100" b="1">
                <a:latin typeface="Fraunces"/>
                <a:ea typeface="Fraunces"/>
                <a:cs typeface="Fraunces"/>
                <a:sym typeface="Fraunces"/>
              </a:defRPr>
            </a:lvl5pPr>
            <a:lvl6pPr lvl="5" algn="ctr" rtl="0">
              <a:spcBef>
                <a:spcPts val="0"/>
              </a:spcBef>
              <a:spcAft>
                <a:spcPts val="0"/>
              </a:spcAft>
              <a:buNone/>
              <a:defRPr sz="2100" b="1">
                <a:latin typeface="Fraunces"/>
                <a:ea typeface="Fraunces"/>
                <a:cs typeface="Fraunces"/>
                <a:sym typeface="Fraunces"/>
              </a:defRPr>
            </a:lvl6pPr>
            <a:lvl7pPr lvl="6" algn="ctr" rtl="0">
              <a:spcBef>
                <a:spcPts val="0"/>
              </a:spcBef>
              <a:spcAft>
                <a:spcPts val="0"/>
              </a:spcAft>
              <a:buNone/>
              <a:defRPr sz="2100" b="1">
                <a:latin typeface="Fraunces"/>
                <a:ea typeface="Fraunces"/>
                <a:cs typeface="Fraunces"/>
                <a:sym typeface="Fraunces"/>
              </a:defRPr>
            </a:lvl7pPr>
            <a:lvl8pPr lvl="7" algn="ctr" rtl="0">
              <a:spcBef>
                <a:spcPts val="0"/>
              </a:spcBef>
              <a:spcAft>
                <a:spcPts val="0"/>
              </a:spcAft>
              <a:buNone/>
              <a:defRPr sz="2100" b="1">
                <a:latin typeface="Fraunces"/>
                <a:ea typeface="Fraunces"/>
                <a:cs typeface="Fraunces"/>
                <a:sym typeface="Fraunces"/>
              </a:defRPr>
            </a:lvl8pPr>
            <a:lvl9pPr lvl="8" algn="ctr" rtl="0">
              <a:spcBef>
                <a:spcPts val="0"/>
              </a:spcBef>
              <a:spcAft>
                <a:spcPts val="0"/>
              </a:spcAft>
              <a:buNone/>
              <a:defRPr sz="2100" b="1">
                <a:latin typeface="Fraunces"/>
                <a:ea typeface="Fraunces"/>
                <a:cs typeface="Fraunces"/>
                <a:sym typeface="Fraunces"/>
              </a:defRPr>
            </a:lvl9pPr>
          </a:lstStyle>
          <a:p/>
        </p:txBody>
      </p:sp>
      <p:sp>
        <p:nvSpPr>
          <p:cNvPr id="1885" name="Google Shape;1885;p19"/>
          <p:cNvSpPr txBox="1"/>
          <p:nvPr>
            <p:ph type="subTitle" idx="5"/>
          </p:nvPr>
        </p:nvSpPr>
        <p:spPr>
          <a:xfrm flipH="1">
            <a:off x="6562463" y="3738702"/>
            <a:ext cx="1826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p:txBody>
      </p:sp>
      <p:sp>
        <p:nvSpPr>
          <p:cNvPr id="1886" name="Google Shape;1886;p19"/>
          <p:cNvSpPr txBox="1"/>
          <p:nvPr>
            <p:ph type="title" idx="6" hasCustomPrompt="1"/>
          </p:nvPr>
        </p:nvSpPr>
        <p:spPr>
          <a:xfrm>
            <a:off x="2928912" y="1354028"/>
            <a:ext cx="1350300" cy="527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500"/>
              <a:buNone/>
              <a:defRPr sz="2400"/>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a:r>
              <a:t>xx%</a:t>
            </a:r>
          </a:p>
        </p:txBody>
      </p:sp>
      <p:sp>
        <p:nvSpPr>
          <p:cNvPr id="1887" name="Google Shape;1887;p19"/>
          <p:cNvSpPr txBox="1"/>
          <p:nvPr>
            <p:ph type="subTitle" idx="7"/>
          </p:nvPr>
        </p:nvSpPr>
        <p:spPr>
          <a:xfrm flipH="1">
            <a:off x="2690713" y="3410075"/>
            <a:ext cx="1826700" cy="4665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100" b="1">
                <a:latin typeface="Fraunces"/>
                <a:ea typeface="Fraunces"/>
                <a:cs typeface="Fraunces"/>
                <a:sym typeface="Fraunces"/>
              </a:defRPr>
            </a:lvl1pPr>
            <a:lvl2pPr lvl="1" algn="ctr" rtl="0">
              <a:spcBef>
                <a:spcPts val="0"/>
              </a:spcBef>
              <a:spcAft>
                <a:spcPts val="0"/>
              </a:spcAft>
              <a:buNone/>
              <a:defRPr sz="2100" b="1">
                <a:latin typeface="Fraunces"/>
                <a:ea typeface="Fraunces"/>
                <a:cs typeface="Fraunces"/>
                <a:sym typeface="Fraunces"/>
              </a:defRPr>
            </a:lvl2pPr>
            <a:lvl3pPr lvl="2" algn="ctr" rtl="0">
              <a:spcBef>
                <a:spcPts val="0"/>
              </a:spcBef>
              <a:spcAft>
                <a:spcPts val="0"/>
              </a:spcAft>
              <a:buNone/>
              <a:defRPr sz="2100" b="1">
                <a:latin typeface="Fraunces"/>
                <a:ea typeface="Fraunces"/>
                <a:cs typeface="Fraunces"/>
                <a:sym typeface="Fraunces"/>
              </a:defRPr>
            </a:lvl3pPr>
            <a:lvl4pPr lvl="3" algn="ctr" rtl="0">
              <a:spcBef>
                <a:spcPts val="0"/>
              </a:spcBef>
              <a:spcAft>
                <a:spcPts val="0"/>
              </a:spcAft>
              <a:buNone/>
              <a:defRPr sz="2100" b="1">
                <a:latin typeface="Fraunces"/>
                <a:ea typeface="Fraunces"/>
                <a:cs typeface="Fraunces"/>
                <a:sym typeface="Fraunces"/>
              </a:defRPr>
            </a:lvl4pPr>
            <a:lvl5pPr lvl="4" algn="ctr" rtl="0">
              <a:spcBef>
                <a:spcPts val="0"/>
              </a:spcBef>
              <a:spcAft>
                <a:spcPts val="0"/>
              </a:spcAft>
              <a:buNone/>
              <a:defRPr sz="2100" b="1">
                <a:latin typeface="Fraunces"/>
                <a:ea typeface="Fraunces"/>
                <a:cs typeface="Fraunces"/>
                <a:sym typeface="Fraunces"/>
              </a:defRPr>
            </a:lvl5pPr>
            <a:lvl6pPr lvl="5" algn="ctr" rtl="0">
              <a:spcBef>
                <a:spcPts val="0"/>
              </a:spcBef>
              <a:spcAft>
                <a:spcPts val="0"/>
              </a:spcAft>
              <a:buNone/>
              <a:defRPr sz="2100" b="1">
                <a:latin typeface="Fraunces"/>
                <a:ea typeface="Fraunces"/>
                <a:cs typeface="Fraunces"/>
                <a:sym typeface="Fraunces"/>
              </a:defRPr>
            </a:lvl6pPr>
            <a:lvl7pPr lvl="6" algn="ctr" rtl="0">
              <a:spcBef>
                <a:spcPts val="0"/>
              </a:spcBef>
              <a:spcAft>
                <a:spcPts val="0"/>
              </a:spcAft>
              <a:buNone/>
              <a:defRPr sz="2100" b="1">
                <a:latin typeface="Fraunces"/>
                <a:ea typeface="Fraunces"/>
                <a:cs typeface="Fraunces"/>
                <a:sym typeface="Fraunces"/>
              </a:defRPr>
            </a:lvl7pPr>
            <a:lvl8pPr lvl="7" algn="ctr" rtl="0">
              <a:spcBef>
                <a:spcPts val="0"/>
              </a:spcBef>
              <a:spcAft>
                <a:spcPts val="0"/>
              </a:spcAft>
              <a:buNone/>
              <a:defRPr sz="2100" b="1">
                <a:latin typeface="Fraunces"/>
                <a:ea typeface="Fraunces"/>
                <a:cs typeface="Fraunces"/>
                <a:sym typeface="Fraunces"/>
              </a:defRPr>
            </a:lvl8pPr>
            <a:lvl9pPr lvl="8" algn="ctr" rtl="0">
              <a:spcBef>
                <a:spcPts val="0"/>
              </a:spcBef>
              <a:spcAft>
                <a:spcPts val="0"/>
              </a:spcAft>
              <a:buNone/>
              <a:defRPr sz="2100" b="1">
                <a:latin typeface="Fraunces"/>
                <a:ea typeface="Fraunces"/>
                <a:cs typeface="Fraunces"/>
                <a:sym typeface="Fraunces"/>
              </a:defRPr>
            </a:lvl9pPr>
          </a:lstStyle>
          <a:p/>
        </p:txBody>
      </p:sp>
      <p:sp>
        <p:nvSpPr>
          <p:cNvPr id="1888" name="Google Shape;1888;p19"/>
          <p:cNvSpPr txBox="1"/>
          <p:nvPr>
            <p:ph type="subTitle" idx="8"/>
          </p:nvPr>
        </p:nvSpPr>
        <p:spPr>
          <a:xfrm flipH="1">
            <a:off x="2690713" y="3738702"/>
            <a:ext cx="1826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p:txBody>
      </p:sp>
      <p:sp>
        <p:nvSpPr>
          <p:cNvPr id="1889" name="Google Shape;1889;p19"/>
          <p:cNvSpPr txBox="1"/>
          <p:nvPr>
            <p:ph type="title" idx="9" hasCustomPrompt="1"/>
          </p:nvPr>
        </p:nvSpPr>
        <p:spPr>
          <a:xfrm>
            <a:off x="4864787" y="1354028"/>
            <a:ext cx="1350300" cy="527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500"/>
              <a:buNone/>
              <a:defRPr sz="2400"/>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a:r>
              <a:t>xx%</a:t>
            </a:r>
          </a:p>
        </p:txBody>
      </p:sp>
      <p:sp>
        <p:nvSpPr>
          <p:cNvPr id="1890" name="Google Shape;1890;p19"/>
          <p:cNvSpPr txBox="1"/>
          <p:nvPr>
            <p:ph type="subTitle" idx="13"/>
          </p:nvPr>
        </p:nvSpPr>
        <p:spPr>
          <a:xfrm flipH="1">
            <a:off x="4626588" y="3410075"/>
            <a:ext cx="1826700" cy="4665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100" b="1">
                <a:latin typeface="Fraunces"/>
                <a:ea typeface="Fraunces"/>
                <a:cs typeface="Fraunces"/>
                <a:sym typeface="Fraunces"/>
              </a:defRPr>
            </a:lvl1pPr>
            <a:lvl2pPr lvl="1" algn="ctr" rtl="0">
              <a:spcBef>
                <a:spcPts val="0"/>
              </a:spcBef>
              <a:spcAft>
                <a:spcPts val="0"/>
              </a:spcAft>
              <a:buNone/>
              <a:defRPr sz="2100" b="1">
                <a:latin typeface="Fraunces"/>
                <a:ea typeface="Fraunces"/>
                <a:cs typeface="Fraunces"/>
                <a:sym typeface="Fraunces"/>
              </a:defRPr>
            </a:lvl2pPr>
            <a:lvl3pPr lvl="2" algn="ctr" rtl="0">
              <a:spcBef>
                <a:spcPts val="0"/>
              </a:spcBef>
              <a:spcAft>
                <a:spcPts val="0"/>
              </a:spcAft>
              <a:buNone/>
              <a:defRPr sz="2100" b="1">
                <a:latin typeface="Fraunces"/>
                <a:ea typeface="Fraunces"/>
                <a:cs typeface="Fraunces"/>
                <a:sym typeface="Fraunces"/>
              </a:defRPr>
            </a:lvl3pPr>
            <a:lvl4pPr lvl="3" algn="ctr" rtl="0">
              <a:spcBef>
                <a:spcPts val="0"/>
              </a:spcBef>
              <a:spcAft>
                <a:spcPts val="0"/>
              </a:spcAft>
              <a:buNone/>
              <a:defRPr sz="2100" b="1">
                <a:latin typeface="Fraunces"/>
                <a:ea typeface="Fraunces"/>
                <a:cs typeface="Fraunces"/>
                <a:sym typeface="Fraunces"/>
              </a:defRPr>
            </a:lvl4pPr>
            <a:lvl5pPr lvl="4" algn="ctr" rtl="0">
              <a:spcBef>
                <a:spcPts val="0"/>
              </a:spcBef>
              <a:spcAft>
                <a:spcPts val="0"/>
              </a:spcAft>
              <a:buNone/>
              <a:defRPr sz="2100" b="1">
                <a:latin typeface="Fraunces"/>
                <a:ea typeface="Fraunces"/>
                <a:cs typeface="Fraunces"/>
                <a:sym typeface="Fraunces"/>
              </a:defRPr>
            </a:lvl5pPr>
            <a:lvl6pPr lvl="5" algn="ctr" rtl="0">
              <a:spcBef>
                <a:spcPts val="0"/>
              </a:spcBef>
              <a:spcAft>
                <a:spcPts val="0"/>
              </a:spcAft>
              <a:buNone/>
              <a:defRPr sz="2100" b="1">
                <a:latin typeface="Fraunces"/>
                <a:ea typeface="Fraunces"/>
                <a:cs typeface="Fraunces"/>
                <a:sym typeface="Fraunces"/>
              </a:defRPr>
            </a:lvl6pPr>
            <a:lvl7pPr lvl="6" algn="ctr" rtl="0">
              <a:spcBef>
                <a:spcPts val="0"/>
              </a:spcBef>
              <a:spcAft>
                <a:spcPts val="0"/>
              </a:spcAft>
              <a:buNone/>
              <a:defRPr sz="2100" b="1">
                <a:latin typeface="Fraunces"/>
                <a:ea typeface="Fraunces"/>
                <a:cs typeface="Fraunces"/>
                <a:sym typeface="Fraunces"/>
              </a:defRPr>
            </a:lvl7pPr>
            <a:lvl8pPr lvl="7" algn="ctr" rtl="0">
              <a:spcBef>
                <a:spcPts val="0"/>
              </a:spcBef>
              <a:spcAft>
                <a:spcPts val="0"/>
              </a:spcAft>
              <a:buNone/>
              <a:defRPr sz="2100" b="1">
                <a:latin typeface="Fraunces"/>
                <a:ea typeface="Fraunces"/>
                <a:cs typeface="Fraunces"/>
                <a:sym typeface="Fraunces"/>
              </a:defRPr>
            </a:lvl8pPr>
            <a:lvl9pPr lvl="8" algn="ctr" rtl="0">
              <a:spcBef>
                <a:spcPts val="0"/>
              </a:spcBef>
              <a:spcAft>
                <a:spcPts val="0"/>
              </a:spcAft>
              <a:buNone/>
              <a:defRPr sz="2100" b="1">
                <a:latin typeface="Fraunces"/>
                <a:ea typeface="Fraunces"/>
                <a:cs typeface="Fraunces"/>
                <a:sym typeface="Fraunces"/>
              </a:defRPr>
            </a:lvl9pPr>
          </a:lstStyle>
          <a:p/>
        </p:txBody>
      </p:sp>
      <p:sp>
        <p:nvSpPr>
          <p:cNvPr id="1891" name="Google Shape;1891;p19"/>
          <p:cNvSpPr txBox="1"/>
          <p:nvPr>
            <p:ph type="subTitle" idx="14"/>
          </p:nvPr>
        </p:nvSpPr>
        <p:spPr>
          <a:xfrm flipH="1">
            <a:off x="4626588" y="3738702"/>
            <a:ext cx="1826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p:txBody>
      </p:sp>
      <p:sp>
        <p:nvSpPr>
          <p:cNvPr id="1892" name="Google Shape;1892;p19"/>
          <p:cNvSpPr txBox="1"/>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893" name="Google Shape;1893;p19"/>
          <p:cNvGrpSpPr/>
          <p:nvPr/>
        </p:nvGrpSpPr>
        <p:grpSpPr>
          <a:xfrm rot="1153479">
            <a:off x="7493897" y="-198135"/>
            <a:ext cx="2417163" cy="1611753"/>
            <a:chOff x="3325031" y="1408911"/>
            <a:chExt cx="1100839" cy="734034"/>
          </a:xfrm>
        </p:grpSpPr>
        <p:sp>
          <p:nvSpPr>
            <p:cNvPr id="1894" name="Google Shape;1894;p19"/>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19"/>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 name="Google Shape;1896;p19"/>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 name="Google Shape;1897;p19"/>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 name="Google Shape;1898;p19"/>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 name="Google Shape;1899;p19"/>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19"/>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19"/>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19"/>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19"/>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19"/>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05" name="Google Shape;1905;p19"/>
          <p:cNvSpPr/>
          <p:nvPr/>
        </p:nvSpPr>
        <p:spPr>
          <a:xfrm rot="-787997">
            <a:off x="-737686" y="-484186"/>
            <a:ext cx="2788529" cy="1156381"/>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06" name="Google Shape;1906;p19"/>
          <p:cNvGrpSpPr/>
          <p:nvPr/>
        </p:nvGrpSpPr>
        <p:grpSpPr>
          <a:xfrm>
            <a:off x="-298443" y="296149"/>
            <a:ext cx="1018439" cy="953158"/>
            <a:chOff x="2418150" y="1957476"/>
            <a:chExt cx="602092" cy="563499"/>
          </a:xfrm>
        </p:grpSpPr>
        <p:sp>
          <p:nvSpPr>
            <p:cNvPr id="1907" name="Google Shape;1907;p19"/>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19"/>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19"/>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 name="Google Shape;1910;p19"/>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19"/>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19"/>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19"/>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19"/>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19"/>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 name="Google Shape;1916;p19"/>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 name="Google Shape;1917;p19"/>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 name="Google Shape;1918;p19"/>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 name="Google Shape;1919;p19"/>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 name="Google Shape;1920;p19"/>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19"/>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 name="Google Shape;1922;p19"/>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 name="Google Shape;1923;p19"/>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19"/>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19"/>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19"/>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19"/>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19"/>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19"/>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 name="Google Shape;1930;p19"/>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 name="Google Shape;1931;p19"/>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 name="Google Shape;1932;p19"/>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33" name="Google Shape;1933;p19"/>
          <p:cNvGrpSpPr/>
          <p:nvPr/>
        </p:nvGrpSpPr>
        <p:grpSpPr>
          <a:xfrm rot="-5400000">
            <a:off x="7545419" y="3738567"/>
            <a:ext cx="780986" cy="2520866"/>
            <a:chOff x="6009515" y="1449343"/>
            <a:chExt cx="454141" cy="1465875"/>
          </a:xfrm>
        </p:grpSpPr>
        <p:sp>
          <p:nvSpPr>
            <p:cNvPr id="1934" name="Google Shape;1934;p19"/>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 name="Google Shape;1935;p19"/>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 name="Google Shape;1936;p19"/>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 name="Google Shape;1937;p19"/>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38" name="Google Shape;1938;p19"/>
          <p:cNvSpPr/>
          <p:nvPr/>
        </p:nvSpPr>
        <p:spPr>
          <a:xfrm rot="-9382476">
            <a:off x="-519009" y="3930347"/>
            <a:ext cx="1691281" cy="1169267"/>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2">
  <p:cSld name="TITLE_ONLY_1_2">
    <p:spTree>
      <p:nvGrpSpPr>
        <p:cNvPr id="1939" name="Shape 1939"/>
        <p:cNvGrpSpPr/>
        <p:nvPr/>
      </p:nvGrpSpPr>
      <p:grpSpPr>
        <a:xfrm>
          <a:off x="0" y="0"/>
          <a:ext cx="0" cy="0"/>
          <a:chOff x="0" y="0"/>
          <a:chExt cx="0" cy="0"/>
        </a:xfrm>
      </p:grpSpPr>
      <p:sp>
        <p:nvSpPr>
          <p:cNvPr id="1940" name="Google Shape;1940;p20"/>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941" name="Google Shape;1941;p20"/>
          <p:cNvSpPr/>
          <p:nvPr/>
        </p:nvSpPr>
        <p:spPr>
          <a:xfrm rot="3578498">
            <a:off x="7633815" y="96590"/>
            <a:ext cx="2788496" cy="1156354"/>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 name="Google Shape;1942;p20"/>
          <p:cNvSpPr/>
          <p:nvPr/>
        </p:nvSpPr>
        <p:spPr>
          <a:xfrm rot="3315584">
            <a:off x="-918649" y="-819939"/>
            <a:ext cx="1849958" cy="2107355"/>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43" name="Google Shape;1943;p20"/>
          <p:cNvGrpSpPr/>
          <p:nvPr/>
        </p:nvGrpSpPr>
        <p:grpSpPr>
          <a:xfrm>
            <a:off x="-296643" y="818474"/>
            <a:ext cx="1018439" cy="953158"/>
            <a:chOff x="2418150" y="1957476"/>
            <a:chExt cx="602092" cy="563499"/>
          </a:xfrm>
        </p:grpSpPr>
        <p:sp>
          <p:nvSpPr>
            <p:cNvPr id="1944" name="Google Shape;1944;p20"/>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 name="Google Shape;1945;p20"/>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 name="Google Shape;1946;p20"/>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 name="Google Shape;1947;p20"/>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 name="Google Shape;1948;p20"/>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 name="Google Shape;1949;p20"/>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 name="Google Shape;1950;p20"/>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 name="Google Shape;1951;p20"/>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 name="Google Shape;1952;p20"/>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 name="Google Shape;1953;p20"/>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 name="Google Shape;1954;p20"/>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 name="Google Shape;1955;p20"/>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 name="Google Shape;1956;p20"/>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 name="Google Shape;1957;p20"/>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 name="Google Shape;1958;p20"/>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 name="Google Shape;1959;p20"/>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 name="Google Shape;1960;p20"/>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 name="Google Shape;1961;p20"/>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 name="Google Shape;1962;p20"/>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 name="Google Shape;1963;p20"/>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20"/>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 name="Google Shape;1965;p20"/>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 name="Google Shape;1966;p20"/>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 name="Google Shape;1967;p20"/>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 name="Google Shape;1968;p20"/>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 name="Google Shape;1969;p20"/>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70" name="Google Shape;1970;p20"/>
          <p:cNvGrpSpPr/>
          <p:nvPr/>
        </p:nvGrpSpPr>
        <p:grpSpPr>
          <a:xfrm rot="7533977">
            <a:off x="8025075" y="190161"/>
            <a:ext cx="1304497" cy="1180623"/>
            <a:chOff x="4136977" y="2184047"/>
            <a:chExt cx="577614" cy="522759"/>
          </a:xfrm>
        </p:grpSpPr>
        <p:sp>
          <p:nvSpPr>
            <p:cNvPr id="1971" name="Google Shape;1971;p20"/>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 name="Google Shape;1972;p20"/>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 name="Google Shape;1973;p20"/>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 name="Google Shape;1974;p20"/>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 name="Google Shape;1975;p20"/>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 name="Google Shape;1976;p20"/>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 name="Google Shape;1977;p20"/>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 name="Google Shape;1978;p20"/>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 name="Google Shape;1979;p20"/>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 name="Google Shape;1980;p20"/>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 name="Google Shape;1981;p20"/>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20"/>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20"/>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20"/>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20"/>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20"/>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 name="Google Shape;1987;p20"/>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 name="Google Shape;1988;p20"/>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 name="Google Shape;1989;p20"/>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 name="Google Shape;1990;p20"/>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 name="Google Shape;1991;p20"/>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 name="Google Shape;1992;p20"/>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 name="Google Shape;1993;p20"/>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 name="Google Shape;1994;p20"/>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 name="Google Shape;1995;p20"/>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 name="Google Shape;1996;p20"/>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 name="Google Shape;1997;p20"/>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 name="Google Shape;1998;p20"/>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 name="Google Shape;1999;p20"/>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 name="Google Shape;2000;p20"/>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 name="Google Shape;2001;p20"/>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 name="Google Shape;2002;p20"/>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 name="Google Shape;2003;p20"/>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 name="Google Shape;2004;p20"/>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 name="Google Shape;2005;p20"/>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20"/>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 name="Google Shape;2007;p20"/>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 name="Google Shape;2008;p20"/>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 name="Google Shape;2009;p20"/>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 name="Google Shape;2010;p20"/>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 name="Google Shape;2011;p20"/>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 name="Google Shape;2012;p20"/>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 name="Google Shape;2013;p20"/>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 name="Google Shape;2014;p20"/>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 name="Google Shape;2015;p20"/>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 name="Google Shape;2016;p20"/>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 name="Google Shape;2017;p20"/>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 name="Google Shape;2018;p20"/>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 name="Google Shape;2019;p20"/>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 name="Google Shape;2020;p20"/>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 name="Google Shape;2021;p20"/>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 name="Google Shape;2022;p20"/>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20"/>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 name="Google Shape;2024;p20"/>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 name="Google Shape;2025;p20"/>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 name="Google Shape;2026;p20"/>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 name="Google Shape;2027;p20"/>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 name="Google Shape;2028;p20"/>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 name="Google Shape;2029;p20"/>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 name="Google Shape;2030;p20"/>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 name="Google Shape;2031;p20"/>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20"/>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 name="Google Shape;2033;p20"/>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 name="Google Shape;2034;p20"/>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 name="Google Shape;2035;p20"/>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 name="Google Shape;2036;p20"/>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 name="Google Shape;2037;p20"/>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 name="Google Shape;2038;p20"/>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 name="Google Shape;2039;p20"/>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 name="Google Shape;2040;p20"/>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 name="Google Shape;2041;p20"/>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 name="Google Shape;2042;p20"/>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 name="Google Shape;2043;p20"/>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 name="Google Shape;2044;p20"/>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 name="Google Shape;2045;p20"/>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 name="Google Shape;2046;p20"/>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 name="Google Shape;2047;p20"/>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 name="Google Shape;2048;p20"/>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 name="Google Shape;2049;p20"/>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 name="Google Shape;2050;p20"/>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 name="Google Shape;2051;p20"/>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 name="Google Shape;2052;p20"/>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 name="Google Shape;2053;p20"/>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 name="Google Shape;2054;p20"/>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 name="Google Shape;2055;p20"/>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 name="Google Shape;2056;p20"/>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 name="Google Shape;2057;p20"/>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 name="Google Shape;2058;p20"/>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 name="Google Shape;2059;p20"/>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 name="Google Shape;2060;p20"/>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 name="Google Shape;2061;p20"/>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 name="Google Shape;2062;p20"/>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 name="Google Shape;2063;p20"/>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 name="Google Shape;2064;p20"/>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 name="Google Shape;2065;p20"/>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 name="Google Shape;2066;p20"/>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 name="Google Shape;2067;p20"/>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 name="Google Shape;2068;p20"/>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 name="Google Shape;2069;p20"/>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 name="Google Shape;2070;p20"/>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 name="Google Shape;2071;p20"/>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2" name="Google Shape;2072;p20"/>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3" name="Google Shape;2073;p20"/>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4" name="Google Shape;2074;p20"/>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5" name="Google Shape;2075;p20"/>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6" name="Google Shape;2076;p20"/>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7" name="Google Shape;2077;p20"/>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8" name="Google Shape;2078;p20"/>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9" name="Google Shape;2079;p20"/>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0" name="Google Shape;2080;p20"/>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1" name="Google Shape;2081;p20"/>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2" name="Google Shape;2082;p20"/>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3" name="Google Shape;2083;p20"/>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4" name="Google Shape;2084;p20"/>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20"/>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20"/>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20"/>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20"/>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20"/>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0" name="Google Shape;2090;p20"/>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1" name="Google Shape;2091;p20"/>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2" name="Google Shape;2092;p20"/>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3" name="Google Shape;2093;p20"/>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20"/>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20"/>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20"/>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20"/>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20"/>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9" name="Google Shape;2099;p20"/>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20"/>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20"/>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20"/>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20"/>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20"/>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20"/>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20"/>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20"/>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20"/>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20"/>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20"/>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20"/>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20"/>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20"/>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20"/>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5" name="Google Shape;2115;p20"/>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6" name="Google Shape;2116;p20"/>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7" name="Google Shape;2117;p20"/>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8" name="Google Shape;2118;p20"/>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9" name="Google Shape;2119;p20"/>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20"/>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1" name="Google Shape;2121;p20"/>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2" name="Google Shape;2122;p20"/>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20"/>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20"/>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20"/>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20"/>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20"/>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20"/>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9" name="Google Shape;2129;p20"/>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0" name="Google Shape;2130;p20"/>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20"/>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20"/>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3" name="Google Shape;2133;p20"/>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20"/>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20"/>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20"/>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7" name="Google Shape;2137;p20"/>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8" name="Google Shape;2138;p20"/>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20"/>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20"/>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1" name="Google Shape;2141;p20"/>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2" name="Google Shape;2142;p20"/>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3" name="Google Shape;2143;p20"/>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4" name="Google Shape;2144;p20"/>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5" name="Google Shape;2145;p20"/>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6" name="Google Shape;2146;p20"/>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7" name="Google Shape;2147;p20"/>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8" name="Google Shape;2148;p20"/>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9" name="Google Shape;2149;p20"/>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0" name="Google Shape;2150;p20"/>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1" name="Google Shape;2151;p20"/>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2" name="Google Shape;2152;p20"/>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3" name="Google Shape;2153;p20"/>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4" name="Google Shape;2154;p20"/>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5" name="Google Shape;2155;p20"/>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6" name="Google Shape;2156;p20"/>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7" name="Google Shape;2157;p20"/>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8" name="Google Shape;2158;p20"/>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9" name="Google Shape;2159;p20"/>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0" name="Google Shape;2160;p20"/>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1" name="Google Shape;2161;p20"/>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2" name="Google Shape;2162;p20"/>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3" name="Google Shape;2163;p20"/>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4" name="Google Shape;2164;p20"/>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5" name="Google Shape;2165;p20"/>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6" name="Google Shape;2166;p20"/>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7" name="Google Shape;2167;p20"/>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8" name="Google Shape;2168;p20"/>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9" name="Google Shape;2169;p20"/>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0" name="Google Shape;2170;p20"/>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1" name="Google Shape;2171;p20"/>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2" name="Google Shape;2172;p20"/>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3" name="Google Shape;2173;p20"/>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4" name="Google Shape;2174;p20"/>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5" name="Google Shape;2175;p20"/>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6" name="Google Shape;2176;p20"/>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7" name="Google Shape;2177;p20"/>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8" name="Google Shape;2178;p20"/>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9" name="Google Shape;2179;p20"/>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0" name="Google Shape;2180;p20"/>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1" name="Google Shape;2181;p20"/>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2" name="Google Shape;2182;p20"/>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3" name="Google Shape;2183;p20"/>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4" name="Google Shape;2184;p20"/>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5" name="Google Shape;2185;p20"/>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6" name="Google Shape;2186;p20"/>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20"/>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8" name="Google Shape;2188;p20"/>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20"/>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0" name="Google Shape;2190;p20"/>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1" name="Google Shape;2191;p20"/>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20"/>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3" name="Google Shape;2193;p20"/>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4" name="Google Shape;2194;p20"/>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5" name="Google Shape;2195;p20"/>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6" name="Google Shape;2196;p20"/>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7" name="Google Shape;2197;p20"/>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20"/>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9" name="Google Shape;2199;p20"/>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0" name="Google Shape;2200;p20"/>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1" name="Google Shape;2201;p20"/>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2" name="Google Shape;2202;p20"/>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3" name="Google Shape;2203;p20"/>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4" name="Google Shape;2204;p20"/>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5" name="Google Shape;2205;p20"/>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6" name="Google Shape;2206;p20"/>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20"/>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20"/>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9" name="Google Shape;2209;p20"/>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0" name="Google Shape;2210;p20"/>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1" name="Google Shape;2211;p20"/>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2" name="Google Shape;2212;p20"/>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3" name="Google Shape;2213;p20"/>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4" name="Google Shape;2214;p20"/>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5" name="Google Shape;2215;p20"/>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6" name="Google Shape;2216;p20"/>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7" name="Google Shape;2217;p20"/>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8" name="Google Shape;2218;p20"/>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9" name="Google Shape;2219;p20"/>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0" name="Google Shape;2220;p20"/>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1" name="Google Shape;2221;p20"/>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2" name="Google Shape;2222;p20"/>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3" name="Google Shape;2223;p20"/>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4" name="Google Shape;2224;p20"/>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5" name="Google Shape;2225;p20"/>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6" name="Google Shape;2226;p20"/>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20"/>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20"/>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20"/>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20"/>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20"/>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20"/>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3" name="Google Shape;2233;p20"/>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4" name="Google Shape;2234;p20"/>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20"/>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6" name="Google Shape;2236;p20"/>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20"/>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8" name="Google Shape;2238;p20"/>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9" name="Google Shape;2239;p20"/>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20"/>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1" name="Google Shape;2241;p20"/>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2" name="Google Shape;2242;p20"/>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3" name="Google Shape;2243;p20"/>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20"/>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20"/>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6" name="Google Shape;2246;p20"/>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47" name="Google Shape;2247;p20"/>
          <p:cNvGrpSpPr/>
          <p:nvPr/>
        </p:nvGrpSpPr>
        <p:grpSpPr>
          <a:xfrm rot="-2700000">
            <a:off x="7373674" y="4404618"/>
            <a:ext cx="2417276" cy="1611829"/>
            <a:chOff x="3325031" y="1408911"/>
            <a:chExt cx="1100839" cy="734034"/>
          </a:xfrm>
        </p:grpSpPr>
        <p:sp>
          <p:nvSpPr>
            <p:cNvPr id="2248" name="Google Shape;2248;p20"/>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9" name="Google Shape;2249;p20"/>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0" name="Google Shape;2250;p20"/>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1" name="Google Shape;2251;p20"/>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2" name="Google Shape;2252;p20"/>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3" name="Google Shape;2253;p20"/>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4" name="Google Shape;2254;p20"/>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5" name="Google Shape;2255;p20"/>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6" name="Google Shape;2256;p20"/>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7" name="Google Shape;2257;p20"/>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8" name="Google Shape;2258;p20"/>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259" name="Google Shape;2259;p20"/>
          <p:cNvSpPr/>
          <p:nvPr/>
        </p:nvSpPr>
        <p:spPr>
          <a:xfrm rot="-9382476">
            <a:off x="-554684" y="4337397"/>
            <a:ext cx="1691281" cy="1169267"/>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0" name="Google Shape;2260;p20"/>
          <p:cNvSpPr txBox="1"/>
          <p:nvPr>
            <p:ph type="subTitle" idx="1"/>
          </p:nvPr>
        </p:nvSpPr>
        <p:spPr>
          <a:xfrm>
            <a:off x="720000" y="1069450"/>
            <a:ext cx="3758100" cy="352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p:txBody>
      </p:sp>
      <p:sp>
        <p:nvSpPr>
          <p:cNvPr id="2261" name="Google Shape;2261;p20"/>
          <p:cNvSpPr txBox="1"/>
          <p:nvPr>
            <p:ph type="subTitle" idx="2"/>
          </p:nvPr>
        </p:nvSpPr>
        <p:spPr>
          <a:xfrm>
            <a:off x="4665900" y="1069450"/>
            <a:ext cx="3758100" cy="352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54" name="Shape 54"/>
        <p:cNvGrpSpPr/>
        <p:nvPr/>
      </p:nvGrpSpPr>
      <p:grpSpPr>
        <a:xfrm>
          <a:off x="0" y="0"/>
          <a:ext cx="0" cy="0"/>
          <a:chOff x="0" y="0"/>
          <a:chExt cx="0" cy="0"/>
        </a:xfrm>
      </p:grpSpPr>
      <p:sp>
        <p:nvSpPr>
          <p:cNvPr id="55" name="Google Shape;55;p3"/>
          <p:cNvSpPr txBox="1"/>
          <p:nvPr>
            <p:ph type="title"/>
          </p:nvPr>
        </p:nvSpPr>
        <p:spPr>
          <a:xfrm>
            <a:off x="4039750" y="2476400"/>
            <a:ext cx="43602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62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56" name="Google Shape;56;p3"/>
          <p:cNvSpPr txBox="1"/>
          <p:nvPr>
            <p:ph type="title" idx="2" hasCustomPrompt="1"/>
          </p:nvPr>
        </p:nvSpPr>
        <p:spPr>
          <a:xfrm>
            <a:off x="4034850" y="1414025"/>
            <a:ext cx="1537200" cy="841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7" name="Google Shape;57;p3"/>
          <p:cNvSpPr txBox="1"/>
          <p:nvPr>
            <p:ph type="subTitle" idx="1"/>
          </p:nvPr>
        </p:nvSpPr>
        <p:spPr>
          <a:xfrm>
            <a:off x="4039750" y="3318200"/>
            <a:ext cx="4360200" cy="459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58" name="Google Shape;58;p3"/>
          <p:cNvSpPr/>
          <p:nvPr>
            <p:ph type="pic" idx="3"/>
          </p:nvPr>
        </p:nvSpPr>
        <p:spPr>
          <a:xfrm>
            <a:off x="715100" y="387225"/>
            <a:ext cx="2927400" cy="4376400"/>
          </a:xfrm>
          <a:prstGeom prst="rect">
            <a:avLst/>
          </a:prstGeom>
          <a:noFill/>
          <a:ln>
            <a:noFill/>
          </a:ln>
        </p:spPr>
      </p:sp>
      <p:sp>
        <p:nvSpPr>
          <p:cNvPr id="59" name="Google Shape;59;p3"/>
          <p:cNvSpPr/>
          <p:nvPr/>
        </p:nvSpPr>
        <p:spPr>
          <a:xfrm rot="-2387967">
            <a:off x="-419943" y="-123279"/>
            <a:ext cx="2788476" cy="1156367"/>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60;p3"/>
          <p:cNvSpPr/>
          <p:nvPr/>
        </p:nvSpPr>
        <p:spPr>
          <a:xfrm rot="8100000">
            <a:off x="7050974" y="3891878"/>
            <a:ext cx="2973332" cy="2052638"/>
          </a:xfrm>
          <a:custGeom>
            <a:avLst/>
            <a:gdLst/>
            <a:ahLst/>
            <a:cxnLst/>
            <a:rect l="l" t="t" r="r" b="b"/>
            <a:pathLst>
              <a:path w="38650" h="26682" extrusionOk="0">
                <a:moveTo>
                  <a:pt x="38469" y="15722"/>
                </a:moveTo>
                <a:cubicBezTo>
                  <a:pt x="38466" y="15722"/>
                  <a:pt x="38462" y="15723"/>
                  <a:pt x="38459" y="15723"/>
                </a:cubicBezTo>
                <a:lnTo>
                  <a:pt x="38459" y="15723"/>
                </a:lnTo>
                <a:cubicBezTo>
                  <a:pt x="38460" y="15723"/>
                  <a:pt x="38462" y="15722"/>
                  <a:pt x="38463" y="15722"/>
                </a:cubicBezTo>
                <a:close/>
                <a:moveTo>
                  <a:pt x="32046" y="22693"/>
                </a:moveTo>
                <a:lnTo>
                  <a:pt x="32046" y="22693"/>
                </a:lnTo>
                <a:cubicBezTo>
                  <a:pt x="32049" y="22697"/>
                  <a:pt x="32052" y="22701"/>
                  <a:pt x="32055" y="22706"/>
                </a:cubicBezTo>
                <a:lnTo>
                  <a:pt x="32055" y="22706"/>
                </a:lnTo>
                <a:cubicBezTo>
                  <a:pt x="32052" y="22702"/>
                  <a:pt x="32049" y="22697"/>
                  <a:pt x="32046" y="22693"/>
                </a:cubicBezTo>
                <a:close/>
                <a:moveTo>
                  <a:pt x="29768" y="0"/>
                </a:moveTo>
                <a:cubicBezTo>
                  <a:pt x="29016" y="0"/>
                  <a:pt x="28247" y="148"/>
                  <a:pt x="27499" y="222"/>
                </a:cubicBezTo>
                <a:cubicBezTo>
                  <a:pt x="26732" y="303"/>
                  <a:pt x="25904" y="285"/>
                  <a:pt x="25156" y="471"/>
                </a:cubicBezTo>
                <a:cubicBezTo>
                  <a:pt x="24322" y="677"/>
                  <a:pt x="24427" y="1001"/>
                  <a:pt x="24403" y="1755"/>
                </a:cubicBezTo>
                <a:cubicBezTo>
                  <a:pt x="24390" y="2185"/>
                  <a:pt x="24421" y="2428"/>
                  <a:pt x="23979" y="2639"/>
                </a:cubicBezTo>
                <a:cubicBezTo>
                  <a:pt x="23836" y="2714"/>
                  <a:pt x="23593" y="2689"/>
                  <a:pt x="23499" y="2857"/>
                </a:cubicBezTo>
                <a:cubicBezTo>
                  <a:pt x="23287" y="3237"/>
                  <a:pt x="23786" y="3835"/>
                  <a:pt x="23568" y="4240"/>
                </a:cubicBezTo>
                <a:cubicBezTo>
                  <a:pt x="22820" y="4265"/>
                  <a:pt x="22995" y="4720"/>
                  <a:pt x="22540" y="5131"/>
                </a:cubicBezTo>
                <a:cubicBezTo>
                  <a:pt x="22405" y="5255"/>
                  <a:pt x="22261" y="5294"/>
                  <a:pt x="22109" y="5294"/>
                </a:cubicBezTo>
                <a:cubicBezTo>
                  <a:pt x="21925" y="5294"/>
                  <a:pt x="21729" y="5237"/>
                  <a:pt x="21524" y="5206"/>
                </a:cubicBezTo>
                <a:cubicBezTo>
                  <a:pt x="21255" y="5165"/>
                  <a:pt x="21041" y="5136"/>
                  <a:pt x="20832" y="5136"/>
                </a:cubicBezTo>
                <a:cubicBezTo>
                  <a:pt x="20602" y="5136"/>
                  <a:pt x="20376" y="5171"/>
                  <a:pt x="20085" y="5262"/>
                </a:cubicBezTo>
                <a:cubicBezTo>
                  <a:pt x="19662" y="5399"/>
                  <a:pt x="19163" y="5437"/>
                  <a:pt x="18715" y="5437"/>
                </a:cubicBezTo>
                <a:cubicBezTo>
                  <a:pt x="18709" y="5437"/>
                  <a:pt x="18703" y="5437"/>
                  <a:pt x="18698" y="5437"/>
                </a:cubicBezTo>
                <a:cubicBezTo>
                  <a:pt x="17596" y="5437"/>
                  <a:pt x="16685" y="4844"/>
                  <a:pt x="15631" y="4670"/>
                </a:cubicBezTo>
                <a:cubicBezTo>
                  <a:pt x="15465" y="4643"/>
                  <a:pt x="15070" y="4575"/>
                  <a:pt x="14742" y="4575"/>
                </a:cubicBezTo>
                <a:cubicBezTo>
                  <a:pt x="14552" y="4575"/>
                  <a:pt x="14385" y="4598"/>
                  <a:pt x="14298" y="4664"/>
                </a:cubicBezTo>
                <a:cubicBezTo>
                  <a:pt x="14067" y="4832"/>
                  <a:pt x="14173" y="5131"/>
                  <a:pt x="14036" y="5362"/>
                </a:cubicBezTo>
                <a:cubicBezTo>
                  <a:pt x="13404" y="5179"/>
                  <a:pt x="12944" y="4707"/>
                  <a:pt x="12280" y="4707"/>
                </a:cubicBezTo>
                <a:cubicBezTo>
                  <a:pt x="12264" y="4707"/>
                  <a:pt x="12247" y="4707"/>
                  <a:pt x="12230" y="4708"/>
                </a:cubicBezTo>
                <a:cubicBezTo>
                  <a:pt x="12005" y="4714"/>
                  <a:pt x="11700" y="4751"/>
                  <a:pt x="11488" y="4807"/>
                </a:cubicBezTo>
                <a:cubicBezTo>
                  <a:pt x="10828" y="4994"/>
                  <a:pt x="10174" y="5162"/>
                  <a:pt x="9464" y="5181"/>
                </a:cubicBezTo>
                <a:cubicBezTo>
                  <a:pt x="9449" y="5182"/>
                  <a:pt x="9434" y="5182"/>
                  <a:pt x="9420" y="5182"/>
                </a:cubicBezTo>
                <a:cubicBezTo>
                  <a:pt x="8976" y="5182"/>
                  <a:pt x="8660" y="4999"/>
                  <a:pt x="8274" y="4776"/>
                </a:cubicBezTo>
                <a:cubicBezTo>
                  <a:pt x="7834" y="4523"/>
                  <a:pt x="7394" y="4391"/>
                  <a:pt x="6909" y="4391"/>
                </a:cubicBezTo>
                <a:cubicBezTo>
                  <a:pt x="6762" y="4391"/>
                  <a:pt x="6611" y="4403"/>
                  <a:pt x="6455" y="4427"/>
                </a:cubicBezTo>
                <a:cubicBezTo>
                  <a:pt x="5570" y="4564"/>
                  <a:pt x="5234" y="5443"/>
                  <a:pt x="4598" y="5972"/>
                </a:cubicBezTo>
                <a:cubicBezTo>
                  <a:pt x="4249" y="6265"/>
                  <a:pt x="3913" y="6452"/>
                  <a:pt x="3614" y="6820"/>
                </a:cubicBezTo>
                <a:cubicBezTo>
                  <a:pt x="3452" y="7019"/>
                  <a:pt x="3483" y="7050"/>
                  <a:pt x="3302" y="7224"/>
                </a:cubicBezTo>
                <a:cubicBezTo>
                  <a:pt x="3178" y="7349"/>
                  <a:pt x="2929" y="7467"/>
                  <a:pt x="2798" y="7580"/>
                </a:cubicBezTo>
                <a:cubicBezTo>
                  <a:pt x="2405" y="7897"/>
                  <a:pt x="2356" y="7997"/>
                  <a:pt x="2418" y="8483"/>
                </a:cubicBezTo>
                <a:cubicBezTo>
                  <a:pt x="2468" y="8882"/>
                  <a:pt x="2493" y="9287"/>
                  <a:pt x="2542" y="9685"/>
                </a:cubicBezTo>
                <a:cubicBezTo>
                  <a:pt x="2623" y="10302"/>
                  <a:pt x="2661" y="10564"/>
                  <a:pt x="1963" y="10620"/>
                </a:cubicBezTo>
                <a:cubicBezTo>
                  <a:pt x="1446" y="10657"/>
                  <a:pt x="1041" y="10782"/>
                  <a:pt x="680" y="11218"/>
                </a:cubicBezTo>
                <a:cubicBezTo>
                  <a:pt x="1" y="12028"/>
                  <a:pt x="1434" y="11940"/>
                  <a:pt x="1789" y="12395"/>
                </a:cubicBezTo>
                <a:cubicBezTo>
                  <a:pt x="2275" y="12999"/>
                  <a:pt x="1789" y="13535"/>
                  <a:pt x="1782" y="14177"/>
                </a:cubicBezTo>
                <a:cubicBezTo>
                  <a:pt x="1770" y="14787"/>
                  <a:pt x="1926" y="15030"/>
                  <a:pt x="2449" y="15317"/>
                </a:cubicBezTo>
                <a:cubicBezTo>
                  <a:pt x="3215" y="15722"/>
                  <a:pt x="4050" y="16021"/>
                  <a:pt x="4567" y="16775"/>
                </a:cubicBezTo>
                <a:cubicBezTo>
                  <a:pt x="4891" y="17242"/>
                  <a:pt x="4978" y="17678"/>
                  <a:pt x="4866" y="18214"/>
                </a:cubicBezTo>
                <a:cubicBezTo>
                  <a:pt x="4791" y="18581"/>
                  <a:pt x="4567" y="18887"/>
                  <a:pt x="4804" y="19142"/>
                </a:cubicBezTo>
                <a:cubicBezTo>
                  <a:pt x="5066" y="19426"/>
                  <a:pt x="5737" y="19526"/>
                  <a:pt x="6165" y="19526"/>
                </a:cubicBezTo>
                <a:cubicBezTo>
                  <a:pt x="6216" y="19526"/>
                  <a:pt x="6263" y="19525"/>
                  <a:pt x="6305" y="19522"/>
                </a:cubicBezTo>
                <a:cubicBezTo>
                  <a:pt x="6698" y="19502"/>
                  <a:pt x="7116" y="19377"/>
                  <a:pt x="7522" y="19377"/>
                </a:cubicBezTo>
                <a:cubicBezTo>
                  <a:pt x="7611" y="19377"/>
                  <a:pt x="7700" y="19383"/>
                  <a:pt x="7788" y="19397"/>
                </a:cubicBezTo>
                <a:cubicBezTo>
                  <a:pt x="8417" y="19497"/>
                  <a:pt x="9084" y="19952"/>
                  <a:pt x="9576" y="20319"/>
                </a:cubicBezTo>
                <a:cubicBezTo>
                  <a:pt x="10280" y="20861"/>
                  <a:pt x="10772" y="21173"/>
                  <a:pt x="11669" y="21216"/>
                </a:cubicBezTo>
                <a:cubicBezTo>
                  <a:pt x="11771" y="21221"/>
                  <a:pt x="11877" y="21222"/>
                  <a:pt x="11986" y="21222"/>
                </a:cubicBezTo>
                <a:cubicBezTo>
                  <a:pt x="12150" y="21222"/>
                  <a:pt x="12320" y="21219"/>
                  <a:pt x="12487" y="21219"/>
                </a:cubicBezTo>
                <a:cubicBezTo>
                  <a:pt x="12683" y="21219"/>
                  <a:pt x="12876" y="21223"/>
                  <a:pt x="13052" y="21241"/>
                </a:cubicBezTo>
                <a:cubicBezTo>
                  <a:pt x="13326" y="21273"/>
                  <a:pt x="13426" y="21435"/>
                  <a:pt x="13613" y="21621"/>
                </a:cubicBezTo>
                <a:cubicBezTo>
                  <a:pt x="13804" y="21812"/>
                  <a:pt x="13929" y="21996"/>
                  <a:pt x="14147" y="21996"/>
                </a:cubicBezTo>
                <a:cubicBezTo>
                  <a:pt x="14206" y="21996"/>
                  <a:pt x="14272" y="21982"/>
                  <a:pt x="14348" y="21952"/>
                </a:cubicBezTo>
                <a:cubicBezTo>
                  <a:pt x="14665" y="21827"/>
                  <a:pt x="14628" y="21677"/>
                  <a:pt x="14678" y="21397"/>
                </a:cubicBezTo>
                <a:cubicBezTo>
                  <a:pt x="14734" y="21023"/>
                  <a:pt x="14803" y="20942"/>
                  <a:pt x="15070" y="20712"/>
                </a:cubicBezTo>
                <a:cubicBezTo>
                  <a:pt x="15264" y="20550"/>
                  <a:pt x="15762" y="20276"/>
                  <a:pt x="15862" y="20064"/>
                </a:cubicBezTo>
                <a:cubicBezTo>
                  <a:pt x="16129" y="19522"/>
                  <a:pt x="15388" y="18899"/>
                  <a:pt x="16204" y="18531"/>
                </a:cubicBezTo>
                <a:cubicBezTo>
                  <a:pt x="16318" y="18481"/>
                  <a:pt x="16421" y="18459"/>
                  <a:pt x="16516" y="18459"/>
                </a:cubicBezTo>
                <a:cubicBezTo>
                  <a:pt x="16985" y="18459"/>
                  <a:pt x="17265" y="18984"/>
                  <a:pt x="17699" y="19186"/>
                </a:cubicBezTo>
                <a:cubicBezTo>
                  <a:pt x="18104" y="19379"/>
                  <a:pt x="18397" y="19335"/>
                  <a:pt x="18721" y="19715"/>
                </a:cubicBezTo>
                <a:cubicBezTo>
                  <a:pt x="18945" y="19977"/>
                  <a:pt x="18945" y="20307"/>
                  <a:pt x="19138" y="20550"/>
                </a:cubicBezTo>
                <a:cubicBezTo>
                  <a:pt x="19388" y="20868"/>
                  <a:pt x="19867" y="20843"/>
                  <a:pt x="20079" y="21223"/>
                </a:cubicBezTo>
                <a:cubicBezTo>
                  <a:pt x="20247" y="21534"/>
                  <a:pt x="20085" y="21771"/>
                  <a:pt x="20067" y="22107"/>
                </a:cubicBezTo>
                <a:cubicBezTo>
                  <a:pt x="20029" y="22824"/>
                  <a:pt x="20397" y="23484"/>
                  <a:pt x="20459" y="24188"/>
                </a:cubicBezTo>
                <a:cubicBezTo>
                  <a:pt x="20521" y="24880"/>
                  <a:pt x="20658" y="25540"/>
                  <a:pt x="21082" y="26126"/>
                </a:cubicBezTo>
                <a:cubicBezTo>
                  <a:pt x="21437" y="26605"/>
                  <a:pt x="22172" y="26661"/>
                  <a:pt x="22745" y="26680"/>
                </a:cubicBezTo>
                <a:cubicBezTo>
                  <a:pt x="22769" y="26681"/>
                  <a:pt x="22792" y="26681"/>
                  <a:pt x="22814" y="26681"/>
                </a:cubicBezTo>
                <a:cubicBezTo>
                  <a:pt x="23599" y="26681"/>
                  <a:pt x="24135" y="26269"/>
                  <a:pt x="24783" y="25858"/>
                </a:cubicBezTo>
                <a:cubicBezTo>
                  <a:pt x="25113" y="25646"/>
                  <a:pt x="25692" y="25116"/>
                  <a:pt x="26109" y="25098"/>
                </a:cubicBezTo>
                <a:cubicBezTo>
                  <a:pt x="26115" y="25097"/>
                  <a:pt x="26121" y="25097"/>
                  <a:pt x="26127" y="25097"/>
                </a:cubicBezTo>
                <a:cubicBezTo>
                  <a:pt x="26435" y="25097"/>
                  <a:pt x="26495" y="25262"/>
                  <a:pt x="26770" y="25403"/>
                </a:cubicBezTo>
                <a:cubicBezTo>
                  <a:pt x="26933" y="25488"/>
                  <a:pt x="27079" y="25523"/>
                  <a:pt x="27217" y="25523"/>
                </a:cubicBezTo>
                <a:cubicBezTo>
                  <a:pt x="27551" y="25523"/>
                  <a:pt x="27831" y="25315"/>
                  <a:pt x="28171" y="25116"/>
                </a:cubicBezTo>
                <a:cubicBezTo>
                  <a:pt x="28439" y="24961"/>
                  <a:pt x="28489" y="24979"/>
                  <a:pt x="28645" y="24686"/>
                </a:cubicBezTo>
                <a:cubicBezTo>
                  <a:pt x="28790" y="24408"/>
                  <a:pt x="28800" y="24324"/>
                  <a:pt x="29063" y="24324"/>
                </a:cubicBezTo>
                <a:cubicBezTo>
                  <a:pt x="29082" y="24324"/>
                  <a:pt x="29103" y="24324"/>
                  <a:pt x="29125" y="24325"/>
                </a:cubicBezTo>
                <a:cubicBezTo>
                  <a:pt x="29346" y="24336"/>
                  <a:pt x="29531" y="24389"/>
                  <a:pt x="29759" y="24389"/>
                </a:cubicBezTo>
                <a:cubicBezTo>
                  <a:pt x="29782" y="24389"/>
                  <a:pt x="29805" y="24389"/>
                  <a:pt x="29829" y="24387"/>
                </a:cubicBezTo>
                <a:cubicBezTo>
                  <a:pt x="29844" y="24387"/>
                  <a:pt x="29860" y="24387"/>
                  <a:pt x="29875" y="24387"/>
                </a:cubicBezTo>
                <a:cubicBezTo>
                  <a:pt x="30225" y="24387"/>
                  <a:pt x="30355" y="24524"/>
                  <a:pt x="30719" y="24655"/>
                </a:cubicBezTo>
                <a:cubicBezTo>
                  <a:pt x="30923" y="24731"/>
                  <a:pt x="31095" y="24768"/>
                  <a:pt x="31247" y="24768"/>
                </a:cubicBezTo>
                <a:cubicBezTo>
                  <a:pt x="31605" y="24768"/>
                  <a:pt x="31851" y="24566"/>
                  <a:pt x="32140" y="24207"/>
                </a:cubicBezTo>
                <a:cubicBezTo>
                  <a:pt x="32252" y="24070"/>
                  <a:pt x="32532" y="23808"/>
                  <a:pt x="32563" y="23646"/>
                </a:cubicBezTo>
                <a:cubicBezTo>
                  <a:pt x="32606" y="23421"/>
                  <a:pt x="32179" y="22898"/>
                  <a:pt x="32055" y="22706"/>
                </a:cubicBezTo>
                <a:lnTo>
                  <a:pt x="32055" y="22706"/>
                </a:lnTo>
                <a:cubicBezTo>
                  <a:pt x="32079" y="22745"/>
                  <a:pt x="32088" y="22763"/>
                  <a:pt x="32084" y="22763"/>
                </a:cubicBezTo>
                <a:cubicBezTo>
                  <a:pt x="32052" y="22763"/>
                  <a:pt x="31297" y="21775"/>
                  <a:pt x="31286" y="21721"/>
                </a:cubicBezTo>
                <a:cubicBezTo>
                  <a:pt x="31199" y="21366"/>
                  <a:pt x="31816" y="21104"/>
                  <a:pt x="32071" y="20961"/>
                </a:cubicBezTo>
                <a:cubicBezTo>
                  <a:pt x="32507" y="20718"/>
                  <a:pt x="33062" y="20662"/>
                  <a:pt x="33398" y="20263"/>
                </a:cubicBezTo>
                <a:cubicBezTo>
                  <a:pt x="33685" y="19921"/>
                  <a:pt x="33622" y="19404"/>
                  <a:pt x="33909" y="19080"/>
                </a:cubicBezTo>
                <a:cubicBezTo>
                  <a:pt x="34158" y="18799"/>
                  <a:pt x="34812" y="18855"/>
                  <a:pt x="35136" y="18743"/>
                </a:cubicBezTo>
                <a:cubicBezTo>
                  <a:pt x="35342" y="18675"/>
                  <a:pt x="35541" y="18619"/>
                  <a:pt x="35672" y="18444"/>
                </a:cubicBezTo>
                <a:cubicBezTo>
                  <a:pt x="35815" y="18257"/>
                  <a:pt x="35803" y="17946"/>
                  <a:pt x="35946" y="17747"/>
                </a:cubicBezTo>
                <a:cubicBezTo>
                  <a:pt x="36214" y="17366"/>
                  <a:pt x="36644" y="17553"/>
                  <a:pt x="36955" y="17180"/>
                </a:cubicBezTo>
                <a:cubicBezTo>
                  <a:pt x="37124" y="16974"/>
                  <a:pt x="37142" y="16787"/>
                  <a:pt x="37205" y="16550"/>
                </a:cubicBezTo>
                <a:cubicBezTo>
                  <a:pt x="37267" y="16326"/>
                  <a:pt x="37192" y="16021"/>
                  <a:pt x="37254" y="15834"/>
                </a:cubicBezTo>
                <a:cubicBezTo>
                  <a:pt x="37309" y="15663"/>
                  <a:pt x="37432" y="15611"/>
                  <a:pt x="37584" y="15611"/>
                </a:cubicBezTo>
                <a:cubicBezTo>
                  <a:pt x="37819" y="15611"/>
                  <a:pt x="38123" y="15736"/>
                  <a:pt x="38348" y="15736"/>
                </a:cubicBezTo>
                <a:cubicBezTo>
                  <a:pt x="38363" y="15736"/>
                  <a:pt x="38379" y="15735"/>
                  <a:pt x="38393" y="15734"/>
                </a:cubicBezTo>
                <a:lnTo>
                  <a:pt x="38393" y="15734"/>
                </a:lnTo>
                <a:cubicBezTo>
                  <a:pt x="38353" y="15745"/>
                  <a:pt x="38366" y="15756"/>
                  <a:pt x="38401" y="15756"/>
                </a:cubicBezTo>
                <a:cubicBezTo>
                  <a:pt x="38472" y="15756"/>
                  <a:pt x="38636" y="15712"/>
                  <a:pt x="38644" y="15535"/>
                </a:cubicBezTo>
                <a:cubicBezTo>
                  <a:pt x="38650" y="15392"/>
                  <a:pt x="38482" y="15392"/>
                  <a:pt x="38438" y="15286"/>
                </a:cubicBezTo>
                <a:cubicBezTo>
                  <a:pt x="38376" y="15111"/>
                  <a:pt x="38376" y="14906"/>
                  <a:pt x="38326" y="14719"/>
                </a:cubicBezTo>
                <a:cubicBezTo>
                  <a:pt x="38139" y="14027"/>
                  <a:pt x="38102" y="13386"/>
                  <a:pt x="37996" y="12688"/>
                </a:cubicBezTo>
                <a:cubicBezTo>
                  <a:pt x="37909" y="12152"/>
                  <a:pt x="37572" y="11753"/>
                  <a:pt x="37391" y="11243"/>
                </a:cubicBezTo>
                <a:cubicBezTo>
                  <a:pt x="37242" y="10825"/>
                  <a:pt x="37167" y="10339"/>
                  <a:pt x="37192" y="9897"/>
                </a:cubicBezTo>
                <a:cubicBezTo>
                  <a:pt x="37229" y="9293"/>
                  <a:pt x="37497" y="8776"/>
                  <a:pt x="37591" y="8190"/>
                </a:cubicBezTo>
                <a:cubicBezTo>
                  <a:pt x="37790" y="7000"/>
                  <a:pt x="37317" y="5935"/>
                  <a:pt x="37036" y="4801"/>
                </a:cubicBezTo>
                <a:cubicBezTo>
                  <a:pt x="36856" y="4054"/>
                  <a:pt x="36924" y="3686"/>
                  <a:pt x="36488" y="3032"/>
                </a:cubicBezTo>
                <a:cubicBezTo>
                  <a:pt x="36233" y="2652"/>
                  <a:pt x="35890" y="2153"/>
                  <a:pt x="35429" y="2016"/>
                </a:cubicBezTo>
                <a:cubicBezTo>
                  <a:pt x="35017" y="1893"/>
                  <a:pt x="34597" y="1867"/>
                  <a:pt x="34180" y="1867"/>
                </a:cubicBezTo>
                <a:cubicBezTo>
                  <a:pt x="33890" y="1867"/>
                  <a:pt x="33601" y="1879"/>
                  <a:pt x="33318" y="1879"/>
                </a:cubicBezTo>
                <a:cubicBezTo>
                  <a:pt x="32517" y="1879"/>
                  <a:pt x="31760" y="1780"/>
                  <a:pt x="31137" y="1020"/>
                </a:cubicBezTo>
                <a:cubicBezTo>
                  <a:pt x="30595" y="366"/>
                  <a:pt x="30888" y="42"/>
                  <a:pt x="29972" y="4"/>
                </a:cubicBezTo>
                <a:cubicBezTo>
                  <a:pt x="29904" y="2"/>
                  <a:pt x="29836" y="0"/>
                  <a:pt x="29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1" name="Google Shape;61;p3"/>
          <p:cNvGrpSpPr/>
          <p:nvPr/>
        </p:nvGrpSpPr>
        <p:grpSpPr>
          <a:xfrm>
            <a:off x="7755932" y="4078074"/>
            <a:ext cx="1018439" cy="953158"/>
            <a:chOff x="2418150" y="1957476"/>
            <a:chExt cx="602092" cy="563499"/>
          </a:xfrm>
        </p:grpSpPr>
        <p:sp>
          <p:nvSpPr>
            <p:cNvPr id="62" name="Google Shape;62;p3"/>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63;p3"/>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64;p3"/>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65;p3"/>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66;p3"/>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67;p3"/>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68;p3"/>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69;p3"/>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70;p3"/>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71;p3"/>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72;p3"/>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73;p3"/>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74;p3"/>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75;p3"/>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76;p3"/>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77;p3"/>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78;p3"/>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79;p3"/>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80;p3"/>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81;p3"/>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82;p3"/>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83;p3"/>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84;p3"/>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85;p3"/>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86;p3"/>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87;p3"/>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8" name="Google Shape;88;p3"/>
          <p:cNvSpPr/>
          <p:nvPr/>
        </p:nvSpPr>
        <p:spPr>
          <a:xfrm rot="10473030">
            <a:off x="7474392" y="-729690"/>
            <a:ext cx="1849913" cy="2107304"/>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89;p3"/>
          <p:cNvSpPr/>
          <p:nvPr/>
        </p:nvSpPr>
        <p:spPr>
          <a:xfrm rot="2509441">
            <a:off x="7128393" y="477813"/>
            <a:ext cx="3769925" cy="1611814"/>
          </a:xfrm>
          <a:custGeom>
            <a:avLst/>
            <a:gdLst/>
            <a:ahLst/>
            <a:cxnLst/>
            <a:rect l="l" t="t" r="r" b="b"/>
            <a:pathLst>
              <a:path w="95515" h="40837" fill="none" extrusionOk="0">
                <a:moveTo>
                  <a:pt x="7670" y="1583"/>
                </a:moveTo>
                <a:cubicBezTo>
                  <a:pt x="4137" y="5327"/>
                  <a:pt x="991" y="9812"/>
                  <a:pt x="499" y="14939"/>
                </a:cubicBezTo>
                <a:cubicBezTo>
                  <a:pt x="1" y="20067"/>
                  <a:pt x="2960" y="25792"/>
                  <a:pt x="7987" y="26919"/>
                </a:cubicBezTo>
                <a:cubicBezTo>
                  <a:pt x="12772" y="27991"/>
                  <a:pt x="18516" y="24976"/>
                  <a:pt x="22328" y="28066"/>
                </a:cubicBezTo>
                <a:cubicBezTo>
                  <a:pt x="25879" y="30937"/>
                  <a:pt x="25269" y="37516"/>
                  <a:pt x="29424" y="39397"/>
                </a:cubicBezTo>
                <a:cubicBezTo>
                  <a:pt x="32613" y="40837"/>
                  <a:pt x="36177" y="38307"/>
                  <a:pt x="38401" y="35604"/>
                </a:cubicBezTo>
                <a:cubicBezTo>
                  <a:pt x="40619" y="32894"/>
                  <a:pt x="42743" y="29604"/>
                  <a:pt x="46169" y="28882"/>
                </a:cubicBezTo>
                <a:cubicBezTo>
                  <a:pt x="47453" y="28608"/>
                  <a:pt x="48518" y="28670"/>
                  <a:pt x="49465" y="29486"/>
                </a:cubicBezTo>
                <a:cubicBezTo>
                  <a:pt x="49969" y="29934"/>
                  <a:pt x="50486" y="30371"/>
                  <a:pt x="50997" y="30813"/>
                </a:cubicBezTo>
                <a:cubicBezTo>
                  <a:pt x="52000" y="31660"/>
                  <a:pt x="53009" y="32495"/>
                  <a:pt x="54044" y="33299"/>
                </a:cubicBezTo>
                <a:cubicBezTo>
                  <a:pt x="56143" y="34918"/>
                  <a:pt x="58348" y="36413"/>
                  <a:pt x="60741" y="37566"/>
                </a:cubicBezTo>
                <a:cubicBezTo>
                  <a:pt x="65189" y="39721"/>
                  <a:pt x="70446" y="40650"/>
                  <a:pt x="75100" y="38992"/>
                </a:cubicBezTo>
                <a:cubicBezTo>
                  <a:pt x="79760" y="37335"/>
                  <a:pt x="83485" y="32657"/>
                  <a:pt x="83024" y="27742"/>
                </a:cubicBezTo>
                <a:cubicBezTo>
                  <a:pt x="82769" y="25025"/>
                  <a:pt x="81342" y="22465"/>
                  <a:pt x="81492" y="19743"/>
                </a:cubicBezTo>
                <a:cubicBezTo>
                  <a:pt x="81728" y="15594"/>
                  <a:pt x="85435" y="12622"/>
                  <a:pt x="88718" y="10080"/>
                </a:cubicBezTo>
                <a:cubicBezTo>
                  <a:pt x="92007" y="7532"/>
                  <a:pt x="95515" y="4137"/>
                  <a:pt x="95085" y="1"/>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TITLE_ONLY_1_2_1">
    <p:spTree>
      <p:nvGrpSpPr>
        <p:cNvPr id="2262" name="Shape 2262"/>
        <p:cNvGrpSpPr/>
        <p:nvPr/>
      </p:nvGrpSpPr>
      <p:grpSpPr>
        <a:xfrm>
          <a:off x="0" y="0"/>
          <a:ext cx="0" cy="0"/>
          <a:chOff x="0" y="0"/>
          <a:chExt cx="0" cy="0"/>
        </a:xfrm>
      </p:grpSpPr>
      <p:sp>
        <p:nvSpPr>
          <p:cNvPr id="2263" name="Google Shape;2263;p21"/>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264" name="Google Shape;2264;p21"/>
          <p:cNvSpPr txBox="1"/>
          <p:nvPr>
            <p:ph type="subTitle" idx="1"/>
          </p:nvPr>
        </p:nvSpPr>
        <p:spPr>
          <a:xfrm>
            <a:off x="721800" y="1160875"/>
            <a:ext cx="7704000" cy="309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p:txBody>
      </p:sp>
      <p:sp>
        <p:nvSpPr>
          <p:cNvPr id="2265" name="Google Shape;2265;p21"/>
          <p:cNvSpPr/>
          <p:nvPr/>
        </p:nvSpPr>
        <p:spPr>
          <a:xfrm rot="3324092">
            <a:off x="7503935" y="4368499"/>
            <a:ext cx="1849910" cy="2107301"/>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66" name="Google Shape;2266;p21"/>
          <p:cNvGrpSpPr/>
          <p:nvPr/>
        </p:nvGrpSpPr>
        <p:grpSpPr>
          <a:xfrm rot="8263487">
            <a:off x="-1036263" y="-343383"/>
            <a:ext cx="1721326" cy="1902258"/>
            <a:chOff x="3582792" y="3080140"/>
            <a:chExt cx="977398" cy="1080221"/>
          </a:xfrm>
        </p:grpSpPr>
        <p:sp>
          <p:nvSpPr>
            <p:cNvPr id="2267" name="Google Shape;2267;p21"/>
            <p:cNvSpPr/>
            <p:nvPr/>
          </p:nvSpPr>
          <p:spPr>
            <a:xfrm rot="5400000">
              <a:off x="4116639" y="3755235"/>
              <a:ext cx="107425" cy="143598"/>
            </a:xfrm>
            <a:custGeom>
              <a:avLst/>
              <a:gdLst/>
              <a:ahLst/>
              <a:cxnLst/>
              <a:rect l="l" t="t" r="r" b="b"/>
              <a:pathLst>
                <a:path w="3151" h="4212" extrusionOk="0">
                  <a:moveTo>
                    <a:pt x="371" y="0"/>
                  </a:moveTo>
                  <a:cubicBezTo>
                    <a:pt x="211" y="0"/>
                    <a:pt x="51" y="106"/>
                    <a:pt x="38" y="318"/>
                  </a:cubicBezTo>
                  <a:lnTo>
                    <a:pt x="45" y="318"/>
                  </a:lnTo>
                  <a:cubicBezTo>
                    <a:pt x="1" y="1159"/>
                    <a:pt x="207" y="2000"/>
                    <a:pt x="674" y="2704"/>
                  </a:cubicBezTo>
                  <a:cubicBezTo>
                    <a:pt x="1072" y="3302"/>
                    <a:pt x="1845" y="4187"/>
                    <a:pt x="2624" y="4212"/>
                  </a:cubicBezTo>
                  <a:cubicBezTo>
                    <a:pt x="2628" y="4212"/>
                    <a:pt x="2633" y="4212"/>
                    <a:pt x="2638" y="4212"/>
                  </a:cubicBezTo>
                  <a:cubicBezTo>
                    <a:pt x="2989" y="4212"/>
                    <a:pt x="3150" y="3760"/>
                    <a:pt x="2916" y="3514"/>
                  </a:cubicBezTo>
                  <a:cubicBezTo>
                    <a:pt x="2686" y="3277"/>
                    <a:pt x="2337" y="3171"/>
                    <a:pt x="2069" y="2972"/>
                  </a:cubicBezTo>
                  <a:cubicBezTo>
                    <a:pt x="1808" y="2760"/>
                    <a:pt x="1565" y="2511"/>
                    <a:pt x="1371" y="2231"/>
                  </a:cubicBezTo>
                  <a:cubicBezTo>
                    <a:pt x="979" y="1664"/>
                    <a:pt x="724" y="1010"/>
                    <a:pt x="699" y="318"/>
                  </a:cubicBezTo>
                  <a:cubicBezTo>
                    <a:pt x="689" y="106"/>
                    <a:pt x="530"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8" name="Google Shape;2268;p21"/>
            <p:cNvSpPr/>
            <p:nvPr/>
          </p:nvSpPr>
          <p:spPr>
            <a:xfrm rot="5400000">
              <a:off x="3531381" y="3131552"/>
              <a:ext cx="1080221" cy="977398"/>
            </a:xfrm>
            <a:custGeom>
              <a:avLst/>
              <a:gdLst/>
              <a:ahLst/>
              <a:cxnLst/>
              <a:rect l="l" t="t" r="r" b="b"/>
              <a:pathLst>
                <a:path w="31685" h="28669" extrusionOk="0">
                  <a:moveTo>
                    <a:pt x="15107" y="770"/>
                  </a:moveTo>
                  <a:cubicBezTo>
                    <a:pt x="17994" y="770"/>
                    <a:pt x="21040" y="1285"/>
                    <a:pt x="23592" y="2545"/>
                  </a:cubicBezTo>
                  <a:cubicBezTo>
                    <a:pt x="26508" y="3978"/>
                    <a:pt x="28457" y="6613"/>
                    <a:pt x="29423" y="9672"/>
                  </a:cubicBezTo>
                  <a:cubicBezTo>
                    <a:pt x="31030" y="14787"/>
                    <a:pt x="30015" y="21048"/>
                    <a:pt x="26065" y="24866"/>
                  </a:cubicBezTo>
                  <a:cubicBezTo>
                    <a:pt x="23824" y="27029"/>
                    <a:pt x="20870" y="27890"/>
                    <a:pt x="17810" y="27890"/>
                  </a:cubicBezTo>
                  <a:cubicBezTo>
                    <a:pt x="17723" y="27890"/>
                    <a:pt x="17636" y="27889"/>
                    <a:pt x="17549" y="27888"/>
                  </a:cubicBezTo>
                  <a:cubicBezTo>
                    <a:pt x="14565" y="27844"/>
                    <a:pt x="11488" y="27271"/>
                    <a:pt x="8734" y="26094"/>
                  </a:cubicBezTo>
                  <a:cubicBezTo>
                    <a:pt x="5570" y="24742"/>
                    <a:pt x="2922" y="22437"/>
                    <a:pt x="1726" y="19141"/>
                  </a:cubicBezTo>
                  <a:cubicBezTo>
                    <a:pt x="941" y="16982"/>
                    <a:pt x="750" y="14667"/>
                    <a:pt x="774" y="12357"/>
                  </a:cubicBezTo>
                  <a:lnTo>
                    <a:pt x="774" y="12357"/>
                  </a:lnTo>
                  <a:cubicBezTo>
                    <a:pt x="812" y="12368"/>
                    <a:pt x="851" y="12374"/>
                    <a:pt x="890" y="12374"/>
                  </a:cubicBezTo>
                  <a:cubicBezTo>
                    <a:pt x="1058" y="12374"/>
                    <a:pt x="1221" y="12267"/>
                    <a:pt x="1215" y="12052"/>
                  </a:cubicBezTo>
                  <a:cubicBezTo>
                    <a:pt x="1140" y="9049"/>
                    <a:pt x="2586" y="6258"/>
                    <a:pt x="4772" y="4258"/>
                  </a:cubicBezTo>
                  <a:cubicBezTo>
                    <a:pt x="7208" y="2022"/>
                    <a:pt x="10503" y="988"/>
                    <a:pt x="13762" y="807"/>
                  </a:cubicBezTo>
                  <a:cubicBezTo>
                    <a:pt x="14205" y="783"/>
                    <a:pt x="14654" y="770"/>
                    <a:pt x="15107" y="770"/>
                  </a:cubicBezTo>
                  <a:close/>
                  <a:moveTo>
                    <a:pt x="14947" y="1"/>
                  </a:moveTo>
                  <a:cubicBezTo>
                    <a:pt x="11373" y="1"/>
                    <a:pt x="7726" y="888"/>
                    <a:pt x="4897" y="3162"/>
                  </a:cubicBezTo>
                  <a:cubicBezTo>
                    <a:pt x="3006" y="4692"/>
                    <a:pt x="1565" y="6750"/>
                    <a:pt x="916" y="9058"/>
                  </a:cubicBezTo>
                  <a:lnTo>
                    <a:pt x="916" y="9058"/>
                  </a:lnTo>
                  <a:cubicBezTo>
                    <a:pt x="928" y="8865"/>
                    <a:pt x="941" y="8673"/>
                    <a:pt x="953" y="8482"/>
                  </a:cubicBezTo>
                  <a:cubicBezTo>
                    <a:pt x="960" y="8371"/>
                    <a:pt x="878" y="8316"/>
                    <a:pt x="792" y="8316"/>
                  </a:cubicBezTo>
                  <a:cubicBezTo>
                    <a:pt x="705" y="8316"/>
                    <a:pt x="614" y="8372"/>
                    <a:pt x="604" y="8482"/>
                  </a:cubicBezTo>
                  <a:cubicBezTo>
                    <a:pt x="268" y="11971"/>
                    <a:pt x="0" y="15609"/>
                    <a:pt x="1090" y="18998"/>
                  </a:cubicBezTo>
                  <a:cubicBezTo>
                    <a:pt x="2044" y="21963"/>
                    <a:pt x="4087" y="24324"/>
                    <a:pt x="6759" y="25888"/>
                  </a:cubicBezTo>
                  <a:cubicBezTo>
                    <a:pt x="9494" y="27483"/>
                    <a:pt x="12665" y="28274"/>
                    <a:pt x="15799" y="28573"/>
                  </a:cubicBezTo>
                  <a:cubicBezTo>
                    <a:pt x="16447" y="28634"/>
                    <a:pt x="17099" y="28668"/>
                    <a:pt x="17749" y="28668"/>
                  </a:cubicBezTo>
                  <a:cubicBezTo>
                    <a:pt x="20537" y="28668"/>
                    <a:pt x="23291" y="28046"/>
                    <a:pt x="25554" y="26293"/>
                  </a:cubicBezTo>
                  <a:cubicBezTo>
                    <a:pt x="30083" y="22779"/>
                    <a:pt x="31684" y="16388"/>
                    <a:pt x="30532" y="10943"/>
                  </a:cubicBezTo>
                  <a:cubicBezTo>
                    <a:pt x="29878" y="7865"/>
                    <a:pt x="28327" y="4894"/>
                    <a:pt x="25785" y="2975"/>
                  </a:cubicBezTo>
                  <a:cubicBezTo>
                    <a:pt x="22988" y="869"/>
                    <a:pt x="19200" y="147"/>
                    <a:pt x="15768" y="16"/>
                  </a:cubicBezTo>
                  <a:cubicBezTo>
                    <a:pt x="15495" y="6"/>
                    <a:pt x="15221" y="1"/>
                    <a:pt x="14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9" name="Google Shape;2269;p21"/>
            <p:cNvSpPr/>
            <p:nvPr/>
          </p:nvSpPr>
          <p:spPr>
            <a:xfrm rot="5400000">
              <a:off x="3598701" y="3204558"/>
              <a:ext cx="850437" cy="755763"/>
            </a:xfrm>
            <a:custGeom>
              <a:avLst/>
              <a:gdLst/>
              <a:ahLst/>
              <a:cxnLst/>
              <a:rect l="l" t="t" r="r" b="b"/>
              <a:pathLst>
                <a:path w="24945" h="22168" extrusionOk="0">
                  <a:moveTo>
                    <a:pt x="6580" y="0"/>
                  </a:moveTo>
                  <a:cubicBezTo>
                    <a:pt x="6554" y="0"/>
                    <a:pt x="6526" y="9"/>
                    <a:pt x="6498" y="30"/>
                  </a:cubicBezTo>
                  <a:cubicBezTo>
                    <a:pt x="3919" y="1911"/>
                    <a:pt x="1845" y="4416"/>
                    <a:pt x="904" y="7506"/>
                  </a:cubicBezTo>
                  <a:cubicBezTo>
                    <a:pt x="1" y="10465"/>
                    <a:pt x="287" y="13860"/>
                    <a:pt x="1894" y="16532"/>
                  </a:cubicBezTo>
                  <a:cubicBezTo>
                    <a:pt x="3483" y="19161"/>
                    <a:pt x="6230" y="20725"/>
                    <a:pt x="9146" y="21448"/>
                  </a:cubicBezTo>
                  <a:cubicBezTo>
                    <a:pt x="10956" y="21902"/>
                    <a:pt x="12943" y="22168"/>
                    <a:pt x="14902" y="22168"/>
                  </a:cubicBezTo>
                  <a:cubicBezTo>
                    <a:pt x="16165" y="22168"/>
                    <a:pt x="17418" y="22057"/>
                    <a:pt x="18602" y="21815"/>
                  </a:cubicBezTo>
                  <a:cubicBezTo>
                    <a:pt x="20278" y="21473"/>
                    <a:pt x="21817" y="20700"/>
                    <a:pt x="22889" y="19336"/>
                  </a:cubicBezTo>
                  <a:cubicBezTo>
                    <a:pt x="24004" y="17915"/>
                    <a:pt x="24564" y="16146"/>
                    <a:pt x="24907" y="14396"/>
                  </a:cubicBezTo>
                  <a:cubicBezTo>
                    <a:pt x="24944" y="14210"/>
                    <a:pt x="24811" y="14097"/>
                    <a:pt x="24672" y="14097"/>
                  </a:cubicBezTo>
                  <a:cubicBezTo>
                    <a:pt x="24578" y="14097"/>
                    <a:pt x="24481" y="14149"/>
                    <a:pt x="24433" y="14265"/>
                  </a:cubicBezTo>
                  <a:cubicBezTo>
                    <a:pt x="23300" y="17118"/>
                    <a:pt x="22403" y="19946"/>
                    <a:pt x="19132" y="20881"/>
                  </a:cubicBezTo>
                  <a:cubicBezTo>
                    <a:pt x="17871" y="21241"/>
                    <a:pt x="16493" y="21385"/>
                    <a:pt x="15104" y="21385"/>
                  </a:cubicBezTo>
                  <a:cubicBezTo>
                    <a:pt x="13536" y="21385"/>
                    <a:pt x="11954" y="21201"/>
                    <a:pt x="10510" y="20937"/>
                  </a:cubicBezTo>
                  <a:cubicBezTo>
                    <a:pt x="7794" y="20438"/>
                    <a:pt x="5053" y="19342"/>
                    <a:pt x="3259" y="17162"/>
                  </a:cubicBezTo>
                  <a:cubicBezTo>
                    <a:pt x="1340" y="14825"/>
                    <a:pt x="661" y="11630"/>
                    <a:pt x="1209" y="8689"/>
                  </a:cubicBezTo>
                  <a:cubicBezTo>
                    <a:pt x="1832" y="5331"/>
                    <a:pt x="3975" y="2354"/>
                    <a:pt x="6654" y="298"/>
                  </a:cubicBezTo>
                  <a:cubicBezTo>
                    <a:pt x="6782" y="200"/>
                    <a:pt x="6703" y="0"/>
                    <a:pt x="6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0" name="Google Shape;2270;p21"/>
            <p:cNvSpPr/>
            <p:nvPr/>
          </p:nvSpPr>
          <p:spPr>
            <a:xfrm rot="5400000">
              <a:off x="3612051" y="3239280"/>
              <a:ext cx="740387" cy="658701"/>
            </a:xfrm>
            <a:custGeom>
              <a:avLst/>
              <a:gdLst/>
              <a:ahLst/>
              <a:cxnLst/>
              <a:rect l="l" t="t" r="r" b="b"/>
              <a:pathLst>
                <a:path w="21717" h="19321" extrusionOk="0">
                  <a:moveTo>
                    <a:pt x="2625" y="0"/>
                  </a:moveTo>
                  <a:cubicBezTo>
                    <a:pt x="2556" y="0"/>
                    <a:pt x="2488" y="38"/>
                    <a:pt x="2461" y="125"/>
                  </a:cubicBezTo>
                  <a:cubicBezTo>
                    <a:pt x="1526" y="3196"/>
                    <a:pt x="517" y="6317"/>
                    <a:pt x="854" y="9582"/>
                  </a:cubicBezTo>
                  <a:cubicBezTo>
                    <a:pt x="1128" y="12236"/>
                    <a:pt x="2218" y="14734"/>
                    <a:pt x="4367" y="16378"/>
                  </a:cubicBezTo>
                  <a:cubicBezTo>
                    <a:pt x="6398" y="17936"/>
                    <a:pt x="8965" y="18571"/>
                    <a:pt x="11457" y="18895"/>
                  </a:cubicBezTo>
                  <a:cubicBezTo>
                    <a:pt x="13045" y="19107"/>
                    <a:pt x="14652" y="19207"/>
                    <a:pt x="16253" y="19256"/>
                  </a:cubicBezTo>
                  <a:cubicBezTo>
                    <a:pt x="17017" y="19283"/>
                    <a:pt x="17815" y="19321"/>
                    <a:pt x="18613" y="19321"/>
                  </a:cubicBezTo>
                  <a:cubicBezTo>
                    <a:pt x="19526" y="19321"/>
                    <a:pt x="20438" y="19271"/>
                    <a:pt x="21299" y="19094"/>
                  </a:cubicBezTo>
                  <a:cubicBezTo>
                    <a:pt x="21717" y="19014"/>
                    <a:pt x="21592" y="18403"/>
                    <a:pt x="21200" y="18378"/>
                  </a:cubicBezTo>
                  <a:cubicBezTo>
                    <a:pt x="20929" y="18365"/>
                    <a:pt x="20656" y="18359"/>
                    <a:pt x="20383" y="18359"/>
                  </a:cubicBezTo>
                  <a:cubicBezTo>
                    <a:pt x="19289" y="18359"/>
                    <a:pt x="18183" y="18446"/>
                    <a:pt x="17085" y="18446"/>
                  </a:cubicBezTo>
                  <a:cubicBezTo>
                    <a:pt x="16934" y="18446"/>
                    <a:pt x="16784" y="18444"/>
                    <a:pt x="16633" y="18440"/>
                  </a:cubicBezTo>
                  <a:cubicBezTo>
                    <a:pt x="15201" y="18403"/>
                    <a:pt x="13762" y="18316"/>
                    <a:pt x="12335" y="18166"/>
                  </a:cubicBezTo>
                  <a:cubicBezTo>
                    <a:pt x="9874" y="17905"/>
                    <a:pt x="7295" y="17400"/>
                    <a:pt x="5214" y="15986"/>
                  </a:cubicBezTo>
                  <a:cubicBezTo>
                    <a:pt x="0" y="12441"/>
                    <a:pt x="1452" y="5345"/>
                    <a:pt x="2797" y="212"/>
                  </a:cubicBezTo>
                  <a:cubicBezTo>
                    <a:pt x="2831" y="85"/>
                    <a:pt x="2728" y="0"/>
                    <a:pt x="2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1" name="Google Shape;2271;p21"/>
            <p:cNvSpPr/>
            <p:nvPr/>
          </p:nvSpPr>
          <p:spPr>
            <a:xfrm rot="5400000">
              <a:off x="3647440" y="3356965"/>
              <a:ext cx="728045" cy="564333"/>
            </a:xfrm>
            <a:custGeom>
              <a:avLst/>
              <a:gdLst/>
              <a:ahLst/>
              <a:cxnLst/>
              <a:rect l="l" t="t" r="r" b="b"/>
              <a:pathLst>
                <a:path w="21355" h="16553" extrusionOk="0">
                  <a:moveTo>
                    <a:pt x="1292" y="0"/>
                  </a:moveTo>
                  <a:cubicBezTo>
                    <a:pt x="1162" y="0"/>
                    <a:pt x="1024" y="87"/>
                    <a:pt x="1034" y="240"/>
                  </a:cubicBezTo>
                  <a:cubicBezTo>
                    <a:pt x="1252" y="3348"/>
                    <a:pt x="0" y="6432"/>
                    <a:pt x="517" y="9522"/>
                  </a:cubicBezTo>
                  <a:cubicBezTo>
                    <a:pt x="935" y="12014"/>
                    <a:pt x="2635" y="14169"/>
                    <a:pt x="4946" y="15185"/>
                  </a:cubicBezTo>
                  <a:cubicBezTo>
                    <a:pt x="6305" y="15777"/>
                    <a:pt x="7775" y="16001"/>
                    <a:pt x="9232" y="16231"/>
                  </a:cubicBezTo>
                  <a:cubicBezTo>
                    <a:pt x="10327" y="16398"/>
                    <a:pt x="11434" y="16553"/>
                    <a:pt x="12540" y="16553"/>
                  </a:cubicBezTo>
                  <a:cubicBezTo>
                    <a:pt x="13001" y="16553"/>
                    <a:pt x="13463" y="16526"/>
                    <a:pt x="13923" y="16462"/>
                  </a:cubicBezTo>
                  <a:cubicBezTo>
                    <a:pt x="16789" y="16063"/>
                    <a:pt x="19007" y="14119"/>
                    <a:pt x="21063" y="12244"/>
                  </a:cubicBezTo>
                  <a:cubicBezTo>
                    <a:pt x="21354" y="11977"/>
                    <a:pt x="21081" y="11585"/>
                    <a:pt x="20772" y="11585"/>
                  </a:cubicBezTo>
                  <a:cubicBezTo>
                    <a:pt x="20685" y="11585"/>
                    <a:pt x="20595" y="11616"/>
                    <a:pt x="20514" y="11690"/>
                  </a:cubicBezTo>
                  <a:cubicBezTo>
                    <a:pt x="18465" y="13553"/>
                    <a:pt x="16278" y="15484"/>
                    <a:pt x="13400" y="15739"/>
                  </a:cubicBezTo>
                  <a:cubicBezTo>
                    <a:pt x="13108" y="15764"/>
                    <a:pt x="12817" y="15776"/>
                    <a:pt x="12525" y="15776"/>
                  </a:cubicBezTo>
                  <a:cubicBezTo>
                    <a:pt x="11373" y="15776"/>
                    <a:pt x="10223" y="15600"/>
                    <a:pt x="9089" y="15421"/>
                  </a:cubicBezTo>
                  <a:cubicBezTo>
                    <a:pt x="7650" y="15197"/>
                    <a:pt x="6174" y="14960"/>
                    <a:pt x="4865" y="14300"/>
                  </a:cubicBezTo>
                  <a:cubicBezTo>
                    <a:pt x="2511" y="13104"/>
                    <a:pt x="1159" y="10674"/>
                    <a:pt x="1078" y="8083"/>
                  </a:cubicBezTo>
                  <a:cubicBezTo>
                    <a:pt x="997" y="5429"/>
                    <a:pt x="1875" y="2831"/>
                    <a:pt x="1508" y="177"/>
                  </a:cubicBezTo>
                  <a:cubicBezTo>
                    <a:pt x="1494" y="56"/>
                    <a:pt x="1395" y="0"/>
                    <a:pt x="1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72" name="Google Shape;2272;p21"/>
          <p:cNvGrpSpPr/>
          <p:nvPr/>
        </p:nvGrpSpPr>
        <p:grpSpPr>
          <a:xfrm rot="-409829">
            <a:off x="7255643" y="4681874"/>
            <a:ext cx="1304500" cy="1180620"/>
            <a:chOff x="4136977" y="2184047"/>
            <a:chExt cx="577614" cy="522759"/>
          </a:xfrm>
        </p:grpSpPr>
        <p:sp>
          <p:nvSpPr>
            <p:cNvPr id="2273" name="Google Shape;2273;p21"/>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4" name="Google Shape;2274;p21"/>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5" name="Google Shape;2275;p21"/>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6" name="Google Shape;2276;p21"/>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7" name="Google Shape;2277;p21"/>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8" name="Google Shape;2278;p21"/>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9" name="Google Shape;2279;p21"/>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0" name="Google Shape;2280;p21"/>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1" name="Google Shape;2281;p21"/>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21"/>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3" name="Google Shape;2283;p21"/>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4" name="Google Shape;2284;p21"/>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5" name="Google Shape;2285;p21"/>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6" name="Google Shape;2286;p21"/>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21"/>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21"/>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21"/>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21"/>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21"/>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21"/>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21"/>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21"/>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21"/>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21"/>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21"/>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21"/>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21"/>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21"/>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21"/>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21"/>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21"/>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21"/>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21"/>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21"/>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21"/>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21"/>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21"/>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21"/>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21"/>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2" name="Google Shape;2312;p21"/>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21"/>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4" name="Google Shape;2314;p21"/>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5" name="Google Shape;2315;p21"/>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6" name="Google Shape;2316;p21"/>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7" name="Google Shape;2317;p21"/>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8" name="Google Shape;2318;p21"/>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9" name="Google Shape;2319;p21"/>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0" name="Google Shape;2320;p21"/>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1" name="Google Shape;2321;p21"/>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2" name="Google Shape;2322;p21"/>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3" name="Google Shape;2323;p21"/>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4" name="Google Shape;2324;p21"/>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5" name="Google Shape;2325;p21"/>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6" name="Google Shape;2326;p21"/>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7" name="Google Shape;2327;p21"/>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8" name="Google Shape;2328;p21"/>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9" name="Google Shape;2329;p21"/>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0" name="Google Shape;2330;p21"/>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1" name="Google Shape;2331;p21"/>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2" name="Google Shape;2332;p21"/>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3" name="Google Shape;2333;p21"/>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4" name="Google Shape;2334;p21"/>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5" name="Google Shape;2335;p21"/>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6" name="Google Shape;2336;p21"/>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7" name="Google Shape;2337;p21"/>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8" name="Google Shape;2338;p21"/>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9" name="Google Shape;2339;p21"/>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0" name="Google Shape;2340;p21"/>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1" name="Google Shape;2341;p21"/>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2" name="Google Shape;2342;p21"/>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3" name="Google Shape;2343;p21"/>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4" name="Google Shape;2344;p21"/>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5" name="Google Shape;2345;p21"/>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6" name="Google Shape;2346;p21"/>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7" name="Google Shape;2347;p21"/>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8" name="Google Shape;2348;p21"/>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9" name="Google Shape;2349;p21"/>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0" name="Google Shape;2350;p21"/>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1" name="Google Shape;2351;p21"/>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2" name="Google Shape;2352;p21"/>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3" name="Google Shape;2353;p21"/>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4" name="Google Shape;2354;p21"/>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5" name="Google Shape;2355;p21"/>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6" name="Google Shape;2356;p21"/>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7" name="Google Shape;2357;p21"/>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8" name="Google Shape;2358;p21"/>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9" name="Google Shape;2359;p21"/>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0" name="Google Shape;2360;p21"/>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1" name="Google Shape;2361;p21"/>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2" name="Google Shape;2362;p21"/>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3" name="Google Shape;2363;p21"/>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4" name="Google Shape;2364;p21"/>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5" name="Google Shape;2365;p21"/>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6" name="Google Shape;2366;p21"/>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7" name="Google Shape;2367;p21"/>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8" name="Google Shape;2368;p21"/>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9" name="Google Shape;2369;p21"/>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0" name="Google Shape;2370;p21"/>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1" name="Google Shape;2371;p21"/>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2" name="Google Shape;2372;p21"/>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3" name="Google Shape;2373;p21"/>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4" name="Google Shape;2374;p21"/>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5" name="Google Shape;2375;p21"/>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6" name="Google Shape;2376;p21"/>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7" name="Google Shape;2377;p21"/>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8" name="Google Shape;2378;p21"/>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9" name="Google Shape;2379;p21"/>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0" name="Google Shape;2380;p21"/>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1" name="Google Shape;2381;p21"/>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2" name="Google Shape;2382;p21"/>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3" name="Google Shape;2383;p21"/>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4" name="Google Shape;2384;p21"/>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5" name="Google Shape;2385;p21"/>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6" name="Google Shape;2386;p21"/>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7" name="Google Shape;2387;p21"/>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8" name="Google Shape;2388;p21"/>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9" name="Google Shape;2389;p21"/>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0" name="Google Shape;2390;p21"/>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1" name="Google Shape;2391;p21"/>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2" name="Google Shape;2392;p21"/>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3" name="Google Shape;2393;p21"/>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4" name="Google Shape;2394;p21"/>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5" name="Google Shape;2395;p21"/>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6" name="Google Shape;2396;p21"/>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7" name="Google Shape;2397;p21"/>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8" name="Google Shape;2398;p21"/>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9" name="Google Shape;2399;p21"/>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0" name="Google Shape;2400;p21"/>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1" name="Google Shape;2401;p21"/>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2" name="Google Shape;2402;p21"/>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3" name="Google Shape;2403;p21"/>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4" name="Google Shape;2404;p21"/>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5" name="Google Shape;2405;p21"/>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6" name="Google Shape;2406;p21"/>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7" name="Google Shape;2407;p21"/>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8" name="Google Shape;2408;p21"/>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9" name="Google Shape;2409;p21"/>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0" name="Google Shape;2410;p21"/>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1" name="Google Shape;2411;p21"/>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2" name="Google Shape;2412;p21"/>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3" name="Google Shape;2413;p21"/>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4" name="Google Shape;2414;p21"/>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5" name="Google Shape;2415;p21"/>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6" name="Google Shape;2416;p21"/>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7" name="Google Shape;2417;p21"/>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8" name="Google Shape;2418;p21"/>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9" name="Google Shape;2419;p21"/>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0" name="Google Shape;2420;p21"/>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1" name="Google Shape;2421;p21"/>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2" name="Google Shape;2422;p21"/>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3" name="Google Shape;2423;p21"/>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4" name="Google Shape;2424;p21"/>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5" name="Google Shape;2425;p21"/>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6" name="Google Shape;2426;p21"/>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7" name="Google Shape;2427;p21"/>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8" name="Google Shape;2428;p21"/>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9" name="Google Shape;2429;p21"/>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0" name="Google Shape;2430;p21"/>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1" name="Google Shape;2431;p21"/>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2" name="Google Shape;2432;p21"/>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3" name="Google Shape;2433;p21"/>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4" name="Google Shape;2434;p21"/>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5" name="Google Shape;2435;p21"/>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6" name="Google Shape;2436;p21"/>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7" name="Google Shape;2437;p21"/>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8" name="Google Shape;2438;p21"/>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9" name="Google Shape;2439;p21"/>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0" name="Google Shape;2440;p21"/>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1" name="Google Shape;2441;p21"/>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2" name="Google Shape;2442;p21"/>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3" name="Google Shape;2443;p21"/>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4" name="Google Shape;2444;p21"/>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5" name="Google Shape;2445;p21"/>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6" name="Google Shape;2446;p21"/>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7" name="Google Shape;2447;p21"/>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8" name="Google Shape;2448;p21"/>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9" name="Google Shape;2449;p21"/>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0" name="Google Shape;2450;p21"/>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1" name="Google Shape;2451;p21"/>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2" name="Google Shape;2452;p21"/>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3" name="Google Shape;2453;p21"/>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4" name="Google Shape;2454;p21"/>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5" name="Google Shape;2455;p21"/>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6" name="Google Shape;2456;p21"/>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7" name="Google Shape;2457;p21"/>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8" name="Google Shape;2458;p21"/>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9" name="Google Shape;2459;p21"/>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0" name="Google Shape;2460;p21"/>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1" name="Google Shape;2461;p21"/>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2" name="Google Shape;2462;p21"/>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3" name="Google Shape;2463;p21"/>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4" name="Google Shape;2464;p21"/>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5" name="Google Shape;2465;p21"/>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6" name="Google Shape;2466;p21"/>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7" name="Google Shape;2467;p21"/>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8" name="Google Shape;2468;p21"/>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9" name="Google Shape;2469;p21"/>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0" name="Google Shape;2470;p21"/>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1" name="Google Shape;2471;p21"/>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2" name="Google Shape;2472;p21"/>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3" name="Google Shape;2473;p21"/>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4" name="Google Shape;2474;p21"/>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5" name="Google Shape;2475;p21"/>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6" name="Google Shape;2476;p21"/>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7" name="Google Shape;2477;p21"/>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8" name="Google Shape;2478;p21"/>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9" name="Google Shape;2479;p21"/>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0" name="Google Shape;2480;p21"/>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1" name="Google Shape;2481;p21"/>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2" name="Google Shape;2482;p21"/>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3" name="Google Shape;2483;p21"/>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4" name="Google Shape;2484;p21"/>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5" name="Google Shape;2485;p21"/>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6" name="Google Shape;2486;p21"/>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7" name="Google Shape;2487;p21"/>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8" name="Google Shape;2488;p21"/>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9" name="Google Shape;2489;p21"/>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0" name="Google Shape;2490;p21"/>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1" name="Google Shape;2491;p21"/>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2" name="Google Shape;2492;p21"/>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3" name="Google Shape;2493;p21"/>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4" name="Google Shape;2494;p21"/>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5" name="Google Shape;2495;p21"/>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6" name="Google Shape;2496;p21"/>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7" name="Google Shape;2497;p21"/>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8" name="Google Shape;2498;p21"/>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9" name="Google Shape;2499;p21"/>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0" name="Google Shape;2500;p21"/>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1" name="Google Shape;2501;p21"/>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2" name="Google Shape;2502;p21"/>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3" name="Google Shape;2503;p21"/>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4" name="Google Shape;2504;p21"/>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5" name="Google Shape;2505;p21"/>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6" name="Google Shape;2506;p21"/>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7" name="Google Shape;2507;p21"/>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8" name="Google Shape;2508;p21"/>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9" name="Google Shape;2509;p21"/>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0" name="Google Shape;2510;p21"/>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1" name="Google Shape;2511;p21"/>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2" name="Google Shape;2512;p21"/>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3" name="Google Shape;2513;p21"/>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4" name="Google Shape;2514;p21"/>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5" name="Google Shape;2515;p21"/>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6" name="Google Shape;2516;p21"/>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7" name="Google Shape;2517;p21"/>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8" name="Google Shape;2518;p21"/>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9" name="Google Shape;2519;p21"/>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0" name="Google Shape;2520;p21"/>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1" name="Google Shape;2521;p21"/>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2" name="Google Shape;2522;p21"/>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3" name="Google Shape;2523;p21"/>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4" name="Google Shape;2524;p21"/>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5" name="Google Shape;2525;p21"/>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6" name="Google Shape;2526;p21"/>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7" name="Google Shape;2527;p21"/>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8" name="Google Shape;2528;p21"/>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9" name="Google Shape;2529;p21"/>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0" name="Google Shape;2530;p21"/>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1" name="Google Shape;2531;p21"/>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2" name="Google Shape;2532;p21"/>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3" name="Google Shape;2533;p21"/>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4" name="Google Shape;2534;p21"/>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5" name="Google Shape;2535;p21"/>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6" name="Google Shape;2536;p21"/>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7" name="Google Shape;2537;p21"/>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8" name="Google Shape;2538;p21"/>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9" name="Google Shape;2539;p21"/>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0" name="Google Shape;2540;p21"/>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1" name="Google Shape;2541;p21"/>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2" name="Google Shape;2542;p21"/>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3" name="Google Shape;2543;p21"/>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4" name="Google Shape;2544;p21"/>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5" name="Google Shape;2545;p21"/>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6" name="Google Shape;2546;p21"/>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7" name="Google Shape;2547;p21"/>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8" name="Google Shape;2548;p21"/>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549" name="Google Shape;2549;p21"/>
          <p:cNvSpPr/>
          <p:nvPr/>
        </p:nvSpPr>
        <p:spPr>
          <a:xfrm rot="900191">
            <a:off x="7292205" y="-425990"/>
            <a:ext cx="2788512" cy="1156365"/>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50" name="Google Shape;2550;p21"/>
          <p:cNvGrpSpPr/>
          <p:nvPr/>
        </p:nvGrpSpPr>
        <p:grpSpPr>
          <a:xfrm rot="7483992">
            <a:off x="-1247275" y="3792526"/>
            <a:ext cx="2654604" cy="2709402"/>
            <a:chOff x="5983672" y="2984139"/>
            <a:chExt cx="1407478" cy="1436595"/>
          </a:xfrm>
        </p:grpSpPr>
        <p:sp>
          <p:nvSpPr>
            <p:cNvPr id="2551" name="Google Shape;2551;p21"/>
            <p:cNvSpPr/>
            <p:nvPr/>
          </p:nvSpPr>
          <p:spPr>
            <a:xfrm rot="5400000">
              <a:off x="6369621" y="2978733"/>
              <a:ext cx="914565" cy="1041355"/>
            </a:xfrm>
            <a:custGeom>
              <a:avLst/>
              <a:gdLst/>
              <a:ahLst/>
              <a:cxnLst/>
              <a:rect l="l" t="t" r="r" b="b"/>
              <a:pathLst>
                <a:path w="26826" h="30545" extrusionOk="0">
                  <a:moveTo>
                    <a:pt x="0" y="0"/>
                  </a:moveTo>
                  <a:lnTo>
                    <a:pt x="2841" y="4317"/>
                  </a:lnTo>
                  <a:lnTo>
                    <a:pt x="5688" y="8628"/>
                  </a:lnTo>
                  <a:lnTo>
                    <a:pt x="7108" y="10784"/>
                  </a:lnTo>
                  <a:cubicBezTo>
                    <a:pt x="7588" y="11500"/>
                    <a:pt x="8055" y="12223"/>
                    <a:pt x="8541" y="12933"/>
                  </a:cubicBezTo>
                  <a:cubicBezTo>
                    <a:pt x="9027" y="13643"/>
                    <a:pt x="9532" y="14347"/>
                    <a:pt x="10067" y="15020"/>
                  </a:cubicBezTo>
                  <a:cubicBezTo>
                    <a:pt x="10609" y="15693"/>
                    <a:pt x="11182" y="16341"/>
                    <a:pt x="11812" y="16933"/>
                  </a:cubicBezTo>
                  <a:cubicBezTo>
                    <a:pt x="12441" y="17518"/>
                    <a:pt x="13126" y="18054"/>
                    <a:pt x="13867" y="18496"/>
                  </a:cubicBezTo>
                  <a:cubicBezTo>
                    <a:pt x="14609" y="18939"/>
                    <a:pt x="15400" y="19294"/>
                    <a:pt x="16185" y="19649"/>
                  </a:cubicBezTo>
                  <a:cubicBezTo>
                    <a:pt x="16964" y="20004"/>
                    <a:pt x="17749" y="20371"/>
                    <a:pt x="18477" y="20832"/>
                  </a:cubicBezTo>
                  <a:cubicBezTo>
                    <a:pt x="19200" y="21287"/>
                    <a:pt x="19848" y="21866"/>
                    <a:pt x="20415" y="22508"/>
                  </a:cubicBezTo>
                  <a:cubicBezTo>
                    <a:pt x="21555" y="23798"/>
                    <a:pt x="22433" y="25293"/>
                    <a:pt x="23393" y="26726"/>
                  </a:cubicBezTo>
                  <a:cubicBezTo>
                    <a:pt x="23866" y="27442"/>
                    <a:pt x="24371" y="28140"/>
                    <a:pt x="24925" y="28800"/>
                  </a:cubicBezTo>
                  <a:cubicBezTo>
                    <a:pt x="25343" y="29287"/>
                    <a:pt x="25798" y="29743"/>
                    <a:pt x="26297" y="30148"/>
                  </a:cubicBezTo>
                  <a:lnTo>
                    <a:pt x="26297" y="30148"/>
                  </a:lnTo>
                  <a:cubicBezTo>
                    <a:pt x="25803" y="29741"/>
                    <a:pt x="25352" y="29280"/>
                    <a:pt x="24944" y="28788"/>
                  </a:cubicBezTo>
                  <a:cubicBezTo>
                    <a:pt x="24389" y="28127"/>
                    <a:pt x="23891" y="27423"/>
                    <a:pt x="23418" y="26707"/>
                  </a:cubicBezTo>
                  <a:cubicBezTo>
                    <a:pt x="22944" y="25984"/>
                    <a:pt x="22489" y="25255"/>
                    <a:pt x="22010" y="24539"/>
                  </a:cubicBezTo>
                  <a:cubicBezTo>
                    <a:pt x="21530" y="23823"/>
                    <a:pt x="21025" y="23125"/>
                    <a:pt x="20452" y="22477"/>
                  </a:cubicBezTo>
                  <a:cubicBezTo>
                    <a:pt x="19885" y="21829"/>
                    <a:pt x="19237" y="21244"/>
                    <a:pt x="18502" y="20783"/>
                  </a:cubicBezTo>
                  <a:cubicBezTo>
                    <a:pt x="17773" y="20322"/>
                    <a:pt x="16988" y="19954"/>
                    <a:pt x="16210" y="19593"/>
                  </a:cubicBezTo>
                  <a:cubicBezTo>
                    <a:pt x="15425" y="19231"/>
                    <a:pt x="14640" y="18876"/>
                    <a:pt x="13905" y="18434"/>
                  </a:cubicBezTo>
                  <a:cubicBezTo>
                    <a:pt x="13170" y="17998"/>
                    <a:pt x="12491" y="17462"/>
                    <a:pt x="11861" y="16876"/>
                  </a:cubicBezTo>
                  <a:cubicBezTo>
                    <a:pt x="10609" y="15699"/>
                    <a:pt x="9569" y="14316"/>
                    <a:pt x="8597" y="12896"/>
                  </a:cubicBezTo>
                  <a:cubicBezTo>
                    <a:pt x="8111" y="12185"/>
                    <a:pt x="7638" y="11469"/>
                    <a:pt x="7158" y="10753"/>
                  </a:cubicBezTo>
                  <a:lnTo>
                    <a:pt x="5731" y="8597"/>
                  </a:lnTo>
                  <a:lnTo>
                    <a:pt x="2872" y="4299"/>
                  </a:lnTo>
                  <a:lnTo>
                    <a:pt x="0" y="0"/>
                  </a:lnTo>
                  <a:close/>
                  <a:moveTo>
                    <a:pt x="26297" y="30148"/>
                  </a:moveTo>
                  <a:lnTo>
                    <a:pt x="26297" y="30148"/>
                  </a:lnTo>
                  <a:cubicBezTo>
                    <a:pt x="26466" y="30287"/>
                    <a:pt x="26640" y="30419"/>
                    <a:pt x="26819" y="30545"/>
                  </a:cubicBezTo>
                  <a:lnTo>
                    <a:pt x="26825" y="30545"/>
                  </a:lnTo>
                  <a:cubicBezTo>
                    <a:pt x="26644" y="30419"/>
                    <a:pt x="26468" y="30286"/>
                    <a:pt x="26297" y="301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2" name="Google Shape;2552;p21"/>
            <p:cNvSpPr/>
            <p:nvPr/>
          </p:nvSpPr>
          <p:spPr>
            <a:xfrm rot="5400000">
              <a:off x="6361465" y="3803712"/>
              <a:ext cx="29558" cy="109846"/>
            </a:xfrm>
            <a:custGeom>
              <a:avLst/>
              <a:gdLst/>
              <a:ahLst/>
              <a:cxnLst/>
              <a:rect l="l" t="t" r="r" b="b"/>
              <a:pathLst>
                <a:path w="867" h="3222" extrusionOk="0">
                  <a:moveTo>
                    <a:pt x="0" y="0"/>
                  </a:moveTo>
                  <a:cubicBezTo>
                    <a:pt x="6" y="281"/>
                    <a:pt x="38" y="561"/>
                    <a:pt x="75" y="841"/>
                  </a:cubicBezTo>
                  <a:cubicBezTo>
                    <a:pt x="119" y="1116"/>
                    <a:pt x="175" y="1390"/>
                    <a:pt x="243" y="1664"/>
                  </a:cubicBezTo>
                  <a:cubicBezTo>
                    <a:pt x="312" y="1938"/>
                    <a:pt x="393" y="2206"/>
                    <a:pt x="492" y="2467"/>
                  </a:cubicBezTo>
                  <a:cubicBezTo>
                    <a:pt x="592" y="2729"/>
                    <a:pt x="710" y="2991"/>
                    <a:pt x="866" y="3221"/>
                  </a:cubicBezTo>
                  <a:cubicBezTo>
                    <a:pt x="835" y="3159"/>
                    <a:pt x="804" y="3097"/>
                    <a:pt x="773" y="3034"/>
                  </a:cubicBezTo>
                  <a:cubicBezTo>
                    <a:pt x="748" y="2966"/>
                    <a:pt x="717" y="2903"/>
                    <a:pt x="692" y="2841"/>
                  </a:cubicBezTo>
                  <a:cubicBezTo>
                    <a:pt x="642" y="2710"/>
                    <a:pt x="592" y="2580"/>
                    <a:pt x="548" y="2449"/>
                  </a:cubicBezTo>
                  <a:cubicBezTo>
                    <a:pt x="461" y="2181"/>
                    <a:pt x="380" y="1913"/>
                    <a:pt x="318" y="1645"/>
                  </a:cubicBezTo>
                  <a:cubicBezTo>
                    <a:pt x="249" y="1377"/>
                    <a:pt x="187" y="1103"/>
                    <a:pt x="137" y="829"/>
                  </a:cubicBezTo>
                  <a:cubicBezTo>
                    <a:pt x="106" y="692"/>
                    <a:pt x="81" y="555"/>
                    <a:pt x="63" y="418"/>
                  </a:cubicBezTo>
                  <a:cubicBezTo>
                    <a:pt x="38" y="275"/>
                    <a:pt x="19" y="13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3" name="Google Shape;2553;p21"/>
            <p:cNvSpPr/>
            <p:nvPr/>
          </p:nvSpPr>
          <p:spPr>
            <a:xfrm rot="5400000">
              <a:off x="6551456" y="3643687"/>
              <a:ext cx="52707" cy="116630"/>
            </a:xfrm>
            <a:custGeom>
              <a:avLst/>
              <a:gdLst/>
              <a:ahLst/>
              <a:cxnLst/>
              <a:rect l="l" t="t" r="r" b="b"/>
              <a:pathLst>
                <a:path w="1546" h="3421" extrusionOk="0">
                  <a:moveTo>
                    <a:pt x="0" y="1"/>
                  </a:moveTo>
                  <a:lnTo>
                    <a:pt x="175" y="169"/>
                  </a:lnTo>
                  <a:cubicBezTo>
                    <a:pt x="225" y="231"/>
                    <a:pt x="281" y="287"/>
                    <a:pt x="330" y="350"/>
                  </a:cubicBezTo>
                  <a:cubicBezTo>
                    <a:pt x="380" y="412"/>
                    <a:pt x="436" y="468"/>
                    <a:pt x="480" y="536"/>
                  </a:cubicBezTo>
                  <a:cubicBezTo>
                    <a:pt x="530" y="599"/>
                    <a:pt x="573" y="661"/>
                    <a:pt x="623" y="730"/>
                  </a:cubicBezTo>
                  <a:cubicBezTo>
                    <a:pt x="798" y="991"/>
                    <a:pt x="953" y="1272"/>
                    <a:pt x="1078" y="1564"/>
                  </a:cubicBezTo>
                  <a:cubicBezTo>
                    <a:pt x="1209" y="1857"/>
                    <a:pt x="1309" y="2162"/>
                    <a:pt x="1383" y="2474"/>
                  </a:cubicBezTo>
                  <a:cubicBezTo>
                    <a:pt x="1402" y="2549"/>
                    <a:pt x="1421" y="2630"/>
                    <a:pt x="1439" y="2704"/>
                  </a:cubicBezTo>
                  <a:cubicBezTo>
                    <a:pt x="1452" y="2785"/>
                    <a:pt x="1464" y="2860"/>
                    <a:pt x="1477" y="2941"/>
                  </a:cubicBezTo>
                  <a:cubicBezTo>
                    <a:pt x="1489" y="3022"/>
                    <a:pt x="1495" y="3103"/>
                    <a:pt x="1508" y="3178"/>
                  </a:cubicBezTo>
                  <a:lnTo>
                    <a:pt x="1527" y="3421"/>
                  </a:lnTo>
                  <a:cubicBezTo>
                    <a:pt x="1545" y="3097"/>
                    <a:pt x="1508" y="2773"/>
                    <a:pt x="1446" y="2455"/>
                  </a:cubicBezTo>
                  <a:cubicBezTo>
                    <a:pt x="1383" y="2144"/>
                    <a:pt x="1277" y="1832"/>
                    <a:pt x="1153" y="1533"/>
                  </a:cubicBezTo>
                  <a:cubicBezTo>
                    <a:pt x="1022" y="1240"/>
                    <a:pt x="860" y="954"/>
                    <a:pt x="673" y="692"/>
                  </a:cubicBezTo>
                  <a:cubicBezTo>
                    <a:pt x="480" y="437"/>
                    <a:pt x="262" y="194"/>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4" name="Google Shape;2554;p21"/>
            <p:cNvSpPr/>
            <p:nvPr/>
          </p:nvSpPr>
          <p:spPr>
            <a:xfrm rot="5400000">
              <a:off x="6334702" y="3846601"/>
              <a:ext cx="123653" cy="98596"/>
            </a:xfrm>
            <a:custGeom>
              <a:avLst/>
              <a:gdLst/>
              <a:ahLst/>
              <a:cxnLst/>
              <a:rect l="l" t="t" r="r" b="b"/>
              <a:pathLst>
                <a:path w="3627" h="2892" extrusionOk="0">
                  <a:moveTo>
                    <a:pt x="1" y="1"/>
                  </a:moveTo>
                  <a:lnTo>
                    <a:pt x="854" y="786"/>
                  </a:lnTo>
                  <a:cubicBezTo>
                    <a:pt x="1141" y="1047"/>
                    <a:pt x="1433" y="1303"/>
                    <a:pt x="1726" y="1558"/>
                  </a:cubicBezTo>
                  <a:cubicBezTo>
                    <a:pt x="2025" y="1807"/>
                    <a:pt x="2324" y="2050"/>
                    <a:pt x="2642" y="2281"/>
                  </a:cubicBezTo>
                  <a:cubicBezTo>
                    <a:pt x="2954" y="2505"/>
                    <a:pt x="3277" y="2723"/>
                    <a:pt x="3626" y="2891"/>
                  </a:cubicBezTo>
                  <a:cubicBezTo>
                    <a:pt x="3545" y="2841"/>
                    <a:pt x="3464" y="2792"/>
                    <a:pt x="3383" y="2742"/>
                  </a:cubicBezTo>
                  <a:cubicBezTo>
                    <a:pt x="3302" y="2686"/>
                    <a:pt x="3221" y="2630"/>
                    <a:pt x="3140" y="2573"/>
                  </a:cubicBezTo>
                  <a:cubicBezTo>
                    <a:pt x="2985" y="2468"/>
                    <a:pt x="2829" y="2349"/>
                    <a:pt x="2673" y="2231"/>
                  </a:cubicBezTo>
                  <a:cubicBezTo>
                    <a:pt x="2368" y="1994"/>
                    <a:pt x="2069" y="1751"/>
                    <a:pt x="1776" y="1496"/>
                  </a:cubicBezTo>
                  <a:cubicBezTo>
                    <a:pt x="1483" y="1247"/>
                    <a:pt x="1191" y="991"/>
                    <a:pt x="898" y="742"/>
                  </a:cubicBezTo>
                  <a:cubicBezTo>
                    <a:pt x="605" y="487"/>
                    <a:pt x="306" y="2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5" name="Google Shape;2555;p21"/>
            <p:cNvSpPr/>
            <p:nvPr/>
          </p:nvSpPr>
          <p:spPr>
            <a:xfrm rot="5400000">
              <a:off x="6439756" y="3826539"/>
              <a:ext cx="119801" cy="38047"/>
            </a:xfrm>
            <a:custGeom>
              <a:avLst/>
              <a:gdLst/>
              <a:ahLst/>
              <a:cxnLst/>
              <a:rect l="l" t="t" r="r" b="b"/>
              <a:pathLst>
                <a:path w="3514" h="1116" extrusionOk="0">
                  <a:moveTo>
                    <a:pt x="0" y="1"/>
                  </a:moveTo>
                  <a:lnTo>
                    <a:pt x="0" y="1"/>
                  </a:lnTo>
                  <a:cubicBezTo>
                    <a:pt x="56" y="51"/>
                    <a:pt x="119" y="107"/>
                    <a:pt x="181" y="157"/>
                  </a:cubicBezTo>
                  <a:lnTo>
                    <a:pt x="362" y="306"/>
                  </a:lnTo>
                  <a:lnTo>
                    <a:pt x="561" y="443"/>
                  </a:lnTo>
                  <a:lnTo>
                    <a:pt x="760" y="574"/>
                  </a:lnTo>
                  <a:cubicBezTo>
                    <a:pt x="1034" y="736"/>
                    <a:pt x="1327" y="873"/>
                    <a:pt x="1632" y="966"/>
                  </a:cubicBezTo>
                  <a:cubicBezTo>
                    <a:pt x="1938" y="1060"/>
                    <a:pt x="2255" y="1116"/>
                    <a:pt x="2573" y="1116"/>
                  </a:cubicBezTo>
                  <a:lnTo>
                    <a:pt x="2816" y="1103"/>
                  </a:lnTo>
                  <a:lnTo>
                    <a:pt x="3053" y="1072"/>
                  </a:lnTo>
                  <a:lnTo>
                    <a:pt x="3283" y="1022"/>
                  </a:lnTo>
                  <a:cubicBezTo>
                    <a:pt x="3364" y="998"/>
                    <a:pt x="3439" y="973"/>
                    <a:pt x="3514" y="941"/>
                  </a:cubicBezTo>
                  <a:lnTo>
                    <a:pt x="3514" y="941"/>
                  </a:lnTo>
                  <a:cubicBezTo>
                    <a:pt x="3247" y="1018"/>
                    <a:pt x="2970" y="1056"/>
                    <a:pt x="2696" y="1056"/>
                  </a:cubicBezTo>
                  <a:cubicBezTo>
                    <a:pt x="2657" y="1056"/>
                    <a:pt x="2618" y="1055"/>
                    <a:pt x="2579" y="1054"/>
                  </a:cubicBezTo>
                  <a:cubicBezTo>
                    <a:pt x="2262" y="1041"/>
                    <a:pt x="1950" y="991"/>
                    <a:pt x="1657" y="892"/>
                  </a:cubicBezTo>
                  <a:cubicBezTo>
                    <a:pt x="1352" y="804"/>
                    <a:pt x="1066" y="674"/>
                    <a:pt x="791" y="518"/>
                  </a:cubicBezTo>
                  <a:lnTo>
                    <a:pt x="586" y="399"/>
                  </a:lnTo>
                  <a:lnTo>
                    <a:pt x="387" y="275"/>
                  </a:lnTo>
                  <a:lnTo>
                    <a:pt x="193" y="138"/>
                  </a:lnTo>
                  <a:cubicBezTo>
                    <a:pt x="131" y="94"/>
                    <a:pt x="63" y="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6" name="Google Shape;2556;p21"/>
            <p:cNvSpPr/>
            <p:nvPr/>
          </p:nvSpPr>
          <p:spPr>
            <a:xfrm rot="5400000">
              <a:off x="6509575" y="3787880"/>
              <a:ext cx="148507" cy="29797"/>
            </a:xfrm>
            <a:custGeom>
              <a:avLst/>
              <a:gdLst/>
              <a:ahLst/>
              <a:cxnLst/>
              <a:rect l="l" t="t" r="r" b="b"/>
              <a:pathLst>
                <a:path w="4356" h="874" extrusionOk="0">
                  <a:moveTo>
                    <a:pt x="0" y="0"/>
                  </a:moveTo>
                  <a:lnTo>
                    <a:pt x="225" y="187"/>
                  </a:lnTo>
                  <a:lnTo>
                    <a:pt x="468" y="355"/>
                  </a:lnTo>
                  <a:lnTo>
                    <a:pt x="723" y="499"/>
                  </a:lnTo>
                  <a:lnTo>
                    <a:pt x="991" y="617"/>
                  </a:lnTo>
                  <a:cubicBezTo>
                    <a:pt x="1359" y="760"/>
                    <a:pt x="1745" y="841"/>
                    <a:pt x="2137" y="866"/>
                  </a:cubicBezTo>
                  <a:cubicBezTo>
                    <a:pt x="2215" y="871"/>
                    <a:pt x="2293" y="874"/>
                    <a:pt x="2370" y="874"/>
                  </a:cubicBezTo>
                  <a:cubicBezTo>
                    <a:pt x="2685" y="874"/>
                    <a:pt x="2997" y="833"/>
                    <a:pt x="3302" y="748"/>
                  </a:cubicBezTo>
                  <a:lnTo>
                    <a:pt x="3583" y="661"/>
                  </a:lnTo>
                  <a:lnTo>
                    <a:pt x="3850" y="548"/>
                  </a:lnTo>
                  <a:lnTo>
                    <a:pt x="4112" y="411"/>
                  </a:lnTo>
                  <a:lnTo>
                    <a:pt x="4355" y="249"/>
                  </a:lnTo>
                  <a:lnTo>
                    <a:pt x="4355" y="249"/>
                  </a:lnTo>
                  <a:cubicBezTo>
                    <a:pt x="4025" y="449"/>
                    <a:pt x="3664" y="598"/>
                    <a:pt x="3290" y="692"/>
                  </a:cubicBezTo>
                  <a:cubicBezTo>
                    <a:pt x="2992" y="761"/>
                    <a:pt x="2683" y="799"/>
                    <a:pt x="2378" y="799"/>
                  </a:cubicBezTo>
                  <a:cubicBezTo>
                    <a:pt x="2299" y="799"/>
                    <a:pt x="2221" y="796"/>
                    <a:pt x="2143" y="791"/>
                  </a:cubicBezTo>
                  <a:cubicBezTo>
                    <a:pt x="1757" y="773"/>
                    <a:pt x="1377" y="692"/>
                    <a:pt x="1016" y="561"/>
                  </a:cubicBezTo>
                  <a:cubicBezTo>
                    <a:pt x="648" y="430"/>
                    <a:pt x="312" y="2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7" name="Google Shape;2557;p21"/>
            <p:cNvSpPr/>
            <p:nvPr/>
          </p:nvSpPr>
          <p:spPr>
            <a:xfrm rot="5400000">
              <a:off x="6755217" y="3132790"/>
              <a:ext cx="98152" cy="379790"/>
            </a:xfrm>
            <a:custGeom>
              <a:avLst/>
              <a:gdLst/>
              <a:ahLst/>
              <a:cxnLst/>
              <a:rect l="l" t="t" r="r" b="b"/>
              <a:pathLst>
                <a:path w="2879" h="11140" extrusionOk="0">
                  <a:moveTo>
                    <a:pt x="81" y="0"/>
                  </a:moveTo>
                  <a:lnTo>
                    <a:pt x="25" y="723"/>
                  </a:lnTo>
                  <a:lnTo>
                    <a:pt x="0" y="1452"/>
                  </a:lnTo>
                  <a:lnTo>
                    <a:pt x="19" y="2187"/>
                  </a:lnTo>
                  <a:lnTo>
                    <a:pt x="75" y="2910"/>
                  </a:lnTo>
                  <a:cubicBezTo>
                    <a:pt x="162" y="3882"/>
                    <a:pt x="349" y="4841"/>
                    <a:pt x="605" y="5782"/>
                  </a:cubicBezTo>
                  <a:cubicBezTo>
                    <a:pt x="860" y="6722"/>
                    <a:pt x="1190" y="7638"/>
                    <a:pt x="1570" y="8535"/>
                  </a:cubicBezTo>
                  <a:cubicBezTo>
                    <a:pt x="1957" y="9426"/>
                    <a:pt x="2393" y="10298"/>
                    <a:pt x="2879" y="11139"/>
                  </a:cubicBezTo>
                  <a:cubicBezTo>
                    <a:pt x="2424" y="10279"/>
                    <a:pt x="1994" y="9407"/>
                    <a:pt x="1626" y="8510"/>
                  </a:cubicBezTo>
                  <a:cubicBezTo>
                    <a:pt x="1253" y="7613"/>
                    <a:pt x="929" y="6697"/>
                    <a:pt x="679" y="5763"/>
                  </a:cubicBezTo>
                  <a:cubicBezTo>
                    <a:pt x="418" y="4828"/>
                    <a:pt x="237" y="3869"/>
                    <a:pt x="131" y="2910"/>
                  </a:cubicBezTo>
                  <a:lnTo>
                    <a:pt x="69" y="2181"/>
                  </a:lnTo>
                  <a:lnTo>
                    <a:pt x="38" y="1452"/>
                  </a:lnTo>
                  <a:lnTo>
                    <a:pt x="44" y="729"/>
                  </a:lnTo>
                  <a:lnTo>
                    <a:pt x="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8" name="Google Shape;2558;p21"/>
            <p:cNvSpPr/>
            <p:nvPr/>
          </p:nvSpPr>
          <p:spPr>
            <a:xfrm rot="5400000">
              <a:off x="6573324" y="3146922"/>
              <a:ext cx="65219" cy="275706"/>
            </a:xfrm>
            <a:custGeom>
              <a:avLst/>
              <a:gdLst/>
              <a:ahLst/>
              <a:cxnLst/>
              <a:rect l="l" t="t" r="r" b="b"/>
              <a:pathLst>
                <a:path w="1913" h="8087" extrusionOk="0">
                  <a:moveTo>
                    <a:pt x="1850" y="0"/>
                  </a:moveTo>
                  <a:cubicBezTo>
                    <a:pt x="1894" y="349"/>
                    <a:pt x="1888" y="704"/>
                    <a:pt x="1850" y="1047"/>
                  </a:cubicBezTo>
                  <a:cubicBezTo>
                    <a:pt x="1813" y="1396"/>
                    <a:pt x="1751" y="1738"/>
                    <a:pt x="1676" y="2081"/>
                  </a:cubicBezTo>
                  <a:cubicBezTo>
                    <a:pt x="1514" y="2760"/>
                    <a:pt x="1302" y="3427"/>
                    <a:pt x="1028" y="4068"/>
                  </a:cubicBezTo>
                  <a:cubicBezTo>
                    <a:pt x="960" y="4230"/>
                    <a:pt x="885" y="4386"/>
                    <a:pt x="810" y="4542"/>
                  </a:cubicBezTo>
                  <a:cubicBezTo>
                    <a:pt x="735" y="4704"/>
                    <a:pt x="661" y="4859"/>
                    <a:pt x="592" y="5021"/>
                  </a:cubicBezTo>
                  <a:cubicBezTo>
                    <a:pt x="449" y="5345"/>
                    <a:pt x="318" y="5669"/>
                    <a:pt x="218" y="6006"/>
                  </a:cubicBezTo>
                  <a:cubicBezTo>
                    <a:pt x="119" y="6348"/>
                    <a:pt x="50" y="6691"/>
                    <a:pt x="25" y="7046"/>
                  </a:cubicBezTo>
                  <a:cubicBezTo>
                    <a:pt x="0" y="7395"/>
                    <a:pt x="25" y="7750"/>
                    <a:pt x="125" y="8086"/>
                  </a:cubicBezTo>
                  <a:cubicBezTo>
                    <a:pt x="44" y="7744"/>
                    <a:pt x="31" y="7395"/>
                    <a:pt x="63" y="7046"/>
                  </a:cubicBezTo>
                  <a:cubicBezTo>
                    <a:pt x="94" y="6697"/>
                    <a:pt x="175" y="6361"/>
                    <a:pt x="281" y="6024"/>
                  </a:cubicBezTo>
                  <a:cubicBezTo>
                    <a:pt x="386" y="5694"/>
                    <a:pt x="517" y="5370"/>
                    <a:pt x="654" y="5053"/>
                  </a:cubicBezTo>
                  <a:cubicBezTo>
                    <a:pt x="729" y="4891"/>
                    <a:pt x="804" y="4735"/>
                    <a:pt x="879" y="4579"/>
                  </a:cubicBezTo>
                  <a:cubicBezTo>
                    <a:pt x="953" y="4417"/>
                    <a:pt x="1028" y="4261"/>
                    <a:pt x="1097" y="4099"/>
                  </a:cubicBezTo>
                  <a:cubicBezTo>
                    <a:pt x="1234" y="3775"/>
                    <a:pt x="1358" y="3445"/>
                    <a:pt x="1464" y="3109"/>
                  </a:cubicBezTo>
                  <a:cubicBezTo>
                    <a:pt x="1570" y="2772"/>
                    <a:pt x="1657" y="2436"/>
                    <a:pt x="1732" y="2093"/>
                  </a:cubicBezTo>
                  <a:cubicBezTo>
                    <a:pt x="1801" y="1751"/>
                    <a:pt x="1857" y="1402"/>
                    <a:pt x="1882" y="1053"/>
                  </a:cubicBezTo>
                  <a:cubicBezTo>
                    <a:pt x="1907" y="704"/>
                    <a:pt x="1913" y="349"/>
                    <a:pt x="1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9" name="Google Shape;2559;p21"/>
            <p:cNvSpPr/>
            <p:nvPr/>
          </p:nvSpPr>
          <p:spPr>
            <a:xfrm rot="5400000">
              <a:off x="6411066" y="3129726"/>
              <a:ext cx="123006" cy="146155"/>
            </a:xfrm>
            <a:custGeom>
              <a:avLst/>
              <a:gdLst/>
              <a:ahLst/>
              <a:cxnLst/>
              <a:rect l="l" t="t" r="r" b="b"/>
              <a:pathLst>
                <a:path w="3608" h="4287" extrusionOk="0">
                  <a:moveTo>
                    <a:pt x="3601" y="1"/>
                  </a:moveTo>
                  <a:lnTo>
                    <a:pt x="3561" y="38"/>
                  </a:lnTo>
                  <a:lnTo>
                    <a:pt x="3561" y="38"/>
                  </a:lnTo>
                  <a:cubicBezTo>
                    <a:pt x="3576" y="25"/>
                    <a:pt x="3592" y="13"/>
                    <a:pt x="3607" y="1"/>
                  </a:cubicBezTo>
                  <a:close/>
                  <a:moveTo>
                    <a:pt x="3561" y="38"/>
                  </a:moveTo>
                  <a:cubicBezTo>
                    <a:pt x="3211" y="321"/>
                    <a:pt x="2883" y="631"/>
                    <a:pt x="2567" y="948"/>
                  </a:cubicBezTo>
                  <a:cubicBezTo>
                    <a:pt x="2243" y="1284"/>
                    <a:pt x="1932" y="1639"/>
                    <a:pt x="1633" y="2000"/>
                  </a:cubicBezTo>
                  <a:cubicBezTo>
                    <a:pt x="1340" y="2362"/>
                    <a:pt x="1053" y="2735"/>
                    <a:pt x="779" y="3115"/>
                  </a:cubicBezTo>
                  <a:cubicBezTo>
                    <a:pt x="642" y="3309"/>
                    <a:pt x="511" y="3502"/>
                    <a:pt x="380" y="3695"/>
                  </a:cubicBezTo>
                  <a:cubicBezTo>
                    <a:pt x="250" y="3894"/>
                    <a:pt x="125" y="4087"/>
                    <a:pt x="0" y="4287"/>
                  </a:cubicBezTo>
                  <a:cubicBezTo>
                    <a:pt x="137" y="4100"/>
                    <a:pt x="274" y="3907"/>
                    <a:pt x="411" y="3720"/>
                  </a:cubicBezTo>
                  <a:cubicBezTo>
                    <a:pt x="549" y="3527"/>
                    <a:pt x="686" y="3340"/>
                    <a:pt x="829" y="3153"/>
                  </a:cubicBezTo>
                  <a:cubicBezTo>
                    <a:pt x="1109" y="2779"/>
                    <a:pt x="1396" y="2405"/>
                    <a:pt x="1695" y="2050"/>
                  </a:cubicBezTo>
                  <a:cubicBezTo>
                    <a:pt x="1988" y="1683"/>
                    <a:pt x="2293" y="1334"/>
                    <a:pt x="2611" y="991"/>
                  </a:cubicBezTo>
                  <a:lnTo>
                    <a:pt x="2854" y="736"/>
                  </a:lnTo>
                  <a:lnTo>
                    <a:pt x="3097" y="487"/>
                  </a:lnTo>
                  <a:lnTo>
                    <a:pt x="3346" y="237"/>
                  </a:lnTo>
                  <a:lnTo>
                    <a:pt x="3561" y="3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0" name="Google Shape;2560;p21"/>
            <p:cNvSpPr/>
            <p:nvPr/>
          </p:nvSpPr>
          <p:spPr>
            <a:xfrm rot="5400000">
              <a:off x="6645649" y="3117725"/>
              <a:ext cx="129586" cy="218806"/>
            </a:xfrm>
            <a:custGeom>
              <a:avLst/>
              <a:gdLst/>
              <a:ahLst/>
              <a:cxnLst/>
              <a:rect l="l" t="t" r="r" b="b"/>
              <a:pathLst>
                <a:path w="3801" h="6418" extrusionOk="0">
                  <a:moveTo>
                    <a:pt x="3738" y="1"/>
                  </a:moveTo>
                  <a:cubicBezTo>
                    <a:pt x="3782" y="319"/>
                    <a:pt x="3744" y="643"/>
                    <a:pt x="3676" y="948"/>
                  </a:cubicBezTo>
                  <a:cubicBezTo>
                    <a:pt x="3607" y="1259"/>
                    <a:pt x="3514" y="1565"/>
                    <a:pt x="3395" y="1857"/>
                  </a:cubicBezTo>
                  <a:cubicBezTo>
                    <a:pt x="3159" y="2449"/>
                    <a:pt x="2866" y="3016"/>
                    <a:pt x="2480" y="3515"/>
                  </a:cubicBezTo>
                  <a:cubicBezTo>
                    <a:pt x="2280" y="3764"/>
                    <a:pt x="2062" y="3994"/>
                    <a:pt x="1844" y="4225"/>
                  </a:cubicBezTo>
                  <a:cubicBezTo>
                    <a:pt x="1620" y="4455"/>
                    <a:pt x="1396" y="4680"/>
                    <a:pt x="1177" y="4916"/>
                  </a:cubicBezTo>
                  <a:cubicBezTo>
                    <a:pt x="959" y="5147"/>
                    <a:pt x="741" y="5383"/>
                    <a:pt x="542" y="5626"/>
                  </a:cubicBezTo>
                  <a:cubicBezTo>
                    <a:pt x="343" y="5876"/>
                    <a:pt x="143" y="6131"/>
                    <a:pt x="0" y="6418"/>
                  </a:cubicBezTo>
                  <a:cubicBezTo>
                    <a:pt x="162" y="6144"/>
                    <a:pt x="361" y="5894"/>
                    <a:pt x="573" y="5651"/>
                  </a:cubicBezTo>
                  <a:cubicBezTo>
                    <a:pt x="779" y="5415"/>
                    <a:pt x="997" y="5184"/>
                    <a:pt x="1221" y="4954"/>
                  </a:cubicBezTo>
                  <a:lnTo>
                    <a:pt x="1894" y="4275"/>
                  </a:lnTo>
                  <a:cubicBezTo>
                    <a:pt x="2118" y="4044"/>
                    <a:pt x="2342" y="3820"/>
                    <a:pt x="2542" y="3564"/>
                  </a:cubicBezTo>
                  <a:cubicBezTo>
                    <a:pt x="2735" y="3309"/>
                    <a:pt x="2903" y="3035"/>
                    <a:pt x="3059" y="2755"/>
                  </a:cubicBezTo>
                  <a:cubicBezTo>
                    <a:pt x="3208" y="2474"/>
                    <a:pt x="3339" y="2181"/>
                    <a:pt x="3451" y="1876"/>
                  </a:cubicBezTo>
                  <a:cubicBezTo>
                    <a:pt x="3563" y="1577"/>
                    <a:pt x="3651" y="1272"/>
                    <a:pt x="3713" y="954"/>
                  </a:cubicBezTo>
                  <a:cubicBezTo>
                    <a:pt x="3769" y="643"/>
                    <a:pt x="3800" y="319"/>
                    <a:pt x="37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1" name="Google Shape;2561;p21"/>
            <p:cNvSpPr/>
            <p:nvPr/>
          </p:nvSpPr>
          <p:spPr>
            <a:xfrm rot="5400000">
              <a:off x="6927874" y="3242588"/>
              <a:ext cx="305878" cy="155530"/>
            </a:xfrm>
            <a:custGeom>
              <a:avLst/>
              <a:gdLst/>
              <a:ahLst/>
              <a:cxnLst/>
              <a:rect l="l" t="t" r="r" b="b"/>
              <a:pathLst>
                <a:path w="8972" h="4562" extrusionOk="0">
                  <a:moveTo>
                    <a:pt x="1" y="1"/>
                  </a:moveTo>
                  <a:cubicBezTo>
                    <a:pt x="449" y="748"/>
                    <a:pt x="1060" y="1390"/>
                    <a:pt x="1732" y="1944"/>
                  </a:cubicBezTo>
                  <a:cubicBezTo>
                    <a:pt x="2405" y="2492"/>
                    <a:pt x="3153" y="2960"/>
                    <a:pt x="3938" y="3346"/>
                  </a:cubicBezTo>
                  <a:cubicBezTo>
                    <a:pt x="4716" y="3732"/>
                    <a:pt x="5539" y="4037"/>
                    <a:pt x="6386" y="4255"/>
                  </a:cubicBezTo>
                  <a:cubicBezTo>
                    <a:pt x="7133" y="4442"/>
                    <a:pt x="7899" y="4561"/>
                    <a:pt x="8663" y="4561"/>
                  </a:cubicBezTo>
                  <a:cubicBezTo>
                    <a:pt x="8766" y="4561"/>
                    <a:pt x="8869" y="4559"/>
                    <a:pt x="8971" y="4554"/>
                  </a:cubicBezTo>
                  <a:cubicBezTo>
                    <a:pt x="8535" y="4554"/>
                    <a:pt x="8105" y="4523"/>
                    <a:pt x="7676" y="4461"/>
                  </a:cubicBezTo>
                  <a:cubicBezTo>
                    <a:pt x="7246" y="4399"/>
                    <a:pt x="6822" y="4305"/>
                    <a:pt x="6398" y="4193"/>
                  </a:cubicBezTo>
                  <a:cubicBezTo>
                    <a:pt x="5564" y="3969"/>
                    <a:pt x="4748" y="3664"/>
                    <a:pt x="3969" y="3277"/>
                  </a:cubicBezTo>
                  <a:cubicBezTo>
                    <a:pt x="3190" y="2897"/>
                    <a:pt x="2449" y="2436"/>
                    <a:pt x="1770" y="1894"/>
                  </a:cubicBezTo>
                  <a:cubicBezTo>
                    <a:pt x="1427" y="1627"/>
                    <a:pt x="1109" y="1334"/>
                    <a:pt x="810" y="1016"/>
                  </a:cubicBezTo>
                  <a:cubicBezTo>
                    <a:pt x="511" y="705"/>
                    <a:pt x="237" y="36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2" name="Google Shape;2562;p21"/>
            <p:cNvSpPr/>
            <p:nvPr/>
          </p:nvSpPr>
          <p:spPr>
            <a:xfrm rot="5400000">
              <a:off x="7027442" y="3309253"/>
              <a:ext cx="131290" cy="70640"/>
            </a:xfrm>
            <a:custGeom>
              <a:avLst/>
              <a:gdLst/>
              <a:ahLst/>
              <a:cxnLst/>
              <a:rect l="l" t="t" r="r" b="b"/>
              <a:pathLst>
                <a:path w="3851" h="2072" extrusionOk="0">
                  <a:moveTo>
                    <a:pt x="3850" y="0"/>
                  </a:moveTo>
                  <a:lnTo>
                    <a:pt x="3775" y="119"/>
                  </a:lnTo>
                  <a:cubicBezTo>
                    <a:pt x="3744" y="162"/>
                    <a:pt x="3726" y="200"/>
                    <a:pt x="3694" y="237"/>
                  </a:cubicBezTo>
                  <a:lnTo>
                    <a:pt x="3601" y="343"/>
                  </a:lnTo>
                  <a:lnTo>
                    <a:pt x="3557" y="399"/>
                  </a:lnTo>
                  <a:lnTo>
                    <a:pt x="3508" y="449"/>
                  </a:lnTo>
                  <a:cubicBezTo>
                    <a:pt x="3383" y="586"/>
                    <a:pt x="3240" y="710"/>
                    <a:pt x="3090" y="829"/>
                  </a:cubicBezTo>
                  <a:cubicBezTo>
                    <a:pt x="2797" y="1059"/>
                    <a:pt x="2480" y="1259"/>
                    <a:pt x="2149" y="1433"/>
                  </a:cubicBezTo>
                  <a:cubicBezTo>
                    <a:pt x="1813" y="1607"/>
                    <a:pt x="1464" y="1751"/>
                    <a:pt x="1109" y="1863"/>
                  </a:cubicBezTo>
                  <a:cubicBezTo>
                    <a:pt x="928" y="1919"/>
                    <a:pt x="748" y="1969"/>
                    <a:pt x="561" y="2000"/>
                  </a:cubicBezTo>
                  <a:cubicBezTo>
                    <a:pt x="474" y="2025"/>
                    <a:pt x="380" y="2031"/>
                    <a:pt x="287" y="2050"/>
                  </a:cubicBezTo>
                  <a:cubicBezTo>
                    <a:pt x="193" y="2056"/>
                    <a:pt x="100" y="2062"/>
                    <a:pt x="6" y="2068"/>
                  </a:cubicBezTo>
                  <a:lnTo>
                    <a:pt x="0" y="2068"/>
                  </a:lnTo>
                  <a:cubicBezTo>
                    <a:pt x="42" y="2071"/>
                    <a:pt x="85" y="2072"/>
                    <a:pt x="127" y="2072"/>
                  </a:cubicBezTo>
                  <a:cubicBezTo>
                    <a:pt x="464" y="2072"/>
                    <a:pt x="801" y="2008"/>
                    <a:pt x="1128" y="1919"/>
                  </a:cubicBezTo>
                  <a:cubicBezTo>
                    <a:pt x="1489" y="1819"/>
                    <a:pt x="1844" y="1676"/>
                    <a:pt x="2181" y="1502"/>
                  </a:cubicBezTo>
                  <a:cubicBezTo>
                    <a:pt x="2517" y="1321"/>
                    <a:pt x="2841" y="1115"/>
                    <a:pt x="3134" y="872"/>
                  </a:cubicBezTo>
                  <a:cubicBezTo>
                    <a:pt x="3420" y="629"/>
                    <a:pt x="3682" y="343"/>
                    <a:pt x="3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3" name="Google Shape;2563;p21"/>
            <p:cNvSpPr/>
            <p:nvPr/>
          </p:nvSpPr>
          <p:spPr>
            <a:xfrm rot="5400000">
              <a:off x="6247303" y="3481188"/>
              <a:ext cx="162724" cy="401235"/>
            </a:xfrm>
            <a:custGeom>
              <a:avLst/>
              <a:gdLst/>
              <a:ahLst/>
              <a:cxnLst/>
              <a:rect l="l" t="t" r="r" b="b"/>
              <a:pathLst>
                <a:path w="4773" h="11769" extrusionOk="0">
                  <a:moveTo>
                    <a:pt x="3782" y="0"/>
                  </a:moveTo>
                  <a:cubicBezTo>
                    <a:pt x="3558" y="75"/>
                    <a:pt x="3508" y="673"/>
                    <a:pt x="3421" y="885"/>
                  </a:cubicBezTo>
                  <a:cubicBezTo>
                    <a:pt x="3272" y="1234"/>
                    <a:pt x="3078" y="1564"/>
                    <a:pt x="2848" y="1869"/>
                  </a:cubicBezTo>
                  <a:cubicBezTo>
                    <a:pt x="2250" y="2679"/>
                    <a:pt x="1477" y="3358"/>
                    <a:pt x="954" y="4218"/>
                  </a:cubicBezTo>
                  <a:cubicBezTo>
                    <a:pt x="76" y="5657"/>
                    <a:pt x="1" y="7557"/>
                    <a:pt x="761" y="9058"/>
                  </a:cubicBezTo>
                  <a:cubicBezTo>
                    <a:pt x="1521" y="10566"/>
                    <a:pt x="3097" y="11625"/>
                    <a:pt x="4773" y="11768"/>
                  </a:cubicBezTo>
                  <a:cubicBezTo>
                    <a:pt x="3658" y="10005"/>
                    <a:pt x="2505" y="8055"/>
                    <a:pt x="2742" y="5981"/>
                  </a:cubicBezTo>
                  <a:cubicBezTo>
                    <a:pt x="2879" y="4772"/>
                    <a:pt x="3490" y="3676"/>
                    <a:pt x="3814" y="2505"/>
                  </a:cubicBezTo>
                  <a:cubicBezTo>
                    <a:pt x="3994" y="1844"/>
                    <a:pt x="4231" y="598"/>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4" name="Google Shape;2564;p21"/>
            <p:cNvSpPr/>
            <p:nvPr/>
          </p:nvSpPr>
          <p:spPr>
            <a:xfrm rot="5400000">
              <a:off x="6026765" y="3818491"/>
              <a:ext cx="253921" cy="340107"/>
            </a:xfrm>
            <a:custGeom>
              <a:avLst/>
              <a:gdLst/>
              <a:ahLst/>
              <a:cxnLst/>
              <a:rect l="l" t="t" r="r" b="b"/>
              <a:pathLst>
                <a:path w="7448" h="9976" extrusionOk="0">
                  <a:moveTo>
                    <a:pt x="365" y="0"/>
                  </a:moveTo>
                  <a:cubicBezTo>
                    <a:pt x="0" y="0"/>
                    <a:pt x="351" y="1091"/>
                    <a:pt x="415" y="1323"/>
                  </a:cubicBezTo>
                  <a:cubicBezTo>
                    <a:pt x="795" y="2638"/>
                    <a:pt x="1436" y="3871"/>
                    <a:pt x="2228" y="4986"/>
                  </a:cubicBezTo>
                  <a:cubicBezTo>
                    <a:pt x="3492" y="6768"/>
                    <a:pt x="5106" y="8270"/>
                    <a:pt x="6707" y="9758"/>
                  </a:cubicBezTo>
                  <a:cubicBezTo>
                    <a:pt x="6818" y="9865"/>
                    <a:pt x="6971" y="9976"/>
                    <a:pt x="7114" y="9976"/>
                  </a:cubicBezTo>
                  <a:cubicBezTo>
                    <a:pt x="7163" y="9976"/>
                    <a:pt x="7211" y="9963"/>
                    <a:pt x="7255" y="9933"/>
                  </a:cubicBezTo>
                  <a:cubicBezTo>
                    <a:pt x="7448" y="9796"/>
                    <a:pt x="7330" y="9491"/>
                    <a:pt x="7199" y="9291"/>
                  </a:cubicBezTo>
                  <a:cubicBezTo>
                    <a:pt x="6271" y="7902"/>
                    <a:pt x="5342" y="6513"/>
                    <a:pt x="4414" y="5130"/>
                  </a:cubicBezTo>
                  <a:cubicBezTo>
                    <a:pt x="3716" y="4083"/>
                    <a:pt x="3044" y="3024"/>
                    <a:pt x="2296" y="2015"/>
                  </a:cubicBezTo>
                  <a:cubicBezTo>
                    <a:pt x="1823" y="1373"/>
                    <a:pt x="1306" y="570"/>
                    <a:pt x="633" y="115"/>
                  </a:cubicBezTo>
                  <a:cubicBezTo>
                    <a:pt x="517" y="35"/>
                    <a:pt x="430" y="0"/>
                    <a:pt x="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5" name="Google Shape;2565;p21"/>
            <p:cNvSpPr/>
            <p:nvPr/>
          </p:nvSpPr>
          <p:spPr>
            <a:xfrm rot="5400000">
              <a:off x="5990303" y="3968103"/>
              <a:ext cx="360358" cy="304003"/>
            </a:xfrm>
            <a:custGeom>
              <a:avLst/>
              <a:gdLst/>
              <a:ahLst/>
              <a:cxnLst/>
              <a:rect l="l" t="t" r="r" b="b"/>
              <a:pathLst>
                <a:path w="10570" h="8917" extrusionOk="0">
                  <a:moveTo>
                    <a:pt x="54" y="0"/>
                  </a:moveTo>
                  <a:cubicBezTo>
                    <a:pt x="8" y="0"/>
                    <a:pt x="1" y="62"/>
                    <a:pt x="42" y="226"/>
                  </a:cubicBezTo>
                  <a:cubicBezTo>
                    <a:pt x="179" y="768"/>
                    <a:pt x="771" y="1335"/>
                    <a:pt x="1113" y="1765"/>
                  </a:cubicBezTo>
                  <a:cubicBezTo>
                    <a:pt x="1948" y="2812"/>
                    <a:pt x="2870" y="3790"/>
                    <a:pt x="3860" y="4681"/>
                  </a:cubicBezTo>
                  <a:cubicBezTo>
                    <a:pt x="4851" y="5565"/>
                    <a:pt x="5916" y="6369"/>
                    <a:pt x="7038" y="7079"/>
                  </a:cubicBezTo>
                  <a:cubicBezTo>
                    <a:pt x="7611" y="7440"/>
                    <a:pt x="8190" y="7777"/>
                    <a:pt x="8788" y="8082"/>
                  </a:cubicBezTo>
                  <a:cubicBezTo>
                    <a:pt x="9093" y="8244"/>
                    <a:pt x="9399" y="8394"/>
                    <a:pt x="9710" y="8537"/>
                  </a:cubicBezTo>
                  <a:cubicBezTo>
                    <a:pt x="9815" y="8586"/>
                    <a:pt x="10549" y="8827"/>
                    <a:pt x="10570" y="8915"/>
                  </a:cubicBezTo>
                  <a:lnTo>
                    <a:pt x="10570" y="8915"/>
                  </a:lnTo>
                  <a:cubicBezTo>
                    <a:pt x="10089" y="6356"/>
                    <a:pt x="7916" y="4469"/>
                    <a:pt x="5667" y="3161"/>
                  </a:cubicBezTo>
                  <a:cubicBezTo>
                    <a:pt x="4209" y="2313"/>
                    <a:pt x="2671" y="1616"/>
                    <a:pt x="1232" y="743"/>
                  </a:cubicBezTo>
                  <a:cubicBezTo>
                    <a:pt x="914" y="550"/>
                    <a:pt x="602" y="351"/>
                    <a:pt x="297" y="139"/>
                  </a:cubicBezTo>
                  <a:cubicBezTo>
                    <a:pt x="183" y="59"/>
                    <a:pt x="100" y="0"/>
                    <a:pt x="54" y="0"/>
                  </a:cubicBezTo>
                  <a:close/>
                  <a:moveTo>
                    <a:pt x="10570" y="8915"/>
                  </a:moveTo>
                  <a:lnTo>
                    <a:pt x="10570" y="8915"/>
                  </a:lnTo>
                  <a:cubicBezTo>
                    <a:pt x="10570" y="8916"/>
                    <a:pt x="10570" y="8916"/>
                    <a:pt x="10570" y="8917"/>
                  </a:cubicBezTo>
                  <a:cubicBezTo>
                    <a:pt x="10570" y="8916"/>
                    <a:pt x="10570" y="8916"/>
                    <a:pt x="10570" y="8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6" name="Google Shape;2566;p21"/>
            <p:cNvSpPr/>
            <p:nvPr/>
          </p:nvSpPr>
          <p:spPr>
            <a:xfrm rot="5400000">
              <a:off x="6108279" y="4066682"/>
              <a:ext cx="372358" cy="130574"/>
            </a:xfrm>
            <a:custGeom>
              <a:avLst/>
              <a:gdLst/>
              <a:ahLst/>
              <a:cxnLst/>
              <a:rect l="l" t="t" r="r" b="b"/>
              <a:pathLst>
                <a:path w="10922" h="3830" extrusionOk="0">
                  <a:moveTo>
                    <a:pt x="1025" y="0"/>
                  </a:moveTo>
                  <a:cubicBezTo>
                    <a:pt x="604" y="0"/>
                    <a:pt x="191" y="42"/>
                    <a:pt x="100" y="223"/>
                  </a:cubicBezTo>
                  <a:cubicBezTo>
                    <a:pt x="0" y="422"/>
                    <a:pt x="636" y="541"/>
                    <a:pt x="804" y="572"/>
                  </a:cubicBezTo>
                  <a:cubicBezTo>
                    <a:pt x="1172" y="653"/>
                    <a:pt x="1533" y="734"/>
                    <a:pt x="1901" y="821"/>
                  </a:cubicBezTo>
                  <a:cubicBezTo>
                    <a:pt x="3352" y="1164"/>
                    <a:pt x="4785" y="1562"/>
                    <a:pt x="6205" y="2030"/>
                  </a:cubicBezTo>
                  <a:cubicBezTo>
                    <a:pt x="7806" y="2553"/>
                    <a:pt x="9376" y="3151"/>
                    <a:pt x="10921" y="3830"/>
                  </a:cubicBezTo>
                  <a:cubicBezTo>
                    <a:pt x="10840" y="3076"/>
                    <a:pt x="10199" y="2515"/>
                    <a:pt x="9563" y="2098"/>
                  </a:cubicBezTo>
                  <a:cubicBezTo>
                    <a:pt x="7491" y="728"/>
                    <a:pt x="4997" y="18"/>
                    <a:pt x="2515" y="18"/>
                  </a:cubicBezTo>
                  <a:cubicBezTo>
                    <a:pt x="2333" y="18"/>
                    <a:pt x="2151" y="22"/>
                    <a:pt x="1969" y="30"/>
                  </a:cubicBezTo>
                  <a:cubicBezTo>
                    <a:pt x="1957" y="30"/>
                    <a:pt x="1944" y="30"/>
                    <a:pt x="1929" y="30"/>
                  </a:cubicBezTo>
                  <a:cubicBezTo>
                    <a:pt x="1752" y="30"/>
                    <a:pt x="1386" y="0"/>
                    <a:pt x="1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7" name="Google Shape;2567;p21"/>
            <p:cNvSpPr/>
            <p:nvPr/>
          </p:nvSpPr>
          <p:spPr>
            <a:xfrm rot="5400000">
              <a:off x="6165158" y="4079008"/>
              <a:ext cx="523797" cy="159655"/>
            </a:xfrm>
            <a:custGeom>
              <a:avLst/>
              <a:gdLst/>
              <a:ahLst/>
              <a:cxnLst/>
              <a:rect l="l" t="t" r="r" b="b"/>
              <a:pathLst>
                <a:path w="15364" h="4683" extrusionOk="0">
                  <a:moveTo>
                    <a:pt x="5057" y="1"/>
                  </a:moveTo>
                  <a:cubicBezTo>
                    <a:pt x="3735" y="1"/>
                    <a:pt x="2411" y="134"/>
                    <a:pt x="1110" y="340"/>
                  </a:cubicBezTo>
                  <a:cubicBezTo>
                    <a:pt x="798" y="390"/>
                    <a:pt x="231" y="402"/>
                    <a:pt x="1" y="652"/>
                  </a:cubicBezTo>
                  <a:cubicBezTo>
                    <a:pt x="250" y="863"/>
                    <a:pt x="954" y="851"/>
                    <a:pt x="1284" y="913"/>
                  </a:cubicBezTo>
                  <a:cubicBezTo>
                    <a:pt x="1801" y="1013"/>
                    <a:pt x="2318" y="1113"/>
                    <a:pt x="2835" y="1218"/>
                  </a:cubicBezTo>
                  <a:cubicBezTo>
                    <a:pt x="3863" y="1430"/>
                    <a:pt x="4891" y="1655"/>
                    <a:pt x="5919" y="1904"/>
                  </a:cubicBezTo>
                  <a:cubicBezTo>
                    <a:pt x="7956" y="2390"/>
                    <a:pt x="9981" y="2944"/>
                    <a:pt x="11980" y="3561"/>
                  </a:cubicBezTo>
                  <a:cubicBezTo>
                    <a:pt x="13114" y="3916"/>
                    <a:pt x="14242" y="4283"/>
                    <a:pt x="15363" y="4682"/>
                  </a:cubicBezTo>
                  <a:cubicBezTo>
                    <a:pt x="13625" y="2072"/>
                    <a:pt x="10541" y="589"/>
                    <a:pt x="7439" y="159"/>
                  </a:cubicBezTo>
                  <a:cubicBezTo>
                    <a:pt x="6649" y="49"/>
                    <a:pt x="5853" y="1"/>
                    <a:pt x="5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8" name="Google Shape;2568;p21"/>
            <p:cNvSpPr/>
            <p:nvPr/>
          </p:nvSpPr>
          <p:spPr>
            <a:xfrm rot="5400000">
              <a:off x="6527636" y="3926836"/>
              <a:ext cx="406962" cy="293639"/>
            </a:xfrm>
            <a:custGeom>
              <a:avLst/>
              <a:gdLst/>
              <a:ahLst/>
              <a:cxnLst/>
              <a:rect l="l" t="t" r="r" b="b"/>
              <a:pathLst>
                <a:path w="11937" h="8613" extrusionOk="0">
                  <a:moveTo>
                    <a:pt x="10927" y="1"/>
                  </a:moveTo>
                  <a:cubicBezTo>
                    <a:pt x="8599" y="1"/>
                    <a:pt x="6269" y="744"/>
                    <a:pt x="4380" y="2110"/>
                  </a:cubicBezTo>
                  <a:cubicBezTo>
                    <a:pt x="3122" y="3019"/>
                    <a:pt x="2063" y="4203"/>
                    <a:pt x="1284" y="5543"/>
                  </a:cubicBezTo>
                  <a:cubicBezTo>
                    <a:pt x="885" y="6222"/>
                    <a:pt x="561" y="6938"/>
                    <a:pt x="318" y="7686"/>
                  </a:cubicBezTo>
                  <a:cubicBezTo>
                    <a:pt x="225" y="7972"/>
                    <a:pt x="1" y="8383"/>
                    <a:pt x="356" y="8558"/>
                  </a:cubicBezTo>
                  <a:cubicBezTo>
                    <a:pt x="436" y="8598"/>
                    <a:pt x="536" y="8613"/>
                    <a:pt x="644" y="8613"/>
                  </a:cubicBezTo>
                  <a:cubicBezTo>
                    <a:pt x="906" y="8613"/>
                    <a:pt x="1218" y="8524"/>
                    <a:pt x="1421" y="8489"/>
                  </a:cubicBezTo>
                  <a:cubicBezTo>
                    <a:pt x="4380" y="7997"/>
                    <a:pt x="7146" y="6471"/>
                    <a:pt x="9208" y="4297"/>
                  </a:cubicBezTo>
                  <a:cubicBezTo>
                    <a:pt x="10373" y="3069"/>
                    <a:pt x="11314" y="1624"/>
                    <a:pt x="11937" y="48"/>
                  </a:cubicBezTo>
                  <a:cubicBezTo>
                    <a:pt x="11601" y="16"/>
                    <a:pt x="11264" y="1"/>
                    <a:pt x="10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9" name="Google Shape;2569;p21"/>
            <p:cNvSpPr/>
            <p:nvPr/>
          </p:nvSpPr>
          <p:spPr>
            <a:xfrm rot="5400000">
              <a:off x="6325185" y="3243827"/>
              <a:ext cx="188838" cy="410678"/>
            </a:xfrm>
            <a:custGeom>
              <a:avLst/>
              <a:gdLst/>
              <a:ahLst/>
              <a:cxnLst/>
              <a:rect l="l" t="t" r="r" b="b"/>
              <a:pathLst>
                <a:path w="5539" h="12046" extrusionOk="0">
                  <a:moveTo>
                    <a:pt x="446" y="0"/>
                  </a:moveTo>
                  <a:cubicBezTo>
                    <a:pt x="1" y="0"/>
                    <a:pt x="188" y="1204"/>
                    <a:pt x="212" y="1430"/>
                  </a:cubicBezTo>
                  <a:cubicBezTo>
                    <a:pt x="330" y="2713"/>
                    <a:pt x="580" y="3996"/>
                    <a:pt x="947" y="5236"/>
                  </a:cubicBezTo>
                  <a:cubicBezTo>
                    <a:pt x="1315" y="6476"/>
                    <a:pt x="1801" y="7684"/>
                    <a:pt x="2399" y="8830"/>
                  </a:cubicBezTo>
                  <a:cubicBezTo>
                    <a:pt x="2698" y="9410"/>
                    <a:pt x="3028" y="9970"/>
                    <a:pt x="3389" y="10512"/>
                  </a:cubicBezTo>
                  <a:cubicBezTo>
                    <a:pt x="3564" y="10780"/>
                    <a:pt x="3744" y="11048"/>
                    <a:pt x="3937" y="11310"/>
                  </a:cubicBezTo>
                  <a:cubicBezTo>
                    <a:pt x="3993" y="11391"/>
                    <a:pt x="4523" y="11989"/>
                    <a:pt x="4498" y="12045"/>
                  </a:cubicBezTo>
                  <a:cubicBezTo>
                    <a:pt x="5538" y="9852"/>
                    <a:pt x="5283" y="7211"/>
                    <a:pt x="4280" y="5005"/>
                  </a:cubicBezTo>
                  <a:cubicBezTo>
                    <a:pt x="4211" y="4856"/>
                    <a:pt x="4137" y="4706"/>
                    <a:pt x="4062" y="4557"/>
                  </a:cubicBezTo>
                  <a:cubicBezTo>
                    <a:pt x="3483" y="3404"/>
                    <a:pt x="2710" y="2352"/>
                    <a:pt x="1857" y="1380"/>
                  </a:cubicBezTo>
                  <a:cubicBezTo>
                    <a:pt x="1639" y="1130"/>
                    <a:pt x="1414" y="881"/>
                    <a:pt x="1184" y="645"/>
                  </a:cubicBezTo>
                  <a:cubicBezTo>
                    <a:pt x="1028" y="483"/>
                    <a:pt x="742" y="59"/>
                    <a:pt x="517" y="9"/>
                  </a:cubicBezTo>
                  <a:cubicBezTo>
                    <a:pt x="492" y="3"/>
                    <a:pt x="468" y="0"/>
                    <a:pt x="4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0" name="Google Shape;2570;p21"/>
            <p:cNvSpPr/>
            <p:nvPr/>
          </p:nvSpPr>
          <p:spPr>
            <a:xfrm rot="5400000">
              <a:off x="6265033" y="3120262"/>
              <a:ext cx="93073" cy="313515"/>
            </a:xfrm>
            <a:custGeom>
              <a:avLst/>
              <a:gdLst/>
              <a:ahLst/>
              <a:cxnLst/>
              <a:rect l="l" t="t" r="r" b="b"/>
              <a:pathLst>
                <a:path w="2730" h="9196" extrusionOk="0">
                  <a:moveTo>
                    <a:pt x="674" y="1"/>
                  </a:moveTo>
                  <a:cubicBezTo>
                    <a:pt x="621" y="1"/>
                    <a:pt x="572" y="46"/>
                    <a:pt x="530" y="162"/>
                  </a:cubicBezTo>
                  <a:cubicBezTo>
                    <a:pt x="319" y="760"/>
                    <a:pt x="206" y="1408"/>
                    <a:pt x="138" y="2031"/>
                  </a:cubicBezTo>
                  <a:cubicBezTo>
                    <a:pt x="1" y="3296"/>
                    <a:pt x="100" y="4585"/>
                    <a:pt x="437" y="5806"/>
                  </a:cubicBezTo>
                  <a:cubicBezTo>
                    <a:pt x="599" y="6423"/>
                    <a:pt x="823" y="7021"/>
                    <a:pt x="1103" y="7594"/>
                  </a:cubicBezTo>
                  <a:cubicBezTo>
                    <a:pt x="1247" y="7881"/>
                    <a:pt x="1402" y="8161"/>
                    <a:pt x="1564" y="8435"/>
                  </a:cubicBezTo>
                  <a:cubicBezTo>
                    <a:pt x="1627" y="8529"/>
                    <a:pt x="2113" y="9121"/>
                    <a:pt x="2088" y="9195"/>
                  </a:cubicBezTo>
                  <a:cubicBezTo>
                    <a:pt x="2144" y="9040"/>
                    <a:pt x="2194" y="8890"/>
                    <a:pt x="2244" y="8734"/>
                  </a:cubicBezTo>
                  <a:cubicBezTo>
                    <a:pt x="2611" y="7507"/>
                    <a:pt x="2729" y="6211"/>
                    <a:pt x="2611" y="4934"/>
                  </a:cubicBezTo>
                  <a:cubicBezTo>
                    <a:pt x="2486" y="3651"/>
                    <a:pt x="2125" y="2392"/>
                    <a:pt x="1533" y="1252"/>
                  </a:cubicBezTo>
                  <a:cubicBezTo>
                    <a:pt x="1384" y="966"/>
                    <a:pt x="1222" y="685"/>
                    <a:pt x="1047" y="418"/>
                  </a:cubicBezTo>
                  <a:cubicBezTo>
                    <a:pt x="954" y="276"/>
                    <a:pt x="804" y="1"/>
                    <a:pt x="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1" name="Google Shape;2571;p21"/>
            <p:cNvSpPr/>
            <p:nvPr/>
          </p:nvSpPr>
          <p:spPr>
            <a:xfrm rot="5400000">
              <a:off x="6245279" y="3001132"/>
              <a:ext cx="98152" cy="210692"/>
            </a:xfrm>
            <a:custGeom>
              <a:avLst/>
              <a:gdLst/>
              <a:ahLst/>
              <a:cxnLst/>
              <a:rect l="l" t="t" r="r" b="b"/>
              <a:pathLst>
                <a:path w="2879" h="6180" extrusionOk="0">
                  <a:moveTo>
                    <a:pt x="2422" y="0"/>
                  </a:moveTo>
                  <a:cubicBezTo>
                    <a:pt x="2212" y="0"/>
                    <a:pt x="2063" y="457"/>
                    <a:pt x="1969" y="610"/>
                  </a:cubicBezTo>
                  <a:cubicBezTo>
                    <a:pt x="1795" y="903"/>
                    <a:pt x="1602" y="1177"/>
                    <a:pt x="1415" y="1457"/>
                  </a:cubicBezTo>
                  <a:cubicBezTo>
                    <a:pt x="948" y="2149"/>
                    <a:pt x="474" y="2853"/>
                    <a:pt x="237" y="3656"/>
                  </a:cubicBezTo>
                  <a:cubicBezTo>
                    <a:pt x="1" y="4454"/>
                    <a:pt x="38" y="5376"/>
                    <a:pt x="530" y="6049"/>
                  </a:cubicBezTo>
                  <a:cubicBezTo>
                    <a:pt x="580" y="6111"/>
                    <a:pt x="636" y="6173"/>
                    <a:pt x="711" y="6179"/>
                  </a:cubicBezTo>
                  <a:cubicBezTo>
                    <a:pt x="715" y="6180"/>
                    <a:pt x="719" y="6180"/>
                    <a:pt x="724" y="6180"/>
                  </a:cubicBezTo>
                  <a:cubicBezTo>
                    <a:pt x="793" y="6180"/>
                    <a:pt x="857" y="6133"/>
                    <a:pt x="910" y="6080"/>
                  </a:cubicBezTo>
                  <a:cubicBezTo>
                    <a:pt x="1365" y="5669"/>
                    <a:pt x="1751" y="5183"/>
                    <a:pt x="2050" y="4647"/>
                  </a:cubicBezTo>
                  <a:cubicBezTo>
                    <a:pt x="2592" y="3687"/>
                    <a:pt x="2872" y="2579"/>
                    <a:pt x="2848" y="1476"/>
                  </a:cubicBezTo>
                  <a:cubicBezTo>
                    <a:pt x="2841" y="1158"/>
                    <a:pt x="2879" y="112"/>
                    <a:pt x="2461" y="6"/>
                  </a:cubicBezTo>
                  <a:cubicBezTo>
                    <a:pt x="2448" y="2"/>
                    <a:pt x="2435" y="0"/>
                    <a:pt x="2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2" name="Google Shape;2572;p21"/>
            <p:cNvSpPr/>
            <p:nvPr/>
          </p:nvSpPr>
          <p:spPr>
            <a:xfrm rot="5400000">
              <a:off x="6403393" y="2965575"/>
              <a:ext cx="190100" cy="227227"/>
            </a:xfrm>
            <a:custGeom>
              <a:avLst/>
              <a:gdLst/>
              <a:ahLst/>
              <a:cxnLst/>
              <a:rect l="l" t="t" r="r" b="b"/>
              <a:pathLst>
                <a:path w="5576" h="6665" extrusionOk="0">
                  <a:moveTo>
                    <a:pt x="5069" y="0"/>
                  </a:moveTo>
                  <a:cubicBezTo>
                    <a:pt x="4778" y="0"/>
                    <a:pt x="4435" y="260"/>
                    <a:pt x="4212" y="391"/>
                  </a:cubicBezTo>
                  <a:cubicBezTo>
                    <a:pt x="3551" y="777"/>
                    <a:pt x="2947" y="1251"/>
                    <a:pt x="2405" y="1787"/>
                  </a:cubicBezTo>
                  <a:cubicBezTo>
                    <a:pt x="1327" y="2864"/>
                    <a:pt x="517" y="4216"/>
                    <a:pt x="106" y="5686"/>
                  </a:cubicBezTo>
                  <a:cubicBezTo>
                    <a:pt x="13" y="6035"/>
                    <a:pt x="0" y="6515"/>
                    <a:pt x="337" y="6640"/>
                  </a:cubicBezTo>
                  <a:cubicBezTo>
                    <a:pt x="384" y="6656"/>
                    <a:pt x="431" y="6664"/>
                    <a:pt x="479" y="6664"/>
                  </a:cubicBezTo>
                  <a:cubicBezTo>
                    <a:pt x="677" y="6664"/>
                    <a:pt x="874" y="6533"/>
                    <a:pt x="1034" y="6403"/>
                  </a:cubicBezTo>
                  <a:cubicBezTo>
                    <a:pt x="2168" y="5524"/>
                    <a:pt x="3308" y="4634"/>
                    <a:pt x="4180" y="3500"/>
                  </a:cubicBezTo>
                  <a:cubicBezTo>
                    <a:pt x="4760" y="2734"/>
                    <a:pt x="5215" y="1849"/>
                    <a:pt x="5395" y="896"/>
                  </a:cubicBezTo>
                  <a:cubicBezTo>
                    <a:pt x="5458" y="609"/>
                    <a:pt x="5576" y="136"/>
                    <a:pt x="5190" y="17"/>
                  </a:cubicBezTo>
                  <a:cubicBezTo>
                    <a:pt x="5151" y="6"/>
                    <a:pt x="5111" y="0"/>
                    <a:pt x="5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3" name="Google Shape;2573;p21"/>
            <p:cNvSpPr/>
            <p:nvPr/>
          </p:nvSpPr>
          <p:spPr>
            <a:xfrm rot="5400000">
              <a:off x="6815865" y="3616045"/>
              <a:ext cx="431611" cy="120108"/>
            </a:xfrm>
            <a:custGeom>
              <a:avLst/>
              <a:gdLst/>
              <a:ahLst/>
              <a:cxnLst/>
              <a:rect l="l" t="t" r="r" b="b"/>
              <a:pathLst>
                <a:path w="12660" h="3523" extrusionOk="0">
                  <a:moveTo>
                    <a:pt x="8710" y="1"/>
                  </a:moveTo>
                  <a:cubicBezTo>
                    <a:pt x="7367" y="1"/>
                    <a:pt x="6046" y="431"/>
                    <a:pt x="4766" y="862"/>
                  </a:cubicBezTo>
                  <a:cubicBezTo>
                    <a:pt x="4081" y="1086"/>
                    <a:pt x="3396" y="1316"/>
                    <a:pt x="2710" y="1547"/>
                  </a:cubicBezTo>
                  <a:cubicBezTo>
                    <a:pt x="2069" y="1759"/>
                    <a:pt x="1346" y="1914"/>
                    <a:pt x="735" y="2213"/>
                  </a:cubicBezTo>
                  <a:cubicBezTo>
                    <a:pt x="405" y="2375"/>
                    <a:pt x="0" y="2762"/>
                    <a:pt x="542" y="2905"/>
                  </a:cubicBezTo>
                  <a:cubicBezTo>
                    <a:pt x="1109" y="3048"/>
                    <a:pt x="1689" y="3160"/>
                    <a:pt x="2268" y="3254"/>
                  </a:cubicBezTo>
                  <a:cubicBezTo>
                    <a:pt x="3382" y="3435"/>
                    <a:pt x="4520" y="3522"/>
                    <a:pt x="5652" y="3522"/>
                  </a:cubicBezTo>
                  <a:cubicBezTo>
                    <a:pt x="5691" y="3522"/>
                    <a:pt x="5730" y="3522"/>
                    <a:pt x="5769" y="3522"/>
                  </a:cubicBezTo>
                  <a:cubicBezTo>
                    <a:pt x="6940" y="3515"/>
                    <a:pt x="8111" y="3410"/>
                    <a:pt x="9264" y="3210"/>
                  </a:cubicBezTo>
                  <a:cubicBezTo>
                    <a:pt x="9550" y="3160"/>
                    <a:pt x="12659" y="2438"/>
                    <a:pt x="12622" y="2338"/>
                  </a:cubicBezTo>
                  <a:cubicBezTo>
                    <a:pt x="12130" y="930"/>
                    <a:pt x="10597" y="114"/>
                    <a:pt x="9114" y="14"/>
                  </a:cubicBezTo>
                  <a:cubicBezTo>
                    <a:pt x="8979" y="5"/>
                    <a:pt x="8844" y="1"/>
                    <a:pt x="8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4" name="Google Shape;2574;p21"/>
            <p:cNvSpPr/>
            <p:nvPr/>
          </p:nvSpPr>
          <p:spPr>
            <a:xfrm rot="5400000">
              <a:off x="7080312" y="3440675"/>
              <a:ext cx="350232" cy="271444"/>
            </a:xfrm>
            <a:custGeom>
              <a:avLst/>
              <a:gdLst/>
              <a:ahLst/>
              <a:cxnLst/>
              <a:rect l="l" t="t" r="r" b="b"/>
              <a:pathLst>
                <a:path w="10273" h="7962" extrusionOk="0">
                  <a:moveTo>
                    <a:pt x="7145" y="1"/>
                  </a:moveTo>
                  <a:cubicBezTo>
                    <a:pt x="6122" y="1"/>
                    <a:pt x="5099" y="296"/>
                    <a:pt x="4267" y="892"/>
                  </a:cubicBezTo>
                  <a:cubicBezTo>
                    <a:pt x="2971" y="1826"/>
                    <a:pt x="2211" y="3315"/>
                    <a:pt x="1501" y="4742"/>
                  </a:cubicBezTo>
                  <a:cubicBezTo>
                    <a:pt x="1189" y="5377"/>
                    <a:pt x="872" y="6006"/>
                    <a:pt x="560" y="6636"/>
                  </a:cubicBezTo>
                  <a:cubicBezTo>
                    <a:pt x="404" y="6947"/>
                    <a:pt x="199" y="7265"/>
                    <a:pt x="80" y="7595"/>
                  </a:cubicBezTo>
                  <a:cubicBezTo>
                    <a:pt x="0" y="7831"/>
                    <a:pt x="122" y="7961"/>
                    <a:pt x="315" y="7961"/>
                  </a:cubicBezTo>
                  <a:cubicBezTo>
                    <a:pt x="362" y="7961"/>
                    <a:pt x="413" y="7954"/>
                    <a:pt x="467" y="7938"/>
                  </a:cubicBezTo>
                  <a:cubicBezTo>
                    <a:pt x="1582" y="7620"/>
                    <a:pt x="2585" y="6679"/>
                    <a:pt x="3388" y="5894"/>
                  </a:cubicBezTo>
                  <a:cubicBezTo>
                    <a:pt x="3868" y="5421"/>
                    <a:pt x="4323" y="4929"/>
                    <a:pt x="4784" y="4437"/>
                  </a:cubicBezTo>
                  <a:cubicBezTo>
                    <a:pt x="6279" y="2811"/>
                    <a:pt x="8067" y="1135"/>
                    <a:pt x="10272" y="1072"/>
                  </a:cubicBezTo>
                  <a:cubicBezTo>
                    <a:pt x="9400" y="360"/>
                    <a:pt x="8272" y="1"/>
                    <a:pt x="7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2575" name="Shape 2575"/>
        <p:cNvGrpSpPr/>
        <p:nvPr/>
      </p:nvGrpSpPr>
      <p:grpSpPr>
        <a:xfrm>
          <a:off x="0" y="0"/>
          <a:ext cx="0" cy="0"/>
          <a:chOff x="0" y="0"/>
          <a:chExt cx="0" cy="0"/>
        </a:xfrm>
      </p:grpSpPr>
      <p:sp>
        <p:nvSpPr>
          <p:cNvPr id="2576" name="Google Shape;2576;p22"/>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577" name="Google Shape;2577;p22"/>
          <p:cNvSpPr/>
          <p:nvPr/>
        </p:nvSpPr>
        <p:spPr>
          <a:xfrm rot="2965134">
            <a:off x="-1302444" y="3928481"/>
            <a:ext cx="2973357" cy="2052655"/>
          </a:xfrm>
          <a:custGeom>
            <a:avLst/>
            <a:gdLst/>
            <a:ahLst/>
            <a:cxnLst/>
            <a:rect l="l" t="t" r="r" b="b"/>
            <a:pathLst>
              <a:path w="38650" h="26682" extrusionOk="0">
                <a:moveTo>
                  <a:pt x="38469" y="15722"/>
                </a:moveTo>
                <a:cubicBezTo>
                  <a:pt x="38466" y="15722"/>
                  <a:pt x="38462" y="15723"/>
                  <a:pt x="38459" y="15723"/>
                </a:cubicBezTo>
                <a:lnTo>
                  <a:pt x="38459" y="15723"/>
                </a:lnTo>
                <a:cubicBezTo>
                  <a:pt x="38460" y="15723"/>
                  <a:pt x="38462" y="15722"/>
                  <a:pt x="38463" y="15722"/>
                </a:cubicBezTo>
                <a:close/>
                <a:moveTo>
                  <a:pt x="32046" y="22693"/>
                </a:moveTo>
                <a:lnTo>
                  <a:pt x="32046" y="22693"/>
                </a:lnTo>
                <a:cubicBezTo>
                  <a:pt x="32049" y="22697"/>
                  <a:pt x="32052" y="22701"/>
                  <a:pt x="32055" y="22706"/>
                </a:cubicBezTo>
                <a:lnTo>
                  <a:pt x="32055" y="22706"/>
                </a:lnTo>
                <a:cubicBezTo>
                  <a:pt x="32052" y="22702"/>
                  <a:pt x="32049" y="22697"/>
                  <a:pt x="32046" y="22693"/>
                </a:cubicBezTo>
                <a:close/>
                <a:moveTo>
                  <a:pt x="29768" y="0"/>
                </a:moveTo>
                <a:cubicBezTo>
                  <a:pt x="29016" y="0"/>
                  <a:pt x="28247" y="148"/>
                  <a:pt x="27499" y="222"/>
                </a:cubicBezTo>
                <a:cubicBezTo>
                  <a:pt x="26732" y="303"/>
                  <a:pt x="25904" y="285"/>
                  <a:pt x="25156" y="471"/>
                </a:cubicBezTo>
                <a:cubicBezTo>
                  <a:pt x="24322" y="677"/>
                  <a:pt x="24427" y="1001"/>
                  <a:pt x="24403" y="1755"/>
                </a:cubicBezTo>
                <a:cubicBezTo>
                  <a:pt x="24390" y="2185"/>
                  <a:pt x="24421" y="2428"/>
                  <a:pt x="23979" y="2639"/>
                </a:cubicBezTo>
                <a:cubicBezTo>
                  <a:pt x="23836" y="2714"/>
                  <a:pt x="23593" y="2689"/>
                  <a:pt x="23499" y="2857"/>
                </a:cubicBezTo>
                <a:cubicBezTo>
                  <a:pt x="23287" y="3237"/>
                  <a:pt x="23786" y="3835"/>
                  <a:pt x="23568" y="4240"/>
                </a:cubicBezTo>
                <a:cubicBezTo>
                  <a:pt x="22820" y="4265"/>
                  <a:pt x="22995" y="4720"/>
                  <a:pt x="22540" y="5131"/>
                </a:cubicBezTo>
                <a:cubicBezTo>
                  <a:pt x="22405" y="5255"/>
                  <a:pt x="22261" y="5294"/>
                  <a:pt x="22109" y="5294"/>
                </a:cubicBezTo>
                <a:cubicBezTo>
                  <a:pt x="21925" y="5294"/>
                  <a:pt x="21729" y="5237"/>
                  <a:pt x="21524" y="5206"/>
                </a:cubicBezTo>
                <a:cubicBezTo>
                  <a:pt x="21255" y="5165"/>
                  <a:pt x="21041" y="5136"/>
                  <a:pt x="20832" y="5136"/>
                </a:cubicBezTo>
                <a:cubicBezTo>
                  <a:pt x="20602" y="5136"/>
                  <a:pt x="20376" y="5171"/>
                  <a:pt x="20085" y="5262"/>
                </a:cubicBezTo>
                <a:cubicBezTo>
                  <a:pt x="19662" y="5399"/>
                  <a:pt x="19163" y="5437"/>
                  <a:pt x="18715" y="5437"/>
                </a:cubicBezTo>
                <a:cubicBezTo>
                  <a:pt x="18709" y="5437"/>
                  <a:pt x="18703" y="5437"/>
                  <a:pt x="18698" y="5437"/>
                </a:cubicBezTo>
                <a:cubicBezTo>
                  <a:pt x="17596" y="5437"/>
                  <a:pt x="16685" y="4844"/>
                  <a:pt x="15631" y="4670"/>
                </a:cubicBezTo>
                <a:cubicBezTo>
                  <a:pt x="15465" y="4643"/>
                  <a:pt x="15070" y="4575"/>
                  <a:pt x="14742" y="4575"/>
                </a:cubicBezTo>
                <a:cubicBezTo>
                  <a:pt x="14552" y="4575"/>
                  <a:pt x="14385" y="4598"/>
                  <a:pt x="14298" y="4664"/>
                </a:cubicBezTo>
                <a:cubicBezTo>
                  <a:pt x="14067" y="4832"/>
                  <a:pt x="14173" y="5131"/>
                  <a:pt x="14036" y="5362"/>
                </a:cubicBezTo>
                <a:cubicBezTo>
                  <a:pt x="13404" y="5179"/>
                  <a:pt x="12944" y="4707"/>
                  <a:pt x="12280" y="4707"/>
                </a:cubicBezTo>
                <a:cubicBezTo>
                  <a:pt x="12264" y="4707"/>
                  <a:pt x="12247" y="4707"/>
                  <a:pt x="12230" y="4708"/>
                </a:cubicBezTo>
                <a:cubicBezTo>
                  <a:pt x="12005" y="4714"/>
                  <a:pt x="11700" y="4751"/>
                  <a:pt x="11488" y="4807"/>
                </a:cubicBezTo>
                <a:cubicBezTo>
                  <a:pt x="10828" y="4994"/>
                  <a:pt x="10174" y="5162"/>
                  <a:pt x="9464" y="5181"/>
                </a:cubicBezTo>
                <a:cubicBezTo>
                  <a:pt x="9449" y="5182"/>
                  <a:pt x="9434" y="5182"/>
                  <a:pt x="9420" y="5182"/>
                </a:cubicBezTo>
                <a:cubicBezTo>
                  <a:pt x="8976" y="5182"/>
                  <a:pt x="8660" y="4999"/>
                  <a:pt x="8274" y="4776"/>
                </a:cubicBezTo>
                <a:cubicBezTo>
                  <a:pt x="7834" y="4523"/>
                  <a:pt x="7394" y="4391"/>
                  <a:pt x="6909" y="4391"/>
                </a:cubicBezTo>
                <a:cubicBezTo>
                  <a:pt x="6762" y="4391"/>
                  <a:pt x="6611" y="4403"/>
                  <a:pt x="6455" y="4427"/>
                </a:cubicBezTo>
                <a:cubicBezTo>
                  <a:pt x="5570" y="4564"/>
                  <a:pt x="5234" y="5443"/>
                  <a:pt x="4598" y="5972"/>
                </a:cubicBezTo>
                <a:cubicBezTo>
                  <a:pt x="4249" y="6265"/>
                  <a:pt x="3913" y="6452"/>
                  <a:pt x="3614" y="6820"/>
                </a:cubicBezTo>
                <a:cubicBezTo>
                  <a:pt x="3452" y="7019"/>
                  <a:pt x="3483" y="7050"/>
                  <a:pt x="3302" y="7224"/>
                </a:cubicBezTo>
                <a:cubicBezTo>
                  <a:pt x="3178" y="7349"/>
                  <a:pt x="2929" y="7467"/>
                  <a:pt x="2798" y="7580"/>
                </a:cubicBezTo>
                <a:cubicBezTo>
                  <a:pt x="2405" y="7897"/>
                  <a:pt x="2356" y="7997"/>
                  <a:pt x="2418" y="8483"/>
                </a:cubicBezTo>
                <a:cubicBezTo>
                  <a:pt x="2468" y="8882"/>
                  <a:pt x="2493" y="9287"/>
                  <a:pt x="2542" y="9685"/>
                </a:cubicBezTo>
                <a:cubicBezTo>
                  <a:pt x="2623" y="10302"/>
                  <a:pt x="2661" y="10564"/>
                  <a:pt x="1963" y="10620"/>
                </a:cubicBezTo>
                <a:cubicBezTo>
                  <a:pt x="1446" y="10657"/>
                  <a:pt x="1041" y="10782"/>
                  <a:pt x="680" y="11218"/>
                </a:cubicBezTo>
                <a:cubicBezTo>
                  <a:pt x="1" y="12028"/>
                  <a:pt x="1434" y="11940"/>
                  <a:pt x="1789" y="12395"/>
                </a:cubicBezTo>
                <a:cubicBezTo>
                  <a:pt x="2275" y="12999"/>
                  <a:pt x="1789" y="13535"/>
                  <a:pt x="1782" y="14177"/>
                </a:cubicBezTo>
                <a:cubicBezTo>
                  <a:pt x="1770" y="14787"/>
                  <a:pt x="1926" y="15030"/>
                  <a:pt x="2449" y="15317"/>
                </a:cubicBezTo>
                <a:cubicBezTo>
                  <a:pt x="3215" y="15722"/>
                  <a:pt x="4050" y="16021"/>
                  <a:pt x="4567" y="16775"/>
                </a:cubicBezTo>
                <a:cubicBezTo>
                  <a:pt x="4891" y="17242"/>
                  <a:pt x="4978" y="17678"/>
                  <a:pt x="4866" y="18214"/>
                </a:cubicBezTo>
                <a:cubicBezTo>
                  <a:pt x="4791" y="18581"/>
                  <a:pt x="4567" y="18887"/>
                  <a:pt x="4804" y="19142"/>
                </a:cubicBezTo>
                <a:cubicBezTo>
                  <a:pt x="5066" y="19426"/>
                  <a:pt x="5737" y="19526"/>
                  <a:pt x="6165" y="19526"/>
                </a:cubicBezTo>
                <a:cubicBezTo>
                  <a:pt x="6216" y="19526"/>
                  <a:pt x="6263" y="19525"/>
                  <a:pt x="6305" y="19522"/>
                </a:cubicBezTo>
                <a:cubicBezTo>
                  <a:pt x="6698" y="19502"/>
                  <a:pt x="7116" y="19377"/>
                  <a:pt x="7522" y="19377"/>
                </a:cubicBezTo>
                <a:cubicBezTo>
                  <a:pt x="7611" y="19377"/>
                  <a:pt x="7700" y="19383"/>
                  <a:pt x="7788" y="19397"/>
                </a:cubicBezTo>
                <a:cubicBezTo>
                  <a:pt x="8417" y="19497"/>
                  <a:pt x="9084" y="19952"/>
                  <a:pt x="9576" y="20319"/>
                </a:cubicBezTo>
                <a:cubicBezTo>
                  <a:pt x="10280" y="20861"/>
                  <a:pt x="10772" y="21173"/>
                  <a:pt x="11669" y="21216"/>
                </a:cubicBezTo>
                <a:cubicBezTo>
                  <a:pt x="11771" y="21221"/>
                  <a:pt x="11877" y="21222"/>
                  <a:pt x="11986" y="21222"/>
                </a:cubicBezTo>
                <a:cubicBezTo>
                  <a:pt x="12150" y="21222"/>
                  <a:pt x="12320" y="21219"/>
                  <a:pt x="12487" y="21219"/>
                </a:cubicBezTo>
                <a:cubicBezTo>
                  <a:pt x="12683" y="21219"/>
                  <a:pt x="12876" y="21223"/>
                  <a:pt x="13052" y="21241"/>
                </a:cubicBezTo>
                <a:cubicBezTo>
                  <a:pt x="13326" y="21273"/>
                  <a:pt x="13426" y="21435"/>
                  <a:pt x="13613" y="21621"/>
                </a:cubicBezTo>
                <a:cubicBezTo>
                  <a:pt x="13804" y="21812"/>
                  <a:pt x="13929" y="21996"/>
                  <a:pt x="14147" y="21996"/>
                </a:cubicBezTo>
                <a:cubicBezTo>
                  <a:pt x="14206" y="21996"/>
                  <a:pt x="14272" y="21982"/>
                  <a:pt x="14348" y="21952"/>
                </a:cubicBezTo>
                <a:cubicBezTo>
                  <a:pt x="14665" y="21827"/>
                  <a:pt x="14628" y="21677"/>
                  <a:pt x="14678" y="21397"/>
                </a:cubicBezTo>
                <a:cubicBezTo>
                  <a:pt x="14734" y="21023"/>
                  <a:pt x="14803" y="20942"/>
                  <a:pt x="15070" y="20712"/>
                </a:cubicBezTo>
                <a:cubicBezTo>
                  <a:pt x="15264" y="20550"/>
                  <a:pt x="15762" y="20276"/>
                  <a:pt x="15862" y="20064"/>
                </a:cubicBezTo>
                <a:cubicBezTo>
                  <a:pt x="16129" y="19522"/>
                  <a:pt x="15388" y="18899"/>
                  <a:pt x="16204" y="18531"/>
                </a:cubicBezTo>
                <a:cubicBezTo>
                  <a:pt x="16318" y="18481"/>
                  <a:pt x="16421" y="18459"/>
                  <a:pt x="16516" y="18459"/>
                </a:cubicBezTo>
                <a:cubicBezTo>
                  <a:pt x="16985" y="18459"/>
                  <a:pt x="17265" y="18984"/>
                  <a:pt x="17699" y="19186"/>
                </a:cubicBezTo>
                <a:cubicBezTo>
                  <a:pt x="18104" y="19379"/>
                  <a:pt x="18397" y="19335"/>
                  <a:pt x="18721" y="19715"/>
                </a:cubicBezTo>
                <a:cubicBezTo>
                  <a:pt x="18945" y="19977"/>
                  <a:pt x="18945" y="20307"/>
                  <a:pt x="19138" y="20550"/>
                </a:cubicBezTo>
                <a:cubicBezTo>
                  <a:pt x="19388" y="20868"/>
                  <a:pt x="19867" y="20843"/>
                  <a:pt x="20079" y="21223"/>
                </a:cubicBezTo>
                <a:cubicBezTo>
                  <a:pt x="20247" y="21534"/>
                  <a:pt x="20085" y="21771"/>
                  <a:pt x="20067" y="22107"/>
                </a:cubicBezTo>
                <a:cubicBezTo>
                  <a:pt x="20029" y="22824"/>
                  <a:pt x="20397" y="23484"/>
                  <a:pt x="20459" y="24188"/>
                </a:cubicBezTo>
                <a:cubicBezTo>
                  <a:pt x="20521" y="24880"/>
                  <a:pt x="20658" y="25540"/>
                  <a:pt x="21082" y="26126"/>
                </a:cubicBezTo>
                <a:cubicBezTo>
                  <a:pt x="21437" y="26605"/>
                  <a:pt x="22172" y="26661"/>
                  <a:pt x="22745" y="26680"/>
                </a:cubicBezTo>
                <a:cubicBezTo>
                  <a:pt x="22769" y="26681"/>
                  <a:pt x="22792" y="26681"/>
                  <a:pt x="22814" y="26681"/>
                </a:cubicBezTo>
                <a:cubicBezTo>
                  <a:pt x="23599" y="26681"/>
                  <a:pt x="24135" y="26269"/>
                  <a:pt x="24783" y="25858"/>
                </a:cubicBezTo>
                <a:cubicBezTo>
                  <a:pt x="25113" y="25646"/>
                  <a:pt x="25692" y="25116"/>
                  <a:pt x="26109" y="25098"/>
                </a:cubicBezTo>
                <a:cubicBezTo>
                  <a:pt x="26115" y="25097"/>
                  <a:pt x="26121" y="25097"/>
                  <a:pt x="26127" y="25097"/>
                </a:cubicBezTo>
                <a:cubicBezTo>
                  <a:pt x="26435" y="25097"/>
                  <a:pt x="26495" y="25262"/>
                  <a:pt x="26770" y="25403"/>
                </a:cubicBezTo>
                <a:cubicBezTo>
                  <a:pt x="26933" y="25488"/>
                  <a:pt x="27079" y="25523"/>
                  <a:pt x="27217" y="25523"/>
                </a:cubicBezTo>
                <a:cubicBezTo>
                  <a:pt x="27551" y="25523"/>
                  <a:pt x="27831" y="25315"/>
                  <a:pt x="28171" y="25116"/>
                </a:cubicBezTo>
                <a:cubicBezTo>
                  <a:pt x="28439" y="24961"/>
                  <a:pt x="28489" y="24979"/>
                  <a:pt x="28645" y="24686"/>
                </a:cubicBezTo>
                <a:cubicBezTo>
                  <a:pt x="28790" y="24408"/>
                  <a:pt x="28800" y="24324"/>
                  <a:pt x="29063" y="24324"/>
                </a:cubicBezTo>
                <a:cubicBezTo>
                  <a:pt x="29082" y="24324"/>
                  <a:pt x="29103" y="24324"/>
                  <a:pt x="29125" y="24325"/>
                </a:cubicBezTo>
                <a:cubicBezTo>
                  <a:pt x="29346" y="24336"/>
                  <a:pt x="29531" y="24389"/>
                  <a:pt x="29759" y="24389"/>
                </a:cubicBezTo>
                <a:cubicBezTo>
                  <a:pt x="29782" y="24389"/>
                  <a:pt x="29805" y="24389"/>
                  <a:pt x="29829" y="24387"/>
                </a:cubicBezTo>
                <a:cubicBezTo>
                  <a:pt x="29844" y="24387"/>
                  <a:pt x="29860" y="24387"/>
                  <a:pt x="29875" y="24387"/>
                </a:cubicBezTo>
                <a:cubicBezTo>
                  <a:pt x="30225" y="24387"/>
                  <a:pt x="30355" y="24524"/>
                  <a:pt x="30719" y="24655"/>
                </a:cubicBezTo>
                <a:cubicBezTo>
                  <a:pt x="30923" y="24731"/>
                  <a:pt x="31095" y="24768"/>
                  <a:pt x="31247" y="24768"/>
                </a:cubicBezTo>
                <a:cubicBezTo>
                  <a:pt x="31605" y="24768"/>
                  <a:pt x="31851" y="24566"/>
                  <a:pt x="32140" y="24207"/>
                </a:cubicBezTo>
                <a:cubicBezTo>
                  <a:pt x="32252" y="24070"/>
                  <a:pt x="32532" y="23808"/>
                  <a:pt x="32563" y="23646"/>
                </a:cubicBezTo>
                <a:cubicBezTo>
                  <a:pt x="32606" y="23421"/>
                  <a:pt x="32179" y="22898"/>
                  <a:pt x="32055" y="22706"/>
                </a:cubicBezTo>
                <a:lnTo>
                  <a:pt x="32055" y="22706"/>
                </a:lnTo>
                <a:cubicBezTo>
                  <a:pt x="32079" y="22745"/>
                  <a:pt x="32088" y="22763"/>
                  <a:pt x="32084" y="22763"/>
                </a:cubicBezTo>
                <a:cubicBezTo>
                  <a:pt x="32052" y="22763"/>
                  <a:pt x="31297" y="21775"/>
                  <a:pt x="31286" y="21721"/>
                </a:cubicBezTo>
                <a:cubicBezTo>
                  <a:pt x="31199" y="21366"/>
                  <a:pt x="31816" y="21104"/>
                  <a:pt x="32071" y="20961"/>
                </a:cubicBezTo>
                <a:cubicBezTo>
                  <a:pt x="32507" y="20718"/>
                  <a:pt x="33062" y="20662"/>
                  <a:pt x="33398" y="20263"/>
                </a:cubicBezTo>
                <a:cubicBezTo>
                  <a:pt x="33685" y="19921"/>
                  <a:pt x="33622" y="19404"/>
                  <a:pt x="33909" y="19080"/>
                </a:cubicBezTo>
                <a:cubicBezTo>
                  <a:pt x="34158" y="18799"/>
                  <a:pt x="34812" y="18855"/>
                  <a:pt x="35136" y="18743"/>
                </a:cubicBezTo>
                <a:cubicBezTo>
                  <a:pt x="35342" y="18675"/>
                  <a:pt x="35541" y="18619"/>
                  <a:pt x="35672" y="18444"/>
                </a:cubicBezTo>
                <a:cubicBezTo>
                  <a:pt x="35815" y="18257"/>
                  <a:pt x="35803" y="17946"/>
                  <a:pt x="35946" y="17747"/>
                </a:cubicBezTo>
                <a:cubicBezTo>
                  <a:pt x="36214" y="17366"/>
                  <a:pt x="36644" y="17553"/>
                  <a:pt x="36955" y="17180"/>
                </a:cubicBezTo>
                <a:cubicBezTo>
                  <a:pt x="37124" y="16974"/>
                  <a:pt x="37142" y="16787"/>
                  <a:pt x="37205" y="16550"/>
                </a:cubicBezTo>
                <a:cubicBezTo>
                  <a:pt x="37267" y="16326"/>
                  <a:pt x="37192" y="16021"/>
                  <a:pt x="37254" y="15834"/>
                </a:cubicBezTo>
                <a:cubicBezTo>
                  <a:pt x="37309" y="15663"/>
                  <a:pt x="37432" y="15611"/>
                  <a:pt x="37584" y="15611"/>
                </a:cubicBezTo>
                <a:cubicBezTo>
                  <a:pt x="37819" y="15611"/>
                  <a:pt x="38123" y="15736"/>
                  <a:pt x="38348" y="15736"/>
                </a:cubicBezTo>
                <a:cubicBezTo>
                  <a:pt x="38363" y="15736"/>
                  <a:pt x="38379" y="15735"/>
                  <a:pt x="38393" y="15734"/>
                </a:cubicBezTo>
                <a:lnTo>
                  <a:pt x="38393" y="15734"/>
                </a:lnTo>
                <a:cubicBezTo>
                  <a:pt x="38353" y="15745"/>
                  <a:pt x="38366" y="15756"/>
                  <a:pt x="38401" y="15756"/>
                </a:cubicBezTo>
                <a:cubicBezTo>
                  <a:pt x="38472" y="15756"/>
                  <a:pt x="38636" y="15712"/>
                  <a:pt x="38644" y="15535"/>
                </a:cubicBezTo>
                <a:cubicBezTo>
                  <a:pt x="38650" y="15392"/>
                  <a:pt x="38482" y="15392"/>
                  <a:pt x="38438" y="15286"/>
                </a:cubicBezTo>
                <a:cubicBezTo>
                  <a:pt x="38376" y="15111"/>
                  <a:pt x="38376" y="14906"/>
                  <a:pt x="38326" y="14719"/>
                </a:cubicBezTo>
                <a:cubicBezTo>
                  <a:pt x="38139" y="14027"/>
                  <a:pt x="38102" y="13386"/>
                  <a:pt x="37996" y="12688"/>
                </a:cubicBezTo>
                <a:cubicBezTo>
                  <a:pt x="37909" y="12152"/>
                  <a:pt x="37572" y="11753"/>
                  <a:pt x="37391" y="11243"/>
                </a:cubicBezTo>
                <a:cubicBezTo>
                  <a:pt x="37242" y="10825"/>
                  <a:pt x="37167" y="10339"/>
                  <a:pt x="37192" y="9897"/>
                </a:cubicBezTo>
                <a:cubicBezTo>
                  <a:pt x="37229" y="9293"/>
                  <a:pt x="37497" y="8776"/>
                  <a:pt x="37591" y="8190"/>
                </a:cubicBezTo>
                <a:cubicBezTo>
                  <a:pt x="37790" y="7000"/>
                  <a:pt x="37317" y="5935"/>
                  <a:pt x="37036" y="4801"/>
                </a:cubicBezTo>
                <a:cubicBezTo>
                  <a:pt x="36856" y="4054"/>
                  <a:pt x="36924" y="3686"/>
                  <a:pt x="36488" y="3032"/>
                </a:cubicBezTo>
                <a:cubicBezTo>
                  <a:pt x="36233" y="2652"/>
                  <a:pt x="35890" y="2153"/>
                  <a:pt x="35429" y="2016"/>
                </a:cubicBezTo>
                <a:cubicBezTo>
                  <a:pt x="35017" y="1893"/>
                  <a:pt x="34597" y="1867"/>
                  <a:pt x="34180" y="1867"/>
                </a:cubicBezTo>
                <a:cubicBezTo>
                  <a:pt x="33890" y="1867"/>
                  <a:pt x="33601" y="1879"/>
                  <a:pt x="33318" y="1879"/>
                </a:cubicBezTo>
                <a:cubicBezTo>
                  <a:pt x="32517" y="1879"/>
                  <a:pt x="31760" y="1780"/>
                  <a:pt x="31137" y="1020"/>
                </a:cubicBezTo>
                <a:cubicBezTo>
                  <a:pt x="30595" y="366"/>
                  <a:pt x="30888" y="42"/>
                  <a:pt x="29972" y="4"/>
                </a:cubicBezTo>
                <a:cubicBezTo>
                  <a:pt x="29904" y="2"/>
                  <a:pt x="29836" y="0"/>
                  <a:pt x="29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78" name="Google Shape;2578;p22"/>
          <p:cNvGrpSpPr/>
          <p:nvPr/>
        </p:nvGrpSpPr>
        <p:grpSpPr>
          <a:xfrm>
            <a:off x="-324993" y="3862149"/>
            <a:ext cx="1018439" cy="953158"/>
            <a:chOff x="2418150" y="1957476"/>
            <a:chExt cx="602092" cy="563499"/>
          </a:xfrm>
        </p:grpSpPr>
        <p:sp>
          <p:nvSpPr>
            <p:cNvPr id="2579" name="Google Shape;2579;p22"/>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0" name="Google Shape;2580;p22"/>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1" name="Google Shape;2581;p22"/>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2" name="Google Shape;2582;p22"/>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3" name="Google Shape;2583;p22"/>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4" name="Google Shape;2584;p22"/>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5" name="Google Shape;2585;p22"/>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6" name="Google Shape;2586;p22"/>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7" name="Google Shape;2587;p22"/>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8" name="Google Shape;2588;p22"/>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9" name="Google Shape;2589;p22"/>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0" name="Google Shape;2590;p22"/>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1" name="Google Shape;2591;p22"/>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2" name="Google Shape;2592;p22"/>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3" name="Google Shape;2593;p22"/>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4" name="Google Shape;2594;p22"/>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5" name="Google Shape;2595;p22"/>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6" name="Google Shape;2596;p22"/>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7" name="Google Shape;2597;p22"/>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8" name="Google Shape;2598;p22"/>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9" name="Google Shape;2599;p22"/>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0" name="Google Shape;2600;p22"/>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1" name="Google Shape;2601;p22"/>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2" name="Google Shape;2602;p22"/>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3" name="Google Shape;2603;p22"/>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4" name="Google Shape;2604;p22"/>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05" name="Google Shape;2605;p22"/>
          <p:cNvGrpSpPr/>
          <p:nvPr/>
        </p:nvGrpSpPr>
        <p:grpSpPr>
          <a:xfrm rot="-2555191">
            <a:off x="8227969" y="-342496"/>
            <a:ext cx="1334144" cy="2232948"/>
            <a:chOff x="3020205" y="2319390"/>
            <a:chExt cx="603287" cy="1009718"/>
          </a:xfrm>
        </p:grpSpPr>
        <p:sp>
          <p:nvSpPr>
            <p:cNvPr id="2606" name="Google Shape;2606;p22"/>
            <p:cNvSpPr/>
            <p:nvPr/>
          </p:nvSpPr>
          <p:spPr>
            <a:xfrm rot="5400000">
              <a:off x="2738185" y="2688987"/>
              <a:ext cx="1009718" cy="270524"/>
            </a:xfrm>
            <a:custGeom>
              <a:avLst/>
              <a:gdLst/>
              <a:ahLst/>
              <a:cxnLst/>
              <a:rect l="l" t="t" r="r" b="b"/>
              <a:pathLst>
                <a:path w="29617" h="7935" extrusionOk="0">
                  <a:moveTo>
                    <a:pt x="6299" y="1"/>
                  </a:moveTo>
                  <a:cubicBezTo>
                    <a:pt x="6117" y="1"/>
                    <a:pt x="5934" y="10"/>
                    <a:pt x="5750" y="29"/>
                  </a:cubicBezTo>
                  <a:cubicBezTo>
                    <a:pt x="5115" y="91"/>
                    <a:pt x="4498" y="284"/>
                    <a:pt x="3888" y="471"/>
                  </a:cubicBezTo>
                  <a:cubicBezTo>
                    <a:pt x="3464" y="596"/>
                    <a:pt x="3047" y="727"/>
                    <a:pt x="2629" y="851"/>
                  </a:cubicBezTo>
                  <a:cubicBezTo>
                    <a:pt x="1751" y="1119"/>
                    <a:pt x="879" y="1387"/>
                    <a:pt x="0" y="1655"/>
                  </a:cubicBezTo>
                  <a:cubicBezTo>
                    <a:pt x="567" y="1829"/>
                    <a:pt x="1122" y="2072"/>
                    <a:pt x="1707" y="2116"/>
                  </a:cubicBezTo>
                  <a:cubicBezTo>
                    <a:pt x="1783" y="2122"/>
                    <a:pt x="1859" y="2125"/>
                    <a:pt x="1934" y="2125"/>
                  </a:cubicBezTo>
                  <a:cubicBezTo>
                    <a:pt x="2979" y="2125"/>
                    <a:pt x="3982" y="1561"/>
                    <a:pt x="5034" y="1561"/>
                  </a:cubicBezTo>
                  <a:cubicBezTo>
                    <a:pt x="6342" y="1561"/>
                    <a:pt x="7464" y="2403"/>
                    <a:pt x="8597" y="3038"/>
                  </a:cubicBezTo>
                  <a:cubicBezTo>
                    <a:pt x="10890" y="4315"/>
                    <a:pt x="13519" y="4832"/>
                    <a:pt x="16092" y="5324"/>
                  </a:cubicBezTo>
                  <a:cubicBezTo>
                    <a:pt x="20602" y="6196"/>
                    <a:pt x="25112" y="7062"/>
                    <a:pt x="29616" y="7935"/>
                  </a:cubicBezTo>
                  <a:lnTo>
                    <a:pt x="24053" y="6763"/>
                  </a:lnTo>
                  <a:lnTo>
                    <a:pt x="23916" y="6495"/>
                  </a:lnTo>
                  <a:cubicBezTo>
                    <a:pt x="23873" y="6483"/>
                    <a:pt x="23829" y="6464"/>
                    <a:pt x="23792" y="6452"/>
                  </a:cubicBezTo>
                  <a:lnTo>
                    <a:pt x="23792" y="6452"/>
                  </a:lnTo>
                  <a:cubicBezTo>
                    <a:pt x="23860" y="6564"/>
                    <a:pt x="23947" y="6670"/>
                    <a:pt x="24047" y="6763"/>
                  </a:cubicBezTo>
                  <a:lnTo>
                    <a:pt x="19070" y="5723"/>
                  </a:lnTo>
                  <a:cubicBezTo>
                    <a:pt x="16378" y="4184"/>
                    <a:pt x="13637" y="2739"/>
                    <a:pt x="10846" y="1387"/>
                  </a:cubicBezTo>
                  <a:cubicBezTo>
                    <a:pt x="9411" y="689"/>
                    <a:pt x="7880" y="1"/>
                    <a:pt x="6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7" name="Google Shape;2607;p22"/>
            <p:cNvSpPr/>
            <p:nvPr/>
          </p:nvSpPr>
          <p:spPr>
            <a:xfrm rot="5400000">
              <a:off x="3244980" y="2645797"/>
              <a:ext cx="334106" cy="422917"/>
            </a:xfrm>
            <a:custGeom>
              <a:avLst/>
              <a:gdLst/>
              <a:ahLst/>
              <a:cxnLst/>
              <a:rect l="l" t="t" r="r" b="b"/>
              <a:pathLst>
                <a:path w="9800" h="12405" extrusionOk="0">
                  <a:moveTo>
                    <a:pt x="0" y="1"/>
                  </a:moveTo>
                  <a:cubicBezTo>
                    <a:pt x="318" y="1159"/>
                    <a:pt x="642" y="2318"/>
                    <a:pt x="960" y="3477"/>
                  </a:cubicBezTo>
                  <a:cubicBezTo>
                    <a:pt x="1084" y="3919"/>
                    <a:pt x="1203" y="4368"/>
                    <a:pt x="1439" y="4760"/>
                  </a:cubicBezTo>
                  <a:cubicBezTo>
                    <a:pt x="2274" y="6156"/>
                    <a:pt x="4230" y="6492"/>
                    <a:pt x="5196" y="7794"/>
                  </a:cubicBezTo>
                  <a:cubicBezTo>
                    <a:pt x="5707" y="8479"/>
                    <a:pt x="5888" y="9358"/>
                    <a:pt x="6380" y="10056"/>
                  </a:cubicBezTo>
                  <a:cubicBezTo>
                    <a:pt x="6853" y="10716"/>
                    <a:pt x="7570" y="11146"/>
                    <a:pt x="8267" y="11551"/>
                  </a:cubicBezTo>
                  <a:cubicBezTo>
                    <a:pt x="8772" y="11843"/>
                    <a:pt x="9289" y="12124"/>
                    <a:pt x="9800" y="12404"/>
                  </a:cubicBezTo>
                  <a:cubicBezTo>
                    <a:pt x="8417" y="11420"/>
                    <a:pt x="7308" y="10049"/>
                    <a:pt x="6660" y="8486"/>
                  </a:cubicBezTo>
                  <a:cubicBezTo>
                    <a:pt x="6106" y="7140"/>
                    <a:pt x="5869" y="5651"/>
                    <a:pt x="5059" y="4443"/>
                  </a:cubicBezTo>
                  <a:cubicBezTo>
                    <a:pt x="3801" y="2574"/>
                    <a:pt x="1415" y="17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8" name="Google Shape;2608;p22"/>
            <p:cNvSpPr/>
            <p:nvPr/>
          </p:nvSpPr>
          <p:spPr>
            <a:xfrm rot="5400000">
              <a:off x="3138146" y="3043612"/>
              <a:ext cx="81822" cy="43127"/>
            </a:xfrm>
            <a:custGeom>
              <a:avLst/>
              <a:gdLst/>
              <a:ahLst/>
              <a:cxnLst/>
              <a:rect l="l" t="t" r="r" b="b"/>
              <a:pathLst>
                <a:path w="2400" h="1265" extrusionOk="0">
                  <a:moveTo>
                    <a:pt x="1" y="0"/>
                  </a:moveTo>
                  <a:lnTo>
                    <a:pt x="1" y="0"/>
                  </a:lnTo>
                  <a:cubicBezTo>
                    <a:pt x="480" y="343"/>
                    <a:pt x="991" y="642"/>
                    <a:pt x="1533" y="879"/>
                  </a:cubicBezTo>
                  <a:lnTo>
                    <a:pt x="2399" y="1265"/>
                  </a:lnTo>
                  <a:cubicBezTo>
                    <a:pt x="1589" y="860"/>
                    <a:pt x="792" y="4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9" name="Google Shape;2609;p22"/>
            <p:cNvSpPr/>
            <p:nvPr/>
          </p:nvSpPr>
          <p:spPr>
            <a:xfrm rot="5400000">
              <a:off x="3277999" y="2821553"/>
              <a:ext cx="199271" cy="438600"/>
            </a:xfrm>
            <a:custGeom>
              <a:avLst/>
              <a:gdLst/>
              <a:ahLst/>
              <a:cxnLst/>
              <a:rect l="l" t="t" r="r" b="b"/>
              <a:pathLst>
                <a:path w="5845" h="12865" extrusionOk="0">
                  <a:moveTo>
                    <a:pt x="1" y="0"/>
                  </a:moveTo>
                  <a:cubicBezTo>
                    <a:pt x="474" y="1003"/>
                    <a:pt x="767" y="2094"/>
                    <a:pt x="867" y="3203"/>
                  </a:cubicBezTo>
                  <a:cubicBezTo>
                    <a:pt x="917" y="3744"/>
                    <a:pt x="917" y="4305"/>
                    <a:pt x="1097" y="4822"/>
                  </a:cubicBezTo>
                  <a:cubicBezTo>
                    <a:pt x="1652" y="6417"/>
                    <a:pt x="3683" y="7127"/>
                    <a:pt x="4218" y="8728"/>
                  </a:cubicBezTo>
                  <a:cubicBezTo>
                    <a:pt x="4474" y="9476"/>
                    <a:pt x="4349" y="10292"/>
                    <a:pt x="4430" y="11077"/>
                  </a:cubicBezTo>
                  <a:cubicBezTo>
                    <a:pt x="4499" y="11818"/>
                    <a:pt x="4866" y="12628"/>
                    <a:pt x="5552" y="12865"/>
                  </a:cubicBezTo>
                  <a:cubicBezTo>
                    <a:pt x="5190" y="12298"/>
                    <a:pt x="5203" y="11507"/>
                    <a:pt x="5352" y="10828"/>
                  </a:cubicBezTo>
                  <a:cubicBezTo>
                    <a:pt x="5527" y="10005"/>
                    <a:pt x="5844" y="9171"/>
                    <a:pt x="5695" y="8342"/>
                  </a:cubicBezTo>
                  <a:cubicBezTo>
                    <a:pt x="5545" y="7507"/>
                    <a:pt x="4941" y="6841"/>
                    <a:pt x="4549" y="6087"/>
                  </a:cubicBezTo>
                  <a:cubicBezTo>
                    <a:pt x="4056" y="5140"/>
                    <a:pt x="3882" y="4037"/>
                    <a:pt x="3296" y="3146"/>
                  </a:cubicBezTo>
                  <a:cubicBezTo>
                    <a:pt x="2468" y="1876"/>
                    <a:pt x="898" y="115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0" name="Google Shape;2610;p22"/>
            <p:cNvSpPr/>
            <p:nvPr/>
          </p:nvSpPr>
          <p:spPr>
            <a:xfrm rot="5400000">
              <a:off x="2929485" y="2896015"/>
              <a:ext cx="306730" cy="125290"/>
            </a:xfrm>
            <a:custGeom>
              <a:avLst/>
              <a:gdLst/>
              <a:ahLst/>
              <a:cxnLst/>
              <a:rect l="l" t="t" r="r" b="b"/>
              <a:pathLst>
                <a:path w="8997" h="3675" extrusionOk="0">
                  <a:moveTo>
                    <a:pt x="8565" y="0"/>
                  </a:moveTo>
                  <a:cubicBezTo>
                    <a:pt x="8162" y="0"/>
                    <a:pt x="7725" y="244"/>
                    <a:pt x="7296" y="277"/>
                  </a:cubicBezTo>
                  <a:cubicBezTo>
                    <a:pt x="7263" y="279"/>
                    <a:pt x="7229" y="280"/>
                    <a:pt x="7196" y="280"/>
                  </a:cubicBezTo>
                  <a:cubicBezTo>
                    <a:pt x="6966" y="280"/>
                    <a:pt x="6733" y="230"/>
                    <a:pt x="6505" y="208"/>
                  </a:cubicBezTo>
                  <a:cubicBezTo>
                    <a:pt x="6447" y="204"/>
                    <a:pt x="6389" y="202"/>
                    <a:pt x="6330" y="202"/>
                  </a:cubicBezTo>
                  <a:cubicBezTo>
                    <a:pt x="5813" y="202"/>
                    <a:pt x="5293" y="374"/>
                    <a:pt x="4879" y="682"/>
                  </a:cubicBezTo>
                  <a:cubicBezTo>
                    <a:pt x="4374" y="1056"/>
                    <a:pt x="4032" y="1623"/>
                    <a:pt x="3508" y="1971"/>
                  </a:cubicBezTo>
                  <a:cubicBezTo>
                    <a:pt x="3203" y="2171"/>
                    <a:pt x="2854" y="2283"/>
                    <a:pt x="2512" y="2401"/>
                  </a:cubicBezTo>
                  <a:cubicBezTo>
                    <a:pt x="1677" y="2682"/>
                    <a:pt x="842" y="2956"/>
                    <a:pt x="1" y="3236"/>
                  </a:cubicBezTo>
                  <a:cubicBezTo>
                    <a:pt x="358" y="3155"/>
                    <a:pt x="724" y="3114"/>
                    <a:pt x="1089" y="3114"/>
                  </a:cubicBezTo>
                  <a:cubicBezTo>
                    <a:pt x="1591" y="3114"/>
                    <a:pt x="2092" y="3191"/>
                    <a:pt x="2568" y="3342"/>
                  </a:cubicBezTo>
                  <a:cubicBezTo>
                    <a:pt x="3006" y="3477"/>
                    <a:pt x="3478" y="3675"/>
                    <a:pt x="3920" y="3675"/>
                  </a:cubicBezTo>
                  <a:cubicBezTo>
                    <a:pt x="4112" y="3675"/>
                    <a:pt x="4298" y="3638"/>
                    <a:pt x="4474" y="3541"/>
                  </a:cubicBezTo>
                  <a:cubicBezTo>
                    <a:pt x="4754" y="3392"/>
                    <a:pt x="4947" y="3111"/>
                    <a:pt x="5209" y="2931"/>
                  </a:cubicBezTo>
                  <a:cubicBezTo>
                    <a:pt x="6000" y="2370"/>
                    <a:pt x="7265" y="2806"/>
                    <a:pt x="7944" y="2121"/>
                  </a:cubicBezTo>
                  <a:cubicBezTo>
                    <a:pt x="8492" y="1573"/>
                    <a:pt x="8380" y="557"/>
                    <a:pt x="8997" y="90"/>
                  </a:cubicBezTo>
                  <a:lnTo>
                    <a:pt x="8941" y="90"/>
                  </a:lnTo>
                  <a:cubicBezTo>
                    <a:pt x="8820" y="25"/>
                    <a:pt x="8694" y="0"/>
                    <a:pt x="8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611" name="Google Shape;2611;p22"/>
          <p:cNvSpPr/>
          <p:nvPr/>
        </p:nvSpPr>
        <p:spPr>
          <a:xfrm rot="-1450617">
            <a:off x="-1248344" y="-744199"/>
            <a:ext cx="3769936" cy="1611819"/>
          </a:xfrm>
          <a:custGeom>
            <a:avLst/>
            <a:gdLst/>
            <a:ahLst/>
            <a:cxnLst/>
            <a:rect l="l" t="t" r="r" b="b"/>
            <a:pathLst>
              <a:path w="95515" h="40837" fill="none" extrusionOk="0">
                <a:moveTo>
                  <a:pt x="7670" y="1583"/>
                </a:moveTo>
                <a:cubicBezTo>
                  <a:pt x="4137" y="5327"/>
                  <a:pt x="991" y="9812"/>
                  <a:pt x="499" y="14939"/>
                </a:cubicBezTo>
                <a:cubicBezTo>
                  <a:pt x="1" y="20067"/>
                  <a:pt x="2960" y="25792"/>
                  <a:pt x="7987" y="26919"/>
                </a:cubicBezTo>
                <a:cubicBezTo>
                  <a:pt x="12772" y="27991"/>
                  <a:pt x="18516" y="24976"/>
                  <a:pt x="22328" y="28066"/>
                </a:cubicBezTo>
                <a:cubicBezTo>
                  <a:pt x="25879" y="30937"/>
                  <a:pt x="25269" y="37516"/>
                  <a:pt x="29424" y="39397"/>
                </a:cubicBezTo>
                <a:cubicBezTo>
                  <a:pt x="32613" y="40837"/>
                  <a:pt x="36177" y="38307"/>
                  <a:pt x="38401" y="35604"/>
                </a:cubicBezTo>
                <a:cubicBezTo>
                  <a:pt x="40619" y="32894"/>
                  <a:pt x="42743" y="29604"/>
                  <a:pt x="46169" y="28882"/>
                </a:cubicBezTo>
                <a:cubicBezTo>
                  <a:pt x="47453" y="28608"/>
                  <a:pt x="48518" y="28670"/>
                  <a:pt x="49465" y="29486"/>
                </a:cubicBezTo>
                <a:cubicBezTo>
                  <a:pt x="49969" y="29934"/>
                  <a:pt x="50486" y="30371"/>
                  <a:pt x="50997" y="30813"/>
                </a:cubicBezTo>
                <a:cubicBezTo>
                  <a:pt x="52000" y="31660"/>
                  <a:pt x="53009" y="32495"/>
                  <a:pt x="54044" y="33299"/>
                </a:cubicBezTo>
                <a:cubicBezTo>
                  <a:pt x="56143" y="34918"/>
                  <a:pt x="58348" y="36413"/>
                  <a:pt x="60741" y="37566"/>
                </a:cubicBezTo>
                <a:cubicBezTo>
                  <a:pt x="65189" y="39721"/>
                  <a:pt x="70446" y="40650"/>
                  <a:pt x="75100" y="38992"/>
                </a:cubicBezTo>
                <a:cubicBezTo>
                  <a:pt x="79760" y="37335"/>
                  <a:pt x="83485" y="32657"/>
                  <a:pt x="83024" y="27742"/>
                </a:cubicBezTo>
                <a:cubicBezTo>
                  <a:pt x="82769" y="25025"/>
                  <a:pt x="81342" y="22465"/>
                  <a:pt x="81492" y="19743"/>
                </a:cubicBezTo>
                <a:cubicBezTo>
                  <a:pt x="81728" y="15594"/>
                  <a:pt x="85435" y="12622"/>
                  <a:pt x="88718" y="10080"/>
                </a:cubicBezTo>
                <a:cubicBezTo>
                  <a:pt x="92007" y="7532"/>
                  <a:pt x="95515" y="4137"/>
                  <a:pt x="95085" y="1"/>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2" name="Google Shape;2612;p22"/>
          <p:cNvSpPr/>
          <p:nvPr/>
        </p:nvSpPr>
        <p:spPr>
          <a:xfrm rot="8452620">
            <a:off x="7605490" y="4528334"/>
            <a:ext cx="1691283" cy="1169268"/>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3">
  <p:cSld name="TITLE_ONLY_1_1">
    <p:spTree>
      <p:nvGrpSpPr>
        <p:cNvPr id="2613" name="Shape 2613"/>
        <p:cNvGrpSpPr/>
        <p:nvPr/>
      </p:nvGrpSpPr>
      <p:grpSpPr>
        <a:xfrm>
          <a:off x="0" y="0"/>
          <a:ext cx="0" cy="0"/>
          <a:chOff x="0" y="0"/>
          <a:chExt cx="0" cy="0"/>
        </a:xfrm>
      </p:grpSpPr>
      <p:sp>
        <p:nvSpPr>
          <p:cNvPr id="2614" name="Google Shape;2614;p23"/>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615" name="Google Shape;2615;p23"/>
          <p:cNvSpPr/>
          <p:nvPr/>
        </p:nvSpPr>
        <p:spPr>
          <a:xfrm rot="1262580">
            <a:off x="7410436" y="-302317"/>
            <a:ext cx="2788548" cy="1156342"/>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16" name="Google Shape;2616;p23"/>
          <p:cNvGrpSpPr/>
          <p:nvPr/>
        </p:nvGrpSpPr>
        <p:grpSpPr>
          <a:xfrm rot="8100000">
            <a:off x="8251334" y="85915"/>
            <a:ext cx="1304540" cy="1180576"/>
            <a:chOff x="4136977" y="2184047"/>
            <a:chExt cx="577614" cy="522759"/>
          </a:xfrm>
        </p:grpSpPr>
        <p:sp>
          <p:nvSpPr>
            <p:cNvPr id="2617" name="Google Shape;2617;p23"/>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8" name="Google Shape;2618;p23"/>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9" name="Google Shape;2619;p23"/>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0" name="Google Shape;2620;p23"/>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1" name="Google Shape;2621;p23"/>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2" name="Google Shape;2622;p23"/>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3" name="Google Shape;2623;p23"/>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4" name="Google Shape;2624;p23"/>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5" name="Google Shape;2625;p23"/>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6" name="Google Shape;2626;p23"/>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7" name="Google Shape;2627;p23"/>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8" name="Google Shape;2628;p23"/>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9" name="Google Shape;2629;p23"/>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0" name="Google Shape;2630;p23"/>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1" name="Google Shape;2631;p23"/>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2" name="Google Shape;2632;p23"/>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3" name="Google Shape;2633;p23"/>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4" name="Google Shape;2634;p23"/>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5" name="Google Shape;2635;p23"/>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6" name="Google Shape;2636;p23"/>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7" name="Google Shape;2637;p23"/>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8" name="Google Shape;2638;p23"/>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9" name="Google Shape;2639;p23"/>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0" name="Google Shape;2640;p23"/>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1" name="Google Shape;2641;p23"/>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2" name="Google Shape;2642;p23"/>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3" name="Google Shape;2643;p23"/>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4" name="Google Shape;2644;p23"/>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5" name="Google Shape;2645;p23"/>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6" name="Google Shape;2646;p23"/>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7" name="Google Shape;2647;p23"/>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8" name="Google Shape;2648;p23"/>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9" name="Google Shape;2649;p23"/>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0" name="Google Shape;2650;p23"/>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1" name="Google Shape;2651;p23"/>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2" name="Google Shape;2652;p23"/>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3" name="Google Shape;2653;p23"/>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4" name="Google Shape;2654;p23"/>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5" name="Google Shape;2655;p23"/>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6" name="Google Shape;2656;p23"/>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7" name="Google Shape;2657;p23"/>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8" name="Google Shape;2658;p23"/>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9" name="Google Shape;2659;p23"/>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0" name="Google Shape;2660;p23"/>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1" name="Google Shape;2661;p23"/>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2" name="Google Shape;2662;p23"/>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3" name="Google Shape;2663;p23"/>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4" name="Google Shape;2664;p23"/>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5" name="Google Shape;2665;p23"/>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6" name="Google Shape;2666;p23"/>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7" name="Google Shape;2667;p23"/>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8" name="Google Shape;2668;p23"/>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9" name="Google Shape;2669;p23"/>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0" name="Google Shape;2670;p23"/>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1" name="Google Shape;2671;p23"/>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2" name="Google Shape;2672;p23"/>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3" name="Google Shape;2673;p23"/>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4" name="Google Shape;2674;p23"/>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5" name="Google Shape;2675;p23"/>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6" name="Google Shape;2676;p23"/>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7" name="Google Shape;2677;p23"/>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8" name="Google Shape;2678;p23"/>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9" name="Google Shape;2679;p23"/>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0" name="Google Shape;2680;p23"/>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1" name="Google Shape;2681;p23"/>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2" name="Google Shape;2682;p23"/>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3" name="Google Shape;2683;p23"/>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4" name="Google Shape;2684;p23"/>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5" name="Google Shape;2685;p23"/>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6" name="Google Shape;2686;p23"/>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7" name="Google Shape;2687;p23"/>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8" name="Google Shape;2688;p23"/>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9" name="Google Shape;2689;p23"/>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0" name="Google Shape;2690;p23"/>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1" name="Google Shape;2691;p23"/>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2" name="Google Shape;2692;p23"/>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3" name="Google Shape;2693;p23"/>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4" name="Google Shape;2694;p23"/>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5" name="Google Shape;2695;p23"/>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6" name="Google Shape;2696;p23"/>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7" name="Google Shape;2697;p23"/>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8" name="Google Shape;2698;p23"/>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9" name="Google Shape;2699;p23"/>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0" name="Google Shape;2700;p23"/>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1" name="Google Shape;2701;p23"/>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2" name="Google Shape;2702;p23"/>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3" name="Google Shape;2703;p23"/>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4" name="Google Shape;2704;p23"/>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5" name="Google Shape;2705;p23"/>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6" name="Google Shape;2706;p23"/>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7" name="Google Shape;2707;p23"/>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8" name="Google Shape;2708;p23"/>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9" name="Google Shape;2709;p23"/>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0" name="Google Shape;2710;p23"/>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1" name="Google Shape;2711;p23"/>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2" name="Google Shape;2712;p23"/>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3" name="Google Shape;2713;p23"/>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4" name="Google Shape;2714;p23"/>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5" name="Google Shape;2715;p23"/>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6" name="Google Shape;2716;p23"/>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7" name="Google Shape;2717;p23"/>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8" name="Google Shape;2718;p23"/>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9" name="Google Shape;2719;p23"/>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0" name="Google Shape;2720;p23"/>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1" name="Google Shape;2721;p23"/>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2" name="Google Shape;2722;p23"/>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3" name="Google Shape;2723;p23"/>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4" name="Google Shape;2724;p23"/>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5" name="Google Shape;2725;p23"/>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6" name="Google Shape;2726;p23"/>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7" name="Google Shape;2727;p23"/>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8" name="Google Shape;2728;p23"/>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9" name="Google Shape;2729;p23"/>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0" name="Google Shape;2730;p23"/>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1" name="Google Shape;2731;p23"/>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2" name="Google Shape;2732;p23"/>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3" name="Google Shape;2733;p23"/>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4" name="Google Shape;2734;p23"/>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5" name="Google Shape;2735;p23"/>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6" name="Google Shape;2736;p23"/>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7" name="Google Shape;2737;p23"/>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8" name="Google Shape;2738;p23"/>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9" name="Google Shape;2739;p23"/>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0" name="Google Shape;2740;p23"/>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1" name="Google Shape;2741;p23"/>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2" name="Google Shape;2742;p23"/>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3" name="Google Shape;2743;p23"/>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4" name="Google Shape;2744;p23"/>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5" name="Google Shape;2745;p23"/>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6" name="Google Shape;2746;p23"/>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7" name="Google Shape;2747;p23"/>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8" name="Google Shape;2748;p23"/>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9" name="Google Shape;2749;p23"/>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0" name="Google Shape;2750;p23"/>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1" name="Google Shape;2751;p23"/>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2" name="Google Shape;2752;p23"/>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3" name="Google Shape;2753;p23"/>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4" name="Google Shape;2754;p23"/>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5" name="Google Shape;2755;p23"/>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6" name="Google Shape;2756;p23"/>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7" name="Google Shape;2757;p23"/>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8" name="Google Shape;2758;p23"/>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9" name="Google Shape;2759;p23"/>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0" name="Google Shape;2760;p23"/>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1" name="Google Shape;2761;p23"/>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2" name="Google Shape;2762;p23"/>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3" name="Google Shape;2763;p23"/>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4" name="Google Shape;2764;p23"/>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5" name="Google Shape;2765;p23"/>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6" name="Google Shape;2766;p23"/>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7" name="Google Shape;2767;p23"/>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8" name="Google Shape;2768;p23"/>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9" name="Google Shape;2769;p23"/>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0" name="Google Shape;2770;p23"/>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1" name="Google Shape;2771;p23"/>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2" name="Google Shape;2772;p23"/>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3" name="Google Shape;2773;p23"/>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4" name="Google Shape;2774;p23"/>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5" name="Google Shape;2775;p23"/>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6" name="Google Shape;2776;p23"/>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7" name="Google Shape;2777;p23"/>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8" name="Google Shape;2778;p23"/>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9" name="Google Shape;2779;p23"/>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0" name="Google Shape;2780;p23"/>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1" name="Google Shape;2781;p23"/>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2" name="Google Shape;2782;p23"/>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3" name="Google Shape;2783;p23"/>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4" name="Google Shape;2784;p23"/>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5" name="Google Shape;2785;p23"/>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6" name="Google Shape;2786;p23"/>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7" name="Google Shape;2787;p23"/>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8" name="Google Shape;2788;p23"/>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9" name="Google Shape;2789;p23"/>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0" name="Google Shape;2790;p23"/>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1" name="Google Shape;2791;p23"/>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2" name="Google Shape;2792;p23"/>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3" name="Google Shape;2793;p23"/>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4" name="Google Shape;2794;p23"/>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5" name="Google Shape;2795;p23"/>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6" name="Google Shape;2796;p23"/>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7" name="Google Shape;2797;p23"/>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8" name="Google Shape;2798;p23"/>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9" name="Google Shape;2799;p23"/>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0" name="Google Shape;2800;p23"/>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1" name="Google Shape;2801;p23"/>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2" name="Google Shape;2802;p23"/>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3" name="Google Shape;2803;p23"/>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4" name="Google Shape;2804;p23"/>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5" name="Google Shape;2805;p23"/>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6" name="Google Shape;2806;p23"/>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7" name="Google Shape;2807;p23"/>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8" name="Google Shape;2808;p23"/>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9" name="Google Shape;2809;p23"/>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0" name="Google Shape;2810;p23"/>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1" name="Google Shape;2811;p23"/>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2" name="Google Shape;2812;p23"/>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3" name="Google Shape;2813;p23"/>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4" name="Google Shape;2814;p23"/>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5" name="Google Shape;2815;p23"/>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6" name="Google Shape;2816;p23"/>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7" name="Google Shape;2817;p23"/>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8" name="Google Shape;2818;p23"/>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9" name="Google Shape;2819;p23"/>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0" name="Google Shape;2820;p23"/>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1" name="Google Shape;2821;p23"/>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2" name="Google Shape;2822;p23"/>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3" name="Google Shape;2823;p23"/>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4" name="Google Shape;2824;p23"/>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5" name="Google Shape;2825;p23"/>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6" name="Google Shape;2826;p23"/>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7" name="Google Shape;2827;p23"/>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8" name="Google Shape;2828;p23"/>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9" name="Google Shape;2829;p23"/>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0" name="Google Shape;2830;p23"/>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1" name="Google Shape;2831;p23"/>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2" name="Google Shape;2832;p23"/>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3" name="Google Shape;2833;p23"/>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4" name="Google Shape;2834;p23"/>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5" name="Google Shape;2835;p23"/>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6" name="Google Shape;2836;p23"/>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7" name="Google Shape;2837;p23"/>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8" name="Google Shape;2838;p23"/>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9" name="Google Shape;2839;p23"/>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0" name="Google Shape;2840;p23"/>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1" name="Google Shape;2841;p23"/>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2" name="Google Shape;2842;p23"/>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3" name="Google Shape;2843;p23"/>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4" name="Google Shape;2844;p23"/>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5" name="Google Shape;2845;p23"/>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6" name="Google Shape;2846;p23"/>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7" name="Google Shape;2847;p23"/>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8" name="Google Shape;2848;p23"/>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9" name="Google Shape;2849;p23"/>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0" name="Google Shape;2850;p23"/>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1" name="Google Shape;2851;p23"/>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2" name="Google Shape;2852;p23"/>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3" name="Google Shape;2853;p23"/>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4" name="Google Shape;2854;p23"/>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5" name="Google Shape;2855;p23"/>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6" name="Google Shape;2856;p23"/>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7" name="Google Shape;2857;p23"/>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8" name="Google Shape;2858;p23"/>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9" name="Google Shape;2859;p23"/>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0" name="Google Shape;2860;p23"/>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1" name="Google Shape;2861;p23"/>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2" name="Google Shape;2862;p23"/>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3" name="Google Shape;2863;p23"/>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4" name="Google Shape;2864;p23"/>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5" name="Google Shape;2865;p23"/>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6" name="Google Shape;2866;p23"/>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7" name="Google Shape;2867;p23"/>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8" name="Google Shape;2868;p23"/>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9" name="Google Shape;2869;p23"/>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0" name="Google Shape;2870;p23"/>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1" name="Google Shape;2871;p23"/>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2" name="Google Shape;2872;p23"/>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3" name="Google Shape;2873;p23"/>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4" name="Google Shape;2874;p23"/>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5" name="Google Shape;2875;p23"/>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6" name="Google Shape;2876;p23"/>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7" name="Google Shape;2877;p23"/>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8" name="Google Shape;2878;p23"/>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9" name="Google Shape;2879;p23"/>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0" name="Google Shape;2880;p23"/>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1" name="Google Shape;2881;p23"/>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2" name="Google Shape;2882;p23"/>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3" name="Google Shape;2883;p23"/>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4" name="Google Shape;2884;p23"/>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5" name="Google Shape;2885;p23"/>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6" name="Google Shape;2886;p23"/>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7" name="Google Shape;2887;p23"/>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8" name="Google Shape;2888;p23"/>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9" name="Google Shape;2889;p23"/>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0" name="Google Shape;2890;p23"/>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1" name="Google Shape;2891;p23"/>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2" name="Google Shape;2892;p23"/>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93" name="Google Shape;2893;p23"/>
          <p:cNvGrpSpPr/>
          <p:nvPr/>
        </p:nvGrpSpPr>
        <p:grpSpPr>
          <a:xfrm rot="-5400000">
            <a:off x="743194" y="3738567"/>
            <a:ext cx="780986" cy="2520866"/>
            <a:chOff x="6009515" y="1449343"/>
            <a:chExt cx="454141" cy="1465875"/>
          </a:xfrm>
        </p:grpSpPr>
        <p:sp>
          <p:nvSpPr>
            <p:cNvPr id="2894" name="Google Shape;2894;p23"/>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5" name="Google Shape;2895;p23"/>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6" name="Google Shape;2896;p23"/>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7" name="Google Shape;2897;p23"/>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98" name="Google Shape;2898;p23"/>
          <p:cNvSpPr/>
          <p:nvPr/>
        </p:nvSpPr>
        <p:spPr>
          <a:xfrm rot="5400000">
            <a:off x="-1333249" y="-204898"/>
            <a:ext cx="1849918" cy="2107309"/>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99" name="Google Shape;2899;p23"/>
          <p:cNvGrpSpPr/>
          <p:nvPr/>
        </p:nvGrpSpPr>
        <p:grpSpPr>
          <a:xfrm rot="-3062563">
            <a:off x="7523092" y="4273043"/>
            <a:ext cx="2417241" cy="1611805"/>
            <a:chOff x="3325031" y="1408911"/>
            <a:chExt cx="1100839" cy="734034"/>
          </a:xfrm>
        </p:grpSpPr>
        <p:sp>
          <p:nvSpPr>
            <p:cNvPr id="2900" name="Google Shape;2900;p23"/>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1" name="Google Shape;2901;p23"/>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2" name="Google Shape;2902;p23"/>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3" name="Google Shape;2903;p23"/>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4" name="Google Shape;2904;p23"/>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5" name="Google Shape;2905;p23"/>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6" name="Google Shape;2906;p23"/>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7" name="Google Shape;2907;p23"/>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8" name="Google Shape;2908;p23"/>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9" name="Google Shape;2909;p23"/>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0" name="Google Shape;2910;p23"/>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11" name="Google Shape;2911;p23"/>
          <p:cNvSpPr/>
          <p:nvPr/>
        </p:nvSpPr>
        <p:spPr>
          <a:xfrm rot="-3436548">
            <a:off x="-905363" y="980914"/>
            <a:ext cx="1691277" cy="1169264"/>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4">
  <p:cSld name="TITLE_ONLY_1_1_1">
    <p:spTree>
      <p:nvGrpSpPr>
        <p:cNvPr id="2912" name="Shape 2912"/>
        <p:cNvGrpSpPr/>
        <p:nvPr/>
      </p:nvGrpSpPr>
      <p:grpSpPr>
        <a:xfrm>
          <a:off x="0" y="0"/>
          <a:ext cx="0" cy="0"/>
          <a:chOff x="0" y="0"/>
          <a:chExt cx="0" cy="0"/>
        </a:xfrm>
      </p:grpSpPr>
      <p:sp>
        <p:nvSpPr>
          <p:cNvPr id="2913" name="Google Shape;2913;p24"/>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914" name="Google Shape;2914;p24"/>
          <p:cNvSpPr/>
          <p:nvPr/>
        </p:nvSpPr>
        <p:spPr>
          <a:xfrm rot="6662580">
            <a:off x="7382169" y="4325941"/>
            <a:ext cx="2788548" cy="1156342"/>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915" name="Google Shape;2915;p24"/>
          <p:cNvGrpSpPr/>
          <p:nvPr/>
        </p:nvGrpSpPr>
        <p:grpSpPr>
          <a:xfrm rot="-8100000">
            <a:off x="7568848" y="4272495"/>
            <a:ext cx="1304540" cy="1180576"/>
            <a:chOff x="4136977" y="2184047"/>
            <a:chExt cx="577614" cy="522759"/>
          </a:xfrm>
        </p:grpSpPr>
        <p:sp>
          <p:nvSpPr>
            <p:cNvPr id="2916" name="Google Shape;2916;p24"/>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7" name="Google Shape;2917;p24"/>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8" name="Google Shape;2918;p24"/>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9" name="Google Shape;2919;p24"/>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0" name="Google Shape;2920;p24"/>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1" name="Google Shape;2921;p24"/>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2" name="Google Shape;2922;p24"/>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3" name="Google Shape;2923;p24"/>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4" name="Google Shape;2924;p24"/>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5" name="Google Shape;2925;p24"/>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6" name="Google Shape;2926;p24"/>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7" name="Google Shape;2927;p24"/>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8" name="Google Shape;2928;p24"/>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9" name="Google Shape;2929;p24"/>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0" name="Google Shape;2930;p24"/>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1" name="Google Shape;2931;p24"/>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2" name="Google Shape;2932;p24"/>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3" name="Google Shape;2933;p24"/>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4" name="Google Shape;2934;p24"/>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5" name="Google Shape;2935;p24"/>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6" name="Google Shape;2936;p24"/>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7" name="Google Shape;2937;p24"/>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8" name="Google Shape;2938;p24"/>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9" name="Google Shape;2939;p24"/>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0" name="Google Shape;2940;p24"/>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1" name="Google Shape;2941;p24"/>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2" name="Google Shape;2942;p24"/>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3" name="Google Shape;2943;p24"/>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4" name="Google Shape;2944;p24"/>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5" name="Google Shape;2945;p24"/>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6" name="Google Shape;2946;p24"/>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7" name="Google Shape;2947;p24"/>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8" name="Google Shape;2948;p24"/>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9" name="Google Shape;2949;p24"/>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0" name="Google Shape;2950;p24"/>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1" name="Google Shape;2951;p24"/>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2" name="Google Shape;2952;p24"/>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3" name="Google Shape;2953;p24"/>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4" name="Google Shape;2954;p24"/>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5" name="Google Shape;2955;p24"/>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6" name="Google Shape;2956;p24"/>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7" name="Google Shape;2957;p24"/>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8" name="Google Shape;2958;p24"/>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9" name="Google Shape;2959;p24"/>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0" name="Google Shape;2960;p24"/>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1" name="Google Shape;2961;p24"/>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2" name="Google Shape;2962;p24"/>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3" name="Google Shape;2963;p24"/>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4" name="Google Shape;2964;p24"/>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5" name="Google Shape;2965;p24"/>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6" name="Google Shape;2966;p24"/>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7" name="Google Shape;2967;p24"/>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8" name="Google Shape;2968;p24"/>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9" name="Google Shape;2969;p24"/>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0" name="Google Shape;2970;p24"/>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1" name="Google Shape;2971;p24"/>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2" name="Google Shape;2972;p24"/>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3" name="Google Shape;2973;p24"/>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4" name="Google Shape;2974;p24"/>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5" name="Google Shape;2975;p24"/>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6" name="Google Shape;2976;p24"/>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7" name="Google Shape;2977;p24"/>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8" name="Google Shape;2978;p24"/>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9" name="Google Shape;2979;p24"/>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0" name="Google Shape;2980;p24"/>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1" name="Google Shape;2981;p24"/>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2" name="Google Shape;2982;p24"/>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3" name="Google Shape;2983;p24"/>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4" name="Google Shape;2984;p24"/>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5" name="Google Shape;2985;p24"/>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6" name="Google Shape;2986;p24"/>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7" name="Google Shape;2987;p24"/>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8" name="Google Shape;2988;p24"/>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9" name="Google Shape;2989;p24"/>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0" name="Google Shape;2990;p24"/>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1" name="Google Shape;2991;p24"/>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2" name="Google Shape;2992;p24"/>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3" name="Google Shape;2993;p24"/>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4" name="Google Shape;2994;p24"/>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5" name="Google Shape;2995;p24"/>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6" name="Google Shape;2996;p24"/>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7" name="Google Shape;2997;p24"/>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8" name="Google Shape;2998;p24"/>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9" name="Google Shape;2999;p24"/>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0" name="Google Shape;3000;p24"/>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1" name="Google Shape;3001;p24"/>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2" name="Google Shape;3002;p24"/>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3" name="Google Shape;3003;p24"/>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4" name="Google Shape;3004;p24"/>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5" name="Google Shape;3005;p24"/>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6" name="Google Shape;3006;p24"/>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7" name="Google Shape;3007;p24"/>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8" name="Google Shape;3008;p24"/>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9" name="Google Shape;3009;p24"/>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0" name="Google Shape;3010;p24"/>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1" name="Google Shape;3011;p24"/>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2" name="Google Shape;3012;p24"/>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3" name="Google Shape;3013;p24"/>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4" name="Google Shape;3014;p24"/>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5" name="Google Shape;3015;p24"/>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6" name="Google Shape;3016;p24"/>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7" name="Google Shape;3017;p24"/>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8" name="Google Shape;3018;p24"/>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9" name="Google Shape;3019;p24"/>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0" name="Google Shape;3020;p24"/>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1" name="Google Shape;3021;p24"/>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2" name="Google Shape;3022;p24"/>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3" name="Google Shape;3023;p24"/>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4" name="Google Shape;3024;p24"/>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5" name="Google Shape;3025;p24"/>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6" name="Google Shape;3026;p24"/>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7" name="Google Shape;3027;p24"/>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8" name="Google Shape;3028;p24"/>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9" name="Google Shape;3029;p24"/>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0" name="Google Shape;3030;p24"/>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1" name="Google Shape;3031;p24"/>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2" name="Google Shape;3032;p24"/>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3" name="Google Shape;3033;p24"/>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4" name="Google Shape;3034;p24"/>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5" name="Google Shape;3035;p24"/>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6" name="Google Shape;3036;p24"/>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7" name="Google Shape;3037;p24"/>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8" name="Google Shape;3038;p24"/>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9" name="Google Shape;3039;p24"/>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0" name="Google Shape;3040;p24"/>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1" name="Google Shape;3041;p24"/>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2" name="Google Shape;3042;p24"/>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3" name="Google Shape;3043;p24"/>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4" name="Google Shape;3044;p24"/>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5" name="Google Shape;3045;p24"/>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6" name="Google Shape;3046;p24"/>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7" name="Google Shape;3047;p24"/>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8" name="Google Shape;3048;p24"/>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9" name="Google Shape;3049;p24"/>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0" name="Google Shape;3050;p24"/>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1" name="Google Shape;3051;p24"/>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2" name="Google Shape;3052;p24"/>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3" name="Google Shape;3053;p24"/>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4" name="Google Shape;3054;p24"/>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5" name="Google Shape;3055;p24"/>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6" name="Google Shape;3056;p24"/>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7" name="Google Shape;3057;p24"/>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8" name="Google Shape;3058;p24"/>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9" name="Google Shape;3059;p24"/>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0" name="Google Shape;3060;p24"/>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1" name="Google Shape;3061;p24"/>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2" name="Google Shape;3062;p24"/>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3" name="Google Shape;3063;p24"/>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4" name="Google Shape;3064;p24"/>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5" name="Google Shape;3065;p24"/>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6" name="Google Shape;3066;p24"/>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7" name="Google Shape;3067;p24"/>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8" name="Google Shape;3068;p24"/>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9" name="Google Shape;3069;p24"/>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0" name="Google Shape;3070;p24"/>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1" name="Google Shape;3071;p24"/>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2" name="Google Shape;3072;p24"/>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3" name="Google Shape;3073;p24"/>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4" name="Google Shape;3074;p24"/>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5" name="Google Shape;3075;p24"/>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6" name="Google Shape;3076;p24"/>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7" name="Google Shape;3077;p24"/>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8" name="Google Shape;3078;p24"/>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9" name="Google Shape;3079;p24"/>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0" name="Google Shape;3080;p24"/>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1" name="Google Shape;3081;p24"/>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2" name="Google Shape;3082;p24"/>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3" name="Google Shape;3083;p24"/>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4" name="Google Shape;3084;p24"/>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5" name="Google Shape;3085;p24"/>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6" name="Google Shape;3086;p24"/>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7" name="Google Shape;3087;p24"/>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8" name="Google Shape;3088;p24"/>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9" name="Google Shape;3089;p24"/>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0" name="Google Shape;3090;p24"/>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1" name="Google Shape;3091;p24"/>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2" name="Google Shape;3092;p24"/>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3" name="Google Shape;3093;p24"/>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4" name="Google Shape;3094;p24"/>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5" name="Google Shape;3095;p24"/>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6" name="Google Shape;3096;p24"/>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7" name="Google Shape;3097;p24"/>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8" name="Google Shape;3098;p24"/>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9" name="Google Shape;3099;p24"/>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0" name="Google Shape;3100;p24"/>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1" name="Google Shape;3101;p24"/>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2" name="Google Shape;3102;p24"/>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3" name="Google Shape;3103;p24"/>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4" name="Google Shape;3104;p24"/>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5" name="Google Shape;3105;p24"/>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6" name="Google Shape;3106;p24"/>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7" name="Google Shape;3107;p24"/>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8" name="Google Shape;3108;p24"/>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9" name="Google Shape;3109;p24"/>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0" name="Google Shape;3110;p24"/>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1" name="Google Shape;3111;p24"/>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2" name="Google Shape;3112;p24"/>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3" name="Google Shape;3113;p24"/>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4" name="Google Shape;3114;p24"/>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5" name="Google Shape;3115;p24"/>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6" name="Google Shape;3116;p24"/>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7" name="Google Shape;3117;p24"/>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8" name="Google Shape;3118;p24"/>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9" name="Google Shape;3119;p24"/>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0" name="Google Shape;3120;p24"/>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1" name="Google Shape;3121;p24"/>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2" name="Google Shape;3122;p24"/>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3" name="Google Shape;3123;p24"/>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4" name="Google Shape;3124;p24"/>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5" name="Google Shape;3125;p24"/>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6" name="Google Shape;3126;p24"/>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7" name="Google Shape;3127;p24"/>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8" name="Google Shape;3128;p24"/>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9" name="Google Shape;3129;p24"/>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0" name="Google Shape;3130;p24"/>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1" name="Google Shape;3131;p24"/>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2" name="Google Shape;3132;p24"/>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3" name="Google Shape;3133;p24"/>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4" name="Google Shape;3134;p24"/>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5" name="Google Shape;3135;p24"/>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6" name="Google Shape;3136;p24"/>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7" name="Google Shape;3137;p24"/>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8" name="Google Shape;3138;p24"/>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9" name="Google Shape;3139;p24"/>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0" name="Google Shape;3140;p24"/>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1" name="Google Shape;3141;p24"/>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2" name="Google Shape;3142;p24"/>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3" name="Google Shape;3143;p24"/>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4" name="Google Shape;3144;p24"/>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5" name="Google Shape;3145;p24"/>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6" name="Google Shape;3146;p24"/>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7" name="Google Shape;3147;p24"/>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8" name="Google Shape;3148;p24"/>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9" name="Google Shape;3149;p24"/>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0" name="Google Shape;3150;p24"/>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1" name="Google Shape;3151;p24"/>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2" name="Google Shape;3152;p24"/>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3" name="Google Shape;3153;p24"/>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4" name="Google Shape;3154;p24"/>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5" name="Google Shape;3155;p24"/>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6" name="Google Shape;3156;p24"/>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7" name="Google Shape;3157;p24"/>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8" name="Google Shape;3158;p24"/>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9" name="Google Shape;3159;p24"/>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0" name="Google Shape;3160;p24"/>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1" name="Google Shape;3161;p24"/>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2" name="Google Shape;3162;p24"/>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3" name="Google Shape;3163;p24"/>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4" name="Google Shape;3164;p24"/>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5" name="Google Shape;3165;p24"/>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6" name="Google Shape;3166;p24"/>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7" name="Google Shape;3167;p24"/>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8" name="Google Shape;3168;p24"/>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9" name="Google Shape;3169;p24"/>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0" name="Google Shape;3170;p24"/>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1" name="Google Shape;3171;p24"/>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2" name="Google Shape;3172;p24"/>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3" name="Google Shape;3173;p24"/>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4" name="Google Shape;3174;p24"/>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5" name="Google Shape;3175;p24"/>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6" name="Google Shape;3176;p24"/>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7" name="Google Shape;3177;p24"/>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8" name="Google Shape;3178;p24"/>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9" name="Google Shape;3179;p24"/>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0" name="Google Shape;3180;p24"/>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1" name="Google Shape;3181;p24"/>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2" name="Google Shape;3182;p24"/>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3" name="Google Shape;3183;p24"/>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4" name="Google Shape;3184;p24"/>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5" name="Google Shape;3185;p24"/>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6" name="Google Shape;3186;p24"/>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7" name="Google Shape;3187;p24"/>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8" name="Google Shape;3188;p24"/>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9" name="Google Shape;3189;p24"/>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0" name="Google Shape;3190;p24"/>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1" name="Google Shape;3191;p24"/>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92" name="Google Shape;3192;p24"/>
          <p:cNvGrpSpPr/>
          <p:nvPr/>
        </p:nvGrpSpPr>
        <p:grpSpPr>
          <a:xfrm rot="5400000">
            <a:off x="7753694" y="-1115933"/>
            <a:ext cx="780986" cy="2520866"/>
            <a:chOff x="6009515" y="1449343"/>
            <a:chExt cx="454141" cy="1465875"/>
          </a:xfrm>
        </p:grpSpPr>
        <p:sp>
          <p:nvSpPr>
            <p:cNvPr id="3193" name="Google Shape;3193;p24"/>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4" name="Google Shape;3194;p24"/>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5" name="Google Shape;3195;p24"/>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6" name="Google Shape;3196;p24"/>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97" name="Google Shape;3197;p24"/>
          <p:cNvGrpSpPr/>
          <p:nvPr/>
        </p:nvGrpSpPr>
        <p:grpSpPr>
          <a:xfrm rot="-3062563">
            <a:off x="-1295408" y="135668"/>
            <a:ext cx="2417241" cy="1611805"/>
            <a:chOff x="3325031" y="1408911"/>
            <a:chExt cx="1100839" cy="734034"/>
          </a:xfrm>
        </p:grpSpPr>
        <p:sp>
          <p:nvSpPr>
            <p:cNvPr id="3198" name="Google Shape;3198;p24"/>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9" name="Google Shape;3199;p24"/>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0" name="Google Shape;3200;p24"/>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1" name="Google Shape;3201;p24"/>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2" name="Google Shape;3202;p24"/>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3" name="Google Shape;3203;p24"/>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4" name="Google Shape;3204;p24"/>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5" name="Google Shape;3205;p24"/>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6" name="Google Shape;3206;p24"/>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7" name="Google Shape;3207;p24"/>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8" name="Google Shape;3208;p24"/>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09" name="Google Shape;3209;p24"/>
          <p:cNvSpPr/>
          <p:nvPr/>
        </p:nvSpPr>
        <p:spPr>
          <a:xfrm rot="-8898857">
            <a:off x="-1437442" y="4098182"/>
            <a:ext cx="3770069" cy="1611876"/>
          </a:xfrm>
          <a:custGeom>
            <a:avLst/>
            <a:gdLst/>
            <a:ahLst/>
            <a:cxnLst/>
            <a:rect l="l" t="t" r="r" b="b"/>
            <a:pathLst>
              <a:path w="95515" h="40837" fill="none" extrusionOk="0">
                <a:moveTo>
                  <a:pt x="7670" y="1583"/>
                </a:moveTo>
                <a:cubicBezTo>
                  <a:pt x="4137" y="5327"/>
                  <a:pt x="991" y="9812"/>
                  <a:pt x="499" y="14939"/>
                </a:cubicBezTo>
                <a:cubicBezTo>
                  <a:pt x="1" y="20067"/>
                  <a:pt x="2960" y="25792"/>
                  <a:pt x="7987" y="26919"/>
                </a:cubicBezTo>
                <a:cubicBezTo>
                  <a:pt x="12772" y="27991"/>
                  <a:pt x="18516" y="24976"/>
                  <a:pt x="22328" y="28066"/>
                </a:cubicBezTo>
                <a:cubicBezTo>
                  <a:pt x="25879" y="30937"/>
                  <a:pt x="25269" y="37516"/>
                  <a:pt x="29424" y="39397"/>
                </a:cubicBezTo>
                <a:cubicBezTo>
                  <a:pt x="32613" y="40837"/>
                  <a:pt x="36177" y="38307"/>
                  <a:pt x="38401" y="35604"/>
                </a:cubicBezTo>
                <a:cubicBezTo>
                  <a:pt x="40619" y="32894"/>
                  <a:pt x="42743" y="29604"/>
                  <a:pt x="46169" y="28882"/>
                </a:cubicBezTo>
                <a:cubicBezTo>
                  <a:pt x="47453" y="28608"/>
                  <a:pt x="48518" y="28670"/>
                  <a:pt x="49465" y="29486"/>
                </a:cubicBezTo>
                <a:cubicBezTo>
                  <a:pt x="49969" y="29934"/>
                  <a:pt x="50486" y="30371"/>
                  <a:pt x="50997" y="30813"/>
                </a:cubicBezTo>
                <a:cubicBezTo>
                  <a:pt x="52000" y="31660"/>
                  <a:pt x="53009" y="32495"/>
                  <a:pt x="54044" y="33299"/>
                </a:cubicBezTo>
                <a:cubicBezTo>
                  <a:pt x="56143" y="34918"/>
                  <a:pt x="58348" y="36413"/>
                  <a:pt x="60741" y="37566"/>
                </a:cubicBezTo>
                <a:cubicBezTo>
                  <a:pt x="65189" y="39721"/>
                  <a:pt x="70446" y="40650"/>
                  <a:pt x="75100" y="38992"/>
                </a:cubicBezTo>
                <a:cubicBezTo>
                  <a:pt x="79760" y="37335"/>
                  <a:pt x="83485" y="32657"/>
                  <a:pt x="83024" y="27742"/>
                </a:cubicBezTo>
                <a:cubicBezTo>
                  <a:pt x="82769" y="25025"/>
                  <a:pt x="81342" y="22465"/>
                  <a:pt x="81492" y="19743"/>
                </a:cubicBezTo>
                <a:cubicBezTo>
                  <a:pt x="81728" y="15594"/>
                  <a:pt x="85435" y="12622"/>
                  <a:pt x="88718" y="10080"/>
                </a:cubicBezTo>
                <a:cubicBezTo>
                  <a:pt x="92007" y="7532"/>
                  <a:pt x="95515" y="4137"/>
                  <a:pt x="95085" y="1"/>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1">
  <p:cSld name="CUSTOM_4_1">
    <p:spTree>
      <p:nvGrpSpPr>
        <p:cNvPr id="3210" name="Shape 3210"/>
        <p:cNvGrpSpPr/>
        <p:nvPr/>
      </p:nvGrpSpPr>
      <p:grpSpPr>
        <a:xfrm>
          <a:off x="0" y="0"/>
          <a:ext cx="0" cy="0"/>
          <a:chOff x="0" y="0"/>
          <a:chExt cx="0" cy="0"/>
        </a:xfrm>
      </p:grpSpPr>
      <p:sp>
        <p:nvSpPr>
          <p:cNvPr id="3211" name="Google Shape;3211;p25"/>
          <p:cNvSpPr txBox="1"/>
          <p:nvPr>
            <p:ph type="title"/>
          </p:nvPr>
        </p:nvSpPr>
        <p:spPr>
          <a:xfrm>
            <a:off x="931711" y="1455675"/>
            <a:ext cx="3077700" cy="1179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212" name="Google Shape;3212;p25"/>
          <p:cNvSpPr txBox="1"/>
          <p:nvPr>
            <p:ph type="subTitle" idx="1"/>
          </p:nvPr>
        </p:nvSpPr>
        <p:spPr>
          <a:xfrm>
            <a:off x="931713" y="2634825"/>
            <a:ext cx="3077700" cy="105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213" name="Google Shape;3213;p25"/>
          <p:cNvSpPr/>
          <p:nvPr/>
        </p:nvSpPr>
        <p:spPr>
          <a:xfrm rot="568062">
            <a:off x="6290534" y="-510512"/>
            <a:ext cx="3769991" cy="1611842"/>
          </a:xfrm>
          <a:custGeom>
            <a:avLst/>
            <a:gdLst/>
            <a:ahLst/>
            <a:cxnLst/>
            <a:rect l="l" t="t" r="r" b="b"/>
            <a:pathLst>
              <a:path w="95515" h="40837" fill="none" extrusionOk="0">
                <a:moveTo>
                  <a:pt x="7670" y="1583"/>
                </a:moveTo>
                <a:cubicBezTo>
                  <a:pt x="4137" y="5327"/>
                  <a:pt x="991" y="9812"/>
                  <a:pt x="499" y="14939"/>
                </a:cubicBezTo>
                <a:cubicBezTo>
                  <a:pt x="1" y="20067"/>
                  <a:pt x="2960" y="25792"/>
                  <a:pt x="7987" y="26919"/>
                </a:cubicBezTo>
                <a:cubicBezTo>
                  <a:pt x="12772" y="27991"/>
                  <a:pt x="18516" y="24976"/>
                  <a:pt x="22328" y="28066"/>
                </a:cubicBezTo>
                <a:cubicBezTo>
                  <a:pt x="25879" y="30937"/>
                  <a:pt x="25269" y="37516"/>
                  <a:pt x="29424" y="39397"/>
                </a:cubicBezTo>
                <a:cubicBezTo>
                  <a:pt x="32613" y="40837"/>
                  <a:pt x="36177" y="38307"/>
                  <a:pt x="38401" y="35604"/>
                </a:cubicBezTo>
                <a:cubicBezTo>
                  <a:pt x="40619" y="32894"/>
                  <a:pt x="42743" y="29604"/>
                  <a:pt x="46169" y="28882"/>
                </a:cubicBezTo>
                <a:cubicBezTo>
                  <a:pt x="47453" y="28608"/>
                  <a:pt x="48518" y="28670"/>
                  <a:pt x="49465" y="29486"/>
                </a:cubicBezTo>
                <a:cubicBezTo>
                  <a:pt x="49969" y="29934"/>
                  <a:pt x="50486" y="30371"/>
                  <a:pt x="50997" y="30813"/>
                </a:cubicBezTo>
                <a:cubicBezTo>
                  <a:pt x="52000" y="31660"/>
                  <a:pt x="53009" y="32495"/>
                  <a:pt x="54044" y="33299"/>
                </a:cubicBezTo>
                <a:cubicBezTo>
                  <a:pt x="56143" y="34918"/>
                  <a:pt x="58348" y="36413"/>
                  <a:pt x="60741" y="37566"/>
                </a:cubicBezTo>
                <a:cubicBezTo>
                  <a:pt x="65189" y="39721"/>
                  <a:pt x="70446" y="40650"/>
                  <a:pt x="75100" y="38992"/>
                </a:cubicBezTo>
                <a:cubicBezTo>
                  <a:pt x="79760" y="37335"/>
                  <a:pt x="83485" y="32657"/>
                  <a:pt x="83024" y="27742"/>
                </a:cubicBezTo>
                <a:cubicBezTo>
                  <a:pt x="82769" y="25025"/>
                  <a:pt x="81342" y="22465"/>
                  <a:pt x="81492" y="19743"/>
                </a:cubicBezTo>
                <a:cubicBezTo>
                  <a:pt x="81728" y="15594"/>
                  <a:pt x="85435" y="12622"/>
                  <a:pt x="88718" y="10080"/>
                </a:cubicBezTo>
                <a:cubicBezTo>
                  <a:pt x="92007" y="7532"/>
                  <a:pt x="95515" y="4137"/>
                  <a:pt x="95085" y="1"/>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4" name="Google Shape;3214;p25"/>
          <p:cNvSpPr/>
          <p:nvPr/>
        </p:nvSpPr>
        <p:spPr>
          <a:xfrm rot="-5332409">
            <a:off x="-1344957" y="-381020"/>
            <a:ext cx="2973436" cy="2052709"/>
          </a:xfrm>
          <a:custGeom>
            <a:avLst/>
            <a:gdLst/>
            <a:ahLst/>
            <a:cxnLst/>
            <a:rect l="l" t="t" r="r" b="b"/>
            <a:pathLst>
              <a:path w="38650" h="26682" extrusionOk="0">
                <a:moveTo>
                  <a:pt x="38469" y="15722"/>
                </a:moveTo>
                <a:cubicBezTo>
                  <a:pt x="38466" y="15722"/>
                  <a:pt x="38462" y="15723"/>
                  <a:pt x="38459" y="15723"/>
                </a:cubicBezTo>
                <a:lnTo>
                  <a:pt x="38459" y="15723"/>
                </a:lnTo>
                <a:cubicBezTo>
                  <a:pt x="38460" y="15723"/>
                  <a:pt x="38462" y="15722"/>
                  <a:pt x="38463" y="15722"/>
                </a:cubicBezTo>
                <a:close/>
                <a:moveTo>
                  <a:pt x="32046" y="22693"/>
                </a:moveTo>
                <a:lnTo>
                  <a:pt x="32046" y="22693"/>
                </a:lnTo>
                <a:cubicBezTo>
                  <a:pt x="32049" y="22697"/>
                  <a:pt x="32052" y="22701"/>
                  <a:pt x="32055" y="22706"/>
                </a:cubicBezTo>
                <a:lnTo>
                  <a:pt x="32055" y="22706"/>
                </a:lnTo>
                <a:cubicBezTo>
                  <a:pt x="32052" y="22702"/>
                  <a:pt x="32049" y="22697"/>
                  <a:pt x="32046" y="22693"/>
                </a:cubicBezTo>
                <a:close/>
                <a:moveTo>
                  <a:pt x="29768" y="0"/>
                </a:moveTo>
                <a:cubicBezTo>
                  <a:pt x="29016" y="0"/>
                  <a:pt x="28247" y="148"/>
                  <a:pt x="27499" y="222"/>
                </a:cubicBezTo>
                <a:cubicBezTo>
                  <a:pt x="26732" y="303"/>
                  <a:pt x="25904" y="285"/>
                  <a:pt x="25156" y="471"/>
                </a:cubicBezTo>
                <a:cubicBezTo>
                  <a:pt x="24322" y="677"/>
                  <a:pt x="24427" y="1001"/>
                  <a:pt x="24403" y="1755"/>
                </a:cubicBezTo>
                <a:cubicBezTo>
                  <a:pt x="24390" y="2185"/>
                  <a:pt x="24421" y="2428"/>
                  <a:pt x="23979" y="2639"/>
                </a:cubicBezTo>
                <a:cubicBezTo>
                  <a:pt x="23836" y="2714"/>
                  <a:pt x="23593" y="2689"/>
                  <a:pt x="23499" y="2857"/>
                </a:cubicBezTo>
                <a:cubicBezTo>
                  <a:pt x="23287" y="3237"/>
                  <a:pt x="23786" y="3835"/>
                  <a:pt x="23568" y="4240"/>
                </a:cubicBezTo>
                <a:cubicBezTo>
                  <a:pt x="22820" y="4265"/>
                  <a:pt x="22995" y="4720"/>
                  <a:pt x="22540" y="5131"/>
                </a:cubicBezTo>
                <a:cubicBezTo>
                  <a:pt x="22405" y="5255"/>
                  <a:pt x="22261" y="5294"/>
                  <a:pt x="22109" y="5294"/>
                </a:cubicBezTo>
                <a:cubicBezTo>
                  <a:pt x="21925" y="5294"/>
                  <a:pt x="21729" y="5237"/>
                  <a:pt x="21524" y="5206"/>
                </a:cubicBezTo>
                <a:cubicBezTo>
                  <a:pt x="21255" y="5165"/>
                  <a:pt x="21041" y="5136"/>
                  <a:pt x="20832" y="5136"/>
                </a:cubicBezTo>
                <a:cubicBezTo>
                  <a:pt x="20602" y="5136"/>
                  <a:pt x="20376" y="5171"/>
                  <a:pt x="20085" y="5262"/>
                </a:cubicBezTo>
                <a:cubicBezTo>
                  <a:pt x="19662" y="5399"/>
                  <a:pt x="19163" y="5437"/>
                  <a:pt x="18715" y="5437"/>
                </a:cubicBezTo>
                <a:cubicBezTo>
                  <a:pt x="18709" y="5437"/>
                  <a:pt x="18703" y="5437"/>
                  <a:pt x="18698" y="5437"/>
                </a:cubicBezTo>
                <a:cubicBezTo>
                  <a:pt x="17596" y="5437"/>
                  <a:pt x="16685" y="4844"/>
                  <a:pt x="15631" y="4670"/>
                </a:cubicBezTo>
                <a:cubicBezTo>
                  <a:pt x="15465" y="4643"/>
                  <a:pt x="15070" y="4575"/>
                  <a:pt x="14742" y="4575"/>
                </a:cubicBezTo>
                <a:cubicBezTo>
                  <a:pt x="14552" y="4575"/>
                  <a:pt x="14385" y="4598"/>
                  <a:pt x="14298" y="4664"/>
                </a:cubicBezTo>
                <a:cubicBezTo>
                  <a:pt x="14067" y="4832"/>
                  <a:pt x="14173" y="5131"/>
                  <a:pt x="14036" y="5362"/>
                </a:cubicBezTo>
                <a:cubicBezTo>
                  <a:pt x="13404" y="5179"/>
                  <a:pt x="12944" y="4707"/>
                  <a:pt x="12280" y="4707"/>
                </a:cubicBezTo>
                <a:cubicBezTo>
                  <a:pt x="12264" y="4707"/>
                  <a:pt x="12247" y="4707"/>
                  <a:pt x="12230" y="4708"/>
                </a:cubicBezTo>
                <a:cubicBezTo>
                  <a:pt x="12005" y="4714"/>
                  <a:pt x="11700" y="4751"/>
                  <a:pt x="11488" y="4807"/>
                </a:cubicBezTo>
                <a:cubicBezTo>
                  <a:pt x="10828" y="4994"/>
                  <a:pt x="10174" y="5162"/>
                  <a:pt x="9464" y="5181"/>
                </a:cubicBezTo>
                <a:cubicBezTo>
                  <a:pt x="9449" y="5182"/>
                  <a:pt x="9434" y="5182"/>
                  <a:pt x="9420" y="5182"/>
                </a:cubicBezTo>
                <a:cubicBezTo>
                  <a:pt x="8976" y="5182"/>
                  <a:pt x="8660" y="4999"/>
                  <a:pt x="8274" y="4776"/>
                </a:cubicBezTo>
                <a:cubicBezTo>
                  <a:pt x="7834" y="4523"/>
                  <a:pt x="7394" y="4391"/>
                  <a:pt x="6909" y="4391"/>
                </a:cubicBezTo>
                <a:cubicBezTo>
                  <a:pt x="6762" y="4391"/>
                  <a:pt x="6611" y="4403"/>
                  <a:pt x="6455" y="4427"/>
                </a:cubicBezTo>
                <a:cubicBezTo>
                  <a:pt x="5570" y="4564"/>
                  <a:pt x="5234" y="5443"/>
                  <a:pt x="4598" y="5972"/>
                </a:cubicBezTo>
                <a:cubicBezTo>
                  <a:pt x="4249" y="6265"/>
                  <a:pt x="3913" y="6452"/>
                  <a:pt x="3614" y="6820"/>
                </a:cubicBezTo>
                <a:cubicBezTo>
                  <a:pt x="3452" y="7019"/>
                  <a:pt x="3483" y="7050"/>
                  <a:pt x="3302" y="7224"/>
                </a:cubicBezTo>
                <a:cubicBezTo>
                  <a:pt x="3178" y="7349"/>
                  <a:pt x="2929" y="7467"/>
                  <a:pt x="2798" y="7580"/>
                </a:cubicBezTo>
                <a:cubicBezTo>
                  <a:pt x="2405" y="7897"/>
                  <a:pt x="2356" y="7997"/>
                  <a:pt x="2418" y="8483"/>
                </a:cubicBezTo>
                <a:cubicBezTo>
                  <a:pt x="2468" y="8882"/>
                  <a:pt x="2493" y="9287"/>
                  <a:pt x="2542" y="9685"/>
                </a:cubicBezTo>
                <a:cubicBezTo>
                  <a:pt x="2623" y="10302"/>
                  <a:pt x="2661" y="10564"/>
                  <a:pt x="1963" y="10620"/>
                </a:cubicBezTo>
                <a:cubicBezTo>
                  <a:pt x="1446" y="10657"/>
                  <a:pt x="1041" y="10782"/>
                  <a:pt x="680" y="11218"/>
                </a:cubicBezTo>
                <a:cubicBezTo>
                  <a:pt x="1" y="12028"/>
                  <a:pt x="1434" y="11940"/>
                  <a:pt x="1789" y="12395"/>
                </a:cubicBezTo>
                <a:cubicBezTo>
                  <a:pt x="2275" y="12999"/>
                  <a:pt x="1789" y="13535"/>
                  <a:pt x="1782" y="14177"/>
                </a:cubicBezTo>
                <a:cubicBezTo>
                  <a:pt x="1770" y="14787"/>
                  <a:pt x="1926" y="15030"/>
                  <a:pt x="2449" y="15317"/>
                </a:cubicBezTo>
                <a:cubicBezTo>
                  <a:pt x="3215" y="15722"/>
                  <a:pt x="4050" y="16021"/>
                  <a:pt x="4567" y="16775"/>
                </a:cubicBezTo>
                <a:cubicBezTo>
                  <a:pt x="4891" y="17242"/>
                  <a:pt x="4978" y="17678"/>
                  <a:pt x="4866" y="18214"/>
                </a:cubicBezTo>
                <a:cubicBezTo>
                  <a:pt x="4791" y="18581"/>
                  <a:pt x="4567" y="18887"/>
                  <a:pt x="4804" y="19142"/>
                </a:cubicBezTo>
                <a:cubicBezTo>
                  <a:pt x="5066" y="19426"/>
                  <a:pt x="5737" y="19526"/>
                  <a:pt x="6165" y="19526"/>
                </a:cubicBezTo>
                <a:cubicBezTo>
                  <a:pt x="6216" y="19526"/>
                  <a:pt x="6263" y="19525"/>
                  <a:pt x="6305" y="19522"/>
                </a:cubicBezTo>
                <a:cubicBezTo>
                  <a:pt x="6698" y="19502"/>
                  <a:pt x="7116" y="19377"/>
                  <a:pt x="7522" y="19377"/>
                </a:cubicBezTo>
                <a:cubicBezTo>
                  <a:pt x="7611" y="19377"/>
                  <a:pt x="7700" y="19383"/>
                  <a:pt x="7788" y="19397"/>
                </a:cubicBezTo>
                <a:cubicBezTo>
                  <a:pt x="8417" y="19497"/>
                  <a:pt x="9084" y="19952"/>
                  <a:pt x="9576" y="20319"/>
                </a:cubicBezTo>
                <a:cubicBezTo>
                  <a:pt x="10280" y="20861"/>
                  <a:pt x="10772" y="21173"/>
                  <a:pt x="11669" y="21216"/>
                </a:cubicBezTo>
                <a:cubicBezTo>
                  <a:pt x="11771" y="21221"/>
                  <a:pt x="11877" y="21222"/>
                  <a:pt x="11986" y="21222"/>
                </a:cubicBezTo>
                <a:cubicBezTo>
                  <a:pt x="12150" y="21222"/>
                  <a:pt x="12320" y="21219"/>
                  <a:pt x="12487" y="21219"/>
                </a:cubicBezTo>
                <a:cubicBezTo>
                  <a:pt x="12683" y="21219"/>
                  <a:pt x="12876" y="21223"/>
                  <a:pt x="13052" y="21241"/>
                </a:cubicBezTo>
                <a:cubicBezTo>
                  <a:pt x="13326" y="21273"/>
                  <a:pt x="13426" y="21435"/>
                  <a:pt x="13613" y="21621"/>
                </a:cubicBezTo>
                <a:cubicBezTo>
                  <a:pt x="13804" y="21812"/>
                  <a:pt x="13929" y="21996"/>
                  <a:pt x="14147" y="21996"/>
                </a:cubicBezTo>
                <a:cubicBezTo>
                  <a:pt x="14206" y="21996"/>
                  <a:pt x="14272" y="21982"/>
                  <a:pt x="14348" y="21952"/>
                </a:cubicBezTo>
                <a:cubicBezTo>
                  <a:pt x="14665" y="21827"/>
                  <a:pt x="14628" y="21677"/>
                  <a:pt x="14678" y="21397"/>
                </a:cubicBezTo>
                <a:cubicBezTo>
                  <a:pt x="14734" y="21023"/>
                  <a:pt x="14803" y="20942"/>
                  <a:pt x="15070" y="20712"/>
                </a:cubicBezTo>
                <a:cubicBezTo>
                  <a:pt x="15264" y="20550"/>
                  <a:pt x="15762" y="20276"/>
                  <a:pt x="15862" y="20064"/>
                </a:cubicBezTo>
                <a:cubicBezTo>
                  <a:pt x="16129" y="19522"/>
                  <a:pt x="15388" y="18899"/>
                  <a:pt x="16204" y="18531"/>
                </a:cubicBezTo>
                <a:cubicBezTo>
                  <a:pt x="16318" y="18481"/>
                  <a:pt x="16421" y="18459"/>
                  <a:pt x="16516" y="18459"/>
                </a:cubicBezTo>
                <a:cubicBezTo>
                  <a:pt x="16985" y="18459"/>
                  <a:pt x="17265" y="18984"/>
                  <a:pt x="17699" y="19186"/>
                </a:cubicBezTo>
                <a:cubicBezTo>
                  <a:pt x="18104" y="19379"/>
                  <a:pt x="18397" y="19335"/>
                  <a:pt x="18721" y="19715"/>
                </a:cubicBezTo>
                <a:cubicBezTo>
                  <a:pt x="18945" y="19977"/>
                  <a:pt x="18945" y="20307"/>
                  <a:pt x="19138" y="20550"/>
                </a:cubicBezTo>
                <a:cubicBezTo>
                  <a:pt x="19388" y="20868"/>
                  <a:pt x="19867" y="20843"/>
                  <a:pt x="20079" y="21223"/>
                </a:cubicBezTo>
                <a:cubicBezTo>
                  <a:pt x="20247" y="21534"/>
                  <a:pt x="20085" y="21771"/>
                  <a:pt x="20067" y="22107"/>
                </a:cubicBezTo>
                <a:cubicBezTo>
                  <a:pt x="20029" y="22824"/>
                  <a:pt x="20397" y="23484"/>
                  <a:pt x="20459" y="24188"/>
                </a:cubicBezTo>
                <a:cubicBezTo>
                  <a:pt x="20521" y="24880"/>
                  <a:pt x="20658" y="25540"/>
                  <a:pt x="21082" y="26126"/>
                </a:cubicBezTo>
                <a:cubicBezTo>
                  <a:pt x="21437" y="26605"/>
                  <a:pt x="22172" y="26661"/>
                  <a:pt x="22745" y="26680"/>
                </a:cubicBezTo>
                <a:cubicBezTo>
                  <a:pt x="22769" y="26681"/>
                  <a:pt x="22792" y="26681"/>
                  <a:pt x="22814" y="26681"/>
                </a:cubicBezTo>
                <a:cubicBezTo>
                  <a:pt x="23599" y="26681"/>
                  <a:pt x="24135" y="26269"/>
                  <a:pt x="24783" y="25858"/>
                </a:cubicBezTo>
                <a:cubicBezTo>
                  <a:pt x="25113" y="25646"/>
                  <a:pt x="25692" y="25116"/>
                  <a:pt x="26109" y="25098"/>
                </a:cubicBezTo>
                <a:cubicBezTo>
                  <a:pt x="26115" y="25097"/>
                  <a:pt x="26121" y="25097"/>
                  <a:pt x="26127" y="25097"/>
                </a:cubicBezTo>
                <a:cubicBezTo>
                  <a:pt x="26435" y="25097"/>
                  <a:pt x="26495" y="25262"/>
                  <a:pt x="26770" y="25403"/>
                </a:cubicBezTo>
                <a:cubicBezTo>
                  <a:pt x="26933" y="25488"/>
                  <a:pt x="27079" y="25523"/>
                  <a:pt x="27217" y="25523"/>
                </a:cubicBezTo>
                <a:cubicBezTo>
                  <a:pt x="27551" y="25523"/>
                  <a:pt x="27831" y="25315"/>
                  <a:pt x="28171" y="25116"/>
                </a:cubicBezTo>
                <a:cubicBezTo>
                  <a:pt x="28439" y="24961"/>
                  <a:pt x="28489" y="24979"/>
                  <a:pt x="28645" y="24686"/>
                </a:cubicBezTo>
                <a:cubicBezTo>
                  <a:pt x="28790" y="24408"/>
                  <a:pt x="28800" y="24324"/>
                  <a:pt x="29063" y="24324"/>
                </a:cubicBezTo>
                <a:cubicBezTo>
                  <a:pt x="29082" y="24324"/>
                  <a:pt x="29103" y="24324"/>
                  <a:pt x="29125" y="24325"/>
                </a:cubicBezTo>
                <a:cubicBezTo>
                  <a:pt x="29346" y="24336"/>
                  <a:pt x="29531" y="24389"/>
                  <a:pt x="29759" y="24389"/>
                </a:cubicBezTo>
                <a:cubicBezTo>
                  <a:pt x="29782" y="24389"/>
                  <a:pt x="29805" y="24389"/>
                  <a:pt x="29829" y="24387"/>
                </a:cubicBezTo>
                <a:cubicBezTo>
                  <a:pt x="29844" y="24387"/>
                  <a:pt x="29860" y="24387"/>
                  <a:pt x="29875" y="24387"/>
                </a:cubicBezTo>
                <a:cubicBezTo>
                  <a:pt x="30225" y="24387"/>
                  <a:pt x="30355" y="24524"/>
                  <a:pt x="30719" y="24655"/>
                </a:cubicBezTo>
                <a:cubicBezTo>
                  <a:pt x="30923" y="24731"/>
                  <a:pt x="31095" y="24768"/>
                  <a:pt x="31247" y="24768"/>
                </a:cubicBezTo>
                <a:cubicBezTo>
                  <a:pt x="31605" y="24768"/>
                  <a:pt x="31851" y="24566"/>
                  <a:pt x="32140" y="24207"/>
                </a:cubicBezTo>
                <a:cubicBezTo>
                  <a:pt x="32252" y="24070"/>
                  <a:pt x="32532" y="23808"/>
                  <a:pt x="32563" y="23646"/>
                </a:cubicBezTo>
                <a:cubicBezTo>
                  <a:pt x="32606" y="23421"/>
                  <a:pt x="32179" y="22898"/>
                  <a:pt x="32055" y="22706"/>
                </a:cubicBezTo>
                <a:lnTo>
                  <a:pt x="32055" y="22706"/>
                </a:lnTo>
                <a:cubicBezTo>
                  <a:pt x="32079" y="22745"/>
                  <a:pt x="32088" y="22763"/>
                  <a:pt x="32084" y="22763"/>
                </a:cubicBezTo>
                <a:cubicBezTo>
                  <a:pt x="32052" y="22763"/>
                  <a:pt x="31297" y="21775"/>
                  <a:pt x="31286" y="21721"/>
                </a:cubicBezTo>
                <a:cubicBezTo>
                  <a:pt x="31199" y="21366"/>
                  <a:pt x="31816" y="21104"/>
                  <a:pt x="32071" y="20961"/>
                </a:cubicBezTo>
                <a:cubicBezTo>
                  <a:pt x="32507" y="20718"/>
                  <a:pt x="33062" y="20662"/>
                  <a:pt x="33398" y="20263"/>
                </a:cubicBezTo>
                <a:cubicBezTo>
                  <a:pt x="33685" y="19921"/>
                  <a:pt x="33622" y="19404"/>
                  <a:pt x="33909" y="19080"/>
                </a:cubicBezTo>
                <a:cubicBezTo>
                  <a:pt x="34158" y="18799"/>
                  <a:pt x="34812" y="18855"/>
                  <a:pt x="35136" y="18743"/>
                </a:cubicBezTo>
                <a:cubicBezTo>
                  <a:pt x="35342" y="18675"/>
                  <a:pt x="35541" y="18619"/>
                  <a:pt x="35672" y="18444"/>
                </a:cubicBezTo>
                <a:cubicBezTo>
                  <a:pt x="35815" y="18257"/>
                  <a:pt x="35803" y="17946"/>
                  <a:pt x="35946" y="17747"/>
                </a:cubicBezTo>
                <a:cubicBezTo>
                  <a:pt x="36214" y="17366"/>
                  <a:pt x="36644" y="17553"/>
                  <a:pt x="36955" y="17180"/>
                </a:cubicBezTo>
                <a:cubicBezTo>
                  <a:pt x="37124" y="16974"/>
                  <a:pt x="37142" y="16787"/>
                  <a:pt x="37205" y="16550"/>
                </a:cubicBezTo>
                <a:cubicBezTo>
                  <a:pt x="37267" y="16326"/>
                  <a:pt x="37192" y="16021"/>
                  <a:pt x="37254" y="15834"/>
                </a:cubicBezTo>
                <a:cubicBezTo>
                  <a:pt x="37309" y="15663"/>
                  <a:pt x="37432" y="15611"/>
                  <a:pt x="37584" y="15611"/>
                </a:cubicBezTo>
                <a:cubicBezTo>
                  <a:pt x="37819" y="15611"/>
                  <a:pt x="38123" y="15736"/>
                  <a:pt x="38348" y="15736"/>
                </a:cubicBezTo>
                <a:cubicBezTo>
                  <a:pt x="38363" y="15736"/>
                  <a:pt x="38379" y="15735"/>
                  <a:pt x="38393" y="15734"/>
                </a:cubicBezTo>
                <a:lnTo>
                  <a:pt x="38393" y="15734"/>
                </a:lnTo>
                <a:cubicBezTo>
                  <a:pt x="38353" y="15745"/>
                  <a:pt x="38366" y="15756"/>
                  <a:pt x="38401" y="15756"/>
                </a:cubicBezTo>
                <a:cubicBezTo>
                  <a:pt x="38472" y="15756"/>
                  <a:pt x="38636" y="15712"/>
                  <a:pt x="38644" y="15535"/>
                </a:cubicBezTo>
                <a:cubicBezTo>
                  <a:pt x="38650" y="15392"/>
                  <a:pt x="38482" y="15392"/>
                  <a:pt x="38438" y="15286"/>
                </a:cubicBezTo>
                <a:cubicBezTo>
                  <a:pt x="38376" y="15111"/>
                  <a:pt x="38376" y="14906"/>
                  <a:pt x="38326" y="14719"/>
                </a:cubicBezTo>
                <a:cubicBezTo>
                  <a:pt x="38139" y="14027"/>
                  <a:pt x="38102" y="13386"/>
                  <a:pt x="37996" y="12688"/>
                </a:cubicBezTo>
                <a:cubicBezTo>
                  <a:pt x="37909" y="12152"/>
                  <a:pt x="37572" y="11753"/>
                  <a:pt x="37391" y="11243"/>
                </a:cubicBezTo>
                <a:cubicBezTo>
                  <a:pt x="37242" y="10825"/>
                  <a:pt x="37167" y="10339"/>
                  <a:pt x="37192" y="9897"/>
                </a:cubicBezTo>
                <a:cubicBezTo>
                  <a:pt x="37229" y="9293"/>
                  <a:pt x="37497" y="8776"/>
                  <a:pt x="37591" y="8190"/>
                </a:cubicBezTo>
                <a:cubicBezTo>
                  <a:pt x="37790" y="7000"/>
                  <a:pt x="37317" y="5935"/>
                  <a:pt x="37036" y="4801"/>
                </a:cubicBezTo>
                <a:cubicBezTo>
                  <a:pt x="36856" y="4054"/>
                  <a:pt x="36924" y="3686"/>
                  <a:pt x="36488" y="3032"/>
                </a:cubicBezTo>
                <a:cubicBezTo>
                  <a:pt x="36233" y="2652"/>
                  <a:pt x="35890" y="2153"/>
                  <a:pt x="35429" y="2016"/>
                </a:cubicBezTo>
                <a:cubicBezTo>
                  <a:pt x="35017" y="1893"/>
                  <a:pt x="34597" y="1867"/>
                  <a:pt x="34180" y="1867"/>
                </a:cubicBezTo>
                <a:cubicBezTo>
                  <a:pt x="33890" y="1867"/>
                  <a:pt x="33601" y="1879"/>
                  <a:pt x="33318" y="1879"/>
                </a:cubicBezTo>
                <a:cubicBezTo>
                  <a:pt x="32517" y="1879"/>
                  <a:pt x="31760" y="1780"/>
                  <a:pt x="31137" y="1020"/>
                </a:cubicBezTo>
                <a:cubicBezTo>
                  <a:pt x="30595" y="366"/>
                  <a:pt x="30888" y="42"/>
                  <a:pt x="29972" y="4"/>
                </a:cubicBezTo>
                <a:cubicBezTo>
                  <a:pt x="29904" y="2"/>
                  <a:pt x="29836" y="0"/>
                  <a:pt x="29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215" name="Google Shape;3215;p25"/>
          <p:cNvGrpSpPr/>
          <p:nvPr/>
        </p:nvGrpSpPr>
        <p:grpSpPr>
          <a:xfrm rot="8248363">
            <a:off x="-163019" y="-92719"/>
            <a:ext cx="1304530" cy="1180525"/>
            <a:chOff x="4136977" y="2184047"/>
            <a:chExt cx="577614" cy="522759"/>
          </a:xfrm>
        </p:grpSpPr>
        <p:sp>
          <p:nvSpPr>
            <p:cNvPr id="3216" name="Google Shape;3216;p25"/>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7" name="Google Shape;3217;p25"/>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8" name="Google Shape;3218;p25"/>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9" name="Google Shape;3219;p25"/>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0" name="Google Shape;3220;p25"/>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1" name="Google Shape;3221;p25"/>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2" name="Google Shape;3222;p25"/>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3" name="Google Shape;3223;p25"/>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4" name="Google Shape;3224;p25"/>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5" name="Google Shape;3225;p25"/>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6" name="Google Shape;3226;p25"/>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7" name="Google Shape;3227;p25"/>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8" name="Google Shape;3228;p25"/>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9" name="Google Shape;3229;p25"/>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0" name="Google Shape;3230;p25"/>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1" name="Google Shape;3231;p25"/>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2" name="Google Shape;3232;p25"/>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3" name="Google Shape;3233;p25"/>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4" name="Google Shape;3234;p25"/>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5" name="Google Shape;3235;p25"/>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6" name="Google Shape;3236;p25"/>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7" name="Google Shape;3237;p25"/>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8" name="Google Shape;3238;p25"/>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9" name="Google Shape;3239;p25"/>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0" name="Google Shape;3240;p25"/>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1" name="Google Shape;3241;p25"/>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2" name="Google Shape;3242;p25"/>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3" name="Google Shape;3243;p25"/>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4" name="Google Shape;3244;p25"/>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5" name="Google Shape;3245;p25"/>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6" name="Google Shape;3246;p25"/>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7" name="Google Shape;3247;p25"/>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8" name="Google Shape;3248;p25"/>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9" name="Google Shape;3249;p25"/>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0" name="Google Shape;3250;p25"/>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1" name="Google Shape;3251;p25"/>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2" name="Google Shape;3252;p25"/>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3" name="Google Shape;3253;p25"/>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4" name="Google Shape;3254;p25"/>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5" name="Google Shape;3255;p25"/>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6" name="Google Shape;3256;p25"/>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7" name="Google Shape;3257;p25"/>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8" name="Google Shape;3258;p25"/>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9" name="Google Shape;3259;p25"/>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0" name="Google Shape;3260;p25"/>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1" name="Google Shape;3261;p25"/>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2" name="Google Shape;3262;p25"/>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3" name="Google Shape;3263;p25"/>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4" name="Google Shape;3264;p25"/>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5" name="Google Shape;3265;p25"/>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6" name="Google Shape;3266;p25"/>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7" name="Google Shape;3267;p25"/>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8" name="Google Shape;3268;p25"/>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9" name="Google Shape;3269;p25"/>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0" name="Google Shape;3270;p25"/>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1" name="Google Shape;3271;p25"/>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2" name="Google Shape;3272;p25"/>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3" name="Google Shape;3273;p25"/>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4" name="Google Shape;3274;p25"/>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5" name="Google Shape;3275;p25"/>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6" name="Google Shape;3276;p25"/>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7" name="Google Shape;3277;p25"/>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8" name="Google Shape;3278;p25"/>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9" name="Google Shape;3279;p25"/>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0" name="Google Shape;3280;p25"/>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1" name="Google Shape;3281;p25"/>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2" name="Google Shape;3282;p25"/>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3" name="Google Shape;3283;p25"/>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4" name="Google Shape;3284;p25"/>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5" name="Google Shape;3285;p25"/>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6" name="Google Shape;3286;p25"/>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7" name="Google Shape;3287;p25"/>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8" name="Google Shape;3288;p25"/>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9" name="Google Shape;3289;p25"/>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0" name="Google Shape;3290;p25"/>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1" name="Google Shape;3291;p25"/>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2" name="Google Shape;3292;p25"/>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3" name="Google Shape;3293;p25"/>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4" name="Google Shape;3294;p25"/>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5" name="Google Shape;3295;p25"/>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6" name="Google Shape;3296;p25"/>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7" name="Google Shape;3297;p25"/>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8" name="Google Shape;3298;p25"/>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9" name="Google Shape;3299;p25"/>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0" name="Google Shape;3300;p25"/>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1" name="Google Shape;3301;p25"/>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2" name="Google Shape;3302;p25"/>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3" name="Google Shape;3303;p25"/>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4" name="Google Shape;3304;p25"/>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5" name="Google Shape;3305;p25"/>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6" name="Google Shape;3306;p25"/>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7" name="Google Shape;3307;p25"/>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8" name="Google Shape;3308;p25"/>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9" name="Google Shape;3309;p25"/>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0" name="Google Shape;3310;p25"/>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1" name="Google Shape;3311;p25"/>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2" name="Google Shape;3312;p25"/>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3" name="Google Shape;3313;p25"/>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4" name="Google Shape;3314;p25"/>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5" name="Google Shape;3315;p25"/>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6" name="Google Shape;3316;p25"/>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7" name="Google Shape;3317;p25"/>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8" name="Google Shape;3318;p25"/>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9" name="Google Shape;3319;p25"/>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0" name="Google Shape;3320;p25"/>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1" name="Google Shape;3321;p25"/>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2" name="Google Shape;3322;p25"/>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3" name="Google Shape;3323;p25"/>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4" name="Google Shape;3324;p25"/>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5" name="Google Shape;3325;p25"/>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6" name="Google Shape;3326;p25"/>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7" name="Google Shape;3327;p25"/>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8" name="Google Shape;3328;p25"/>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9" name="Google Shape;3329;p25"/>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0" name="Google Shape;3330;p25"/>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1" name="Google Shape;3331;p25"/>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2" name="Google Shape;3332;p25"/>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3" name="Google Shape;3333;p25"/>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4" name="Google Shape;3334;p25"/>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5" name="Google Shape;3335;p25"/>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6" name="Google Shape;3336;p25"/>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7" name="Google Shape;3337;p25"/>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8" name="Google Shape;3338;p25"/>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9" name="Google Shape;3339;p25"/>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0" name="Google Shape;3340;p25"/>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1" name="Google Shape;3341;p25"/>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2" name="Google Shape;3342;p25"/>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3" name="Google Shape;3343;p25"/>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4" name="Google Shape;3344;p25"/>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5" name="Google Shape;3345;p25"/>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6" name="Google Shape;3346;p25"/>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7" name="Google Shape;3347;p25"/>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8" name="Google Shape;3348;p25"/>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9" name="Google Shape;3349;p25"/>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0" name="Google Shape;3350;p25"/>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1" name="Google Shape;3351;p25"/>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2" name="Google Shape;3352;p25"/>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3" name="Google Shape;3353;p25"/>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4" name="Google Shape;3354;p25"/>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5" name="Google Shape;3355;p25"/>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6" name="Google Shape;3356;p25"/>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7" name="Google Shape;3357;p25"/>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8" name="Google Shape;3358;p25"/>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9" name="Google Shape;3359;p25"/>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0" name="Google Shape;3360;p25"/>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1" name="Google Shape;3361;p25"/>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2" name="Google Shape;3362;p25"/>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3" name="Google Shape;3363;p25"/>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4" name="Google Shape;3364;p25"/>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5" name="Google Shape;3365;p25"/>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6" name="Google Shape;3366;p25"/>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7" name="Google Shape;3367;p25"/>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8" name="Google Shape;3368;p25"/>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9" name="Google Shape;3369;p25"/>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0" name="Google Shape;3370;p25"/>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1" name="Google Shape;3371;p25"/>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2" name="Google Shape;3372;p25"/>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3" name="Google Shape;3373;p25"/>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4" name="Google Shape;3374;p25"/>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5" name="Google Shape;3375;p25"/>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6" name="Google Shape;3376;p25"/>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7" name="Google Shape;3377;p25"/>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8" name="Google Shape;3378;p25"/>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9" name="Google Shape;3379;p25"/>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0" name="Google Shape;3380;p25"/>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1" name="Google Shape;3381;p25"/>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2" name="Google Shape;3382;p25"/>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3" name="Google Shape;3383;p25"/>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4" name="Google Shape;3384;p25"/>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5" name="Google Shape;3385;p25"/>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6" name="Google Shape;3386;p25"/>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7" name="Google Shape;3387;p25"/>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8" name="Google Shape;3388;p25"/>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9" name="Google Shape;3389;p25"/>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0" name="Google Shape;3390;p25"/>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1" name="Google Shape;3391;p25"/>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2" name="Google Shape;3392;p25"/>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3" name="Google Shape;3393;p25"/>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4" name="Google Shape;3394;p25"/>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5" name="Google Shape;3395;p25"/>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6" name="Google Shape;3396;p25"/>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7" name="Google Shape;3397;p25"/>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8" name="Google Shape;3398;p25"/>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9" name="Google Shape;3399;p25"/>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0" name="Google Shape;3400;p25"/>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1" name="Google Shape;3401;p25"/>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2" name="Google Shape;3402;p25"/>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3" name="Google Shape;3403;p25"/>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4" name="Google Shape;3404;p25"/>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5" name="Google Shape;3405;p25"/>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6" name="Google Shape;3406;p25"/>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7" name="Google Shape;3407;p25"/>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8" name="Google Shape;3408;p25"/>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9" name="Google Shape;3409;p25"/>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0" name="Google Shape;3410;p25"/>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1" name="Google Shape;3411;p25"/>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2" name="Google Shape;3412;p25"/>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3" name="Google Shape;3413;p25"/>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4" name="Google Shape;3414;p25"/>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5" name="Google Shape;3415;p25"/>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6" name="Google Shape;3416;p25"/>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7" name="Google Shape;3417;p25"/>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8" name="Google Shape;3418;p25"/>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9" name="Google Shape;3419;p25"/>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0" name="Google Shape;3420;p25"/>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1" name="Google Shape;3421;p25"/>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2" name="Google Shape;3422;p25"/>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3" name="Google Shape;3423;p25"/>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4" name="Google Shape;3424;p25"/>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5" name="Google Shape;3425;p25"/>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6" name="Google Shape;3426;p25"/>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7" name="Google Shape;3427;p25"/>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8" name="Google Shape;3428;p25"/>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9" name="Google Shape;3429;p25"/>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0" name="Google Shape;3430;p25"/>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1" name="Google Shape;3431;p25"/>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2" name="Google Shape;3432;p25"/>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3" name="Google Shape;3433;p25"/>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4" name="Google Shape;3434;p25"/>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5" name="Google Shape;3435;p25"/>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6" name="Google Shape;3436;p25"/>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7" name="Google Shape;3437;p25"/>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8" name="Google Shape;3438;p25"/>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9" name="Google Shape;3439;p25"/>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0" name="Google Shape;3440;p25"/>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1" name="Google Shape;3441;p25"/>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2" name="Google Shape;3442;p25"/>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3" name="Google Shape;3443;p25"/>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4" name="Google Shape;3444;p25"/>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5" name="Google Shape;3445;p25"/>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6" name="Google Shape;3446;p25"/>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7" name="Google Shape;3447;p25"/>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8" name="Google Shape;3448;p25"/>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9" name="Google Shape;3449;p25"/>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0" name="Google Shape;3450;p25"/>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1" name="Google Shape;3451;p25"/>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2" name="Google Shape;3452;p25"/>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3" name="Google Shape;3453;p25"/>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4" name="Google Shape;3454;p25"/>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5" name="Google Shape;3455;p25"/>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6" name="Google Shape;3456;p25"/>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7" name="Google Shape;3457;p25"/>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8" name="Google Shape;3458;p25"/>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9" name="Google Shape;3459;p25"/>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0" name="Google Shape;3460;p25"/>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1" name="Google Shape;3461;p25"/>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2" name="Google Shape;3462;p25"/>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3" name="Google Shape;3463;p25"/>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4" name="Google Shape;3464;p25"/>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5" name="Google Shape;3465;p25"/>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6" name="Google Shape;3466;p25"/>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7" name="Google Shape;3467;p25"/>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8" name="Google Shape;3468;p25"/>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9" name="Google Shape;3469;p25"/>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0" name="Google Shape;3470;p25"/>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1" name="Google Shape;3471;p25"/>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2" name="Google Shape;3472;p25"/>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3" name="Google Shape;3473;p25"/>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4" name="Google Shape;3474;p25"/>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5" name="Google Shape;3475;p25"/>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6" name="Google Shape;3476;p25"/>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7" name="Google Shape;3477;p25"/>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8" name="Google Shape;3478;p25"/>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9" name="Google Shape;3479;p25"/>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0" name="Google Shape;3480;p25"/>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1" name="Google Shape;3481;p25"/>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2" name="Google Shape;3482;p25"/>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3" name="Google Shape;3483;p25"/>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4" name="Google Shape;3484;p25"/>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5" name="Google Shape;3485;p25"/>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6" name="Google Shape;3486;p25"/>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7" name="Google Shape;3487;p25"/>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8" name="Google Shape;3488;p25"/>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9" name="Google Shape;3489;p25"/>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0" name="Google Shape;3490;p25"/>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1" name="Google Shape;3491;p25"/>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492" name="Google Shape;3492;p25"/>
          <p:cNvSpPr/>
          <p:nvPr/>
        </p:nvSpPr>
        <p:spPr>
          <a:xfrm rot="-8277063">
            <a:off x="-270498" y="4108065"/>
            <a:ext cx="1691280" cy="1169266"/>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3" name="Google Shape;3493;p25"/>
          <p:cNvSpPr/>
          <p:nvPr/>
        </p:nvSpPr>
        <p:spPr>
          <a:xfrm rot="-6182295">
            <a:off x="7897675" y="3998810"/>
            <a:ext cx="1849924" cy="2107317"/>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e column text 1">
  <p:cSld name="ONE_COLUMN_TEXT_1_1">
    <p:spTree>
      <p:nvGrpSpPr>
        <p:cNvPr id="3494" name="Shape 3494"/>
        <p:cNvGrpSpPr/>
        <p:nvPr/>
      </p:nvGrpSpPr>
      <p:grpSpPr>
        <a:xfrm>
          <a:off x="0" y="0"/>
          <a:ext cx="0" cy="0"/>
          <a:chOff x="0" y="0"/>
          <a:chExt cx="0" cy="0"/>
        </a:xfrm>
      </p:grpSpPr>
      <p:sp>
        <p:nvSpPr>
          <p:cNvPr id="3495" name="Google Shape;3495;p26"/>
          <p:cNvSpPr/>
          <p:nvPr/>
        </p:nvSpPr>
        <p:spPr>
          <a:xfrm rot="-8100000">
            <a:off x="6976339" y="-199045"/>
            <a:ext cx="3372755" cy="2328379"/>
          </a:xfrm>
          <a:custGeom>
            <a:avLst/>
            <a:gdLst/>
            <a:ahLst/>
            <a:cxnLst/>
            <a:rect l="l" t="t" r="r" b="b"/>
            <a:pathLst>
              <a:path w="38650" h="26682" extrusionOk="0">
                <a:moveTo>
                  <a:pt x="38469" y="15722"/>
                </a:moveTo>
                <a:cubicBezTo>
                  <a:pt x="38466" y="15722"/>
                  <a:pt x="38462" y="15723"/>
                  <a:pt x="38459" y="15723"/>
                </a:cubicBezTo>
                <a:lnTo>
                  <a:pt x="38459" y="15723"/>
                </a:lnTo>
                <a:cubicBezTo>
                  <a:pt x="38460" y="15723"/>
                  <a:pt x="38462" y="15722"/>
                  <a:pt x="38463" y="15722"/>
                </a:cubicBezTo>
                <a:close/>
                <a:moveTo>
                  <a:pt x="32046" y="22693"/>
                </a:moveTo>
                <a:lnTo>
                  <a:pt x="32046" y="22693"/>
                </a:lnTo>
                <a:cubicBezTo>
                  <a:pt x="32049" y="22697"/>
                  <a:pt x="32052" y="22701"/>
                  <a:pt x="32055" y="22706"/>
                </a:cubicBezTo>
                <a:lnTo>
                  <a:pt x="32055" y="22706"/>
                </a:lnTo>
                <a:cubicBezTo>
                  <a:pt x="32052" y="22702"/>
                  <a:pt x="32049" y="22697"/>
                  <a:pt x="32046" y="22693"/>
                </a:cubicBezTo>
                <a:close/>
                <a:moveTo>
                  <a:pt x="29768" y="0"/>
                </a:moveTo>
                <a:cubicBezTo>
                  <a:pt x="29016" y="0"/>
                  <a:pt x="28247" y="148"/>
                  <a:pt x="27499" y="222"/>
                </a:cubicBezTo>
                <a:cubicBezTo>
                  <a:pt x="26732" y="303"/>
                  <a:pt x="25904" y="285"/>
                  <a:pt x="25156" y="471"/>
                </a:cubicBezTo>
                <a:cubicBezTo>
                  <a:pt x="24322" y="677"/>
                  <a:pt x="24427" y="1001"/>
                  <a:pt x="24403" y="1755"/>
                </a:cubicBezTo>
                <a:cubicBezTo>
                  <a:pt x="24390" y="2185"/>
                  <a:pt x="24421" y="2428"/>
                  <a:pt x="23979" y="2639"/>
                </a:cubicBezTo>
                <a:cubicBezTo>
                  <a:pt x="23836" y="2714"/>
                  <a:pt x="23593" y="2689"/>
                  <a:pt x="23499" y="2857"/>
                </a:cubicBezTo>
                <a:cubicBezTo>
                  <a:pt x="23287" y="3237"/>
                  <a:pt x="23786" y="3835"/>
                  <a:pt x="23568" y="4240"/>
                </a:cubicBezTo>
                <a:cubicBezTo>
                  <a:pt x="22820" y="4265"/>
                  <a:pt x="22995" y="4720"/>
                  <a:pt x="22540" y="5131"/>
                </a:cubicBezTo>
                <a:cubicBezTo>
                  <a:pt x="22405" y="5255"/>
                  <a:pt x="22261" y="5294"/>
                  <a:pt x="22109" y="5294"/>
                </a:cubicBezTo>
                <a:cubicBezTo>
                  <a:pt x="21925" y="5294"/>
                  <a:pt x="21729" y="5237"/>
                  <a:pt x="21524" y="5206"/>
                </a:cubicBezTo>
                <a:cubicBezTo>
                  <a:pt x="21255" y="5165"/>
                  <a:pt x="21041" y="5136"/>
                  <a:pt x="20832" y="5136"/>
                </a:cubicBezTo>
                <a:cubicBezTo>
                  <a:pt x="20602" y="5136"/>
                  <a:pt x="20376" y="5171"/>
                  <a:pt x="20085" y="5262"/>
                </a:cubicBezTo>
                <a:cubicBezTo>
                  <a:pt x="19662" y="5399"/>
                  <a:pt x="19163" y="5437"/>
                  <a:pt x="18715" y="5437"/>
                </a:cubicBezTo>
                <a:cubicBezTo>
                  <a:pt x="18709" y="5437"/>
                  <a:pt x="18703" y="5437"/>
                  <a:pt x="18698" y="5437"/>
                </a:cubicBezTo>
                <a:cubicBezTo>
                  <a:pt x="17596" y="5437"/>
                  <a:pt x="16685" y="4844"/>
                  <a:pt x="15631" y="4670"/>
                </a:cubicBezTo>
                <a:cubicBezTo>
                  <a:pt x="15465" y="4643"/>
                  <a:pt x="15070" y="4575"/>
                  <a:pt x="14742" y="4575"/>
                </a:cubicBezTo>
                <a:cubicBezTo>
                  <a:pt x="14552" y="4575"/>
                  <a:pt x="14385" y="4598"/>
                  <a:pt x="14298" y="4664"/>
                </a:cubicBezTo>
                <a:cubicBezTo>
                  <a:pt x="14067" y="4832"/>
                  <a:pt x="14173" y="5131"/>
                  <a:pt x="14036" y="5362"/>
                </a:cubicBezTo>
                <a:cubicBezTo>
                  <a:pt x="13404" y="5179"/>
                  <a:pt x="12944" y="4707"/>
                  <a:pt x="12280" y="4707"/>
                </a:cubicBezTo>
                <a:cubicBezTo>
                  <a:pt x="12264" y="4707"/>
                  <a:pt x="12247" y="4707"/>
                  <a:pt x="12230" y="4708"/>
                </a:cubicBezTo>
                <a:cubicBezTo>
                  <a:pt x="12005" y="4714"/>
                  <a:pt x="11700" y="4751"/>
                  <a:pt x="11488" y="4807"/>
                </a:cubicBezTo>
                <a:cubicBezTo>
                  <a:pt x="10828" y="4994"/>
                  <a:pt x="10174" y="5162"/>
                  <a:pt x="9464" y="5181"/>
                </a:cubicBezTo>
                <a:cubicBezTo>
                  <a:pt x="9449" y="5182"/>
                  <a:pt x="9434" y="5182"/>
                  <a:pt x="9420" y="5182"/>
                </a:cubicBezTo>
                <a:cubicBezTo>
                  <a:pt x="8976" y="5182"/>
                  <a:pt x="8660" y="4999"/>
                  <a:pt x="8274" y="4776"/>
                </a:cubicBezTo>
                <a:cubicBezTo>
                  <a:pt x="7834" y="4523"/>
                  <a:pt x="7394" y="4391"/>
                  <a:pt x="6909" y="4391"/>
                </a:cubicBezTo>
                <a:cubicBezTo>
                  <a:pt x="6762" y="4391"/>
                  <a:pt x="6611" y="4403"/>
                  <a:pt x="6455" y="4427"/>
                </a:cubicBezTo>
                <a:cubicBezTo>
                  <a:pt x="5570" y="4564"/>
                  <a:pt x="5234" y="5443"/>
                  <a:pt x="4598" y="5972"/>
                </a:cubicBezTo>
                <a:cubicBezTo>
                  <a:pt x="4249" y="6265"/>
                  <a:pt x="3913" y="6452"/>
                  <a:pt x="3614" y="6820"/>
                </a:cubicBezTo>
                <a:cubicBezTo>
                  <a:pt x="3452" y="7019"/>
                  <a:pt x="3483" y="7050"/>
                  <a:pt x="3302" y="7224"/>
                </a:cubicBezTo>
                <a:cubicBezTo>
                  <a:pt x="3178" y="7349"/>
                  <a:pt x="2929" y="7467"/>
                  <a:pt x="2798" y="7580"/>
                </a:cubicBezTo>
                <a:cubicBezTo>
                  <a:pt x="2405" y="7897"/>
                  <a:pt x="2356" y="7997"/>
                  <a:pt x="2418" y="8483"/>
                </a:cubicBezTo>
                <a:cubicBezTo>
                  <a:pt x="2468" y="8882"/>
                  <a:pt x="2493" y="9287"/>
                  <a:pt x="2542" y="9685"/>
                </a:cubicBezTo>
                <a:cubicBezTo>
                  <a:pt x="2623" y="10302"/>
                  <a:pt x="2661" y="10564"/>
                  <a:pt x="1963" y="10620"/>
                </a:cubicBezTo>
                <a:cubicBezTo>
                  <a:pt x="1446" y="10657"/>
                  <a:pt x="1041" y="10782"/>
                  <a:pt x="680" y="11218"/>
                </a:cubicBezTo>
                <a:cubicBezTo>
                  <a:pt x="1" y="12028"/>
                  <a:pt x="1434" y="11940"/>
                  <a:pt x="1789" y="12395"/>
                </a:cubicBezTo>
                <a:cubicBezTo>
                  <a:pt x="2275" y="12999"/>
                  <a:pt x="1789" y="13535"/>
                  <a:pt x="1782" y="14177"/>
                </a:cubicBezTo>
                <a:cubicBezTo>
                  <a:pt x="1770" y="14787"/>
                  <a:pt x="1926" y="15030"/>
                  <a:pt x="2449" y="15317"/>
                </a:cubicBezTo>
                <a:cubicBezTo>
                  <a:pt x="3215" y="15722"/>
                  <a:pt x="4050" y="16021"/>
                  <a:pt x="4567" y="16775"/>
                </a:cubicBezTo>
                <a:cubicBezTo>
                  <a:pt x="4891" y="17242"/>
                  <a:pt x="4978" y="17678"/>
                  <a:pt x="4866" y="18214"/>
                </a:cubicBezTo>
                <a:cubicBezTo>
                  <a:pt x="4791" y="18581"/>
                  <a:pt x="4567" y="18887"/>
                  <a:pt x="4804" y="19142"/>
                </a:cubicBezTo>
                <a:cubicBezTo>
                  <a:pt x="5066" y="19426"/>
                  <a:pt x="5737" y="19526"/>
                  <a:pt x="6165" y="19526"/>
                </a:cubicBezTo>
                <a:cubicBezTo>
                  <a:pt x="6216" y="19526"/>
                  <a:pt x="6263" y="19525"/>
                  <a:pt x="6305" y="19522"/>
                </a:cubicBezTo>
                <a:cubicBezTo>
                  <a:pt x="6698" y="19502"/>
                  <a:pt x="7116" y="19377"/>
                  <a:pt x="7522" y="19377"/>
                </a:cubicBezTo>
                <a:cubicBezTo>
                  <a:pt x="7611" y="19377"/>
                  <a:pt x="7700" y="19383"/>
                  <a:pt x="7788" y="19397"/>
                </a:cubicBezTo>
                <a:cubicBezTo>
                  <a:pt x="8417" y="19497"/>
                  <a:pt x="9084" y="19952"/>
                  <a:pt x="9576" y="20319"/>
                </a:cubicBezTo>
                <a:cubicBezTo>
                  <a:pt x="10280" y="20861"/>
                  <a:pt x="10772" y="21173"/>
                  <a:pt x="11669" y="21216"/>
                </a:cubicBezTo>
                <a:cubicBezTo>
                  <a:pt x="11771" y="21221"/>
                  <a:pt x="11877" y="21222"/>
                  <a:pt x="11986" y="21222"/>
                </a:cubicBezTo>
                <a:cubicBezTo>
                  <a:pt x="12150" y="21222"/>
                  <a:pt x="12320" y="21219"/>
                  <a:pt x="12487" y="21219"/>
                </a:cubicBezTo>
                <a:cubicBezTo>
                  <a:pt x="12683" y="21219"/>
                  <a:pt x="12876" y="21223"/>
                  <a:pt x="13052" y="21241"/>
                </a:cubicBezTo>
                <a:cubicBezTo>
                  <a:pt x="13326" y="21273"/>
                  <a:pt x="13426" y="21435"/>
                  <a:pt x="13613" y="21621"/>
                </a:cubicBezTo>
                <a:cubicBezTo>
                  <a:pt x="13804" y="21812"/>
                  <a:pt x="13929" y="21996"/>
                  <a:pt x="14147" y="21996"/>
                </a:cubicBezTo>
                <a:cubicBezTo>
                  <a:pt x="14206" y="21996"/>
                  <a:pt x="14272" y="21982"/>
                  <a:pt x="14348" y="21952"/>
                </a:cubicBezTo>
                <a:cubicBezTo>
                  <a:pt x="14665" y="21827"/>
                  <a:pt x="14628" y="21677"/>
                  <a:pt x="14678" y="21397"/>
                </a:cubicBezTo>
                <a:cubicBezTo>
                  <a:pt x="14734" y="21023"/>
                  <a:pt x="14803" y="20942"/>
                  <a:pt x="15070" y="20712"/>
                </a:cubicBezTo>
                <a:cubicBezTo>
                  <a:pt x="15264" y="20550"/>
                  <a:pt x="15762" y="20276"/>
                  <a:pt x="15862" y="20064"/>
                </a:cubicBezTo>
                <a:cubicBezTo>
                  <a:pt x="16129" y="19522"/>
                  <a:pt x="15388" y="18899"/>
                  <a:pt x="16204" y="18531"/>
                </a:cubicBezTo>
                <a:cubicBezTo>
                  <a:pt x="16318" y="18481"/>
                  <a:pt x="16421" y="18459"/>
                  <a:pt x="16516" y="18459"/>
                </a:cubicBezTo>
                <a:cubicBezTo>
                  <a:pt x="16985" y="18459"/>
                  <a:pt x="17265" y="18984"/>
                  <a:pt x="17699" y="19186"/>
                </a:cubicBezTo>
                <a:cubicBezTo>
                  <a:pt x="18104" y="19379"/>
                  <a:pt x="18397" y="19335"/>
                  <a:pt x="18721" y="19715"/>
                </a:cubicBezTo>
                <a:cubicBezTo>
                  <a:pt x="18945" y="19977"/>
                  <a:pt x="18945" y="20307"/>
                  <a:pt x="19138" y="20550"/>
                </a:cubicBezTo>
                <a:cubicBezTo>
                  <a:pt x="19388" y="20868"/>
                  <a:pt x="19867" y="20843"/>
                  <a:pt x="20079" y="21223"/>
                </a:cubicBezTo>
                <a:cubicBezTo>
                  <a:pt x="20247" y="21534"/>
                  <a:pt x="20085" y="21771"/>
                  <a:pt x="20067" y="22107"/>
                </a:cubicBezTo>
                <a:cubicBezTo>
                  <a:pt x="20029" y="22824"/>
                  <a:pt x="20397" y="23484"/>
                  <a:pt x="20459" y="24188"/>
                </a:cubicBezTo>
                <a:cubicBezTo>
                  <a:pt x="20521" y="24880"/>
                  <a:pt x="20658" y="25540"/>
                  <a:pt x="21082" y="26126"/>
                </a:cubicBezTo>
                <a:cubicBezTo>
                  <a:pt x="21437" y="26605"/>
                  <a:pt x="22172" y="26661"/>
                  <a:pt x="22745" y="26680"/>
                </a:cubicBezTo>
                <a:cubicBezTo>
                  <a:pt x="22769" y="26681"/>
                  <a:pt x="22792" y="26681"/>
                  <a:pt x="22814" y="26681"/>
                </a:cubicBezTo>
                <a:cubicBezTo>
                  <a:pt x="23599" y="26681"/>
                  <a:pt x="24135" y="26269"/>
                  <a:pt x="24783" y="25858"/>
                </a:cubicBezTo>
                <a:cubicBezTo>
                  <a:pt x="25113" y="25646"/>
                  <a:pt x="25692" y="25116"/>
                  <a:pt x="26109" y="25098"/>
                </a:cubicBezTo>
                <a:cubicBezTo>
                  <a:pt x="26115" y="25097"/>
                  <a:pt x="26121" y="25097"/>
                  <a:pt x="26127" y="25097"/>
                </a:cubicBezTo>
                <a:cubicBezTo>
                  <a:pt x="26435" y="25097"/>
                  <a:pt x="26495" y="25262"/>
                  <a:pt x="26770" y="25403"/>
                </a:cubicBezTo>
                <a:cubicBezTo>
                  <a:pt x="26933" y="25488"/>
                  <a:pt x="27079" y="25523"/>
                  <a:pt x="27217" y="25523"/>
                </a:cubicBezTo>
                <a:cubicBezTo>
                  <a:pt x="27551" y="25523"/>
                  <a:pt x="27831" y="25315"/>
                  <a:pt x="28171" y="25116"/>
                </a:cubicBezTo>
                <a:cubicBezTo>
                  <a:pt x="28439" y="24961"/>
                  <a:pt x="28489" y="24979"/>
                  <a:pt x="28645" y="24686"/>
                </a:cubicBezTo>
                <a:cubicBezTo>
                  <a:pt x="28790" y="24408"/>
                  <a:pt x="28800" y="24324"/>
                  <a:pt x="29063" y="24324"/>
                </a:cubicBezTo>
                <a:cubicBezTo>
                  <a:pt x="29082" y="24324"/>
                  <a:pt x="29103" y="24324"/>
                  <a:pt x="29125" y="24325"/>
                </a:cubicBezTo>
                <a:cubicBezTo>
                  <a:pt x="29346" y="24336"/>
                  <a:pt x="29531" y="24389"/>
                  <a:pt x="29759" y="24389"/>
                </a:cubicBezTo>
                <a:cubicBezTo>
                  <a:pt x="29782" y="24389"/>
                  <a:pt x="29805" y="24389"/>
                  <a:pt x="29829" y="24387"/>
                </a:cubicBezTo>
                <a:cubicBezTo>
                  <a:pt x="29844" y="24387"/>
                  <a:pt x="29860" y="24387"/>
                  <a:pt x="29875" y="24387"/>
                </a:cubicBezTo>
                <a:cubicBezTo>
                  <a:pt x="30225" y="24387"/>
                  <a:pt x="30355" y="24524"/>
                  <a:pt x="30719" y="24655"/>
                </a:cubicBezTo>
                <a:cubicBezTo>
                  <a:pt x="30923" y="24731"/>
                  <a:pt x="31095" y="24768"/>
                  <a:pt x="31247" y="24768"/>
                </a:cubicBezTo>
                <a:cubicBezTo>
                  <a:pt x="31605" y="24768"/>
                  <a:pt x="31851" y="24566"/>
                  <a:pt x="32140" y="24207"/>
                </a:cubicBezTo>
                <a:cubicBezTo>
                  <a:pt x="32252" y="24070"/>
                  <a:pt x="32532" y="23808"/>
                  <a:pt x="32563" y="23646"/>
                </a:cubicBezTo>
                <a:cubicBezTo>
                  <a:pt x="32606" y="23421"/>
                  <a:pt x="32179" y="22898"/>
                  <a:pt x="32055" y="22706"/>
                </a:cubicBezTo>
                <a:lnTo>
                  <a:pt x="32055" y="22706"/>
                </a:lnTo>
                <a:cubicBezTo>
                  <a:pt x="32079" y="22745"/>
                  <a:pt x="32088" y="22763"/>
                  <a:pt x="32084" y="22763"/>
                </a:cubicBezTo>
                <a:cubicBezTo>
                  <a:pt x="32052" y="22763"/>
                  <a:pt x="31297" y="21775"/>
                  <a:pt x="31286" y="21721"/>
                </a:cubicBezTo>
                <a:cubicBezTo>
                  <a:pt x="31199" y="21366"/>
                  <a:pt x="31816" y="21104"/>
                  <a:pt x="32071" y="20961"/>
                </a:cubicBezTo>
                <a:cubicBezTo>
                  <a:pt x="32507" y="20718"/>
                  <a:pt x="33062" y="20662"/>
                  <a:pt x="33398" y="20263"/>
                </a:cubicBezTo>
                <a:cubicBezTo>
                  <a:pt x="33685" y="19921"/>
                  <a:pt x="33622" y="19404"/>
                  <a:pt x="33909" y="19080"/>
                </a:cubicBezTo>
                <a:cubicBezTo>
                  <a:pt x="34158" y="18799"/>
                  <a:pt x="34812" y="18855"/>
                  <a:pt x="35136" y="18743"/>
                </a:cubicBezTo>
                <a:cubicBezTo>
                  <a:pt x="35342" y="18675"/>
                  <a:pt x="35541" y="18619"/>
                  <a:pt x="35672" y="18444"/>
                </a:cubicBezTo>
                <a:cubicBezTo>
                  <a:pt x="35815" y="18257"/>
                  <a:pt x="35803" y="17946"/>
                  <a:pt x="35946" y="17747"/>
                </a:cubicBezTo>
                <a:cubicBezTo>
                  <a:pt x="36214" y="17366"/>
                  <a:pt x="36644" y="17553"/>
                  <a:pt x="36955" y="17180"/>
                </a:cubicBezTo>
                <a:cubicBezTo>
                  <a:pt x="37124" y="16974"/>
                  <a:pt x="37142" y="16787"/>
                  <a:pt x="37205" y="16550"/>
                </a:cubicBezTo>
                <a:cubicBezTo>
                  <a:pt x="37267" y="16326"/>
                  <a:pt x="37192" y="16021"/>
                  <a:pt x="37254" y="15834"/>
                </a:cubicBezTo>
                <a:cubicBezTo>
                  <a:pt x="37309" y="15663"/>
                  <a:pt x="37432" y="15611"/>
                  <a:pt x="37584" y="15611"/>
                </a:cubicBezTo>
                <a:cubicBezTo>
                  <a:pt x="37819" y="15611"/>
                  <a:pt x="38123" y="15736"/>
                  <a:pt x="38348" y="15736"/>
                </a:cubicBezTo>
                <a:cubicBezTo>
                  <a:pt x="38363" y="15736"/>
                  <a:pt x="38379" y="15735"/>
                  <a:pt x="38393" y="15734"/>
                </a:cubicBezTo>
                <a:lnTo>
                  <a:pt x="38393" y="15734"/>
                </a:lnTo>
                <a:cubicBezTo>
                  <a:pt x="38353" y="15745"/>
                  <a:pt x="38366" y="15756"/>
                  <a:pt x="38401" y="15756"/>
                </a:cubicBezTo>
                <a:cubicBezTo>
                  <a:pt x="38472" y="15756"/>
                  <a:pt x="38636" y="15712"/>
                  <a:pt x="38644" y="15535"/>
                </a:cubicBezTo>
                <a:cubicBezTo>
                  <a:pt x="38650" y="15392"/>
                  <a:pt x="38482" y="15392"/>
                  <a:pt x="38438" y="15286"/>
                </a:cubicBezTo>
                <a:cubicBezTo>
                  <a:pt x="38376" y="15111"/>
                  <a:pt x="38376" y="14906"/>
                  <a:pt x="38326" y="14719"/>
                </a:cubicBezTo>
                <a:cubicBezTo>
                  <a:pt x="38139" y="14027"/>
                  <a:pt x="38102" y="13386"/>
                  <a:pt x="37996" y="12688"/>
                </a:cubicBezTo>
                <a:cubicBezTo>
                  <a:pt x="37909" y="12152"/>
                  <a:pt x="37572" y="11753"/>
                  <a:pt x="37391" y="11243"/>
                </a:cubicBezTo>
                <a:cubicBezTo>
                  <a:pt x="37242" y="10825"/>
                  <a:pt x="37167" y="10339"/>
                  <a:pt x="37192" y="9897"/>
                </a:cubicBezTo>
                <a:cubicBezTo>
                  <a:pt x="37229" y="9293"/>
                  <a:pt x="37497" y="8776"/>
                  <a:pt x="37591" y="8190"/>
                </a:cubicBezTo>
                <a:cubicBezTo>
                  <a:pt x="37790" y="7000"/>
                  <a:pt x="37317" y="5935"/>
                  <a:pt x="37036" y="4801"/>
                </a:cubicBezTo>
                <a:cubicBezTo>
                  <a:pt x="36856" y="4054"/>
                  <a:pt x="36924" y="3686"/>
                  <a:pt x="36488" y="3032"/>
                </a:cubicBezTo>
                <a:cubicBezTo>
                  <a:pt x="36233" y="2652"/>
                  <a:pt x="35890" y="2153"/>
                  <a:pt x="35429" y="2016"/>
                </a:cubicBezTo>
                <a:cubicBezTo>
                  <a:pt x="35017" y="1893"/>
                  <a:pt x="34597" y="1867"/>
                  <a:pt x="34180" y="1867"/>
                </a:cubicBezTo>
                <a:cubicBezTo>
                  <a:pt x="33890" y="1867"/>
                  <a:pt x="33601" y="1879"/>
                  <a:pt x="33318" y="1879"/>
                </a:cubicBezTo>
                <a:cubicBezTo>
                  <a:pt x="32517" y="1879"/>
                  <a:pt x="31760" y="1780"/>
                  <a:pt x="31137" y="1020"/>
                </a:cubicBezTo>
                <a:cubicBezTo>
                  <a:pt x="30595" y="366"/>
                  <a:pt x="30888" y="42"/>
                  <a:pt x="29972" y="4"/>
                </a:cubicBezTo>
                <a:cubicBezTo>
                  <a:pt x="29904" y="2"/>
                  <a:pt x="29836" y="0"/>
                  <a:pt x="29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6" name="Google Shape;3496;p26"/>
          <p:cNvSpPr txBox="1"/>
          <p:nvPr>
            <p:ph type="title"/>
          </p:nvPr>
        </p:nvSpPr>
        <p:spPr>
          <a:xfrm>
            <a:off x="953746" y="912825"/>
            <a:ext cx="4104300" cy="1208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497" name="Google Shape;3497;p26"/>
          <p:cNvSpPr txBox="1"/>
          <p:nvPr>
            <p:ph type="subTitle" idx="1"/>
          </p:nvPr>
        </p:nvSpPr>
        <p:spPr>
          <a:xfrm>
            <a:off x="952350" y="2121298"/>
            <a:ext cx="4104300" cy="214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p:txBody>
      </p:sp>
      <p:sp>
        <p:nvSpPr>
          <p:cNvPr id="3498" name="Google Shape;3498;p26"/>
          <p:cNvSpPr/>
          <p:nvPr>
            <p:ph type="pic" idx="2"/>
          </p:nvPr>
        </p:nvSpPr>
        <p:spPr>
          <a:xfrm>
            <a:off x="5501500" y="387225"/>
            <a:ext cx="2927400" cy="4376400"/>
          </a:xfrm>
          <a:prstGeom prst="rect">
            <a:avLst/>
          </a:prstGeom>
          <a:noFill/>
          <a:ln>
            <a:noFill/>
          </a:ln>
        </p:spPr>
      </p:sp>
      <p:grpSp>
        <p:nvGrpSpPr>
          <p:cNvPr id="3499" name="Google Shape;3499;p26"/>
          <p:cNvGrpSpPr/>
          <p:nvPr/>
        </p:nvGrpSpPr>
        <p:grpSpPr>
          <a:xfrm rot="-2555191">
            <a:off x="-568381" y="3492029"/>
            <a:ext cx="1334144" cy="2232948"/>
            <a:chOff x="3020205" y="2319390"/>
            <a:chExt cx="603287" cy="1009718"/>
          </a:xfrm>
        </p:grpSpPr>
        <p:sp>
          <p:nvSpPr>
            <p:cNvPr id="3500" name="Google Shape;3500;p26"/>
            <p:cNvSpPr/>
            <p:nvPr/>
          </p:nvSpPr>
          <p:spPr>
            <a:xfrm rot="5400000">
              <a:off x="2738185" y="2688987"/>
              <a:ext cx="1009718" cy="270524"/>
            </a:xfrm>
            <a:custGeom>
              <a:avLst/>
              <a:gdLst/>
              <a:ahLst/>
              <a:cxnLst/>
              <a:rect l="l" t="t" r="r" b="b"/>
              <a:pathLst>
                <a:path w="29617" h="7935" extrusionOk="0">
                  <a:moveTo>
                    <a:pt x="6299" y="1"/>
                  </a:moveTo>
                  <a:cubicBezTo>
                    <a:pt x="6117" y="1"/>
                    <a:pt x="5934" y="10"/>
                    <a:pt x="5750" y="29"/>
                  </a:cubicBezTo>
                  <a:cubicBezTo>
                    <a:pt x="5115" y="91"/>
                    <a:pt x="4498" y="284"/>
                    <a:pt x="3888" y="471"/>
                  </a:cubicBezTo>
                  <a:cubicBezTo>
                    <a:pt x="3464" y="596"/>
                    <a:pt x="3047" y="727"/>
                    <a:pt x="2629" y="851"/>
                  </a:cubicBezTo>
                  <a:cubicBezTo>
                    <a:pt x="1751" y="1119"/>
                    <a:pt x="879" y="1387"/>
                    <a:pt x="0" y="1655"/>
                  </a:cubicBezTo>
                  <a:cubicBezTo>
                    <a:pt x="567" y="1829"/>
                    <a:pt x="1122" y="2072"/>
                    <a:pt x="1707" y="2116"/>
                  </a:cubicBezTo>
                  <a:cubicBezTo>
                    <a:pt x="1783" y="2122"/>
                    <a:pt x="1859" y="2125"/>
                    <a:pt x="1934" y="2125"/>
                  </a:cubicBezTo>
                  <a:cubicBezTo>
                    <a:pt x="2979" y="2125"/>
                    <a:pt x="3982" y="1561"/>
                    <a:pt x="5034" y="1561"/>
                  </a:cubicBezTo>
                  <a:cubicBezTo>
                    <a:pt x="6342" y="1561"/>
                    <a:pt x="7464" y="2403"/>
                    <a:pt x="8597" y="3038"/>
                  </a:cubicBezTo>
                  <a:cubicBezTo>
                    <a:pt x="10890" y="4315"/>
                    <a:pt x="13519" y="4832"/>
                    <a:pt x="16092" y="5324"/>
                  </a:cubicBezTo>
                  <a:cubicBezTo>
                    <a:pt x="20602" y="6196"/>
                    <a:pt x="25112" y="7062"/>
                    <a:pt x="29616" y="7935"/>
                  </a:cubicBezTo>
                  <a:lnTo>
                    <a:pt x="24053" y="6763"/>
                  </a:lnTo>
                  <a:lnTo>
                    <a:pt x="23916" y="6495"/>
                  </a:lnTo>
                  <a:cubicBezTo>
                    <a:pt x="23873" y="6483"/>
                    <a:pt x="23829" y="6464"/>
                    <a:pt x="23792" y="6452"/>
                  </a:cubicBezTo>
                  <a:lnTo>
                    <a:pt x="23792" y="6452"/>
                  </a:lnTo>
                  <a:cubicBezTo>
                    <a:pt x="23860" y="6564"/>
                    <a:pt x="23947" y="6670"/>
                    <a:pt x="24047" y="6763"/>
                  </a:cubicBezTo>
                  <a:lnTo>
                    <a:pt x="19070" y="5723"/>
                  </a:lnTo>
                  <a:cubicBezTo>
                    <a:pt x="16378" y="4184"/>
                    <a:pt x="13637" y="2739"/>
                    <a:pt x="10846" y="1387"/>
                  </a:cubicBezTo>
                  <a:cubicBezTo>
                    <a:pt x="9411" y="689"/>
                    <a:pt x="7880" y="1"/>
                    <a:pt x="6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1" name="Google Shape;3501;p26"/>
            <p:cNvSpPr/>
            <p:nvPr/>
          </p:nvSpPr>
          <p:spPr>
            <a:xfrm rot="5400000">
              <a:off x="3244980" y="2645797"/>
              <a:ext cx="334106" cy="422917"/>
            </a:xfrm>
            <a:custGeom>
              <a:avLst/>
              <a:gdLst/>
              <a:ahLst/>
              <a:cxnLst/>
              <a:rect l="l" t="t" r="r" b="b"/>
              <a:pathLst>
                <a:path w="9800" h="12405" extrusionOk="0">
                  <a:moveTo>
                    <a:pt x="0" y="1"/>
                  </a:moveTo>
                  <a:cubicBezTo>
                    <a:pt x="318" y="1159"/>
                    <a:pt x="642" y="2318"/>
                    <a:pt x="960" y="3477"/>
                  </a:cubicBezTo>
                  <a:cubicBezTo>
                    <a:pt x="1084" y="3919"/>
                    <a:pt x="1203" y="4368"/>
                    <a:pt x="1439" y="4760"/>
                  </a:cubicBezTo>
                  <a:cubicBezTo>
                    <a:pt x="2274" y="6156"/>
                    <a:pt x="4230" y="6492"/>
                    <a:pt x="5196" y="7794"/>
                  </a:cubicBezTo>
                  <a:cubicBezTo>
                    <a:pt x="5707" y="8479"/>
                    <a:pt x="5888" y="9358"/>
                    <a:pt x="6380" y="10056"/>
                  </a:cubicBezTo>
                  <a:cubicBezTo>
                    <a:pt x="6853" y="10716"/>
                    <a:pt x="7570" y="11146"/>
                    <a:pt x="8267" y="11551"/>
                  </a:cubicBezTo>
                  <a:cubicBezTo>
                    <a:pt x="8772" y="11843"/>
                    <a:pt x="9289" y="12124"/>
                    <a:pt x="9800" y="12404"/>
                  </a:cubicBezTo>
                  <a:cubicBezTo>
                    <a:pt x="8417" y="11420"/>
                    <a:pt x="7308" y="10049"/>
                    <a:pt x="6660" y="8486"/>
                  </a:cubicBezTo>
                  <a:cubicBezTo>
                    <a:pt x="6106" y="7140"/>
                    <a:pt x="5869" y="5651"/>
                    <a:pt x="5059" y="4443"/>
                  </a:cubicBezTo>
                  <a:cubicBezTo>
                    <a:pt x="3801" y="2574"/>
                    <a:pt x="1415" y="17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2" name="Google Shape;3502;p26"/>
            <p:cNvSpPr/>
            <p:nvPr/>
          </p:nvSpPr>
          <p:spPr>
            <a:xfrm rot="5400000">
              <a:off x="3138146" y="3043612"/>
              <a:ext cx="81822" cy="43127"/>
            </a:xfrm>
            <a:custGeom>
              <a:avLst/>
              <a:gdLst/>
              <a:ahLst/>
              <a:cxnLst/>
              <a:rect l="l" t="t" r="r" b="b"/>
              <a:pathLst>
                <a:path w="2400" h="1265" extrusionOk="0">
                  <a:moveTo>
                    <a:pt x="1" y="0"/>
                  </a:moveTo>
                  <a:lnTo>
                    <a:pt x="1" y="0"/>
                  </a:lnTo>
                  <a:cubicBezTo>
                    <a:pt x="480" y="343"/>
                    <a:pt x="991" y="642"/>
                    <a:pt x="1533" y="879"/>
                  </a:cubicBezTo>
                  <a:lnTo>
                    <a:pt x="2399" y="1265"/>
                  </a:lnTo>
                  <a:cubicBezTo>
                    <a:pt x="1589" y="860"/>
                    <a:pt x="792" y="4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3" name="Google Shape;3503;p26"/>
            <p:cNvSpPr/>
            <p:nvPr/>
          </p:nvSpPr>
          <p:spPr>
            <a:xfrm rot="5400000">
              <a:off x="3277999" y="2821553"/>
              <a:ext cx="199271" cy="438600"/>
            </a:xfrm>
            <a:custGeom>
              <a:avLst/>
              <a:gdLst/>
              <a:ahLst/>
              <a:cxnLst/>
              <a:rect l="l" t="t" r="r" b="b"/>
              <a:pathLst>
                <a:path w="5845" h="12865" extrusionOk="0">
                  <a:moveTo>
                    <a:pt x="1" y="0"/>
                  </a:moveTo>
                  <a:cubicBezTo>
                    <a:pt x="474" y="1003"/>
                    <a:pt x="767" y="2094"/>
                    <a:pt x="867" y="3203"/>
                  </a:cubicBezTo>
                  <a:cubicBezTo>
                    <a:pt x="917" y="3744"/>
                    <a:pt x="917" y="4305"/>
                    <a:pt x="1097" y="4822"/>
                  </a:cubicBezTo>
                  <a:cubicBezTo>
                    <a:pt x="1652" y="6417"/>
                    <a:pt x="3683" y="7127"/>
                    <a:pt x="4218" y="8728"/>
                  </a:cubicBezTo>
                  <a:cubicBezTo>
                    <a:pt x="4474" y="9476"/>
                    <a:pt x="4349" y="10292"/>
                    <a:pt x="4430" y="11077"/>
                  </a:cubicBezTo>
                  <a:cubicBezTo>
                    <a:pt x="4499" y="11818"/>
                    <a:pt x="4866" y="12628"/>
                    <a:pt x="5552" y="12865"/>
                  </a:cubicBezTo>
                  <a:cubicBezTo>
                    <a:pt x="5190" y="12298"/>
                    <a:pt x="5203" y="11507"/>
                    <a:pt x="5352" y="10828"/>
                  </a:cubicBezTo>
                  <a:cubicBezTo>
                    <a:pt x="5527" y="10005"/>
                    <a:pt x="5844" y="9171"/>
                    <a:pt x="5695" y="8342"/>
                  </a:cubicBezTo>
                  <a:cubicBezTo>
                    <a:pt x="5545" y="7507"/>
                    <a:pt x="4941" y="6841"/>
                    <a:pt x="4549" y="6087"/>
                  </a:cubicBezTo>
                  <a:cubicBezTo>
                    <a:pt x="4056" y="5140"/>
                    <a:pt x="3882" y="4037"/>
                    <a:pt x="3296" y="3146"/>
                  </a:cubicBezTo>
                  <a:cubicBezTo>
                    <a:pt x="2468" y="1876"/>
                    <a:pt x="898" y="115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4" name="Google Shape;3504;p26"/>
            <p:cNvSpPr/>
            <p:nvPr/>
          </p:nvSpPr>
          <p:spPr>
            <a:xfrm rot="5400000">
              <a:off x="2929485" y="2896015"/>
              <a:ext cx="306730" cy="125290"/>
            </a:xfrm>
            <a:custGeom>
              <a:avLst/>
              <a:gdLst/>
              <a:ahLst/>
              <a:cxnLst/>
              <a:rect l="l" t="t" r="r" b="b"/>
              <a:pathLst>
                <a:path w="8997" h="3675" extrusionOk="0">
                  <a:moveTo>
                    <a:pt x="8565" y="0"/>
                  </a:moveTo>
                  <a:cubicBezTo>
                    <a:pt x="8162" y="0"/>
                    <a:pt x="7725" y="244"/>
                    <a:pt x="7296" y="277"/>
                  </a:cubicBezTo>
                  <a:cubicBezTo>
                    <a:pt x="7263" y="279"/>
                    <a:pt x="7229" y="280"/>
                    <a:pt x="7196" y="280"/>
                  </a:cubicBezTo>
                  <a:cubicBezTo>
                    <a:pt x="6966" y="280"/>
                    <a:pt x="6733" y="230"/>
                    <a:pt x="6505" y="208"/>
                  </a:cubicBezTo>
                  <a:cubicBezTo>
                    <a:pt x="6447" y="204"/>
                    <a:pt x="6389" y="202"/>
                    <a:pt x="6330" y="202"/>
                  </a:cubicBezTo>
                  <a:cubicBezTo>
                    <a:pt x="5813" y="202"/>
                    <a:pt x="5293" y="374"/>
                    <a:pt x="4879" y="682"/>
                  </a:cubicBezTo>
                  <a:cubicBezTo>
                    <a:pt x="4374" y="1056"/>
                    <a:pt x="4032" y="1623"/>
                    <a:pt x="3508" y="1971"/>
                  </a:cubicBezTo>
                  <a:cubicBezTo>
                    <a:pt x="3203" y="2171"/>
                    <a:pt x="2854" y="2283"/>
                    <a:pt x="2512" y="2401"/>
                  </a:cubicBezTo>
                  <a:cubicBezTo>
                    <a:pt x="1677" y="2682"/>
                    <a:pt x="842" y="2956"/>
                    <a:pt x="1" y="3236"/>
                  </a:cubicBezTo>
                  <a:cubicBezTo>
                    <a:pt x="358" y="3155"/>
                    <a:pt x="724" y="3114"/>
                    <a:pt x="1089" y="3114"/>
                  </a:cubicBezTo>
                  <a:cubicBezTo>
                    <a:pt x="1591" y="3114"/>
                    <a:pt x="2092" y="3191"/>
                    <a:pt x="2568" y="3342"/>
                  </a:cubicBezTo>
                  <a:cubicBezTo>
                    <a:pt x="3006" y="3477"/>
                    <a:pt x="3478" y="3675"/>
                    <a:pt x="3920" y="3675"/>
                  </a:cubicBezTo>
                  <a:cubicBezTo>
                    <a:pt x="4112" y="3675"/>
                    <a:pt x="4298" y="3638"/>
                    <a:pt x="4474" y="3541"/>
                  </a:cubicBezTo>
                  <a:cubicBezTo>
                    <a:pt x="4754" y="3392"/>
                    <a:pt x="4947" y="3111"/>
                    <a:pt x="5209" y="2931"/>
                  </a:cubicBezTo>
                  <a:cubicBezTo>
                    <a:pt x="6000" y="2370"/>
                    <a:pt x="7265" y="2806"/>
                    <a:pt x="7944" y="2121"/>
                  </a:cubicBezTo>
                  <a:cubicBezTo>
                    <a:pt x="8492" y="1573"/>
                    <a:pt x="8380" y="557"/>
                    <a:pt x="8997" y="90"/>
                  </a:cubicBezTo>
                  <a:lnTo>
                    <a:pt x="8941" y="90"/>
                  </a:lnTo>
                  <a:cubicBezTo>
                    <a:pt x="8820" y="25"/>
                    <a:pt x="8694" y="0"/>
                    <a:pt x="8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05" name="Google Shape;3505;p26"/>
          <p:cNvSpPr/>
          <p:nvPr/>
        </p:nvSpPr>
        <p:spPr>
          <a:xfrm rot="-1450617">
            <a:off x="-1248344" y="-744199"/>
            <a:ext cx="3769936" cy="1611819"/>
          </a:xfrm>
          <a:custGeom>
            <a:avLst/>
            <a:gdLst/>
            <a:ahLst/>
            <a:cxnLst/>
            <a:rect l="l" t="t" r="r" b="b"/>
            <a:pathLst>
              <a:path w="95515" h="40837" fill="none" extrusionOk="0">
                <a:moveTo>
                  <a:pt x="7670" y="1583"/>
                </a:moveTo>
                <a:cubicBezTo>
                  <a:pt x="4137" y="5327"/>
                  <a:pt x="991" y="9812"/>
                  <a:pt x="499" y="14939"/>
                </a:cubicBezTo>
                <a:cubicBezTo>
                  <a:pt x="1" y="20067"/>
                  <a:pt x="2960" y="25792"/>
                  <a:pt x="7987" y="26919"/>
                </a:cubicBezTo>
                <a:cubicBezTo>
                  <a:pt x="12772" y="27991"/>
                  <a:pt x="18516" y="24976"/>
                  <a:pt x="22328" y="28066"/>
                </a:cubicBezTo>
                <a:cubicBezTo>
                  <a:pt x="25879" y="30937"/>
                  <a:pt x="25269" y="37516"/>
                  <a:pt x="29424" y="39397"/>
                </a:cubicBezTo>
                <a:cubicBezTo>
                  <a:pt x="32613" y="40837"/>
                  <a:pt x="36177" y="38307"/>
                  <a:pt x="38401" y="35604"/>
                </a:cubicBezTo>
                <a:cubicBezTo>
                  <a:pt x="40619" y="32894"/>
                  <a:pt x="42743" y="29604"/>
                  <a:pt x="46169" y="28882"/>
                </a:cubicBezTo>
                <a:cubicBezTo>
                  <a:pt x="47453" y="28608"/>
                  <a:pt x="48518" y="28670"/>
                  <a:pt x="49465" y="29486"/>
                </a:cubicBezTo>
                <a:cubicBezTo>
                  <a:pt x="49969" y="29934"/>
                  <a:pt x="50486" y="30371"/>
                  <a:pt x="50997" y="30813"/>
                </a:cubicBezTo>
                <a:cubicBezTo>
                  <a:pt x="52000" y="31660"/>
                  <a:pt x="53009" y="32495"/>
                  <a:pt x="54044" y="33299"/>
                </a:cubicBezTo>
                <a:cubicBezTo>
                  <a:pt x="56143" y="34918"/>
                  <a:pt x="58348" y="36413"/>
                  <a:pt x="60741" y="37566"/>
                </a:cubicBezTo>
                <a:cubicBezTo>
                  <a:pt x="65189" y="39721"/>
                  <a:pt x="70446" y="40650"/>
                  <a:pt x="75100" y="38992"/>
                </a:cubicBezTo>
                <a:cubicBezTo>
                  <a:pt x="79760" y="37335"/>
                  <a:pt x="83485" y="32657"/>
                  <a:pt x="83024" y="27742"/>
                </a:cubicBezTo>
                <a:cubicBezTo>
                  <a:pt x="82769" y="25025"/>
                  <a:pt x="81342" y="22465"/>
                  <a:pt x="81492" y="19743"/>
                </a:cubicBezTo>
                <a:cubicBezTo>
                  <a:pt x="81728" y="15594"/>
                  <a:pt x="85435" y="12622"/>
                  <a:pt x="88718" y="10080"/>
                </a:cubicBezTo>
                <a:cubicBezTo>
                  <a:pt x="92007" y="7532"/>
                  <a:pt x="95515" y="4137"/>
                  <a:pt x="95085" y="1"/>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3506" name="Shape 3506"/>
        <p:cNvGrpSpPr/>
        <p:nvPr/>
      </p:nvGrpSpPr>
      <p:grpSpPr>
        <a:xfrm>
          <a:off x="0" y="0"/>
          <a:ext cx="0" cy="0"/>
          <a:chOff x="0" y="0"/>
          <a:chExt cx="0" cy="0"/>
        </a:xfrm>
      </p:grpSpPr>
      <p:sp>
        <p:nvSpPr>
          <p:cNvPr id="3507" name="Google Shape;3507;p27"/>
          <p:cNvSpPr/>
          <p:nvPr/>
        </p:nvSpPr>
        <p:spPr>
          <a:xfrm rot="1264627" flipH="1">
            <a:off x="6124191" y="-330646"/>
            <a:ext cx="3680937" cy="1526458"/>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8" name="Google Shape;3508;p27"/>
          <p:cNvSpPr txBox="1"/>
          <p:nvPr>
            <p:ph type="title"/>
          </p:nvPr>
        </p:nvSpPr>
        <p:spPr>
          <a:xfrm>
            <a:off x="1209300" y="827675"/>
            <a:ext cx="3165000" cy="2451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509" name="Google Shape;3509;p27"/>
          <p:cNvSpPr txBox="1"/>
          <p:nvPr>
            <p:ph type="subTitle" idx="1"/>
          </p:nvPr>
        </p:nvSpPr>
        <p:spPr>
          <a:xfrm>
            <a:off x="1209300" y="3279025"/>
            <a:ext cx="3165000" cy="103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510" name="Google Shape;3510;p27"/>
          <p:cNvSpPr/>
          <p:nvPr>
            <p:ph type="pic" idx="2"/>
          </p:nvPr>
        </p:nvSpPr>
        <p:spPr>
          <a:xfrm>
            <a:off x="5007299" y="387225"/>
            <a:ext cx="2927400" cy="4376400"/>
          </a:xfrm>
          <a:prstGeom prst="rect">
            <a:avLst/>
          </a:prstGeom>
          <a:noFill/>
          <a:ln>
            <a:noFill/>
          </a:ln>
        </p:spPr>
      </p:sp>
      <p:sp>
        <p:nvSpPr>
          <p:cNvPr id="3511" name="Google Shape;3511;p27"/>
          <p:cNvSpPr/>
          <p:nvPr/>
        </p:nvSpPr>
        <p:spPr>
          <a:xfrm rot="2319524" flipH="1">
            <a:off x="-941325" y="-647617"/>
            <a:ext cx="1849916" cy="2107307"/>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12" name="Google Shape;3512;p27"/>
          <p:cNvGrpSpPr/>
          <p:nvPr/>
        </p:nvGrpSpPr>
        <p:grpSpPr>
          <a:xfrm rot="-5400000">
            <a:off x="532219" y="3738567"/>
            <a:ext cx="780986" cy="2520866"/>
            <a:chOff x="6009515" y="1449343"/>
            <a:chExt cx="454141" cy="1465875"/>
          </a:xfrm>
        </p:grpSpPr>
        <p:sp>
          <p:nvSpPr>
            <p:cNvPr id="3513" name="Google Shape;3513;p27"/>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4" name="Google Shape;3514;p27"/>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5" name="Google Shape;3515;p27"/>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6" name="Google Shape;3516;p27"/>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3517" name="Shape 3517"/>
        <p:cNvGrpSpPr/>
        <p:nvPr/>
      </p:nvGrpSpPr>
      <p:grpSpPr>
        <a:xfrm>
          <a:off x="0" y="0"/>
          <a:ext cx="0" cy="0"/>
          <a:chOff x="0" y="0"/>
          <a:chExt cx="0" cy="0"/>
        </a:xfrm>
      </p:grpSpPr>
      <p:sp>
        <p:nvSpPr>
          <p:cNvPr id="3518" name="Google Shape;3518;p28"/>
          <p:cNvSpPr/>
          <p:nvPr/>
        </p:nvSpPr>
        <p:spPr>
          <a:xfrm rot="5400000">
            <a:off x="7651513" y="3600302"/>
            <a:ext cx="1849918" cy="2107309"/>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9" name="Google Shape;3519;p28"/>
          <p:cNvSpPr txBox="1"/>
          <p:nvPr>
            <p:ph type="title"/>
          </p:nvPr>
        </p:nvSpPr>
        <p:spPr>
          <a:xfrm>
            <a:off x="952350" y="535000"/>
            <a:ext cx="4275600" cy="13089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78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520" name="Google Shape;3520;p28"/>
          <p:cNvSpPr txBox="1"/>
          <p:nvPr>
            <p:ph type="subTitle" idx="1"/>
          </p:nvPr>
        </p:nvSpPr>
        <p:spPr>
          <a:xfrm>
            <a:off x="952363" y="1843821"/>
            <a:ext cx="4275600" cy="989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3521" name="Google Shape;3521;p28"/>
          <p:cNvSpPr/>
          <p:nvPr>
            <p:ph type="pic" idx="2"/>
          </p:nvPr>
        </p:nvSpPr>
        <p:spPr>
          <a:xfrm>
            <a:off x="5501500" y="387225"/>
            <a:ext cx="2927400" cy="4376400"/>
          </a:xfrm>
          <a:prstGeom prst="rect">
            <a:avLst/>
          </a:prstGeom>
          <a:noFill/>
          <a:ln>
            <a:noFill/>
          </a:ln>
        </p:spPr>
      </p:sp>
      <p:grpSp>
        <p:nvGrpSpPr>
          <p:cNvPr id="3522" name="Google Shape;3522;p28"/>
          <p:cNvGrpSpPr/>
          <p:nvPr/>
        </p:nvGrpSpPr>
        <p:grpSpPr>
          <a:xfrm rot="-6308577">
            <a:off x="-1580123" y="3186102"/>
            <a:ext cx="2654631" cy="2709409"/>
            <a:chOff x="5983672" y="2984139"/>
            <a:chExt cx="1407478" cy="1436595"/>
          </a:xfrm>
        </p:grpSpPr>
        <p:sp>
          <p:nvSpPr>
            <p:cNvPr id="3523" name="Google Shape;3523;p28"/>
            <p:cNvSpPr/>
            <p:nvPr/>
          </p:nvSpPr>
          <p:spPr>
            <a:xfrm rot="5400000">
              <a:off x="6369621" y="2978733"/>
              <a:ext cx="914565" cy="1041355"/>
            </a:xfrm>
            <a:custGeom>
              <a:avLst/>
              <a:gdLst/>
              <a:ahLst/>
              <a:cxnLst/>
              <a:rect l="l" t="t" r="r" b="b"/>
              <a:pathLst>
                <a:path w="26826" h="30545" extrusionOk="0">
                  <a:moveTo>
                    <a:pt x="0" y="0"/>
                  </a:moveTo>
                  <a:lnTo>
                    <a:pt x="2841" y="4317"/>
                  </a:lnTo>
                  <a:lnTo>
                    <a:pt x="5688" y="8628"/>
                  </a:lnTo>
                  <a:lnTo>
                    <a:pt x="7108" y="10784"/>
                  </a:lnTo>
                  <a:cubicBezTo>
                    <a:pt x="7588" y="11500"/>
                    <a:pt x="8055" y="12223"/>
                    <a:pt x="8541" y="12933"/>
                  </a:cubicBezTo>
                  <a:cubicBezTo>
                    <a:pt x="9027" y="13643"/>
                    <a:pt x="9532" y="14347"/>
                    <a:pt x="10067" y="15020"/>
                  </a:cubicBezTo>
                  <a:cubicBezTo>
                    <a:pt x="10609" y="15693"/>
                    <a:pt x="11182" y="16341"/>
                    <a:pt x="11812" y="16933"/>
                  </a:cubicBezTo>
                  <a:cubicBezTo>
                    <a:pt x="12441" y="17518"/>
                    <a:pt x="13126" y="18054"/>
                    <a:pt x="13867" y="18496"/>
                  </a:cubicBezTo>
                  <a:cubicBezTo>
                    <a:pt x="14609" y="18939"/>
                    <a:pt x="15400" y="19294"/>
                    <a:pt x="16185" y="19649"/>
                  </a:cubicBezTo>
                  <a:cubicBezTo>
                    <a:pt x="16964" y="20004"/>
                    <a:pt x="17749" y="20371"/>
                    <a:pt x="18477" y="20832"/>
                  </a:cubicBezTo>
                  <a:cubicBezTo>
                    <a:pt x="19200" y="21287"/>
                    <a:pt x="19848" y="21866"/>
                    <a:pt x="20415" y="22508"/>
                  </a:cubicBezTo>
                  <a:cubicBezTo>
                    <a:pt x="21555" y="23798"/>
                    <a:pt x="22433" y="25293"/>
                    <a:pt x="23393" y="26726"/>
                  </a:cubicBezTo>
                  <a:cubicBezTo>
                    <a:pt x="23866" y="27442"/>
                    <a:pt x="24371" y="28140"/>
                    <a:pt x="24925" y="28800"/>
                  </a:cubicBezTo>
                  <a:cubicBezTo>
                    <a:pt x="25343" y="29287"/>
                    <a:pt x="25798" y="29743"/>
                    <a:pt x="26297" y="30148"/>
                  </a:cubicBezTo>
                  <a:lnTo>
                    <a:pt x="26297" y="30148"/>
                  </a:lnTo>
                  <a:cubicBezTo>
                    <a:pt x="25803" y="29741"/>
                    <a:pt x="25352" y="29280"/>
                    <a:pt x="24944" y="28788"/>
                  </a:cubicBezTo>
                  <a:cubicBezTo>
                    <a:pt x="24389" y="28127"/>
                    <a:pt x="23891" y="27423"/>
                    <a:pt x="23418" y="26707"/>
                  </a:cubicBezTo>
                  <a:cubicBezTo>
                    <a:pt x="22944" y="25984"/>
                    <a:pt x="22489" y="25255"/>
                    <a:pt x="22010" y="24539"/>
                  </a:cubicBezTo>
                  <a:cubicBezTo>
                    <a:pt x="21530" y="23823"/>
                    <a:pt x="21025" y="23125"/>
                    <a:pt x="20452" y="22477"/>
                  </a:cubicBezTo>
                  <a:cubicBezTo>
                    <a:pt x="19885" y="21829"/>
                    <a:pt x="19237" y="21244"/>
                    <a:pt x="18502" y="20783"/>
                  </a:cubicBezTo>
                  <a:cubicBezTo>
                    <a:pt x="17773" y="20322"/>
                    <a:pt x="16988" y="19954"/>
                    <a:pt x="16210" y="19593"/>
                  </a:cubicBezTo>
                  <a:cubicBezTo>
                    <a:pt x="15425" y="19231"/>
                    <a:pt x="14640" y="18876"/>
                    <a:pt x="13905" y="18434"/>
                  </a:cubicBezTo>
                  <a:cubicBezTo>
                    <a:pt x="13170" y="17998"/>
                    <a:pt x="12491" y="17462"/>
                    <a:pt x="11861" y="16876"/>
                  </a:cubicBezTo>
                  <a:cubicBezTo>
                    <a:pt x="10609" y="15699"/>
                    <a:pt x="9569" y="14316"/>
                    <a:pt x="8597" y="12896"/>
                  </a:cubicBezTo>
                  <a:cubicBezTo>
                    <a:pt x="8111" y="12185"/>
                    <a:pt x="7638" y="11469"/>
                    <a:pt x="7158" y="10753"/>
                  </a:cubicBezTo>
                  <a:lnTo>
                    <a:pt x="5731" y="8597"/>
                  </a:lnTo>
                  <a:lnTo>
                    <a:pt x="2872" y="4299"/>
                  </a:lnTo>
                  <a:lnTo>
                    <a:pt x="0" y="0"/>
                  </a:lnTo>
                  <a:close/>
                  <a:moveTo>
                    <a:pt x="26297" y="30148"/>
                  </a:moveTo>
                  <a:lnTo>
                    <a:pt x="26297" y="30148"/>
                  </a:lnTo>
                  <a:cubicBezTo>
                    <a:pt x="26466" y="30287"/>
                    <a:pt x="26640" y="30419"/>
                    <a:pt x="26819" y="30545"/>
                  </a:cubicBezTo>
                  <a:lnTo>
                    <a:pt x="26825" y="30545"/>
                  </a:lnTo>
                  <a:cubicBezTo>
                    <a:pt x="26644" y="30419"/>
                    <a:pt x="26468" y="30286"/>
                    <a:pt x="26297" y="301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4" name="Google Shape;3524;p28"/>
            <p:cNvSpPr/>
            <p:nvPr/>
          </p:nvSpPr>
          <p:spPr>
            <a:xfrm rot="5400000">
              <a:off x="6361465" y="3803712"/>
              <a:ext cx="29558" cy="109846"/>
            </a:xfrm>
            <a:custGeom>
              <a:avLst/>
              <a:gdLst/>
              <a:ahLst/>
              <a:cxnLst/>
              <a:rect l="l" t="t" r="r" b="b"/>
              <a:pathLst>
                <a:path w="867" h="3222" extrusionOk="0">
                  <a:moveTo>
                    <a:pt x="0" y="0"/>
                  </a:moveTo>
                  <a:cubicBezTo>
                    <a:pt x="6" y="281"/>
                    <a:pt x="38" y="561"/>
                    <a:pt x="75" y="841"/>
                  </a:cubicBezTo>
                  <a:cubicBezTo>
                    <a:pt x="119" y="1116"/>
                    <a:pt x="175" y="1390"/>
                    <a:pt x="243" y="1664"/>
                  </a:cubicBezTo>
                  <a:cubicBezTo>
                    <a:pt x="312" y="1938"/>
                    <a:pt x="393" y="2206"/>
                    <a:pt x="492" y="2467"/>
                  </a:cubicBezTo>
                  <a:cubicBezTo>
                    <a:pt x="592" y="2729"/>
                    <a:pt x="710" y="2991"/>
                    <a:pt x="866" y="3221"/>
                  </a:cubicBezTo>
                  <a:cubicBezTo>
                    <a:pt x="835" y="3159"/>
                    <a:pt x="804" y="3097"/>
                    <a:pt x="773" y="3034"/>
                  </a:cubicBezTo>
                  <a:cubicBezTo>
                    <a:pt x="748" y="2966"/>
                    <a:pt x="717" y="2903"/>
                    <a:pt x="692" y="2841"/>
                  </a:cubicBezTo>
                  <a:cubicBezTo>
                    <a:pt x="642" y="2710"/>
                    <a:pt x="592" y="2580"/>
                    <a:pt x="548" y="2449"/>
                  </a:cubicBezTo>
                  <a:cubicBezTo>
                    <a:pt x="461" y="2181"/>
                    <a:pt x="380" y="1913"/>
                    <a:pt x="318" y="1645"/>
                  </a:cubicBezTo>
                  <a:cubicBezTo>
                    <a:pt x="249" y="1377"/>
                    <a:pt x="187" y="1103"/>
                    <a:pt x="137" y="829"/>
                  </a:cubicBezTo>
                  <a:cubicBezTo>
                    <a:pt x="106" y="692"/>
                    <a:pt x="81" y="555"/>
                    <a:pt x="63" y="418"/>
                  </a:cubicBezTo>
                  <a:cubicBezTo>
                    <a:pt x="38" y="275"/>
                    <a:pt x="19" y="13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5" name="Google Shape;3525;p28"/>
            <p:cNvSpPr/>
            <p:nvPr/>
          </p:nvSpPr>
          <p:spPr>
            <a:xfrm rot="5400000">
              <a:off x="6551456" y="3643687"/>
              <a:ext cx="52707" cy="116630"/>
            </a:xfrm>
            <a:custGeom>
              <a:avLst/>
              <a:gdLst/>
              <a:ahLst/>
              <a:cxnLst/>
              <a:rect l="l" t="t" r="r" b="b"/>
              <a:pathLst>
                <a:path w="1546" h="3421" extrusionOk="0">
                  <a:moveTo>
                    <a:pt x="0" y="1"/>
                  </a:moveTo>
                  <a:lnTo>
                    <a:pt x="175" y="169"/>
                  </a:lnTo>
                  <a:cubicBezTo>
                    <a:pt x="225" y="231"/>
                    <a:pt x="281" y="287"/>
                    <a:pt x="330" y="350"/>
                  </a:cubicBezTo>
                  <a:cubicBezTo>
                    <a:pt x="380" y="412"/>
                    <a:pt x="436" y="468"/>
                    <a:pt x="480" y="536"/>
                  </a:cubicBezTo>
                  <a:cubicBezTo>
                    <a:pt x="530" y="599"/>
                    <a:pt x="573" y="661"/>
                    <a:pt x="623" y="730"/>
                  </a:cubicBezTo>
                  <a:cubicBezTo>
                    <a:pt x="798" y="991"/>
                    <a:pt x="953" y="1272"/>
                    <a:pt x="1078" y="1564"/>
                  </a:cubicBezTo>
                  <a:cubicBezTo>
                    <a:pt x="1209" y="1857"/>
                    <a:pt x="1309" y="2162"/>
                    <a:pt x="1383" y="2474"/>
                  </a:cubicBezTo>
                  <a:cubicBezTo>
                    <a:pt x="1402" y="2549"/>
                    <a:pt x="1421" y="2630"/>
                    <a:pt x="1439" y="2704"/>
                  </a:cubicBezTo>
                  <a:cubicBezTo>
                    <a:pt x="1452" y="2785"/>
                    <a:pt x="1464" y="2860"/>
                    <a:pt x="1477" y="2941"/>
                  </a:cubicBezTo>
                  <a:cubicBezTo>
                    <a:pt x="1489" y="3022"/>
                    <a:pt x="1495" y="3103"/>
                    <a:pt x="1508" y="3178"/>
                  </a:cubicBezTo>
                  <a:lnTo>
                    <a:pt x="1527" y="3421"/>
                  </a:lnTo>
                  <a:cubicBezTo>
                    <a:pt x="1545" y="3097"/>
                    <a:pt x="1508" y="2773"/>
                    <a:pt x="1446" y="2455"/>
                  </a:cubicBezTo>
                  <a:cubicBezTo>
                    <a:pt x="1383" y="2144"/>
                    <a:pt x="1277" y="1832"/>
                    <a:pt x="1153" y="1533"/>
                  </a:cubicBezTo>
                  <a:cubicBezTo>
                    <a:pt x="1022" y="1240"/>
                    <a:pt x="860" y="954"/>
                    <a:pt x="673" y="692"/>
                  </a:cubicBezTo>
                  <a:cubicBezTo>
                    <a:pt x="480" y="437"/>
                    <a:pt x="262" y="194"/>
                    <a:pt x="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6" name="Google Shape;3526;p28"/>
            <p:cNvSpPr/>
            <p:nvPr/>
          </p:nvSpPr>
          <p:spPr>
            <a:xfrm rot="5400000">
              <a:off x="6334702" y="3846601"/>
              <a:ext cx="123653" cy="98596"/>
            </a:xfrm>
            <a:custGeom>
              <a:avLst/>
              <a:gdLst/>
              <a:ahLst/>
              <a:cxnLst/>
              <a:rect l="l" t="t" r="r" b="b"/>
              <a:pathLst>
                <a:path w="3627" h="2892" extrusionOk="0">
                  <a:moveTo>
                    <a:pt x="1" y="1"/>
                  </a:moveTo>
                  <a:lnTo>
                    <a:pt x="854" y="786"/>
                  </a:lnTo>
                  <a:cubicBezTo>
                    <a:pt x="1141" y="1047"/>
                    <a:pt x="1433" y="1303"/>
                    <a:pt x="1726" y="1558"/>
                  </a:cubicBezTo>
                  <a:cubicBezTo>
                    <a:pt x="2025" y="1807"/>
                    <a:pt x="2324" y="2050"/>
                    <a:pt x="2642" y="2281"/>
                  </a:cubicBezTo>
                  <a:cubicBezTo>
                    <a:pt x="2954" y="2505"/>
                    <a:pt x="3277" y="2723"/>
                    <a:pt x="3626" y="2891"/>
                  </a:cubicBezTo>
                  <a:cubicBezTo>
                    <a:pt x="3545" y="2841"/>
                    <a:pt x="3464" y="2792"/>
                    <a:pt x="3383" y="2742"/>
                  </a:cubicBezTo>
                  <a:cubicBezTo>
                    <a:pt x="3302" y="2686"/>
                    <a:pt x="3221" y="2630"/>
                    <a:pt x="3140" y="2573"/>
                  </a:cubicBezTo>
                  <a:cubicBezTo>
                    <a:pt x="2985" y="2468"/>
                    <a:pt x="2829" y="2349"/>
                    <a:pt x="2673" y="2231"/>
                  </a:cubicBezTo>
                  <a:cubicBezTo>
                    <a:pt x="2368" y="1994"/>
                    <a:pt x="2069" y="1751"/>
                    <a:pt x="1776" y="1496"/>
                  </a:cubicBezTo>
                  <a:cubicBezTo>
                    <a:pt x="1483" y="1247"/>
                    <a:pt x="1191" y="991"/>
                    <a:pt x="898" y="742"/>
                  </a:cubicBezTo>
                  <a:cubicBezTo>
                    <a:pt x="605" y="487"/>
                    <a:pt x="306" y="2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7" name="Google Shape;3527;p28"/>
            <p:cNvSpPr/>
            <p:nvPr/>
          </p:nvSpPr>
          <p:spPr>
            <a:xfrm rot="5400000">
              <a:off x="6439756" y="3826539"/>
              <a:ext cx="119801" cy="38047"/>
            </a:xfrm>
            <a:custGeom>
              <a:avLst/>
              <a:gdLst/>
              <a:ahLst/>
              <a:cxnLst/>
              <a:rect l="l" t="t" r="r" b="b"/>
              <a:pathLst>
                <a:path w="3514" h="1116" extrusionOk="0">
                  <a:moveTo>
                    <a:pt x="0" y="1"/>
                  </a:moveTo>
                  <a:lnTo>
                    <a:pt x="0" y="1"/>
                  </a:lnTo>
                  <a:cubicBezTo>
                    <a:pt x="56" y="51"/>
                    <a:pt x="119" y="107"/>
                    <a:pt x="181" y="157"/>
                  </a:cubicBezTo>
                  <a:lnTo>
                    <a:pt x="362" y="306"/>
                  </a:lnTo>
                  <a:lnTo>
                    <a:pt x="561" y="443"/>
                  </a:lnTo>
                  <a:lnTo>
                    <a:pt x="760" y="574"/>
                  </a:lnTo>
                  <a:cubicBezTo>
                    <a:pt x="1034" y="736"/>
                    <a:pt x="1327" y="873"/>
                    <a:pt x="1632" y="966"/>
                  </a:cubicBezTo>
                  <a:cubicBezTo>
                    <a:pt x="1938" y="1060"/>
                    <a:pt x="2255" y="1116"/>
                    <a:pt x="2573" y="1116"/>
                  </a:cubicBezTo>
                  <a:lnTo>
                    <a:pt x="2816" y="1103"/>
                  </a:lnTo>
                  <a:lnTo>
                    <a:pt x="3053" y="1072"/>
                  </a:lnTo>
                  <a:lnTo>
                    <a:pt x="3283" y="1022"/>
                  </a:lnTo>
                  <a:cubicBezTo>
                    <a:pt x="3364" y="998"/>
                    <a:pt x="3439" y="973"/>
                    <a:pt x="3514" y="941"/>
                  </a:cubicBezTo>
                  <a:lnTo>
                    <a:pt x="3514" y="941"/>
                  </a:lnTo>
                  <a:cubicBezTo>
                    <a:pt x="3247" y="1018"/>
                    <a:pt x="2970" y="1056"/>
                    <a:pt x="2696" y="1056"/>
                  </a:cubicBezTo>
                  <a:cubicBezTo>
                    <a:pt x="2657" y="1056"/>
                    <a:pt x="2618" y="1055"/>
                    <a:pt x="2579" y="1054"/>
                  </a:cubicBezTo>
                  <a:cubicBezTo>
                    <a:pt x="2262" y="1041"/>
                    <a:pt x="1950" y="991"/>
                    <a:pt x="1657" y="892"/>
                  </a:cubicBezTo>
                  <a:cubicBezTo>
                    <a:pt x="1352" y="804"/>
                    <a:pt x="1066" y="674"/>
                    <a:pt x="791" y="518"/>
                  </a:cubicBezTo>
                  <a:lnTo>
                    <a:pt x="586" y="399"/>
                  </a:lnTo>
                  <a:lnTo>
                    <a:pt x="387" y="275"/>
                  </a:lnTo>
                  <a:lnTo>
                    <a:pt x="193" y="138"/>
                  </a:lnTo>
                  <a:cubicBezTo>
                    <a:pt x="131" y="94"/>
                    <a:pt x="63" y="4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8" name="Google Shape;3528;p28"/>
            <p:cNvSpPr/>
            <p:nvPr/>
          </p:nvSpPr>
          <p:spPr>
            <a:xfrm rot="5400000">
              <a:off x="6509575" y="3787880"/>
              <a:ext cx="148507" cy="29797"/>
            </a:xfrm>
            <a:custGeom>
              <a:avLst/>
              <a:gdLst/>
              <a:ahLst/>
              <a:cxnLst/>
              <a:rect l="l" t="t" r="r" b="b"/>
              <a:pathLst>
                <a:path w="4356" h="874" extrusionOk="0">
                  <a:moveTo>
                    <a:pt x="0" y="0"/>
                  </a:moveTo>
                  <a:lnTo>
                    <a:pt x="225" y="187"/>
                  </a:lnTo>
                  <a:lnTo>
                    <a:pt x="468" y="355"/>
                  </a:lnTo>
                  <a:lnTo>
                    <a:pt x="723" y="499"/>
                  </a:lnTo>
                  <a:lnTo>
                    <a:pt x="991" y="617"/>
                  </a:lnTo>
                  <a:cubicBezTo>
                    <a:pt x="1359" y="760"/>
                    <a:pt x="1745" y="841"/>
                    <a:pt x="2137" y="866"/>
                  </a:cubicBezTo>
                  <a:cubicBezTo>
                    <a:pt x="2215" y="871"/>
                    <a:pt x="2293" y="874"/>
                    <a:pt x="2370" y="874"/>
                  </a:cubicBezTo>
                  <a:cubicBezTo>
                    <a:pt x="2685" y="874"/>
                    <a:pt x="2997" y="833"/>
                    <a:pt x="3302" y="748"/>
                  </a:cubicBezTo>
                  <a:lnTo>
                    <a:pt x="3583" y="661"/>
                  </a:lnTo>
                  <a:lnTo>
                    <a:pt x="3850" y="548"/>
                  </a:lnTo>
                  <a:lnTo>
                    <a:pt x="4112" y="411"/>
                  </a:lnTo>
                  <a:lnTo>
                    <a:pt x="4355" y="249"/>
                  </a:lnTo>
                  <a:lnTo>
                    <a:pt x="4355" y="249"/>
                  </a:lnTo>
                  <a:cubicBezTo>
                    <a:pt x="4025" y="449"/>
                    <a:pt x="3664" y="598"/>
                    <a:pt x="3290" y="692"/>
                  </a:cubicBezTo>
                  <a:cubicBezTo>
                    <a:pt x="2992" y="761"/>
                    <a:pt x="2683" y="799"/>
                    <a:pt x="2378" y="799"/>
                  </a:cubicBezTo>
                  <a:cubicBezTo>
                    <a:pt x="2299" y="799"/>
                    <a:pt x="2221" y="796"/>
                    <a:pt x="2143" y="791"/>
                  </a:cubicBezTo>
                  <a:cubicBezTo>
                    <a:pt x="1757" y="773"/>
                    <a:pt x="1377" y="692"/>
                    <a:pt x="1016" y="561"/>
                  </a:cubicBezTo>
                  <a:cubicBezTo>
                    <a:pt x="648" y="430"/>
                    <a:pt x="312" y="24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9" name="Google Shape;3529;p28"/>
            <p:cNvSpPr/>
            <p:nvPr/>
          </p:nvSpPr>
          <p:spPr>
            <a:xfrm rot="5400000">
              <a:off x="6755217" y="3132790"/>
              <a:ext cx="98152" cy="379790"/>
            </a:xfrm>
            <a:custGeom>
              <a:avLst/>
              <a:gdLst/>
              <a:ahLst/>
              <a:cxnLst/>
              <a:rect l="l" t="t" r="r" b="b"/>
              <a:pathLst>
                <a:path w="2879" h="11140" extrusionOk="0">
                  <a:moveTo>
                    <a:pt x="81" y="0"/>
                  </a:moveTo>
                  <a:lnTo>
                    <a:pt x="25" y="723"/>
                  </a:lnTo>
                  <a:lnTo>
                    <a:pt x="0" y="1452"/>
                  </a:lnTo>
                  <a:lnTo>
                    <a:pt x="19" y="2187"/>
                  </a:lnTo>
                  <a:lnTo>
                    <a:pt x="75" y="2910"/>
                  </a:lnTo>
                  <a:cubicBezTo>
                    <a:pt x="162" y="3882"/>
                    <a:pt x="349" y="4841"/>
                    <a:pt x="605" y="5782"/>
                  </a:cubicBezTo>
                  <a:cubicBezTo>
                    <a:pt x="860" y="6722"/>
                    <a:pt x="1190" y="7638"/>
                    <a:pt x="1570" y="8535"/>
                  </a:cubicBezTo>
                  <a:cubicBezTo>
                    <a:pt x="1957" y="9426"/>
                    <a:pt x="2393" y="10298"/>
                    <a:pt x="2879" y="11139"/>
                  </a:cubicBezTo>
                  <a:cubicBezTo>
                    <a:pt x="2424" y="10279"/>
                    <a:pt x="1994" y="9407"/>
                    <a:pt x="1626" y="8510"/>
                  </a:cubicBezTo>
                  <a:cubicBezTo>
                    <a:pt x="1253" y="7613"/>
                    <a:pt x="929" y="6697"/>
                    <a:pt x="679" y="5763"/>
                  </a:cubicBezTo>
                  <a:cubicBezTo>
                    <a:pt x="418" y="4828"/>
                    <a:pt x="237" y="3869"/>
                    <a:pt x="131" y="2910"/>
                  </a:cubicBezTo>
                  <a:lnTo>
                    <a:pt x="69" y="2181"/>
                  </a:lnTo>
                  <a:lnTo>
                    <a:pt x="38" y="1452"/>
                  </a:lnTo>
                  <a:lnTo>
                    <a:pt x="44" y="729"/>
                  </a:lnTo>
                  <a:lnTo>
                    <a:pt x="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0" name="Google Shape;3530;p28"/>
            <p:cNvSpPr/>
            <p:nvPr/>
          </p:nvSpPr>
          <p:spPr>
            <a:xfrm rot="5400000">
              <a:off x="6573324" y="3146922"/>
              <a:ext cx="65219" cy="275706"/>
            </a:xfrm>
            <a:custGeom>
              <a:avLst/>
              <a:gdLst/>
              <a:ahLst/>
              <a:cxnLst/>
              <a:rect l="l" t="t" r="r" b="b"/>
              <a:pathLst>
                <a:path w="1913" h="8087" extrusionOk="0">
                  <a:moveTo>
                    <a:pt x="1850" y="0"/>
                  </a:moveTo>
                  <a:cubicBezTo>
                    <a:pt x="1894" y="349"/>
                    <a:pt x="1888" y="704"/>
                    <a:pt x="1850" y="1047"/>
                  </a:cubicBezTo>
                  <a:cubicBezTo>
                    <a:pt x="1813" y="1396"/>
                    <a:pt x="1751" y="1738"/>
                    <a:pt x="1676" y="2081"/>
                  </a:cubicBezTo>
                  <a:cubicBezTo>
                    <a:pt x="1514" y="2760"/>
                    <a:pt x="1302" y="3427"/>
                    <a:pt x="1028" y="4068"/>
                  </a:cubicBezTo>
                  <a:cubicBezTo>
                    <a:pt x="960" y="4230"/>
                    <a:pt x="885" y="4386"/>
                    <a:pt x="810" y="4542"/>
                  </a:cubicBezTo>
                  <a:cubicBezTo>
                    <a:pt x="735" y="4704"/>
                    <a:pt x="661" y="4859"/>
                    <a:pt x="592" y="5021"/>
                  </a:cubicBezTo>
                  <a:cubicBezTo>
                    <a:pt x="449" y="5345"/>
                    <a:pt x="318" y="5669"/>
                    <a:pt x="218" y="6006"/>
                  </a:cubicBezTo>
                  <a:cubicBezTo>
                    <a:pt x="119" y="6348"/>
                    <a:pt x="50" y="6691"/>
                    <a:pt x="25" y="7046"/>
                  </a:cubicBezTo>
                  <a:cubicBezTo>
                    <a:pt x="0" y="7395"/>
                    <a:pt x="25" y="7750"/>
                    <a:pt x="125" y="8086"/>
                  </a:cubicBezTo>
                  <a:cubicBezTo>
                    <a:pt x="44" y="7744"/>
                    <a:pt x="31" y="7395"/>
                    <a:pt x="63" y="7046"/>
                  </a:cubicBezTo>
                  <a:cubicBezTo>
                    <a:pt x="94" y="6697"/>
                    <a:pt x="175" y="6361"/>
                    <a:pt x="281" y="6024"/>
                  </a:cubicBezTo>
                  <a:cubicBezTo>
                    <a:pt x="386" y="5694"/>
                    <a:pt x="517" y="5370"/>
                    <a:pt x="654" y="5053"/>
                  </a:cubicBezTo>
                  <a:cubicBezTo>
                    <a:pt x="729" y="4891"/>
                    <a:pt x="804" y="4735"/>
                    <a:pt x="879" y="4579"/>
                  </a:cubicBezTo>
                  <a:cubicBezTo>
                    <a:pt x="953" y="4417"/>
                    <a:pt x="1028" y="4261"/>
                    <a:pt x="1097" y="4099"/>
                  </a:cubicBezTo>
                  <a:cubicBezTo>
                    <a:pt x="1234" y="3775"/>
                    <a:pt x="1358" y="3445"/>
                    <a:pt x="1464" y="3109"/>
                  </a:cubicBezTo>
                  <a:cubicBezTo>
                    <a:pt x="1570" y="2772"/>
                    <a:pt x="1657" y="2436"/>
                    <a:pt x="1732" y="2093"/>
                  </a:cubicBezTo>
                  <a:cubicBezTo>
                    <a:pt x="1801" y="1751"/>
                    <a:pt x="1857" y="1402"/>
                    <a:pt x="1882" y="1053"/>
                  </a:cubicBezTo>
                  <a:cubicBezTo>
                    <a:pt x="1907" y="704"/>
                    <a:pt x="1913" y="349"/>
                    <a:pt x="1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1" name="Google Shape;3531;p28"/>
            <p:cNvSpPr/>
            <p:nvPr/>
          </p:nvSpPr>
          <p:spPr>
            <a:xfrm rot="5400000">
              <a:off x="6411066" y="3129726"/>
              <a:ext cx="123006" cy="146155"/>
            </a:xfrm>
            <a:custGeom>
              <a:avLst/>
              <a:gdLst/>
              <a:ahLst/>
              <a:cxnLst/>
              <a:rect l="l" t="t" r="r" b="b"/>
              <a:pathLst>
                <a:path w="3608" h="4287" extrusionOk="0">
                  <a:moveTo>
                    <a:pt x="3601" y="1"/>
                  </a:moveTo>
                  <a:lnTo>
                    <a:pt x="3561" y="38"/>
                  </a:lnTo>
                  <a:lnTo>
                    <a:pt x="3561" y="38"/>
                  </a:lnTo>
                  <a:cubicBezTo>
                    <a:pt x="3576" y="25"/>
                    <a:pt x="3592" y="13"/>
                    <a:pt x="3607" y="1"/>
                  </a:cubicBezTo>
                  <a:close/>
                  <a:moveTo>
                    <a:pt x="3561" y="38"/>
                  </a:moveTo>
                  <a:cubicBezTo>
                    <a:pt x="3211" y="321"/>
                    <a:pt x="2883" y="631"/>
                    <a:pt x="2567" y="948"/>
                  </a:cubicBezTo>
                  <a:cubicBezTo>
                    <a:pt x="2243" y="1284"/>
                    <a:pt x="1932" y="1639"/>
                    <a:pt x="1633" y="2000"/>
                  </a:cubicBezTo>
                  <a:cubicBezTo>
                    <a:pt x="1340" y="2362"/>
                    <a:pt x="1053" y="2735"/>
                    <a:pt x="779" y="3115"/>
                  </a:cubicBezTo>
                  <a:cubicBezTo>
                    <a:pt x="642" y="3309"/>
                    <a:pt x="511" y="3502"/>
                    <a:pt x="380" y="3695"/>
                  </a:cubicBezTo>
                  <a:cubicBezTo>
                    <a:pt x="250" y="3894"/>
                    <a:pt x="125" y="4087"/>
                    <a:pt x="0" y="4287"/>
                  </a:cubicBezTo>
                  <a:cubicBezTo>
                    <a:pt x="137" y="4100"/>
                    <a:pt x="274" y="3907"/>
                    <a:pt x="411" y="3720"/>
                  </a:cubicBezTo>
                  <a:cubicBezTo>
                    <a:pt x="549" y="3527"/>
                    <a:pt x="686" y="3340"/>
                    <a:pt x="829" y="3153"/>
                  </a:cubicBezTo>
                  <a:cubicBezTo>
                    <a:pt x="1109" y="2779"/>
                    <a:pt x="1396" y="2405"/>
                    <a:pt x="1695" y="2050"/>
                  </a:cubicBezTo>
                  <a:cubicBezTo>
                    <a:pt x="1988" y="1683"/>
                    <a:pt x="2293" y="1334"/>
                    <a:pt x="2611" y="991"/>
                  </a:cubicBezTo>
                  <a:lnTo>
                    <a:pt x="2854" y="736"/>
                  </a:lnTo>
                  <a:lnTo>
                    <a:pt x="3097" y="487"/>
                  </a:lnTo>
                  <a:lnTo>
                    <a:pt x="3346" y="237"/>
                  </a:lnTo>
                  <a:lnTo>
                    <a:pt x="3561" y="3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2" name="Google Shape;3532;p28"/>
            <p:cNvSpPr/>
            <p:nvPr/>
          </p:nvSpPr>
          <p:spPr>
            <a:xfrm rot="5400000">
              <a:off x="6645649" y="3117725"/>
              <a:ext cx="129586" cy="218806"/>
            </a:xfrm>
            <a:custGeom>
              <a:avLst/>
              <a:gdLst/>
              <a:ahLst/>
              <a:cxnLst/>
              <a:rect l="l" t="t" r="r" b="b"/>
              <a:pathLst>
                <a:path w="3801" h="6418" extrusionOk="0">
                  <a:moveTo>
                    <a:pt x="3738" y="1"/>
                  </a:moveTo>
                  <a:cubicBezTo>
                    <a:pt x="3782" y="319"/>
                    <a:pt x="3744" y="643"/>
                    <a:pt x="3676" y="948"/>
                  </a:cubicBezTo>
                  <a:cubicBezTo>
                    <a:pt x="3607" y="1259"/>
                    <a:pt x="3514" y="1565"/>
                    <a:pt x="3395" y="1857"/>
                  </a:cubicBezTo>
                  <a:cubicBezTo>
                    <a:pt x="3159" y="2449"/>
                    <a:pt x="2866" y="3016"/>
                    <a:pt x="2480" y="3515"/>
                  </a:cubicBezTo>
                  <a:cubicBezTo>
                    <a:pt x="2280" y="3764"/>
                    <a:pt x="2062" y="3994"/>
                    <a:pt x="1844" y="4225"/>
                  </a:cubicBezTo>
                  <a:cubicBezTo>
                    <a:pt x="1620" y="4455"/>
                    <a:pt x="1396" y="4680"/>
                    <a:pt x="1177" y="4916"/>
                  </a:cubicBezTo>
                  <a:cubicBezTo>
                    <a:pt x="959" y="5147"/>
                    <a:pt x="741" y="5383"/>
                    <a:pt x="542" y="5626"/>
                  </a:cubicBezTo>
                  <a:cubicBezTo>
                    <a:pt x="343" y="5876"/>
                    <a:pt x="143" y="6131"/>
                    <a:pt x="0" y="6418"/>
                  </a:cubicBezTo>
                  <a:cubicBezTo>
                    <a:pt x="162" y="6144"/>
                    <a:pt x="361" y="5894"/>
                    <a:pt x="573" y="5651"/>
                  </a:cubicBezTo>
                  <a:cubicBezTo>
                    <a:pt x="779" y="5415"/>
                    <a:pt x="997" y="5184"/>
                    <a:pt x="1221" y="4954"/>
                  </a:cubicBezTo>
                  <a:lnTo>
                    <a:pt x="1894" y="4275"/>
                  </a:lnTo>
                  <a:cubicBezTo>
                    <a:pt x="2118" y="4044"/>
                    <a:pt x="2342" y="3820"/>
                    <a:pt x="2542" y="3564"/>
                  </a:cubicBezTo>
                  <a:cubicBezTo>
                    <a:pt x="2735" y="3309"/>
                    <a:pt x="2903" y="3035"/>
                    <a:pt x="3059" y="2755"/>
                  </a:cubicBezTo>
                  <a:cubicBezTo>
                    <a:pt x="3208" y="2474"/>
                    <a:pt x="3339" y="2181"/>
                    <a:pt x="3451" y="1876"/>
                  </a:cubicBezTo>
                  <a:cubicBezTo>
                    <a:pt x="3563" y="1577"/>
                    <a:pt x="3651" y="1272"/>
                    <a:pt x="3713" y="954"/>
                  </a:cubicBezTo>
                  <a:cubicBezTo>
                    <a:pt x="3769" y="643"/>
                    <a:pt x="3800" y="319"/>
                    <a:pt x="3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3" name="Google Shape;3533;p28"/>
            <p:cNvSpPr/>
            <p:nvPr/>
          </p:nvSpPr>
          <p:spPr>
            <a:xfrm rot="5400000">
              <a:off x="6927874" y="3242588"/>
              <a:ext cx="305878" cy="155530"/>
            </a:xfrm>
            <a:custGeom>
              <a:avLst/>
              <a:gdLst/>
              <a:ahLst/>
              <a:cxnLst/>
              <a:rect l="l" t="t" r="r" b="b"/>
              <a:pathLst>
                <a:path w="8972" h="4562" extrusionOk="0">
                  <a:moveTo>
                    <a:pt x="1" y="1"/>
                  </a:moveTo>
                  <a:cubicBezTo>
                    <a:pt x="449" y="748"/>
                    <a:pt x="1060" y="1390"/>
                    <a:pt x="1732" y="1944"/>
                  </a:cubicBezTo>
                  <a:cubicBezTo>
                    <a:pt x="2405" y="2492"/>
                    <a:pt x="3153" y="2960"/>
                    <a:pt x="3938" y="3346"/>
                  </a:cubicBezTo>
                  <a:cubicBezTo>
                    <a:pt x="4716" y="3732"/>
                    <a:pt x="5539" y="4037"/>
                    <a:pt x="6386" y="4255"/>
                  </a:cubicBezTo>
                  <a:cubicBezTo>
                    <a:pt x="7133" y="4442"/>
                    <a:pt x="7899" y="4561"/>
                    <a:pt x="8663" y="4561"/>
                  </a:cubicBezTo>
                  <a:cubicBezTo>
                    <a:pt x="8766" y="4561"/>
                    <a:pt x="8869" y="4559"/>
                    <a:pt x="8971" y="4554"/>
                  </a:cubicBezTo>
                  <a:cubicBezTo>
                    <a:pt x="8535" y="4554"/>
                    <a:pt x="8105" y="4523"/>
                    <a:pt x="7676" y="4461"/>
                  </a:cubicBezTo>
                  <a:cubicBezTo>
                    <a:pt x="7246" y="4399"/>
                    <a:pt x="6822" y="4305"/>
                    <a:pt x="6398" y="4193"/>
                  </a:cubicBezTo>
                  <a:cubicBezTo>
                    <a:pt x="5564" y="3969"/>
                    <a:pt x="4748" y="3664"/>
                    <a:pt x="3969" y="3277"/>
                  </a:cubicBezTo>
                  <a:cubicBezTo>
                    <a:pt x="3190" y="2897"/>
                    <a:pt x="2449" y="2436"/>
                    <a:pt x="1770" y="1894"/>
                  </a:cubicBezTo>
                  <a:cubicBezTo>
                    <a:pt x="1427" y="1627"/>
                    <a:pt x="1109" y="1334"/>
                    <a:pt x="810" y="1016"/>
                  </a:cubicBezTo>
                  <a:cubicBezTo>
                    <a:pt x="511" y="705"/>
                    <a:pt x="237" y="36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4" name="Google Shape;3534;p28"/>
            <p:cNvSpPr/>
            <p:nvPr/>
          </p:nvSpPr>
          <p:spPr>
            <a:xfrm rot="5400000">
              <a:off x="7027442" y="3309253"/>
              <a:ext cx="131290" cy="70640"/>
            </a:xfrm>
            <a:custGeom>
              <a:avLst/>
              <a:gdLst/>
              <a:ahLst/>
              <a:cxnLst/>
              <a:rect l="l" t="t" r="r" b="b"/>
              <a:pathLst>
                <a:path w="3851" h="2072" extrusionOk="0">
                  <a:moveTo>
                    <a:pt x="3850" y="0"/>
                  </a:moveTo>
                  <a:lnTo>
                    <a:pt x="3775" y="119"/>
                  </a:lnTo>
                  <a:cubicBezTo>
                    <a:pt x="3744" y="162"/>
                    <a:pt x="3726" y="200"/>
                    <a:pt x="3694" y="237"/>
                  </a:cubicBezTo>
                  <a:lnTo>
                    <a:pt x="3601" y="343"/>
                  </a:lnTo>
                  <a:lnTo>
                    <a:pt x="3557" y="399"/>
                  </a:lnTo>
                  <a:lnTo>
                    <a:pt x="3508" y="449"/>
                  </a:lnTo>
                  <a:cubicBezTo>
                    <a:pt x="3383" y="586"/>
                    <a:pt x="3240" y="710"/>
                    <a:pt x="3090" y="829"/>
                  </a:cubicBezTo>
                  <a:cubicBezTo>
                    <a:pt x="2797" y="1059"/>
                    <a:pt x="2480" y="1259"/>
                    <a:pt x="2149" y="1433"/>
                  </a:cubicBezTo>
                  <a:cubicBezTo>
                    <a:pt x="1813" y="1607"/>
                    <a:pt x="1464" y="1751"/>
                    <a:pt x="1109" y="1863"/>
                  </a:cubicBezTo>
                  <a:cubicBezTo>
                    <a:pt x="928" y="1919"/>
                    <a:pt x="748" y="1969"/>
                    <a:pt x="561" y="2000"/>
                  </a:cubicBezTo>
                  <a:cubicBezTo>
                    <a:pt x="474" y="2025"/>
                    <a:pt x="380" y="2031"/>
                    <a:pt x="287" y="2050"/>
                  </a:cubicBezTo>
                  <a:cubicBezTo>
                    <a:pt x="193" y="2056"/>
                    <a:pt x="100" y="2062"/>
                    <a:pt x="6" y="2068"/>
                  </a:cubicBezTo>
                  <a:lnTo>
                    <a:pt x="0" y="2068"/>
                  </a:lnTo>
                  <a:cubicBezTo>
                    <a:pt x="42" y="2071"/>
                    <a:pt x="85" y="2072"/>
                    <a:pt x="127" y="2072"/>
                  </a:cubicBezTo>
                  <a:cubicBezTo>
                    <a:pt x="464" y="2072"/>
                    <a:pt x="801" y="2008"/>
                    <a:pt x="1128" y="1919"/>
                  </a:cubicBezTo>
                  <a:cubicBezTo>
                    <a:pt x="1489" y="1819"/>
                    <a:pt x="1844" y="1676"/>
                    <a:pt x="2181" y="1502"/>
                  </a:cubicBezTo>
                  <a:cubicBezTo>
                    <a:pt x="2517" y="1321"/>
                    <a:pt x="2841" y="1115"/>
                    <a:pt x="3134" y="872"/>
                  </a:cubicBezTo>
                  <a:cubicBezTo>
                    <a:pt x="3420" y="629"/>
                    <a:pt x="3682" y="343"/>
                    <a:pt x="3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5" name="Google Shape;3535;p28"/>
            <p:cNvSpPr/>
            <p:nvPr/>
          </p:nvSpPr>
          <p:spPr>
            <a:xfrm rot="5400000">
              <a:off x="6247303" y="3481188"/>
              <a:ext cx="162724" cy="401235"/>
            </a:xfrm>
            <a:custGeom>
              <a:avLst/>
              <a:gdLst/>
              <a:ahLst/>
              <a:cxnLst/>
              <a:rect l="l" t="t" r="r" b="b"/>
              <a:pathLst>
                <a:path w="4773" h="11769" extrusionOk="0">
                  <a:moveTo>
                    <a:pt x="3782" y="0"/>
                  </a:moveTo>
                  <a:cubicBezTo>
                    <a:pt x="3558" y="75"/>
                    <a:pt x="3508" y="673"/>
                    <a:pt x="3421" y="885"/>
                  </a:cubicBezTo>
                  <a:cubicBezTo>
                    <a:pt x="3272" y="1234"/>
                    <a:pt x="3078" y="1564"/>
                    <a:pt x="2848" y="1869"/>
                  </a:cubicBezTo>
                  <a:cubicBezTo>
                    <a:pt x="2250" y="2679"/>
                    <a:pt x="1477" y="3358"/>
                    <a:pt x="954" y="4218"/>
                  </a:cubicBezTo>
                  <a:cubicBezTo>
                    <a:pt x="76" y="5657"/>
                    <a:pt x="1" y="7557"/>
                    <a:pt x="761" y="9058"/>
                  </a:cubicBezTo>
                  <a:cubicBezTo>
                    <a:pt x="1521" y="10566"/>
                    <a:pt x="3097" y="11625"/>
                    <a:pt x="4773" y="11768"/>
                  </a:cubicBezTo>
                  <a:cubicBezTo>
                    <a:pt x="3658" y="10005"/>
                    <a:pt x="2505" y="8055"/>
                    <a:pt x="2742" y="5981"/>
                  </a:cubicBezTo>
                  <a:cubicBezTo>
                    <a:pt x="2879" y="4772"/>
                    <a:pt x="3490" y="3676"/>
                    <a:pt x="3814" y="2505"/>
                  </a:cubicBezTo>
                  <a:cubicBezTo>
                    <a:pt x="3994" y="1844"/>
                    <a:pt x="4231" y="598"/>
                    <a:pt x="3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6" name="Google Shape;3536;p28"/>
            <p:cNvSpPr/>
            <p:nvPr/>
          </p:nvSpPr>
          <p:spPr>
            <a:xfrm rot="5400000">
              <a:off x="6026765" y="3818491"/>
              <a:ext cx="253921" cy="340107"/>
            </a:xfrm>
            <a:custGeom>
              <a:avLst/>
              <a:gdLst/>
              <a:ahLst/>
              <a:cxnLst/>
              <a:rect l="l" t="t" r="r" b="b"/>
              <a:pathLst>
                <a:path w="7448" h="9976" extrusionOk="0">
                  <a:moveTo>
                    <a:pt x="365" y="0"/>
                  </a:moveTo>
                  <a:cubicBezTo>
                    <a:pt x="0" y="0"/>
                    <a:pt x="351" y="1091"/>
                    <a:pt x="415" y="1323"/>
                  </a:cubicBezTo>
                  <a:cubicBezTo>
                    <a:pt x="795" y="2638"/>
                    <a:pt x="1436" y="3871"/>
                    <a:pt x="2228" y="4986"/>
                  </a:cubicBezTo>
                  <a:cubicBezTo>
                    <a:pt x="3492" y="6768"/>
                    <a:pt x="5106" y="8270"/>
                    <a:pt x="6707" y="9758"/>
                  </a:cubicBezTo>
                  <a:cubicBezTo>
                    <a:pt x="6818" y="9865"/>
                    <a:pt x="6971" y="9976"/>
                    <a:pt x="7114" y="9976"/>
                  </a:cubicBezTo>
                  <a:cubicBezTo>
                    <a:pt x="7163" y="9976"/>
                    <a:pt x="7211" y="9963"/>
                    <a:pt x="7255" y="9933"/>
                  </a:cubicBezTo>
                  <a:cubicBezTo>
                    <a:pt x="7448" y="9796"/>
                    <a:pt x="7330" y="9491"/>
                    <a:pt x="7199" y="9291"/>
                  </a:cubicBezTo>
                  <a:cubicBezTo>
                    <a:pt x="6271" y="7902"/>
                    <a:pt x="5342" y="6513"/>
                    <a:pt x="4414" y="5130"/>
                  </a:cubicBezTo>
                  <a:cubicBezTo>
                    <a:pt x="3716" y="4083"/>
                    <a:pt x="3044" y="3024"/>
                    <a:pt x="2296" y="2015"/>
                  </a:cubicBezTo>
                  <a:cubicBezTo>
                    <a:pt x="1823" y="1373"/>
                    <a:pt x="1306" y="570"/>
                    <a:pt x="633" y="115"/>
                  </a:cubicBezTo>
                  <a:cubicBezTo>
                    <a:pt x="517" y="35"/>
                    <a:pt x="430" y="0"/>
                    <a:pt x="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7" name="Google Shape;3537;p28"/>
            <p:cNvSpPr/>
            <p:nvPr/>
          </p:nvSpPr>
          <p:spPr>
            <a:xfrm rot="5400000">
              <a:off x="5990303" y="3968103"/>
              <a:ext cx="360358" cy="304003"/>
            </a:xfrm>
            <a:custGeom>
              <a:avLst/>
              <a:gdLst/>
              <a:ahLst/>
              <a:cxnLst/>
              <a:rect l="l" t="t" r="r" b="b"/>
              <a:pathLst>
                <a:path w="10570" h="8917" extrusionOk="0">
                  <a:moveTo>
                    <a:pt x="54" y="0"/>
                  </a:moveTo>
                  <a:cubicBezTo>
                    <a:pt x="8" y="0"/>
                    <a:pt x="1" y="62"/>
                    <a:pt x="42" y="226"/>
                  </a:cubicBezTo>
                  <a:cubicBezTo>
                    <a:pt x="179" y="768"/>
                    <a:pt x="771" y="1335"/>
                    <a:pt x="1113" y="1765"/>
                  </a:cubicBezTo>
                  <a:cubicBezTo>
                    <a:pt x="1948" y="2812"/>
                    <a:pt x="2870" y="3790"/>
                    <a:pt x="3860" y="4681"/>
                  </a:cubicBezTo>
                  <a:cubicBezTo>
                    <a:pt x="4851" y="5565"/>
                    <a:pt x="5916" y="6369"/>
                    <a:pt x="7038" y="7079"/>
                  </a:cubicBezTo>
                  <a:cubicBezTo>
                    <a:pt x="7611" y="7440"/>
                    <a:pt x="8190" y="7777"/>
                    <a:pt x="8788" y="8082"/>
                  </a:cubicBezTo>
                  <a:cubicBezTo>
                    <a:pt x="9093" y="8244"/>
                    <a:pt x="9399" y="8394"/>
                    <a:pt x="9710" y="8537"/>
                  </a:cubicBezTo>
                  <a:cubicBezTo>
                    <a:pt x="9815" y="8586"/>
                    <a:pt x="10549" y="8827"/>
                    <a:pt x="10570" y="8915"/>
                  </a:cubicBezTo>
                  <a:lnTo>
                    <a:pt x="10570" y="8915"/>
                  </a:lnTo>
                  <a:cubicBezTo>
                    <a:pt x="10089" y="6356"/>
                    <a:pt x="7916" y="4469"/>
                    <a:pt x="5667" y="3161"/>
                  </a:cubicBezTo>
                  <a:cubicBezTo>
                    <a:pt x="4209" y="2313"/>
                    <a:pt x="2671" y="1616"/>
                    <a:pt x="1232" y="743"/>
                  </a:cubicBezTo>
                  <a:cubicBezTo>
                    <a:pt x="914" y="550"/>
                    <a:pt x="602" y="351"/>
                    <a:pt x="297" y="139"/>
                  </a:cubicBezTo>
                  <a:cubicBezTo>
                    <a:pt x="183" y="59"/>
                    <a:pt x="100" y="0"/>
                    <a:pt x="54" y="0"/>
                  </a:cubicBezTo>
                  <a:close/>
                  <a:moveTo>
                    <a:pt x="10570" y="8915"/>
                  </a:moveTo>
                  <a:lnTo>
                    <a:pt x="10570" y="8915"/>
                  </a:lnTo>
                  <a:cubicBezTo>
                    <a:pt x="10570" y="8916"/>
                    <a:pt x="10570" y="8916"/>
                    <a:pt x="10570" y="8917"/>
                  </a:cubicBezTo>
                  <a:cubicBezTo>
                    <a:pt x="10570" y="8916"/>
                    <a:pt x="10570" y="8916"/>
                    <a:pt x="10570" y="89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8" name="Google Shape;3538;p28"/>
            <p:cNvSpPr/>
            <p:nvPr/>
          </p:nvSpPr>
          <p:spPr>
            <a:xfrm rot="5400000">
              <a:off x="6108279" y="4066682"/>
              <a:ext cx="372358" cy="130574"/>
            </a:xfrm>
            <a:custGeom>
              <a:avLst/>
              <a:gdLst/>
              <a:ahLst/>
              <a:cxnLst/>
              <a:rect l="l" t="t" r="r" b="b"/>
              <a:pathLst>
                <a:path w="10922" h="3830" extrusionOk="0">
                  <a:moveTo>
                    <a:pt x="1025" y="0"/>
                  </a:moveTo>
                  <a:cubicBezTo>
                    <a:pt x="604" y="0"/>
                    <a:pt x="191" y="42"/>
                    <a:pt x="100" y="223"/>
                  </a:cubicBezTo>
                  <a:cubicBezTo>
                    <a:pt x="0" y="422"/>
                    <a:pt x="636" y="541"/>
                    <a:pt x="804" y="572"/>
                  </a:cubicBezTo>
                  <a:cubicBezTo>
                    <a:pt x="1172" y="653"/>
                    <a:pt x="1533" y="734"/>
                    <a:pt x="1901" y="821"/>
                  </a:cubicBezTo>
                  <a:cubicBezTo>
                    <a:pt x="3352" y="1164"/>
                    <a:pt x="4785" y="1562"/>
                    <a:pt x="6205" y="2030"/>
                  </a:cubicBezTo>
                  <a:cubicBezTo>
                    <a:pt x="7806" y="2553"/>
                    <a:pt x="9376" y="3151"/>
                    <a:pt x="10921" y="3830"/>
                  </a:cubicBezTo>
                  <a:cubicBezTo>
                    <a:pt x="10840" y="3076"/>
                    <a:pt x="10199" y="2515"/>
                    <a:pt x="9563" y="2098"/>
                  </a:cubicBezTo>
                  <a:cubicBezTo>
                    <a:pt x="7491" y="728"/>
                    <a:pt x="4997" y="18"/>
                    <a:pt x="2515" y="18"/>
                  </a:cubicBezTo>
                  <a:cubicBezTo>
                    <a:pt x="2333" y="18"/>
                    <a:pt x="2151" y="22"/>
                    <a:pt x="1969" y="30"/>
                  </a:cubicBezTo>
                  <a:cubicBezTo>
                    <a:pt x="1957" y="30"/>
                    <a:pt x="1944" y="30"/>
                    <a:pt x="1929" y="30"/>
                  </a:cubicBezTo>
                  <a:cubicBezTo>
                    <a:pt x="1752" y="30"/>
                    <a:pt x="1386" y="0"/>
                    <a:pt x="10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9" name="Google Shape;3539;p28"/>
            <p:cNvSpPr/>
            <p:nvPr/>
          </p:nvSpPr>
          <p:spPr>
            <a:xfrm rot="5400000">
              <a:off x="6165158" y="4079008"/>
              <a:ext cx="523797" cy="159655"/>
            </a:xfrm>
            <a:custGeom>
              <a:avLst/>
              <a:gdLst/>
              <a:ahLst/>
              <a:cxnLst/>
              <a:rect l="l" t="t" r="r" b="b"/>
              <a:pathLst>
                <a:path w="15364" h="4683" extrusionOk="0">
                  <a:moveTo>
                    <a:pt x="5057" y="1"/>
                  </a:moveTo>
                  <a:cubicBezTo>
                    <a:pt x="3735" y="1"/>
                    <a:pt x="2411" y="134"/>
                    <a:pt x="1110" y="340"/>
                  </a:cubicBezTo>
                  <a:cubicBezTo>
                    <a:pt x="798" y="390"/>
                    <a:pt x="231" y="402"/>
                    <a:pt x="1" y="652"/>
                  </a:cubicBezTo>
                  <a:cubicBezTo>
                    <a:pt x="250" y="863"/>
                    <a:pt x="954" y="851"/>
                    <a:pt x="1284" y="913"/>
                  </a:cubicBezTo>
                  <a:cubicBezTo>
                    <a:pt x="1801" y="1013"/>
                    <a:pt x="2318" y="1113"/>
                    <a:pt x="2835" y="1218"/>
                  </a:cubicBezTo>
                  <a:cubicBezTo>
                    <a:pt x="3863" y="1430"/>
                    <a:pt x="4891" y="1655"/>
                    <a:pt x="5919" y="1904"/>
                  </a:cubicBezTo>
                  <a:cubicBezTo>
                    <a:pt x="7956" y="2390"/>
                    <a:pt x="9981" y="2944"/>
                    <a:pt x="11980" y="3561"/>
                  </a:cubicBezTo>
                  <a:cubicBezTo>
                    <a:pt x="13114" y="3916"/>
                    <a:pt x="14242" y="4283"/>
                    <a:pt x="15363" y="4682"/>
                  </a:cubicBezTo>
                  <a:cubicBezTo>
                    <a:pt x="13625" y="2072"/>
                    <a:pt x="10541" y="589"/>
                    <a:pt x="7439" y="159"/>
                  </a:cubicBezTo>
                  <a:cubicBezTo>
                    <a:pt x="6649" y="49"/>
                    <a:pt x="5853" y="1"/>
                    <a:pt x="5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0" name="Google Shape;3540;p28"/>
            <p:cNvSpPr/>
            <p:nvPr/>
          </p:nvSpPr>
          <p:spPr>
            <a:xfrm rot="5400000">
              <a:off x="6527636" y="3926836"/>
              <a:ext cx="406962" cy="293639"/>
            </a:xfrm>
            <a:custGeom>
              <a:avLst/>
              <a:gdLst/>
              <a:ahLst/>
              <a:cxnLst/>
              <a:rect l="l" t="t" r="r" b="b"/>
              <a:pathLst>
                <a:path w="11937" h="8613" extrusionOk="0">
                  <a:moveTo>
                    <a:pt x="10927" y="1"/>
                  </a:moveTo>
                  <a:cubicBezTo>
                    <a:pt x="8599" y="1"/>
                    <a:pt x="6269" y="744"/>
                    <a:pt x="4380" y="2110"/>
                  </a:cubicBezTo>
                  <a:cubicBezTo>
                    <a:pt x="3122" y="3019"/>
                    <a:pt x="2063" y="4203"/>
                    <a:pt x="1284" y="5543"/>
                  </a:cubicBezTo>
                  <a:cubicBezTo>
                    <a:pt x="885" y="6222"/>
                    <a:pt x="561" y="6938"/>
                    <a:pt x="318" y="7686"/>
                  </a:cubicBezTo>
                  <a:cubicBezTo>
                    <a:pt x="225" y="7972"/>
                    <a:pt x="1" y="8383"/>
                    <a:pt x="356" y="8558"/>
                  </a:cubicBezTo>
                  <a:cubicBezTo>
                    <a:pt x="436" y="8598"/>
                    <a:pt x="536" y="8613"/>
                    <a:pt x="644" y="8613"/>
                  </a:cubicBezTo>
                  <a:cubicBezTo>
                    <a:pt x="906" y="8613"/>
                    <a:pt x="1218" y="8524"/>
                    <a:pt x="1421" y="8489"/>
                  </a:cubicBezTo>
                  <a:cubicBezTo>
                    <a:pt x="4380" y="7997"/>
                    <a:pt x="7146" y="6471"/>
                    <a:pt x="9208" y="4297"/>
                  </a:cubicBezTo>
                  <a:cubicBezTo>
                    <a:pt x="10373" y="3069"/>
                    <a:pt x="11314" y="1624"/>
                    <a:pt x="11937" y="48"/>
                  </a:cubicBezTo>
                  <a:cubicBezTo>
                    <a:pt x="11601" y="16"/>
                    <a:pt x="11264" y="1"/>
                    <a:pt x="109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1" name="Google Shape;3541;p28"/>
            <p:cNvSpPr/>
            <p:nvPr/>
          </p:nvSpPr>
          <p:spPr>
            <a:xfrm rot="5400000">
              <a:off x="6325185" y="3243827"/>
              <a:ext cx="188838" cy="410678"/>
            </a:xfrm>
            <a:custGeom>
              <a:avLst/>
              <a:gdLst/>
              <a:ahLst/>
              <a:cxnLst/>
              <a:rect l="l" t="t" r="r" b="b"/>
              <a:pathLst>
                <a:path w="5539" h="12046" extrusionOk="0">
                  <a:moveTo>
                    <a:pt x="446" y="0"/>
                  </a:moveTo>
                  <a:cubicBezTo>
                    <a:pt x="1" y="0"/>
                    <a:pt x="188" y="1204"/>
                    <a:pt x="212" y="1430"/>
                  </a:cubicBezTo>
                  <a:cubicBezTo>
                    <a:pt x="330" y="2713"/>
                    <a:pt x="580" y="3996"/>
                    <a:pt x="947" y="5236"/>
                  </a:cubicBezTo>
                  <a:cubicBezTo>
                    <a:pt x="1315" y="6476"/>
                    <a:pt x="1801" y="7684"/>
                    <a:pt x="2399" y="8830"/>
                  </a:cubicBezTo>
                  <a:cubicBezTo>
                    <a:pt x="2698" y="9410"/>
                    <a:pt x="3028" y="9970"/>
                    <a:pt x="3389" y="10512"/>
                  </a:cubicBezTo>
                  <a:cubicBezTo>
                    <a:pt x="3564" y="10780"/>
                    <a:pt x="3744" y="11048"/>
                    <a:pt x="3937" y="11310"/>
                  </a:cubicBezTo>
                  <a:cubicBezTo>
                    <a:pt x="3993" y="11391"/>
                    <a:pt x="4523" y="11989"/>
                    <a:pt x="4498" y="12045"/>
                  </a:cubicBezTo>
                  <a:cubicBezTo>
                    <a:pt x="5538" y="9852"/>
                    <a:pt x="5283" y="7211"/>
                    <a:pt x="4280" y="5005"/>
                  </a:cubicBezTo>
                  <a:cubicBezTo>
                    <a:pt x="4211" y="4856"/>
                    <a:pt x="4137" y="4706"/>
                    <a:pt x="4062" y="4557"/>
                  </a:cubicBezTo>
                  <a:cubicBezTo>
                    <a:pt x="3483" y="3404"/>
                    <a:pt x="2710" y="2352"/>
                    <a:pt x="1857" y="1380"/>
                  </a:cubicBezTo>
                  <a:cubicBezTo>
                    <a:pt x="1639" y="1130"/>
                    <a:pt x="1414" y="881"/>
                    <a:pt x="1184" y="645"/>
                  </a:cubicBezTo>
                  <a:cubicBezTo>
                    <a:pt x="1028" y="483"/>
                    <a:pt x="742" y="59"/>
                    <a:pt x="517" y="9"/>
                  </a:cubicBezTo>
                  <a:cubicBezTo>
                    <a:pt x="492" y="3"/>
                    <a:pt x="468" y="0"/>
                    <a:pt x="4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2" name="Google Shape;3542;p28"/>
            <p:cNvSpPr/>
            <p:nvPr/>
          </p:nvSpPr>
          <p:spPr>
            <a:xfrm rot="5400000">
              <a:off x="6265033" y="3120262"/>
              <a:ext cx="93073" cy="313515"/>
            </a:xfrm>
            <a:custGeom>
              <a:avLst/>
              <a:gdLst/>
              <a:ahLst/>
              <a:cxnLst/>
              <a:rect l="l" t="t" r="r" b="b"/>
              <a:pathLst>
                <a:path w="2730" h="9196" extrusionOk="0">
                  <a:moveTo>
                    <a:pt x="674" y="1"/>
                  </a:moveTo>
                  <a:cubicBezTo>
                    <a:pt x="621" y="1"/>
                    <a:pt x="572" y="46"/>
                    <a:pt x="530" y="162"/>
                  </a:cubicBezTo>
                  <a:cubicBezTo>
                    <a:pt x="319" y="760"/>
                    <a:pt x="206" y="1408"/>
                    <a:pt x="138" y="2031"/>
                  </a:cubicBezTo>
                  <a:cubicBezTo>
                    <a:pt x="1" y="3296"/>
                    <a:pt x="100" y="4585"/>
                    <a:pt x="437" y="5806"/>
                  </a:cubicBezTo>
                  <a:cubicBezTo>
                    <a:pt x="599" y="6423"/>
                    <a:pt x="823" y="7021"/>
                    <a:pt x="1103" y="7594"/>
                  </a:cubicBezTo>
                  <a:cubicBezTo>
                    <a:pt x="1247" y="7881"/>
                    <a:pt x="1402" y="8161"/>
                    <a:pt x="1564" y="8435"/>
                  </a:cubicBezTo>
                  <a:cubicBezTo>
                    <a:pt x="1627" y="8529"/>
                    <a:pt x="2113" y="9121"/>
                    <a:pt x="2088" y="9195"/>
                  </a:cubicBezTo>
                  <a:cubicBezTo>
                    <a:pt x="2144" y="9040"/>
                    <a:pt x="2194" y="8890"/>
                    <a:pt x="2244" y="8734"/>
                  </a:cubicBezTo>
                  <a:cubicBezTo>
                    <a:pt x="2611" y="7507"/>
                    <a:pt x="2729" y="6211"/>
                    <a:pt x="2611" y="4934"/>
                  </a:cubicBezTo>
                  <a:cubicBezTo>
                    <a:pt x="2486" y="3651"/>
                    <a:pt x="2125" y="2392"/>
                    <a:pt x="1533" y="1252"/>
                  </a:cubicBezTo>
                  <a:cubicBezTo>
                    <a:pt x="1384" y="966"/>
                    <a:pt x="1222" y="685"/>
                    <a:pt x="1047" y="418"/>
                  </a:cubicBezTo>
                  <a:cubicBezTo>
                    <a:pt x="954" y="276"/>
                    <a:pt x="804"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3" name="Google Shape;3543;p28"/>
            <p:cNvSpPr/>
            <p:nvPr/>
          </p:nvSpPr>
          <p:spPr>
            <a:xfrm rot="5400000">
              <a:off x="6245279" y="3001132"/>
              <a:ext cx="98152" cy="210692"/>
            </a:xfrm>
            <a:custGeom>
              <a:avLst/>
              <a:gdLst/>
              <a:ahLst/>
              <a:cxnLst/>
              <a:rect l="l" t="t" r="r" b="b"/>
              <a:pathLst>
                <a:path w="2879" h="6180" extrusionOk="0">
                  <a:moveTo>
                    <a:pt x="2422" y="0"/>
                  </a:moveTo>
                  <a:cubicBezTo>
                    <a:pt x="2212" y="0"/>
                    <a:pt x="2063" y="457"/>
                    <a:pt x="1969" y="610"/>
                  </a:cubicBezTo>
                  <a:cubicBezTo>
                    <a:pt x="1795" y="903"/>
                    <a:pt x="1602" y="1177"/>
                    <a:pt x="1415" y="1457"/>
                  </a:cubicBezTo>
                  <a:cubicBezTo>
                    <a:pt x="948" y="2149"/>
                    <a:pt x="474" y="2853"/>
                    <a:pt x="237" y="3656"/>
                  </a:cubicBezTo>
                  <a:cubicBezTo>
                    <a:pt x="1" y="4454"/>
                    <a:pt x="38" y="5376"/>
                    <a:pt x="530" y="6049"/>
                  </a:cubicBezTo>
                  <a:cubicBezTo>
                    <a:pt x="580" y="6111"/>
                    <a:pt x="636" y="6173"/>
                    <a:pt x="711" y="6179"/>
                  </a:cubicBezTo>
                  <a:cubicBezTo>
                    <a:pt x="715" y="6180"/>
                    <a:pt x="719" y="6180"/>
                    <a:pt x="724" y="6180"/>
                  </a:cubicBezTo>
                  <a:cubicBezTo>
                    <a:pt x="793" y="6180"/>
                    <a:pt x="857" y="6133"/>
                    <a:pt x="910" y="6080"/>
                  </a:cubicBezTo>
                  <a:cubicBezTo>
                    <a:pt x="1365" y="5669"/>
                    <a:pt x="1751" y="5183"/>
                    <a:pt x="2050" y="4647"/>
                  </a:cubicBezTo>
                  <a:cubicBezTo>
                    <a:pt x="2592" y="3687"/>
                    <a:pt x="2872" y="2579"/>
                    <a:pt x="2848" y="1476"/>
                  </a:cubicBezTo>
                  <a:cubicBezTo>
                    <a:pt x="2841" y="1158"/>
                    <a:pt x="2879" y="112"/>
                    <a:pt x="2461" y="6"/>
                  </a:cubicBezTo>
                  <a:cubicBezTo>
                    <a:pt x="2448" y="2"/>
                    <a:pt x="2435" y="0"/>
                    <a:pt x="24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4" name="Google Shape;3544;p28"/>
            <p:cNvSpPr/>
            <p:nvPr/>
          </p:nvSpPr>
          <p:spPr>
            <a:xfrm rot="5400000">
              <a:off x="6403393" y="2965575"/>
              <a:ext cx="190100" cy="227227"/>
            </a:xfrm>
            <a:custGeom>
              <a:avLst/>
              <a:gdLst/>
              <a:ahLst/>
              <a:cxnLst/>
              <a:rect l="l" t="t" r="r" b="b"/>
              <a:pathLst>
                <a:path w="5576" h="6665" extrusionOk="0">
                  <a:moveTo>
                    <a:pt x="5069" y="0"/>
                  </a:moveTo>
                  <a:cubicBezTo>
                    <a:pt x="4778" y="0"/>
                    <a:pt x="4435" y="260"/>
                    <a:pt x="4212" y="391"/>
                  </a:cubicBezTo>
                  <a:cubicBezTo>
                    <a:pt x="3551" y="777"/>
                    <a:pt x="2947" y="1251"/>
                    <a:pt x="2405" y="1787"/>
                  </a:cubicBezTo>
                  <a:cubicBezTo>
                    <a:pt x="1327" y="2864"/>
                    <a:pt x="517" y="4216"/>
                    <a:pt x="106" y="5686"/>
                  </a:cubicBezTo>
                  <a:cubicBezTo>
                    <a:pt x="13" y="6035"/>
                    <a:pt x="0" y="6515"/>
                    <a:pt x="337" y="6640"/>
                  </a:cubicBezTo>
                  <a:cubicBezTo>
                    <a:pt x="384" y="6656"/>
                    <a:pt x="431" y="6664"/>
                    <a:pt x="479" y="6664"/>
                  </a:cubicBezTo>
                  <a:cubicBezTo>
                    <a:pt x="677" y="6664"/>
                    <a:pt x="874" y="6533"/>
                    <a:pt x="1034" y="6403"/>
                  </a:cubicBezTo>
                  <a:cubicBezTo>
                    <a:pt x="2168" y="5524"/>
                    <a:pt x="3308" y="4634"/>
                    <a:pt x="4180" y="3500"/>
                  </a:cubicBezTo>
                  <a:cubicBezTo>
                    <a:pt x="4760" y="2734"/>
                    <a:pt x="5215" y="1849"/>
                    <a:pt x="5395" y="896"/>
                  </a:cubicBezTo>
                  <a:cubicBezTo>
                    <a:pt x="5458" y="609"/>
                    <a:pt x="5576" y="136"/>
                    <a:pt x="5190" y="17"/>
                  </a:cubicBezTo>
                  <a:cubicBezTo>
                    <a:pt x="5151" y="6"/>
                    <a:pt x="5111" y="0"/>
                    <a:pt x="50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5" name="Google Shape;3545;p28"/>
            <p:cNvSpPr/>
            <p:nvPr/>
          </p:nvSpPr>
          <p:spPr>
            <a:xfrm rot="5400000">
              <a:off x="6815865" y="3616045"/>
              <a:ext cx="431611" cy="120108"/>
            </a:xfrm>
            <a:custGeom>
              <a:avLst/>
              <a:gdLst/>
              <a:ahLst/>
              <a:cxnLst/>
              <a:rect l="l" t="t" r="r" b="b"/>
              <a:pathLst>
                <a:path w="12660" h="3523" extrusionOk="0">
                  <a:moveTo>
                    <a:pt x="8710" y="1"/>
                  </a:moveTo>
                  <a:cubicBezTo>
                    <a:pt x="7367" y="1"/>
                    <a:pt x="6046" y="431"/>
                    <a:pt x="4766" y="862"/>
                  </a:cubicBezTo>
                  <a:cubicBezTo>
                    <a:pt x="4081" y="1086"/>
                    <a:pt x="3396" y="1316"/>
                    <a:pt x="2710" y="1547"/>
                  </a:cubicBezTo>
                  <a:cubicBezTo>
                    <a:pt x="2069" y="1759"/>
                    <a:pt x="1346" y="1914"/>
                    <a:pt x="735" y="2213"/>
                  </a:cubicBezTo>
                  <a:cubicBezTo>
                    <a:pt x="405" y="2375"/>
                    <a:pt x="0" y="2762"/>
                    <a:pt x="542" y="2905"/>
                  </a:cubicBezTo>
                  <a:cubicBezTo>
                    <a:pt x="1109" y="3048"/>
                    <a:pt x="1689" y="3160"/>
                    <a:pt x="2268" y="3254"/>
                  </a:cubicBezTo>
                  <a:cubicBezTo>
                    <a:pt x="3382" y="3435"/>
                    <a:pt x="4520" y="3522"/>
                    <a:pt x="5652" y="3522"/>
                  </a:cubicBezTo>
                  <a:cubicBezTo>
                    <a:pt x="5691" y="3522"/>
                    <a:pt x="5730" y="3522"/>
                    <a:pt x="5769" y="3522"/>
                  </a:cubicBezTo>
                  <a:cubicBezTo>
                    <a:pt x="6940" y="3515"/>
                    <a:pt x="8111" y="3410"/>
                    <a:pt x="9264" y="3210"/>
                  </a:cubicBezTo>
                  <a:cubicBezTo>
                    <a:pt x="9550" y="3160"/>
                    <a:pt x="12659" y="2438"/>
                    <a:pt x="12622" y="2338"/>
                  </a:cubicBezTo>
                  <a:cubicBezTo>
                    <a:pt x="12130" y="930"/>
                    <a:pt x="10597" y="114"/>
                    <a:pt x="9114" y="14"/>
                  </a:cubicBezTo>
                  <a:cubicBezTo>
                    <a:pt x="8979" y="5"/>
                    <a:pt x="8844" y="1"/>
                    <a:pt x="8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6" name="Google Shape;3546;p28"/>
            <p:cNvSpPr/>
            <p:nvPr/>
          </p:nvSpPr>
          <p:spPr>
            <a:xfrm rot="5400000">
              <a:off x="7080312" y="3440675"/>
              <a:ext cx="350232" cy="271444"/>
            </a:xfrm>
            <a:custGeom>
              <a:avLst/>
              <a:gdLst/>
              <a:ahLst/>
              <a:cxnLst/>
              <a:rect l="l" t="t" r="r" b="b"/>
              <a:pathLst>
                <a:path w="10273" h="7962" extrusionOk="0">
                  <a:moveTo>
                    <a:pt x="7145" y="1"/>
                  </a:moveTo>
                  <a:cubicBezTo>
                    <a:pt x="6122" y="1"/>
                    <a:pt x="5099" y="296"/>
                    <a:pt x="4267" y="892"/>
                  </a:cubicBezTo>
                  <a:cubicBezTo>
                    <a:pt x="2971" y="1826"/>
                    <a:pt x="2211" y="3315"/>
                    <a:pt x="1501" y="4742"/>
                  </a:cubicBezTo>
                  <a:cubicBezTo>
                    <a:pt x="1189" y="5377"/>
                    <a:pt x="872" y="6006"/>
                    <a:pt x="560" y="6636"/>
                  </a:cubicBezTo>
                  <a:cubicBezTo>
                    <a:pt x="404" y="6947"/>
                    <a:pt x="199" y="7265"/>
                    <a:pt x="80" y="7595"/>
                  </a:cubicBezTo>
                  <a:cubicBezTo>
                    <a:pt x="0" y="7831"/>
                    <a:pt x="122" y="7961"/>
                    <a:pt x="315" y="7961"/>
                  </a:cubicBezTo>
                  <a:cubicBezTo>
                    <a:pt x="362" y="7961"/>
                    <a:pt x="413" y="7954"/>
                    <a:pt x="467" y="7938"/>
                  </a:cubicBezTo>
                  <a:cubicBezTo>
                    <a:pt x="1582" y="7620"/>
                    <a:pt x="2585" y="6679"/>
                    <a:pt x="3388" y="5894"/>
                  </a:cubicBezTo>
                  <a:cubicBezTo>
                    <a:pt x="3868" y="5421"/>
                    <a:pt x="4323" y="4929"/>
                    <a:pt x="4784" y="4437"/>
                  </a:cubicBezTo>
                  <a:cubicBezTo>
                    <a:pt x="6279" y="2811"/>
                    <a:pt x="8067" y="1135"/>
                    <a:pt x="10272" y="1072"/>
                  </a:cubicBezTo>
                  <a:cubicBezTo>
                    <a:pt x="9400" y="360"/>
                    <a:pt x="8272" y="1"/>
                    <a:pt x="7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47" name="Google Shape;3547;p28"/>
          <p:cNvSpPr/>
          <p:nvPr/>
        </p:nvSpPr>
        <p:spPr>
          <a:xfrm rot="-2295932">
            <a:off x="-1177317" y="-242635"/>
            <a:ext cx="2788542" cy="1156364"/>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48" name="Google Shape;3548;p28"/>
          <p:cNvGrpSpPr/>
          <p:nvPr/>
        </p:nvGrpSpPr>
        <p:grpSpPr>
          <a:xfrm>
            <a:off x="-292268" y="434374"/>
            <a:ext cx="1018439" cy="953158"/>
            <a:chOff x="2418150" y="1957476"/>
            <a:chExt cx="602092" cy="563499"/>
          </a:xfrm>
        </p:grpSpPr>
        <p:sp>
          <p:nvSpPr>
            <p:cNvPr id="3549" name="Google Shape;3549;p28"/>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0" name="Google Shape;3550;p28"/>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1" name="Google Shape;3551;p28"/>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2" name="Google Shape;3552;p28"/>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3" name="Google Shape;3553;p28"/>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4" name="Google Shape;3554;p28"/>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5" name="Google Shape;3555;p28"/>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6" name="Google Shape;3556;p28"/>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7" name="Google Shape;3557;p28"/>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8" name="Google Shape;3558;p28"/>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9" name="Google Shape;3559;p28"/>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0" name="Google Shape;3560;p28"/>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1" name="Google Shape;3561;p28"/>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2" name="Google Shape;3562;p28"/>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3" name="Google Shape;3563;p28"/>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4" name="Google Shape;3564;p28"/>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5" name="Google Shape;3565;p28"/>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6" name="Google Shape;3566;p28"/>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7" name="Google Shape;3567;p28"/>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8" name="Google Shape;3568;p28"/>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9" name="Google Shape;3569;p28"/>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0" name="Google Shape;3570;p28"/>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1" name="Google Shape;3571;p28"/>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2" name="Google Shape;3572;p28"/>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3" name="Google Shape;3573;p28"/>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4" name="Google Shape;3574;p28"/>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75" name="Google Shape;3575;p28"/>
          <p:cNvSpPr txBox="1"/>
          <p:nvPr/>
        </p:nvSpPr>
        <p:spPr>
          <a:xfrm>
            <a:off x="952373" y="3538246"/>
            <a:ext cx="4275600" cy="5562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GB" sz="1000">
                <a:solidFill>
                  <a:schemeClr val="dk1"/>
                </a:solidFill>
                <a:latin typeface="DM Sans"/>
                <a:ea typeface="DM Sans"/>
                <a:cs typeface="DM Sans"/>
                <a:sym typeface="DM Sans"/>
              </a:rPr>
              <a:t>CREDITS: This presentation template was created by </a:t>
            </a:r>
            <a:r>
              <a:rPr lang="en-GB" sz="1000" b="1">
                <a:solidFill>
                  <a:schemeClr val="dk1"/>
                </a:solidFill>
                <a:uFill>
                  <a:noFill/>
                </a:uFill>
                <a:latin typeface="DM Sans"/>
                <a:ea typeface="DM Sans"/>
                <a:cs typeface="DM Sans"/>
                <a:sym typeface="DM Sans"/>
                <a:hlinkClick r:id="rId2"/>
              </a:rPr>
              <a:t>Slidesgo</a:t>
            </a:r>
            <a:r>
              <a:rPr lang="en-GB" sz="1000">
                <a:solidFill>
                  <a:schemeClr val="dk1"/>
                </a:solidFill>
                <a:latin typeface="DM Sans"/>
                <a:ea typeface="DM Sans"/>
                <a:cs typeface="DM Sans"/>
                <a:sym typeface="DM Sans"/>
              </a:rPr>
              <a:t>, and includes icons by </a:t>
            </a:r>
            <a:r>
              <a:rPr lang="en-GB" sz="1000" b="1">
                <a:solidFill>
                  <a:schemeClr val="dk1"/>
                </a:solidFill>
                <a:uFill>
                  <a:noFill/>
                </a:uFill>
                <a:latin typeface="DM Sans"/>
                <a:ea typeface="DM Sans"/>
                <a:cs typeface="DM Sans"/>
                <a:sym typeface="DM Sans"/>
                <a:hlinkClick r:id="rId3"/>
              </a:rPr>
              <a:t>Flaticon</a:t>
            </a:r>
            <a:r>
              <a:rPr lang="en-GB" sz="1000">
                <a:solidFill>
                  <a:schemeClr val="dk1"/>
                </a:solidFill>
                <a:latin typeface="DM Sans"/>
                <a:ea typeface="DM Sans"/>
                <a:cs typeface="DM Sans"/>
                <a:sym typeface="DM Sans"/>
              </a:rPr>
              <a:t>, and infographics &amp; images by</a:t>
            </a:r>
            <a:r>
              <a:rPr lang="en-GB" sz="1000" b="1">
                <a:solidFill>
                  <a:schemeClr val="dk1"/>
                </a:solidFill>
                <a:latin typeface="DM Sans"/>
                <a:ea typeface="DM Sans"/>
                <a:cs typeface="DM Sans"/>
                <a:sym typeface="DM Sans"/>
              </a:rPr>
              <a:t> </a:t>
            </a:r>
            <a:r>
              <a:rPr lang="en-GB" sz="1000" b="1">
                <a:solidFill>
                  <a:schemeClr val="dk1"/>
                </a:solidFill>
                <a:uFill>
                  <a:noFill/>
                </a:uFill>
                <a:latin typeface="DM Sans"/>
                <a:ea typeface="DM Sans"/>
                <a:cs typeface="DM Sans"/>
                <a:sym typeface="DM Sans"/>
                <a:hlinkClick r:id="rId4"/>
              </a:rPr>
              <a:t>Freepik</a:t>
            </a:r>
            <a:r>
              <a:rPr lang="en-GB" sz="1000">
                <a:solidFill>
                  <a:schemeClr val="dk1"/>
                </a:solidFill>
                <a:latin typeface="DM Sans"/>
                <a:ea typeface="DM Sans"/>
                <a:cs typeface="DM Sans"/>
                <a:sym typeface="DM Sans"/>
              </a:rPr>
              <a:t> </a:t>
            </a:r>
            <a:endParaRPr sz="1000">
              <a:solidFill>
                <a:schemeClr val="dk1"/>
              </a:solidFill>
              <a:latin typeface="DM Sans"/>
              <a:ea typeface="DM Sans"/>
              <a:cs typeface="DM Sans"/>
              <a:sym typeface="DM San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3576" name="Shape 3576"/>
        <p:cNvGrpSpPr/>
        <p:nvPr/>
      </p:nvGrpSpPr>
      <p:grpSpPr>
        <a:xfrm>
          <a:off x="0" y="0"/>
          <a:ext cx="0" cy="0"/>
          <a:chOff x="0" y="0"/>
          <a:chExt cx="0" cy="0"/>
        </a:xfrm>
      </p:grpSpPr>
      <p:sp>
        <p:nvSpPr>
          <p:cNvPr id="3577" name="Google Shape;3577;p29"/>
          <p:cNvSpPr/>
          <p:nvPr/>
        </p:nvSpPr>
        <p:spPr>
          <a:xfrm rot="3578498">
            <a:off x="7633815" y="96590"/>
            <a:ext cx="2788496" cy="1156354"/>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8" name="Google Shape;3578;p29"/>
          <p:cNvSpPr/>
          <p:nvPr/>
        </p:nvSpPr>
        <p:spPr>
          <a:xfrm rot="3315584">
            <a:off x="-918649" y="-819939"/>
            <a:ext cx="1849958" cy="2107355"/>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79" name="Google Shape;3579;p29"/>
          <p:cNvGrpSpPr/>
          <p:nvPr/>
        </p:nvGrpSpPr>
        <p:grpSpPr>
          <a:xfrm>
            <a:off x="-296643" y="818474"/>
            <a:ext cx="1018439" cy="953158"/>
            <a:chOff x="2418150" y="1957476"/>
            <a:chExt cx="602092" cy="563499"/>
          </a:xfrm>
        </p:grpSpPr>
        <p:sp>
          <p:nvSpPr>
            <p:cNvPr id="3580" name="Google Shape;3580;p29"/>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1" name="Google Shape;3581;p29"/>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2" name="Google Shape;3582;p29"/>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3" name="Google Shape;3583;p29"/>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4" name="Google Shape;3584;p29"/>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5" name="Google Shape;3585;p29"/>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6" name="Google Shape;3586;p29"/>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7" name="Google Shape;3587;p29"/>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8" name="Google Shape;3588;p29"/>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9" name="Google Shape;3589;p29"/>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0" name="Google Shape;3590;p29"/>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1" name="Google Shape;3591;p29"/>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2" name="Google Shape;3592;p29"/>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3" name="Google Shape;3593;p29"/>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4" name="Google Shape;3594;p29"/>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5" name="Google Shape;3595;p29"/>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6" name="Google Shape;3596;p29"/>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7" name="Google Shape;3597;p29"/>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8" name="Google Shape;3598;p29"/>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9" name="Google Shape;3599;p29"/>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0" name="Google Shape;3600;p29"/>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1" name="Google Shape;3601;p29"/>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2" name="Google Shape;3602;p29"/>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3" name="Google Shape;3603;p29"/>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4" name="Google Shape;3604;p29"/>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5" name="Google Shape;3605;p29"/>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06" name="Google Shape;3606;p29"/>
          <p:cNvGrpSpPr/>
          <p:nvPr/>
        </p:nvGrpSpPr>
        <p:grpSpPr>
          <a:xfrm rot="7533977">
            <a:off x="8025075" y="190161"/>
            <a:ext cx="1304497" cy="1180623"/>
            <a:chOff x="4136977" y="2184047"/>
            <a:chExt cx="577614" cy="522759"/>
          </a:xfrm>
        </p:grpSpPr>
        <p:sp>
          <p:nvSpPr>
            <p:cNvPr id="3607" name="Google Shape;3607;p29"/>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8" name="Google Shape;3608;p29"/>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9" name="Google Shape;3609;p29"/>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0" name="Google Shape;3610;p29"/>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1" name="Google Shape;3611;p29"/>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2" name="Google Shape;3612;p29"/>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3" name="Google Shape;3613;p29"/>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4" name="Google Shape;3614;p29"/>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5" name="Google Shape;3615;p29"/>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6" name="Google Shape;3616;p29"/>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7" name="Google Shape;3617;p29"/>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8" name="Google Shape;3618;p29"/>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9" name="Google Shape;3619;p29"/>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0" name="Google Shape;3620;p29"/>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1" name="Google Shape;3621;p29"/>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2" name="Google Shape;3622;p29"/>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3" name="Google Shape;3623;p29"/>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4" name="Google Shape;3624;p29"/>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5" name="Google Shape;3625;p29"/>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6" name="Google Shape;3626;p29"/>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7" name="Google Shape;3627;p29"/>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8" name="Google Shape;3628;p29"/>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9" name="Google Shape;3629;p29"/>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0" name="Google Shape;3630;p29"/>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1" name="Google Shape;3631;p29"/>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2" name="Google Shape;3632;p29"/>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3" name="Google Shape;3633;p29"/>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4" name="Google Shape;3634;p29"/>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5" name="Google Shape;3635;p29"/>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6" name="Google Shape;3636;p29"/>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7" name="Google Shape;3637;p29"/>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8" name="Google Shape;3638;p29"/>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9" name="Google Shape;3639;p29"/>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0" name="Google Shape;3640;p29"/>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1" name="Google Shape;3641;p29"/>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2" name="Google Shape;3642;p29"/>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3" name="Google Shape;3643;p29"/>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4" name="Google Shape;3644;p29"/>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5" name="Google Shape;3645;p29"/>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6" name="Google Shape;3646;p29"/>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7" name="Google Shape;3647;p29"/>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8" name="Google Shape;3648;p29"/>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9" name="Google Shape;3649;p29"/>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0" name="Google Shape;3650;p29"/>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1" name="Google Shape;3651;p29"/>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2" name="Google Shape;3652;p29"/>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3" name="Google Shape;3653;p29"/>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4" name="Google Shape;3654;p29"/>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5" name="Google Shape;3655;p29"/>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6" name="Google Shape;3656;p29"/>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7" name="Google Shape;3657;p29"/>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8" name="Google Shape;3658;p29"/>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9" name="Google Shape;3659;p29"/>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0" name="Google Shape;3660;p29"/>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1" name="Google Shape;3661;p29"/>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2" name="Google Shape;3662;p29"/>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3" name="Google Shape;3663;p29"/>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4" name="Google Shape;3664;p29"/>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5" name="Google Shape;3665;p29"/>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6" name="Google Shape;3666;p29"/>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7" name="Google Shape;3667;p29"/>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8" name="Google Shape;3668;p29"/>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9" name="Google Shape;3669;p29"/>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0" name="Google Shape;3670;p29"/>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1" name="Google Shape;3671;p29"/>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2" name="Google Shape;3672;p29"/>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3" name="Google Shape;3673;p29"/>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4" name="Google Shape;3674;p29"/>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5" name="Google Shape;3675;p29"/>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6" name="Google Shape;3676;p29"/>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7" name="Google Shape;3677;p29"/>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8" name="Google Shape;3678;p29"/>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9" name="Google Shape;3679;p29"/>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0" name="Google Shape;3680;p29"/>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1" name="Google Shape;3681;p29"/>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2" name="Google Shape;3682;p29"/>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3" name="Google Shape;3683;p29"/>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4" name="Google Shape;3684;p29"/>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5" name="Google Shape;3685;p29"/>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6" name="Google Shape;3686;p29"/>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7" name="Google Shape;3687;p29"/>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8" name="Google Shape;3688;p29"/>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9" name="Google Shape;3689;p29"/>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0" name="Google Shape;3690;p29"/>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1" name="Google Shape;3691;p29"/>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2" name="Google Shape;3692;p29"/>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3" name="Google Shape;3693;p29"/>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4" name="Google Shape;3694;p29"/>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5" name="Google Shape;3695;p29"/>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6" name="Google Shape;3696;p29"/>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7" name="Google Shape;3697;p29"/>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8" name="Google Shape;3698;p29"/>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9" name="Google Shape;3699;p29"/>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0" name="Google Shape;3700;p29"/>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1" name="Google Shape;3701;p29"/>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2" name="Google Shape;3702;p29"/>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3" name="Google Shape;3703;p29"/>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4" name="Google Shape;3704;p29"/>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5" name="Google Shape;3705;p29"/>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6" name="Google Shape;3706;p29"/>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7" name="Google Shape;3707;p29"/>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8" name="Google Shape;3708;p29"/>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9" name="Google Shape;3709;p29"/>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0" name="Google Shape;3710;p29"/>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1" name="Google Shape;3711;p29"/>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2" name="Google Shape;3712;p29"/>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3" name="Google Shape;3713;p29"/>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4" name="Google Shape;3714;p29"/>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5" name="Google Shape;3715;p29"/>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6" name="Google Shape;3716;p29"/>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7" name="Google Shape;3717;p29"/>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8" name="Google Shape;3718;p29"/>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9" name="Google Shape;3719;p29"/>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0" name="Google Shape;3720;p29"/>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1" name="Google Shape;3721;p29"/>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2" name="Google Shape;3722;p29"/>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3" name="Google Shape;3723;p29"/>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4" name="Google Shape;3724;p29"/>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5" name="Google Shape;3725;p29"/>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6" name="Google Shape;3726;p29"/>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7" name="Google Shape;3727;p29"/>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8" name="Google Shape;3728;p29"/>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9" name="Google Shape;3729;p29"/>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0" name="Google Shape;3730;p29"/>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1" name="Google Shape;3731;p29"/>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2" name="Google Shape;3732;p29"/>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3" name="Google Shape;3733;p29"/>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4" name="Google Shape;3734;p29"/>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5" name="Google Shape;3735;p29"/>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6" name="Google Shape;3736;p29"/>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7" name="Google Shape;3737;p29"/>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8" name="Google Shape;3738;p29"/>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9" name="Google Shape;3739;p29"/>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0" name="Google Shape;3740;p29"/>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1" name="Google Shape;3741;p29"/>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2" name="Google Shape;3742;p29"/>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3" name="Google Shape;3743;p29"/>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4" name="Google Shape;3744;p29"/>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5" name="Google Shape;3745;p29"/>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6" name="Google Shape;3746;p29"/>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7" name="Google Shape;3747;p29"/>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8" name="Google Shape;3748;p29"/>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9" name="Google Shape;3749;p29"/>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0" name="Google Shape;3750;p29"/>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1" name="Google Shape;3751;p29"/>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2" name="Google Shape;3752;p29"/>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3" name="Google Shape;3753;p29"/>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4" name="Google Shape;3754;p29"/>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5" name="Google Shape;3755;p29"/>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6" name="Google Shape;3756;p29"/>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7" name="Google Shape;3757;p29"/>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8" name="Google Shape;3758;p29"/>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9" name="Google Shape;3759;p29"/>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0" name="Google Shape;3760;p29"/>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1" name="Google Shape;3761;p29"/>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2" name="Google Shape;3762;p29"/>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3" name="Google Shape;3763;p29"/>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4" name="Google Shape;3764;p29"/>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5" name="Google Shape;3765;p29"/>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6" name="Google Shape;3766;p29"/>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7" name="Google Shape;3767;p29"/>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8" name="Google Shape;3768;p29"/>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9" name="Google Shape;3769;p29"/>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0" name="Google Shape;3770;p29"/>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1" name="Google Shape;3771;p29"/>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2" name="Google Shape;3772;p29"/>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3" name="Google Shape;3773;p29"/>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4" name="Google Shape;3774;p29"/>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5" name="Google Shape;3775;p29"/>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6" name="Google Shape;3776;p29"/>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7" name="Google Shape;3777;p29"/>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8" name="Google Shape;3778;p29"/>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9" name="Google Shape;3779;p29"/>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0" name="Google Shape;3780;p29"/>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1" name="Google Shape;3781;p29"/>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2" name="Google Shape;3782;p29"/>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3" name="Google Shape;3783;p29"/>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4" name="Google Shape;3784;p29"/>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5" name="Google Shape;3785;p29"/>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6" name="Google Shape;3786;p29"/>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7" name="Google Shape;3787;p29"/>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8" name="Google Shape;3788;p29"/>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9" name="Google Shape;3789;p29"/>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0" name="Google Shape;3790;p29"/>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1" name="Google Shape;3791;p29"/>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2" name="Google Shape;3792;p29"/>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3" name="Google Shape;3793;p29"/>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4" name="Google Shape;3794;p29"/>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5" name="Google Shape;3795;p29"/>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6" name="Google Shape;3796;p29"/>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7" name="Google Shape;3797;p29"/>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8" name="Google Shape;3798;p29"/>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9" name="Google Shape;3799;p29"/>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0" name="Google Shape;3800;p29"/>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1" name="Google Shape;3801;p29"/>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2" name="Google Shape;3802;p29"/>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3" name="Google Shape;3803;p29"/>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4" name="Google Shape;3804;p29"/>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5" name="Google Shape;3805;p29"/>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6" name="Google Shape;3806;p29"/>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7" name="Google Shape;3807;p29"/>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8" name="Google Shape;3808;p29"/>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9" name="Google Shape;3809;p29"/>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0" name="Google Shape;3810;p29"/>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1" name="Google Shape;3811;p29"/>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2" name="Google Shape;3812;p29"/>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3" name="Google Shape;3813;p29"/>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4" name="Google Shape;3814;p29"/>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5" name="Google Shape;3815;p29"/>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6" name="Google Shape;3816;p29"/>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7" name="Google Shape;3817;p29"/>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8" name="Google Shape;3818;p29"/>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9" name="Google Shape;3819;p29"/>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0" name="Google Shape;3820;p29"/>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1" name="Google Shape;3821;p29"/>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2" name="Google Shape;3822;p29"/>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3" name="Google Shape;3823;p29"/>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4" name="Google Shape;3824;p29"/>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5" name="Google Shape;3825;p29"/>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6" name="Google Shape;3826;p29"/>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7" name="Google Shape;3827;p29"/>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8" name="Google Shape;3828;p29"/>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9" name="Google Shape;3829;p29"/>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0" name="Google Shape;3830;p29"/>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1" name="Google Shape;3831;p29"/>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2" name="Google Shape;3832;p29"/>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3" name="Google Shape;3833;p29"/>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4" name="Google Shape;3834;p29"/>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5" name="Google Shape;3835;p29"/>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6" name="Google Shape;3836;p29"/>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7" name="Google Shape;3837;p29"/>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8" name="Google Shape;3838;p29"/>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9" name="Google Shape;3839;p29"/>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0" name="Google Shape;3840;p29"/>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1" name="Google Shape;3841;p29"/>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2" name="Google Shape;3842;p29"/>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3" name="Google Shape;3843;p29"/>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4" name="Google Shape;3844;p29"/>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5" name="Google Shape;3845;p29"/>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6" name="Google Shape;3846;p29"/>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7" name="Google Shape;3847;p29"/>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8" name="Google Shape;3848;p29"/>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9" name="Google Shape;3849;p29"/>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0" name="Google Shape;3850;p29"/>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1" name="Google Shape;3851;p29"/>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2" name="Google Shape;3852;p29"/>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3" name="Google Shape;3853;p29"/>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4" name="Google Shape;3854;p29"/>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5" name="Google Shape;3855;p29"/>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6" name="Google Shape;3856;p29"/>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7" name="Google Shape;3857;p29"/>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8" name="Google Shape;3858;p29"/>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9" name="Google Shape;3859;p29"/>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0" name="Google Shape;3860;p29"/>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1" name="Google Shape;3861;p29"/>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2" name="Google Shape;3862;p29"/>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3" name="Google Shape;3863;p29"/>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4" name="Google Shape;3864;p29"/>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5" name="Google Shape;3865;p29"/>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6" name="Google Shape;3866;p29"/>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7" name="Google Shape;3867;p29"/>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8" name="Google Shape;3868;p29"/>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9" name="Google Shape;3869;p29"/>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0" name="Google Shape;3870;p29"/>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1" name="Google Shape;3871;p29"/>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2" name="Google Shape;3872;p29"/>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3" name="Google Shape;3873;p29"/>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4" name="Google Shape;3874;p29"/>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5" name="Google Shape;3875;p29"/>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6" name="Google Shape;3876;p29"/>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7" name="Google Shape;3877;p29"/>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8" name="Google Shape;3878;p29"/>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9" name="Google Shape;3879;p29"/>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0" name="Google Shape;3880;p29"/>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1" name="Google Shape;3881;p29"/>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2" name="Google Shape;3882;p29"/>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83" name="Google Shape;3883;p29"/>
          <p:cNvGrpSpPr/>
          <p:nvPr/>
        </p:nvGrpSpPr>
        <p:grpSpPr>
          <a:xfrm rot="-2700000">
            <a:off x="7373674" y="4404618"/>
            <a:ext cx="2417276" cy="1611829"/>
            <a:chOff x="3325031" y="1408911"/>
            <a:chExt cx="1100839" cy="734034"/>
          </a:xfrm>
        </p:grpSpPr>
        <p:sp>
          <p:nvSpPr>
            <p:cNvPr id="3884" name="Google Shape;3884;p29"/>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5" name="Google Shape;3885;p29"/>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6" name="Google Shape;3886;p29"/>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7" name="Google Shape;3887;p29"/>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8" name="Google Shape;3888;p29"/>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9" name="Google Shape;3889;p29"/>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0" name="Google Shape;3890;p29"/>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1" name="Google Shape;3891;p29"/>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2" name="Google Shape;3892;p29"/>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3" name="Google Shape;3893;p29"/>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4" name="Google Shape;3894;p29"/>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95" name="Google Shape;3895;p29"/>
          <p:cNvSpPr/>
          <p:nvPr/>
        </p:nvSpPr>
        <p:spPr>
          <a:xfrm rot="-9382476">
            <a:off x="-554684" y="4337397"/>
            <a:ext cx="1691281" cy="1169267"/>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3896" name="Shape 3896"/>
        <p:cNvGrpSpPr/>
        <p:nvPr/>
      </p:nvGrpSpPr>
      <p:grpSpPr>
        <a:xfrm>
          <a:off x="0" y="0"/>
          <a:ext cx="0" cy="0"/>
          <a:chOff x="0" y="0"/>
          <a:chExt cx="0" cy="0"/>
        </a:xfrm>
      </p:grpSpPr>
      <p:sp>
        <p:nvSpPr>
          <p:cNvPr id="3897" name="Google Shape;3897;p30"/>
          <p:cNvSpPr/>
          <p:nvPr/>
        </p:nvSpPr>
        <p:spPr>
          <a:xfrm rot="2965134">
            <a:off x="-1280319" y="3928481"/>
            <a:ext cx="2973357" cy="2052655"/>
          </a:xfrm>
          <a:custGeom>
            <a:avLst/>
            <a:gdLst/>
            <a:ahLst/>
            <a:cxnLst/>
            <a:rect l="l" t="t" r="r" b="b"/>
            <a:pathLst>
              <a:path w="38650" h="26682" extrusionOk="0">
                <a:moveTo>
                  <a:pt x="38469" y="15722"/>
                </a:moveTo>
                <a:cubicBezTo>
                  <a:pt x="38466" y="15722"/>
                  <a:pt x="38462" y="15723"/>
                  <a:pt x="38459" y="15723"/>
                </a:cubicBezTo>
                <a:lnTo>
                  <a:pt x="38459" y="15723"/>
                </a:lnTo>
                <a:cubicBezTo>
                  <a:pt x="38460" y="15723"/>
                  <a:pt x="38462" y="15722"/>
                  <a:pt x="38463" y="15722"/>
                </a:cubicBezTo>
                <a:close/>
                <a:moveTo>
                  <a:pt x="32046" y="22693"/>
                </a:moveTo>
                <a:lnTo>
                  <a:pt x="32046" y="22693"/>
                </a:lnTo>
                <a:cubicBezTo>
                  <a:pt x="32049" y="22697"/>
                  <a:pt x="32052" y="22701"/>
                  <a:pt x="32055" y="22706"/>
                </a:cubicBezTo>
                <a:lnTo>
                  <a:pt x="32055" y="22706"/>
                </a:lnTo>
                <a:cubicBezTo>
                  <a:pt x="32052" y="22702"/>
                  <a:pt x="32049" y="22697"/>
                  <a:pt x="32046" y="22693"/>
                </a:cubicBezTo>
                <a:close/>
                <a:moveTo>
                  <a:pt x="29768" y="0"/>
                </a:moveTo>
                <a:cubicBezTo>
                  <a:pt x="29016" y="0"/>
                  <a:pt x="28247" y="148"/>
                  <a:pt x="27499" y="222"/>
                </a:cubicBezTo>
                <a:cubicBezTo>
                  <a:pt x="26732" y="303"/>
                  <a:pt x="25904" y="285"/>
                  <a:pt x="25156" y="471"/>
                </a:cubicBezTo>
                <a:cubicBezTo>
                  <a:pt x="24322" y="677"/>
                  <a:pt x="24427" y="1001"/>
                  <a:pt x="24403" y="1755"/>
                </a:cubicBezTo>
                <a:cubicBezTo>
                  <a:pt x="24390" y="2185"/>
                  <a:pt x="24421" y="2428"/>
                  <a:pt x="23979" y="2639"/>
                </a:cubicBezTo>
                <a:cubicBezTo>
                  <a:pt x="23836" y="2714"/>
                  <a:pt x="23593" y="2689"/>
                  <a:pt x="23499" y="2857"/>
                </a:cubicBezTo>
                <a:cubicBezTo>
                  <a:pt x="23287" y="3237"/>
                  <a:pt x="23786" y="3835"/>
                  <a:pt x="23568" y="4240"/>
                </a:cubicBezTo>
                <a:cubicBezTo>
                  <a:pt x="22820" y="4265"/>
                  <a:pt x="22995" y="4720"/>
                  <a:pt x="22540" y="5131"/>
                </a:cubicBezTo>
                <a:cubicBezTo>
                  <a:pt x="22405" y="5255"/>
                  <a:pt x="22261" y="5294"/>
                  <a:pt x="22109" y="5294"/>
                </a:cubicBezTo>
                <a:cubicBezTo>
                  <a:pt x="21925" y="5294"/>
                  <a:pt x="21729" y="5237"/>
                  <a:pt x="21524" y="5206"/>
                </a:cubicBezTo>
                <a:cubicBezTo>
                  <a:pt x="21255" y="5165"/>
                  <a:pt x="21041" y="5136"/>
                  <a:pt x="20832" y="5136"/>
                </a:cubicBezTo>
                <a:cubicBezTo>
                  <a:pt x="20602" y="5136"/>
                  <a:pt x="20376" y="5171"/>
                  <a:pt x="20085" y="5262"/>
                </a:cubicBezTo>
                <a:cubicBezTo>
                  <a:pt x="19662" y="5399"/>
                  <a:pt x="19163" y="5437"/>
                  <a:pt x="18715" y="5437"/>
                </a:cubicBezTo>
                <a:cubicBezTo>
                  <a:pt x="18709" y="5437"/>
                  <a:pt x="18703" y="5437"/>
                  <a:pt x="18698" y="5437"/>
                </a:cubicBezTo>
                <a:cubicBezTo>
                  <a:pt x="17596" y="5437"/>
                  <a:pt x="16685" y="4844"/>
                  <a:pt x="15631" y="4670"/>
                </a:cubicBezTo>
                <a:cubicBezTo>
                  <a:pt x="15465" y="4643"/>
                  <a:pt x="15070" y="4575"/>
                  <a:pt x="14742" y="4575"/>
                </a:cubicBezTo>
                <a:cubicBezTo>
                  <a:pt x="14552" y="4575"/>
                  <a:pt x="14385" y="4598"/>
                  <a:pt x="14298" y="4664"/>
                </a:cubicBezTo>
                <a:cubicBezTo>
                  <a:pt x="14067" y="4832"/>
                  <a:pt x="14173" y="5131"/>
                  <a:pt x="14036" y="5362"/>
                </a:cubicBezTo>
                <a:cubicBezTo>
                  <a:pt x="13404" y="5179"/>
                  <a:pt x="12944" y="4707"/>
                  <a:pt x="12280" y="4707"/>
                </a:cubicBezTo>
                <a:cubicBezTo>
                  <a:pt x="12264" y="4707"/>
                  <a:pt x="12247" y="4707"/>
                  <a:pt x="12230" y="4708"/>
                </a:cubicBezTo>
                <a:cubicBezTo>
                  <a:pt x="12005" y="4714"/>
                  <a:pt x="11700" y="4751"/>
                  <a:pt x="11488" y="4807"/>
                </a:cubicBezTo>
                <a:cubicBezTo>
                  <a:pt x="10828" y="4994"/>
                  <a:pt x="10174" y="5162"/>
                  <a:pt x="9464" y="5181"/>
                </a:cubicBezTo>
                <a:cubicBezTo>
                  <a:pt x="9449" y="5182"/>
                  <a:pt x="9434" y="5182"/>
                  <a:pt x="9420" y="5182"/>
                </a:cubicBezTo>
                <a:cubicBezTo>
                  <a:pt x="8976" y="5182"/>
                  <a:pt x="8660" y="4999"/>
                  <a:pt x="8274" y="4776"/>
                </a:cubicBezTo>
                <a:cubicBezTo>
                  <a:pt x="7834" y="4523"/>
                  <a:pt x="7394" y="4391"/>
                  <a:pt x="6909" y="4391"/>
                </a:cubicBezTo>
                <a:cubicBezTo>
                  <a:pt x="6762" y="4391"/>
                  <a:pt x="6611" y="4403"/>
                  <a:pt x="6455" y="4427"/>
                </a:cubicBezTo>
                <a:cubicBezTo>
                  <a:pt x="5570" y="4564"/>
                  <a:pt x="5234" y="5443"/>
                  <a:pt x="4598" y="5972"/>
                </a:cubicBezTo>
                <a:cubicBezTo>
                  <a:pt x="4249" y="6265"/>
                  <a:pt x="3913" y="6452"/>
                  <a:pt x="3614" y="6820"/>
                </a:cubicBezTo>
                <a:cubicBezTo>
                  <a:pt x="3452" y="7019"/>
                  <a:pt x="3483" y="7050"/>
                  <a:pt x="3302" y="7224"/>
                </a:cubicBezTo>
                <a:cubicBezTo>
                  <a:pt x="3178" y="7349"/>
                  <a:pt x="2929" y="7467"/>
                  <a:pt x="2798" y="7580"/>
                </a:cubicBezTo>
                <a:cubicBezTo>
                  <a:pt x="2405" y="7897"/>
                  <a:pt x="2356" y="7997"/>
                  <a:pt x="2418" y="8483"/>
                </a:cubicBezTo>
                <a:cubicBezTo>
                  <a:pt x="2468" y="8882"/>
                  <a:pt x="2493" y="9287"/>
                  <a:pt x="2542" y="9685"/>
                </a:cubicBezTo>
                <a:cubicBezTo>
                  <a:pt x="2623" y="10302"/>
                  <a:pt x="2661" y="10564"/>
                  <a:pt x="1963" y="10620"/>
                </a:cubicBezTo>
                <a:cubicBezTo>
                  <a:pt x="1446" y="10657"/>
                  <a:pt x="1041" y="10782"/>
                  <a:pt x="680" y="11218"/>
                </a:cubicBezTo>
                <a:cubicBezTo>
                  <a:pt x="1" y="12028"/>
                  <a:pt x="1434" y="11940"/>
                  <a:pt x="1789" y="12395"/>
                </a:cubicBezTo>
                <a:cubicBezTo>
                  <a:pt x="2275" y="12999"/>
                  <a:pt x="1789" y="13535"/>
                  <a:pt x="1782" y="14177"/>
                </a:cubicBezTo>
                <a:cubicBezTo>
                  <a:pt x="1770" y="14787"/>
                  <a:pt x="1926" y="15030"/>
                  <a:pt x="2449" y="15317"/>
                </a:cubicBezTo>
                <a:cubicBezTo>
                  <a:pt x="3215" y="15722"/>
                  <a:pt x="4050" y="16021"/>
                  <a:pt x="4567" y="16775"/>
                </a:cubicBezTo>
                <a:cubicBezTo>
                  <a:pt x="4891" y="17242"/>
                  <a:pt x="4978" y="17678"/>
                  <a:pt x="4866" y="18214"/>
                </a:cubicBezTo>
                <a:cubicBezTo>
                  <a:pt x="4791" y="18581"/>
                  <a:pt x="4567" y="18887"/>
                  <a:pt x="4804" y="19142"/>
                </a:cubicBezTo>
                <a:cubicBezTo>
                  <a:pt x="5066" y="19426"/>
                  <a:pt x="5737" y="19526"/>
                  <a:pt x="6165" y="19526"/>
                </a:cubicBezTo>
                <a:cubicBezTo>
                  <a:pt x="6216" y="19526"/>
                  <a:pt x="6263" y="19525"/>
                  <a:pt x="6305" y="19522"/>
                </a:cubicBezTo>
                <a:cubicBezTo>
                  <a:pt x="6698" y="19502"/>
                  <a:pt x="7116" y="19377"/>
                  <a:pt x="7522" y="19377"/>
                </a:cubicBezTo>
                <a:cubicBezTo>
                  <a:pt x="7611" y="19377"/>
                  <a:pt x="7700" y="19383"/>
                  <a:pt x="7788" y="19397"/>
                </a:cubicBezTo>
                <a:cubicBezTo>
                  <a:pt x="8417" y="19497"/>
                  <a:pt x="9084" y="19952"/>
                  <a:pt x="9576" y="20319"/>
                </a:cubicBezTo>
                <a:cubicBezTo>
                  <a:pt x="10280" y="20861"/>
                  <a:pt x="10772" y="21173"/>
                  <a:pt x="11669" y="21216"/>
                </a:cubicBezTo>
                <a:cubicBezTo>
                  <a:pt x="11771" y="21221"/>
                  <a:pt x="11877" y="21222"/>
                  <a:pt x="11986" y="21222"/>
                </a:cubicBezTo>
                <a:cubicBezTo>
                  <a:pt x="12150" y="21222"/>
                  <a:pt x="12320" y="21219"/>
                  <a:pt x="12487" y="21219"/>
                </a:cubicBezTo>
                <a:cubicBezTo>
                  <a:pt x="12683" y="21219"/>
                  <a:pt x="12876" y="21223"/>
                  <a:pt x="13052" y="21241"/>
                </a:cubicBezTo>
                <a:cubicBezTo>
                  <a:pt x="13326" y="21273"/>
                  <a:pt x="13426" y="21435"/>
                  <a:pt x="13613" y="21621"/>
                </a:cubicBezTo>
                <a:cubicBezTo>
                  <a:pt x="13804" y="21812"/>
                  <a:pt x="13929" y="21996"/>
                  <a:pt x="14147" y="21996"/>
                </a:cubicBezTo>
                <a:cubicBezTo>
                  <a:pt x="14206" y="21996"/>
                  <a:pt x="14272" y="21982"/>
                  <a:pt x="14348" y="21952"/>
                </a:cubicBezTo>
                <a:cubicBezTo>
                  <a:pt x="14665" y="21827"/>
                  <a:pt x="14628" y="21677"/>
                  <a:pt x="14678" y="21397"/>
                </a:cubicBezTo>
                <a:cubicBezTo>
                  <a:pt x="14734" y="21023"/>
                  <a:pt x="14803" y="20942"/>
                  <a:pt x="15070" y="20712"/>
                </a:cubicBezTo>
                <a:cubicBezTo>
                  <a:pt x="15264" y="20550"/>
                  <a:pt x="15762" y="20276"/>
                  <a:pt x="15862" y="20064"/>
                </a:cubicBezTo>
                <a:cubicBezTo>
                  <a:pt x="16129" y="19522"/>
                  <a:pt x="15388" y="18899"/>
                  <a:pt x="16204" y="18531"/>
                </a:cubicBezTo>
                <a:cubicBezTo>
                  <a:pt x="16318" y="18481"/>
                  <a:pt x="16421" y="18459"/>
                  <a:pt x="16516" y="18459"/>
                </a:cubicBezTo>
                <a:cubicBezTo>
                  <a:pt x="16985" y="18459"/>
                  <a:pt x="17265" y="18984"/>
                  <a:pt x="17699" y="19186"/>
                </a:cubicBezTo>
                <a:cubicBezTo>
                  <a:pt x="18104" y="19379"/>
                  <a:pt x="18397" y="19335"/>
                  <a:pt x="18721" y="19715"/>
                </a:cubicBezTo>
                <a:cubicBezTo>
                  <a:pt x="18945" y="19977"/>
                  <a:pt x="18945" y="20307"/>
                  <a:pt x="19138" y="20550"/>
                </a:cubicBezTo>
                <a:cubicBezTo>
                  <a:pt x="19388" y="20868"/>
                  <a:pt x="19867" y="20843"/>
                  <a:pt x="20079" y="21223"/>
                </a:cubicBezTo>
                <a:cubicBezTo>
                  <a:pt x="20247" y="21534"/>
                  <a:pt x="20085" y="21771"/>
                  <a:pt x="20067" y="22107"/>
                </a:cubicBezTo>
                <a:cubicBezTo>
                  <a:pt x="20029" y="22824"/>
                  <a:pt x="20397" y="23484"/>
                  <a:pt x="20459" y="24188"/>
                </a:cubicBezTo>
                <a:cubicBezTo>
                  <a:pt x="20521" y="24880"/>
                  <a:pt x="20658" y="25540"/>
                  <a:pt x="21082" y="26126"/>
                </a:cubicBezTo>
                <a:cubicBezTo>
                  <a:pt x="21437" y="26605"/>
                  <a:pt x="22172" y="26661"/>
                  <a:pt x="22745" y="26680"/>
                </a:cubicBezTo>
                <a:cubicBezTo>
                  <a:pt x="22769" y="26681"/>
                  <a:pt x="22792" y="26681"/>
                  <a:pt x="22814" y="26681"/>
                </a:cubicBezTo>
                <a:cubicBezTo>
                  <a:pt x="23599" y="26681"/>
                  <a:pt x="24135" y="26269"/>
                  <a:pt x="24783" y="25858"/>
                </a:cubicBezTo>
                <a:cubicBezTo>
                  <a:pt x="25113" y="25646"/>
                  <a:pt x="25692" y="25116"/>
                  <a:pt x="26109" y="25098"/>
                </a:cubicBezTo>
                <a:cubicBezTo>
                  <a:pt x="26115" y="25097"/>
                  <a:pt x="26121" y="25097"/>
                  <a:pt x="26127" y="25097"/>
                </a:cubicBezTo>
                <a:cubicBezTo>
                  <a:pt x="26435" y="25097"/>
                  <a:pt x="26495" y="25262"/>
                  <a:pt x="26770" y="25403"/>
                </a:cubicBezTo>
                <a:cubicBezTo>
                  <a:pt x="26933" y="25488"/>
                  <a:pt x="27079" y="25523"/>
                  <a:pt x="27217" y="25523"/>
                </a:cubicBezTo>
                <a:cubicBezTo>
                  <a:pt x="27551" y="25523"/>
                  <a:pt x="27831" y="25315"/>
                  <a:pt x="28171" y="25116"/>
                </a:cubicBezTo>
                <a:cubicBezTo>
                  <a:pt x="28439" y="24961"/>
                  <a:pt x="28489" y="24979"/>
                  <a:pt x="28645" y="24686"/>
                </a:cubicBezTo>
                <a:cubicBezTo>
                  <a:pt x="28790" y="24408"/>
                  <a:pt x="28800" y="24324"/>
                  <a:pt x="29063" y="24324"/>
                </a:cubicBezTo>
                <a:cubicBezTo>
                  <a:pt x="29082" y="24324"/>
                  <a:pt x="29103" y="24324"/>
                  <a:pt x="29125" y="24325"/>
                </a:cubicBezTo>
                <a:cubicBezTo>
                  <a:pt x="29346" y="24336"/>
                  <a:pt x="29531" y="24389"/>
                  <a:pt x="29759" y="24389"/>
                </a:cubicBezTo>
                <a:cubicBezTo>
                  <a:pt x="29782" y="24389"/>
                  <a:pt x="29805" y="24389"/>
                  <a:pt x="29829" y="24387"/>
                </a:cubicBezTo>
                <a:cubicBezTo>
                  <a:pt x="29844" y="24387"/>
                  <a:pt x="29860" y="24387"/>
                  <a:pt x="29875" y="24387"/>
                </a:cubicBezTo>
                <a:cubicBezTo>
                  <a:pt x="30225" y="24387"/>
                  <a:pt x="30355" y="24524"/>
                  <a:pt x="30719" y="24655"/>
                </a:cubicBezTo>
                <a:cubicBezTo>
                  <a:pt x="30923" y="24731"/>
                  <a:pt x="31095" y="24768"/>
                  <a:pt x="31247" y="24768"/>
                </a:cubicBezTo>
                <a:cubicBezTo>
                  <a:pt x="31605" y="24768"/>
                  <a:pt x="31851" y="24566"/>
                  <a:pt x="32140" y="24207"/>
                </a:cubicBezTo>
                <a:cubicBezTo>
                  <a:pt x="32252" y="24070"/>
                  <a:pt x="32532" y="23808"/>
                  <a:pt x="32563" y="23646"/>
                </a:cubicBezTo>
                <a:cubicBezTo>
                  <a:pt x="32606" y="23421"/>
                  <a:pt x="32179" y="22898"/>
                  <a:pt x="32055" y="22706"/>
                </a:cubicBezTo>
                <a:lnTo>
                  <a:pt x="32055" y="22706"/>
                </a:lnTo>
                <a:cubicBezTo>
                  <a:pt x="32079" y="22745"/>
                  <a:pt x="32088" y="22763"/>
                  <a:pt x="32084" y="22763"/>
                </a:cubicBezTo>
                <a:cubicBezTo>
                  <a:pt x="32052" y="22763"/>
                  <a:pt x="31297" y="21775"/>
                  <a:pt x="31286" y="21721"/>
                </a:cubicBezTo>
                <a:cubicBezTo>
                  <a:pt x="31199" y="21366"/>
                  <a:pt x="31816" y="21104"/>
                  <a:pt x="32071" y="20961"/>
                </a:cubicBezTo>
                <a:cubicBezTo>
                  <a:pt x="32507" y="20718"/>
                  <a:pt x="33062" y="20662"/>
                  <a:pt x="33398" y="20263"/>
                </a:cubicBezTo>
                <a:cubicBezTo>
                  <a:pt x="33685" y="19921"/>
                  <a:pt x="33622" y="19404"/>
                  <a:pt x="33909" y="19080"/>
                </a:cubicBezTo>
                <a:cubicBezTo>
                  <a:pt x="34158" y="18799"/>
                  <a:pt x="34812" y="18855"/>
                  <a:pt x="35136" y="18743"/>
                </a:cubicBezTo>
                <a:cubicBezTo>
                  <a:pt x="35342" y="18675"/>
                  <a:pt x="35541" y="18619"/>
                  <a:pt x="35672" y="18444"/>
                </a:cubicBezTo>
                <a:cubicBezTo>
                  <a:pt x="35815" y="18257"/>
                  <a:pt x="35803" y="17946"/>
                  <a:pt x="35946" y="17747"/>
                </a:cubicBezTo>
                <a:cubicBezTo>
                  <a:pt x="36214" y="17366"/>
                  <a:pt x="36644" y="17553"/>
                  <a:pt x="36955" y="17180"/>
                </a:cubicBezTo>
                <a:cubicBezTo>
                  <a:pt x="37124" y="16974"/>
                  <a:pt x="37142" y="16787"/>
                  <a:pt x="37205" y="16550"/>
                </a:cubicBezTo>
                <a:cubicBezTo>
                  <a:pt x="37267" y="16326"/>
                  <a:pt x="37192" y="16021"/>
                  <a:pt x="37254" y="15834"/>
                </a:cubicBezTo>
                <a:cubicBezTo>
                  <a:pt x="37309" y="15663"/>
                  <a:pt x="37432" y="15611"/>
                  <a:pt x="37584" y="15611"/>
                </a:cubicBezTo>
                <a:cubicBezTo>
                  <a:pt x="37819" y="15611"/>
                  <a:pt x="38123" y="15736"/>
                  <a:pt x="38348" y="15736"/>
                </a:cubicBezTo>
                <a:cubicBezTo>
                  <a:pt x="38363" y="15736"/>
                  <a:pt x="38379" y="15735"/>
                  <a:pt x="38393" y="15734"/>
                </a:cubicBezTo>
                <a:lnTo>
                  <a:pt x="38393" y="15734"/>
                </a:lnTo>
                <a:cubicBezTo>
                  <a:pt x="38353" y="15745"/>
                  <a:pt x="38366" y="15756"/>
                  <a:pt x="38401" y="15756"/>
                </a:cubicBezTo>
                <a:cubicBezTo>
                  <a:pt x="38472" y="15756"/>
                  <a:pt x="38636" y="15712"/>
                  <a:pt x="38644" y="15535"/>
                </a:cubicBezTo>
                <a:cubicBezTo>
                  <a:pt x="38650" y="15392"/>
                  <a:pt x="38482" y="15392"/>
                  <a:pt x="38438" y="15286"/>
                </a:cubicBezTo>
                <a:cubicBezTo>
                  <a:pt x="38376" y="15111"/>
                  <a:pt x="38376" y="14906"/>
                  <a:pt x="38326" y="14719"/>
                </a:cubicBezTo>
                <a:cubicBezTo>
                  <a:pt x="38139" y="14027"/>
                  <a:pt x="38102" y="13386"/>
                  <a:pt x="37996" y="12688"/>
                </a:cubicBezTo>
                <a:cubicBezTo>
                  <a:pt x="37909" y="12152"/>
                  <a:pt x="37572" y="11753"/>
                  <a:pt x="37391" y="11243"/>
                </a:cubicBezTo>
                <a:cubicBezTo>
                  <a:pt x="37242" y="10825"/>
                  <a:pt x="37167" y="10339"/>
                  <a:pt x="37192" y="9897"/>
                </a:cubicBezTo>
                <a:cubicBezTo>
                  <a:pt x="37229" y="9293"/>
                  <a:pt x="37497" y="8776"/>
                  <a:pt x="37591" y="8190"/>
                </a:cubicBezTo>
                <a:cubicBezTo>
                  <a:pt x="37790" y="7000"/>
                  <a:pt x="37317" y="5935"/>
                  <a:pt x="37036" y="4801"/>
                </a:cubicBezTo>
                <a:cubicBezTo>
                  <a:pt x="36856" y="4054"/>
                  <a:pt x="36924" y="3686"/>
                  <a:pt x="36488" y="3032"/>
                </a:cubicBezTo>
                <a:cubicBezTo>
                  <a:pt x="36233" y="2652"/>
                  <a:pt x="35890" y="2153"/>
                  <a:pt x="35429" y="2016"/>
                </a:cubicBezTo>
                <a:cubicBezTo>
                  <a:pt x="35017" y="1893"/>
                  <a:pt x="34597" y="1867"/>
                  <a:pt x="34180" y="1867"/>
                </a:cubicBezTo>
                <a:cubicBezTo>
                  <a:pt x="33890" y="1867"/>
                  <a:pt x="33601" y="1879"/>
                  <a:pt x="33318" y="1879"/>
                </a:cubicBezTo>
                <a:cubicBezTo>
                  <a:pt x="32517" y="1879"/>
                  <a:pt x="31760" y="1780"/>
                  <a:pt x="31137" y="1020"/>
                </a:cubicBezTo>
                <a:cubicBezTo>
                  <a:pt x="30595" y="366"/>
                  <a:pt x="30888" y="42"/>
                  <a:pt x="29972" y="4"/>
                </a:cubicBezTo>
                <a:cubicBezTo>
                  <a:pt x="29904" y="2"/>
                  <a:pt x="29836" y="0"/>
                  <a:pt x="29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98" name="Google Shape;3898;p30"/>
          <p:cNvGrpSpPr/>
          <p:nvPr/>
        </p:nvGrpSpPr>
        <p:grpSpPr>
          <a:xfrm>
            <a:off x="-302868" y="3862149"/>
            <a:ext cx="1018439" cy="953158"/>
            <a:chOff x="2418150" y="1957476"/>
            <a:chExt cx="602092" cy="563499"/>
          </a:xfrm>
        </p:grpSpPr>
        <p:sp>
          <p:nvSpPr>
            <p:cNvPr id="3899" name="Google Shape;3899;p30"/>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0" name="Google Shape;3900;p30"/>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1" name="Google Shape;3901;p30"/>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2" name="Google Shape;3902;p30"/>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3" name="Google Shape;3903;p30"/>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4" name="Google Shape;3904;p30"/>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5" name="Google Shape;3905;p30"/>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6" name="Google Shape;3906;p30"/>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7" name="Google Shape;3907;p30"/>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8" name="Google Shape;3908;p30"/>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9" name="Google Shape;3909;p30"/>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0" name="Google Shape;3910;p30"/>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1" name="Google Shape;3911;p30"/>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2" name="Google Shape;3912;p30"/>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3" name="Google Shape;3913;p30"/>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4" name="Google Shape;3914;p30"/>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5" name="Google Shape;3915;p30"/>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6" name="Google Shape;3916;p30"/>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7" name="Google Shape;3917;p30"/>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8" name="Google Shape;3918;p30"/>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9" name="Google Shape;3919;p30"/>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0" name="Google Shape;3920;p30"/>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1" name="Google Shape;3921;p30"/>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2" name="Google Shape;3922;p30"/>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3" name="Google Shape;3923;p30"/>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4" name="Google Shape;3924;p30"/>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25" name="Google Shape;3925;p30"/>
          <p:cNvGrpSpPr/>
          <p:nvPr/>
        </p:nvGrpSpPr>
        <p:grpSpPr>
          <a:xfrm rot="-2555191">
            <a:off x="8250094" y="-342496"/>
            <a:ext cx="1334144" cy="2232948"/>
            <a:chOff x="3020205" y="2319390"/>
            <a:chExt cx="603287" cy="1009718"/>
          </a:xfrm>
        </p:grpSpPr>
        <p:sp>
          <p:nvSpPr>
            <p:cNvPr id="3926" name="Google Shape;3926;p30"/>
            <p:cNvSpPr/>
            <p:nvPr/>
          </p:nvSpPr>
          <p:spPr>
            <a:xfrm rot="5400000">
              <a:off x="2738185" y="2688987"/>
              <a:ext cx="1009718" cy="270524"/>
            </a:xfrm>
            <a:custGeom>
              <a:avLst/>
              <a:gdLst/>
              <a:ahLst/>
              <a:cxnLst/>
              <a:rect l="l" t="t" r="r" b="b"/>
              <a:pathLst>
                <a:path w="29617" h="7935" extrusionOk="0">
                  <a:moveTo>
                    <a:pt x="6299" y="1"/>
                  </a:moveTo>
                  <a:cubicBezTo>
                    <a:pt x="6117" y="1"/>
                    <a:pt x="5934" y="10"/>
                    <a:pt x="5750" y="29"/>
                  </a:cubicBezTo>
                  <a:cubicBezTo>
                    <a:pt x="5115" y="91"/>
                    <a:pt x="4498" y="284"/>
                    <a:pt x="3888" y="471"/>
                  </a:cubicBezTo>
                  <a:cubicBezTo>
                    <a:pt x="3464" y="596"/>
                    <a:pt x="3047" y="727"/>
                    <a:pt x="2629" y="851"/>
                  </a:cubicBezTo>
                  <a:cubicBezTo>
                    <a:pt x="1751" y="1119"/>
                    <a:pt x="879" y="1387"/>
                    <a:pt x="0" y="1655"/>
                  </a:cubicBezTo>
                  <a:cubicBezTo>
                    <a:pt x="567" y="1829"/>
                    <a:pt x="1122" y="2072"/>
                    <a:pt x="1707" y="2116"/>
                  </a:cubicBezTo>
                  <a:cubicBezTo>
                    <a:pt x="1783" y="2122"/>
                    <a:pt x="1859" y="2125"/>
                    <a:pt x="1934" y="2125"/>
                  </a:cubicBezTo>
                  <a:cubicBezTo>
                    <a:pt x="2979" y="2125"/>
                    <a:pt x="3982" y="1561"/>
                    <a:pt x="5034" y="1561"/>
                  </a:cubicBezTo>
                  <a:cubicBezTo>
                    <a:pt x="6342" y="1561"/>
                    <a:pt x="7464" y="2403"/>
                    <a:pt x="8597" y="3038"/>
                  </a:cubicBezTo>
                  <a:cubicBezTo>
                    <a:pt x="10890" y="4315"/>
                    <a:pt x="13519" y="4832"/>
                    <a:pt x="16092" y="5324"/>
                  </a:cubicBezTo>
                  <a:cubicBezTo>
                    <a:pt x="20602" y="6196"/>
                    <a:pt x="25112" y="7062"/>
                    <a:pt x="29616" y="7935"/>
                  </a:cubicBezTo>
                  <a:lnTo>
                    <a:pt x="24053" y="6763"/>
                  </a:lnTo>
                  <a:lnTo>
                    <a:pt x="23916" y="6495"/>
                  </a:lnTo>
                  <a:cubicBezTo>
                    <a:pt x="23873" y="6483"/>
                    <a:pt x="23829" y="6464"/>
                    <a:pt x="23792" y="6452"/>
                  </a:cubicBezTo>
                  <a:lnTo>
                    <a:pt x="23792" y="6452"/>
                  </a:lnTo>
                  <a:cubicBezTo>
                    <a:pt x="23860" y="6564"/>
                    <a:pt x="23947" y="6670"/>
                    <a:pt x="24047" y="6763"/>
                  </a:cubicBezTo>
                  <a:lnTo>
                    <a:pt x="19070" y="5723"/>
                  </a:lnTo>
                  <a:cubicBezTo>
                    <a:pt x="16378" y="4184"/>
                    <a:pt x="13637" y="2739"/>
                    <a:pt x="10846" y="1387"/>
                  </a:cubicBezTo>
                  <a:cubicBezTo>
                    <a:pt x="9411" y="689"/>
                    <a:pt x="7880" y="1"/>
                    <a:pt x="6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7" name="Google Shape;3927;p30"/>
            <p:cNvSpPr/>
            <p:nvPr/>
          </p:nvSpPr>
          <p:spPr>
            <a:xfrm rot="5400000">
              <a:off x="3244980" y="2645797"/>
              <a:ext cx="334106" cy="422917"/>
            </a:xfrm>
            <a:custGeom>
              <a:avLst/>
              <a:gdLst/>
              <a:ahLst/>
              <a:cxnLst/>
              <a:rect l="l" t="t" r="r" b="b"/>
              <a:pathLst>
                <a:path w="9800" h="12405" extrusionOk="0">
                  <a:moveTo>
                    <a:pt x="0" y="1"/>
                  </a:moveTo>
                  <a:cubicBezTo>
                    <a:pt x="318" y="1159"/>
                    <a:pt x="642" y="2318"/>
                    <a:pt x="960" y="3477"/>
                  </a:cubicBezTo>
                  <a:cubicBezTo>
                    <a:pt x="1084" y="3919"/>
                    <a:pt x="1203" y="4368"/>
                    <a:pt x="1439" y="4760"/>
                  </a:cubicBezTo>
                  <a:cubicBezTo>
                    <a:pt x="2274" y="6156"/>
                    <a:pt x="4230" y="6492"/>
                    <a:pt x="5196" y="7794"/>
                  </a:cubicBezTo>
                  <a:cubicBezTo>
                    <a:pt x="5707" y="8479"/>
                    <a:pt x="5888" y="9358"/>
                    <a:pt x="6380" y="10056"/>
                  </a:cubicBezTo>
                  <a:cubicBezTo>
                    <a:pt x="6853" y="10716"/>
                    <a:pt x="7570" y="11146"/>
                    <a:pt x="8267" y="11551"/>
                  </a:cubicBezTo>
                  <a:cubicBezTo>
                    <a:pt x="8772" y="11843"/>
                    <a:pt x="9289" y="12124"/>
                    <a:pt x="9800" y="12404"/>
                  </a:cubicBezTo>
                  <a:cubicBezTo>
                    <a:pt x="8417" y="11420"/>
                    <a:pt x="7308" y="10049"/>
                    <a:pt x="6660" y="8486"/>
                  </a:cubicBezTo>
                  <a:cubicBezTo>
                    <a:pt x="6106" y="7140"/>
                    <a:pt x="5869" y="5651"/>
                    <a:pt x="5059" y="4443"/>
                  </a:cubicBezTo>
                  <a:cubicBezTo>
                    <a:pt x="3801" y="2574"/>
                    <a:pt x="1415" y="17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8" name="Google Shape;3928;p30"/>
            <p:cNvSpPr/>
            <p:nvPr/>
          </p:nvSpPr>
          <p:spPr>
            <a:xfrm rot="5400000">
              <a:off x="3138146" y="3043612"/>
              <a:ext cx="81822" cy="43127"/>
            </a:xfrm>
            <a:custGeom>
              <a:avLst/>
              <a:gdLst/>
              <a:ahLst/>
              <a:cxnLst/>
              <a:rect l="l" t="t" r="r" b="b"/>
              <a:pathLst>
                <a:path w="2400" h="1265" extrusionOk="0">
                  <a:moveTo>
                    <a:pt x="1" y="0"/>
                  </a:moveTo>
                  <a:lnTo>
                    <a:pt x="1" y="0"/>
                  </a:lnTo>
                  <a:cubicBezTo>
                    <a:pt x="480" y="343"/>
                    <a:pt x="991" y="642"/>
                    <a:pt x="1533" y="879"/>
                  </a:cubicBezTo>
                  <a:lnTo>
                    <a:pt x="2399" y="1265"/>
                  </a:lnTo>
                  <a:cubicBezTo>
                    <a:pt x="1589" y="860"/>
                    <a:pt x="792" y="4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9" name="Google Shape;3929;p30"/>
            <p:cNvSpPr/>
            <p:nvPr/>
          </p:nvSpPr>
          <p:spPr>
            <a:xfrm rot="5400000">
              <a:off x="3277999" y="2821553"/>
              <a:ext cx="199271" cy="438600"/>
            </a:xfrm>
            <a:custGeom>
              <a:avLst/>
              <a:gdLst/>
              <a:ahLst/>
              <a:cxnLst/>
              <a:rect l="l" t="t" r="r" b="b"/>
              <a:pathLst>
                <a:path w="5845" h="12865" extrusionOk="0">
                  <a:moveTo>
                    <a:pt x="1" y="0"/>
                  </a:moveTo>
                  <a:cubicBezTo>
                    <a:pt x="474" y="1003"/>
                    <a:pt x="767" y="2094"/>
                    <a:pt x="867" y="3203"/>
                  </a:cubicBezTo>
                  <a:cubicBezTo>
                    <a:pt x="917" y="3744"/>
                    <a:pt x="917" y="4305"/>
                    <a:pt x="1097" y="4822"/>
                  </a:cubicBezTo>
                  <a:cubicBezTo>
                    <a:pt x="1652" y="6417"/>
                    <a:pt x="3683" y="7127"/>
                    <a:pt x="4218" y="8728"/>
                  </a:cubicBezTo>
                  <a:cubicBezTo>
                    <a:pt x="4474" y="9476"/>
                    <a:pt x="4349" y="10292"/>
                    <a:pt x="4430" y="11077"/>
                  </a:cubicBezTo>
                  <a:cubicBezTo>
                    <a:pt x="4499" y="11818"/>
                    <a:pt x="4866" y="12628"/>
                    <a:pt x="5552" y="12865"/>
                  </a:cubicBezTo>
                  <a:cubicBezTo>
                    <a:pt x="5190" y="12298"/>
                    <a:pt x="5203" y="11507"/>
                    <a:pt x="5352" y="10828"/>
                  </a:cubicBezTo>
                  <a:cubicBezTo>
                    <a:pt x="5527" y="10005"/>
                    <a:pt x="5844" y="9171"/>
                    <a:pt x="5695" y="8342"/>
                  </a:cubicBezTo>
                  <a:cubicBezTo>
                    <a:pt x="5545" y="7507"/>
                    <a:pt x="4941" y="6841"/>
                    <a:pt x="4549" y="6087"/>
                  </a:cubicBezTo>
                  <a:cubicBezTo>
                    <a:pt x="4056" y="5140"/>
                    <a:pt x="3882" y="4037"/>
                    <a:pt x="3296" y="3146"/>
                  </a:cubicBezTo>
                  <a:cubicBezTo>
                    <a:pt x="2468" y="1876"/>
                    <a:pt x="898" y="115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0" name="Google Shape;3930;p30"/>
            <p:cNvSpPr/>
            <p:nvPr/>
          </p:nvSpPr>
          <p:spPr>
            <a:xfrm rot="5400000">
              <a:off x="2929485" y="2896015"/>
              <a:ext cx="306730" cy="125290"/>
            </a:xfrm>
            <a:custGeom>
              <a:avLst/>
              <a:gdLst/>
              <a:ahLst/>
              <a:cxnLst/>
              <a:rect l="l" t="t" r="r" b="b"/>
              <a:pathLst>
                <a:path w="8997" h="3675" extrusionOk="0">
                  <a:moveTo>
                    <a:pt x="8565" y="0"/>
                  </a:moveTo>
                  <a:cubicBezTo>
                    <a:pt x="8162" y="0"/>
                    <a:pt x="7725" y="244"/>
                    <a:pt x="7296" y="277"/>
                  </a:cubicBezTo>
                  <a:cubicBezTo>
                    <a:pt x="7263" y="279"/>
                    <a:pt x="7229" y="280"/>
                    <a:pt x="7196" y="280"/>
                  </a:cubicBezTo>
                  <a:cubicBezTo>
                    <a:pt x="6966" y="280"/>
                    <a:pt x="6733" y="230"/>
                    <a:pt x="6505" y="208"/>
                  </a:cubicBezTo>
                  <a:cubicBezTo>
                    <a:pt x="6447" y="204"/>
                    <a:pt x="6389" y="202"/>
                    <a:pt x="6330" y="202"/>
                  </a:cubicBezTo>
                  <a:cubicBezTo>
                    <a:pt x="5813" y="202"/>
                    <a:pt x="5293" y="374"/>
                    <a:pt x="4879" y="682"/>
                  </a:cubicBezTo>
                  <a:cubicBezTo>
                    <a:pt x="4374" y="1056"/>
                    <a:pt x="4032" y="1623"/>
                    <a:pt x="3508" y="1971"/>
                  </a:cubicBezTo>
                  <a:cubicBezTo>
                    <a:pt x="3203" y="2171"/>
                    <a:pt x="2854" y="2283"/>
                    <a:pt x="2512" y="2401"/>
                  </a:cubicBezTo>
                  <a:cubicBezTo>
                    <a:pt x="1677" y="2682"/>
                    <a:pt x="842" y="2956"/>
                    <a:pt x="1" y="3236"/>
                  </a:cubicBezTo>
                  <a:cubicBezTo>
                    <a:pt x="358" y="3155"/>
                    <a:pt x="724" y="3114"/>
                    <a:pt x="1089" y="3114"/>
                  </a:cubicBezTo>
                  <a:cubicBezTo>
                    <a:pt x="1591" y="3114"/>
                    <a:pt x="2092" y="3191"/>
                    <a:pt x="2568" y="3342"/>
                  </a:cubicBezTo>
                  <a:cubicBezTo>
                    <a:pt x="3006" y="3477"/>
                    <a:pt x="3478" y="3675"/>
                    <a:pt x="3920" y="3675"/>
                  </a:cubicBezTo>
                  <a:cubicBezTo>
                    <a:pt x="4112" y="3675"/>
                    <a:pt x="4298" y="3638"/>
                    <a:pt x="4474" y="3541"/>
                  </a:cubicBezTo>
                  <a:cubicBezTo>
                    <a:pt x="4754" y="3392"/>
                    <a:pt x="4947" y="3111"/>
                    <a:pt x="5209" y="2931"/>
                  </a:cubicBezTo>
                  <a:cubicBezTo>
                    <a:pt x="6000" y="2370"/>
                    <a:pt x="7265" y="2806"/>
                    <a:pt x="7944" y="2121"/>
                  </a:cubicBezTo>
                  <a:cubicBezTo>
                    <a:pt x="8492" y="1573"/>
                    <a:pt x="8380" y="557"/>
                    <a:pt x="8997" y="90"/>
                  </a:cubicBezTo>
                  <a:lnTo>
                    <a:pt x="8941" y="90"/>
                  </a:lnTo>
                  <a:cubicBezTo>
                    <a:pt x="8820" y="25"/>
                    <a:pt x="8694" y="0"/>
                    <a:pt x="8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31" name="Google Shape;3931;p30"/>
          <p:cNvSpPr/>
          <p:nvPr/>
        </p:nvSpPr>
        <p:spPr>
          <a:xfrm rot="-1450617">
            <a:off x="-1226219" y="-744199"/>
            <a:ext cx="3769936" cy="1611819"/>
          </a:xfrm>
          <a:custGeom>
            <a:avLst/>
            <a:gdLst/>
            <a:ahLst/>
            <a:cxnLst/>
            <a:rect l="l" t="t" r="r" b="b"/>
            <a:pathLst>
              <a:path w="95515" h="40837" fill="none" extrusionOk="0">
                <a:moveTo>
                  <a:pt x="7670" y="1583"/>
                </a:moveTo>
                <a:cubicBezTo>
                  <a:pt x="4137" y="5327"/>
                  <a:pt x="991" y="9812"/>
                  <a:pt x="499" y="14939"/>
                </a:cubicBezTo>
                <a:cubicBezTo>
                  <a:pt x="1" y="20067"/>
                  <a:pt x="2960" y="25792"/>
                  <a:pt x="7987" y="26919"/>
                </a:cubicBezTo>
                <a:cubicBezTo>
                  <a:pt x="12772" y="27991"/>
                  <a:pt x="18516" y="24976"/>
                  <a:pt x="22328" y="28066"/>
                </a:cubicBezTo>
                <a:cubicBezTo>
                  <a:pt x="25879" y="30937"/>
                  <a:pt x="25269" y="37516"/>
                  <a:pt x="29424" y="39397"/>
                </a:cubicBezTo>
                <a:cubicBezTo>
                  <a:pt x="32613" y="40837"/>
                  <a:pt x="36177" y="38307"/>
                  <a:pt x="38401" y="35604"/>
                </a:cubicBezTo>
                <a:cubicBezTo>
                  <a:pt x="40619" y="32894"/>
                  <a:pt x="42743" y="29604"/>
                  <a:pt x="46169" y="28882"/>
                </a:cubicBezTo>
                <a:cubicBezTo>
                  <a:pt x="47453" y="28608"/>
                  <a:pt x="48518" y="28670"/>
                  <a:pt x="49465" y="29486"/>
                </a:cubicBezTo>
                <a:cubicBezTo>
                  <a:pt x="49969" y="29934"/>
                  <a:pt x="50486" y="30371"/>
                  <a:pt x="50997" y="30813"/>
                </a:cubicBezTo>
                <a:cubicBezTo>
                  <a:pt x="52000" y="31660"/>
                  <a:pt x="53009" y="32495"/>
                  <a:pt x="54044" y="33299"/>
                </a:cubicBezTo>
                <a:cubicBezTo>
                  <a:pt x="56143" y="34918"/>
                  <a:pt x="58348" y="36413"/>
                  <a:pt x="60741" y="37566"/>
                </a:cubicBezTo>
                <a:cubicBezTo>
                  <a:pt x="65189" y="39721"/>
                  <a:pt x="70446" y="40650"/>
                  <a:pt x="75100" y="38992"/>
                </a:cubicBezTo>
                <a:cubicBezTo>
                  <a:pt x="79760" y="37335"/>
                  <a:pt x="83485" y="32657"/>
                  <a:pt x="83024" y="27742"/>
                </a:cubicBezTo>
                <a:cubicBezTo>
                  <a:pt x="82769" y="25025"/>
                  <a:pt x="81342" y="22465"/>
                  <a:pt x="81492" y="19743"/>
                </a:cubicBezTo>
                <a:cubicBezTo>
                  <a:pt x="81728" y="15594"/>
                  <a:pt x="85435" y="12622"/>
                  <a:pt x="88718" y="10080"/>
                </a:cubicBezTo>
                <a:cubicBezTo>
                  <a:pt x="92007" y="7532"/>
                  <a:pt x="95515" y="4137"/>
                  <a:pt x="95085" y="1"/>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2" name="Google Shape;3932;p30"/>
          <p:cNvSpPr/>
          <p:nvPr/>
        </p:nvSpPr>
        <p:spPr>
          <a:xfrm rot="8452620">
            <a:off x="7627615" y="4528334"/>
            <a:ext cx="1691283" cy="1169268"/>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matchingName="Title and body">
  <p:cSld name="TITLE_AND_BODY">
    <p:spTree>
      <p:nvGrpSpPr>
        <p:cNvPr id="90" name="Shape 90"/>
        <p:cNvGrpSpPr/>
        <p:nvPr/>
      </p:nvGrpSpPr>
      <p:grpSpPr>
        <a:xfrm>
          <a:off x="0" y="0"/>
          <a:ext cx="0" cy="0"/>
          <a:chOff x="0" y="0"/>
          <a:chExt cx="0" cy="0"/>
        </a:xfrm>
      </p:grpSpPr>
      <p:sp>
        <p:nvSpPr>
          <p:cNvPr id="91" name="Google Shape;91;p4"/>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2" name="Google Shape;92;p4"/>
          <p:cNvSpPr txBox="1"/>
          <p:nvPr>
            <p:ph type="body" idx="1"/>
          </p:nvPr>
        </p:nvSpPr>
        <p:spPr>
          <a:xfrm>
            <a:off x="720000" y="1190430"/>
            <a:ext cx="7704000" cy="434400"/>
          </a:xfrm>
          <a:prstGeom prst="rect">
            <a:avLst/>
          </a:prstGeom>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chemeClr val="dk1"/>
              </a:buClr>
              <a:buSzPts val="1400"/>
              <a:buChar char="●"/>
              <a:defRPr/>
            </a:lvl1pPr>
            <a:lvl2pPr marL="914400" lvl="1" indent="-317500" rtl="0">
              <a:lnSpc>
                <a:spcPct val="115000"/>
              </a:lnSpc>
              <a:spcBef>
                <a:spcPts val="0"/>
              </a:spcBef>
              <a:spcAft>
                <a:spcPts val="0"/>
              </a:spcAft>
              <a:buClr>
                <a:schemeClr val="dk1"/>
              </a:buClr>
              <a:buSzPts val="1400"/>
              <a:buChar char="○"/>
              <a:defRPr/>
            </a:lvl2pPr>
            <a:lvl3pPr marL="1371600" lvl="2" indent="-317500" rtl="0">
              <a:lnSpc>
                <a:spcPct val="115000"/>
              </a:lnSpc>
              <a:spcBef>
                <a:spcPts val="0"/>
              </a:spcBef>
              <a:spcAft>
                <a:spcPts val="0"/>
              </a:spcAft>
              <a:buClr>
                <a:schemeClr val="dk1"/>
              </a:buClr>
              <a:buSzPts val="1400"/>
              <a:buChar char="■"/>
              <a:defRPr/>
            </a:lvl3pPr>
            <a:lvl4pPr marL="1828800" lvl="3" indent="-317500" rtl="0">
              <a:lnSpc>
                <a:spcPct val="115000"/>
              </a:lnSpc>
              <a:spcBef>
                <a:spcPts val="0"/>
              </a:spcBef>
              <a:spcAft>
                <a:spcPts val="0"/>
              </a:spcAft>
              <a:buClr>
                <a:schemeClr val="dk1"/>
              </a:buClr>
              <a:buSzPts val="1400"/>
              <a:buChar char="●"/>
              <a:defRPr/>
            </a:lvl4pPr>
            <a:lvl5pPr marL="2286000" lvl="4" indent="-317500" rtl="0">
              <a:lnSpc>
                <a:spcPct val="115000"/>
              </a:lnSpc>
              <a:spcBef>
                <a:spcPts val="0"/>
              </a:spcBef>
              <a:spcAft>
                <a:spcPts val="0"/>
              </a:spcAft>
              <a:buClr>
                <a:schemeClr val="dk1"/>
              </a:buClr>
              <a:buSzPts val="1400"/>
              <a:buChar char="○"/>
              <a:defRPr/>
            </a:lvl5pPr>
            <a:lvl6pPr marL="2743200" lvl="5" indent="-317500" rtl="0">
              <a:lnSpc>
                <a:spcPct val="115000"/>
              </a:lnSpc>
              <a:spcBef>
                <a:spcPts val="0"/>
              </a:spcBef>
              <a:spcAft>
                <a:spcPts val="0"/>
              </a:spcAft>
              <a:buClr>
                <a:schemeClr val="dk1"/>
              </a:buClr>
              <a:buSzPts val="1400"/>
              <a:buChar char="■"/>
              <a:defRPr/>
            </a:lvl6pPr>
            <a:lvl7pPr marL="3200400" lvl="6" indent="-317500" rtl="0">
              <a:lnSpc>
                <a:spcPct val="115000"/>
              </a:lnSpc>
              <a:spcBef>
                <a:spcPts val="0"/>
              </a:spcBef>
              <a:spcAft>
                <a:spcPts val="0"/>
              </a:spcAft>
              <a:buClr>
                <a:schemeClr val="dk1"/>
              </a:buClr>
              <a:buSzPts val="1400"/>
              <a:buChar char="●"/>
              <a:defRPr/>
            </a:lvl7pPr>
            <a:lvl8pPr marL="3657600" lvl="7" indent="-317500" rtl="0">
              <a:lnSpc>
                <a:spcPct val="115000"/>
              </a:lnSpc>
              <a:spcBef>
                <a:spcPts val="0"/>
              </a:spcBef>
              <a:spcAft>
                <a:spcPts val="0"/>
              </a:spcAft>
              <a:buClr>
                <a:schemeClr val="dk1"/>
              </a:buClr>
              <a:buSzPts val="1400"/>
              <a:buChar char="○"/>
              <a:defRPr/>
            </a:lvl8pPr>
            <a:lvl9pPr marL="4114800" lvl="8" indent="-317500" rtl="0">
              <a:lnSpc>
                <a:spcPct val="115000"/>
              </a:lnSpc>
              <a:spcBef>
                <a:spcPts val="0"/>
              </a:spcBef>
              <a:spcAft>
                <a:spcPts val="0"/>
              </a:spcAft>
              <a:buClr>
                <a:schemeClr val="dk1"/>
              </a:buClr>
              <a:buSzPts val="1400"/>
              <a:buChar char="■"/>
              <a:defRPr/>
            </a:lvl9pPr>
          </a:lstStyle>
          <a:p/>
        </p:txBody>
      </p:sp>
      <p:grpSp>
        <p:nvGrpSpPr>
          <p:cNvPr id="93" name="Google Shape;93;p4"/>
          <p:cNvGrpSpPr/>
          <p:nvPr/>
        </p:nvGrpSpPr>
        <p:grpSpPr>
          <a:xfrm>
            <a:off x="-268297" y="96485"/>
            <a:ext cx="772812" cy="2494480"/>
            <a:chOff x="6009515" y="1449343"/>
            <a:chExt cx="454141" cy="1465875"/>
          </a:xfrm>
        </p:grpSpPr>
        <p:sp>
          <p:nvSpPr>
            <p:cNvPr id="94" name="Google Shape;94;p4"/>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5;p4"/>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6;p4"/>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7;p4"/>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8" name="Google Shape;98;p4"/>
          <p:cNvSpPr/>
          <p:nvPr/>
        </p:nvSpPr>
        <p:spPr>
          <a:xfrm rot="5400000">
            <a:off x="7934796" y="511867"/>
            <a:ext cx="2169982" cy="899838"/>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9" name="Google Shape;99;p4"/>
          <p:cNvGrpSpPr/>
          <p:nvPr/>
        </p:nvGrpSpPr>
        <p:grpSpPr>
          <a:xfrm rot="-1912385">
            <a:off x="414" y="3785775"/>
            <a:ext cx="983125" cy="1645449"/>
            <a:chOff x="3020205" y="2319390"/>
            <a:chExt cx="603287" cy="1009718"/>
          </a:xfrm>
        </p:grpSpPr>
        <p:sp>
          <p:nvSpPr>
            <p:cNvPr id="100" name="Google Shape;100;p4"/>
            <p:cNvSpPr/>
            <p:nvPr/>
          </p:nvSpPr>
          <p:spPr>
            <a:xfrm rot="5400000">
              <a:off x="2738185" y="2688987"/>
              <a:ext cx="1009718" cy="270524"/>
            </a:xfrm>
            <a:custGeom>
              <a:avLst/>
              <a:gdLst/>
              <a:ahLst/>
              <a:cxnLst/>
              <a:rect l="l" t="t" r="r" b="b"/>
              <a:pathLst>
                <a:path w="29617" h="7935" extrusionOk="0">
                  <a:moveTo>
                    <a:pt x="6299" y="1"/>
                  </a:moveTo>
                  <a:cubicBezTo>
                    <a:pt x="6117" y="1"/>
                    <a:pt x="5934" y="10"/>
                    <a:pt x="5750" y="29"/>
                  </a:cubicBezTo>
                  <a:cubicBezTo>
                    <a:pt x="5115" y="91"/>
                    <a:pt x="4498" y="284"/>
                    <a:pt x="3888" y="471"/>
                  </a:cubicBezTo>
                  <a:cubicBezTo>
                    <a:pt x="3464" y="596"/>
                    <a:pt x="3047" y="727"/>
                    <a:pt x="2629" y="851"/>
                  </a:cubicBezTo>
                  <a:cubicBezTo>
                    <a:pt x="1751" y="1119"/>
                    <a:pt x="879" y="1387"/>
                    <a:pt x="0" y="1655"/>
                  </a:cubicBezTo>
                  <a:cubicBezTo>
                    <a:pt x="567" y="1829"/>
                    <a:pt x="1122" y="2072"/>
                    <a:pt x="1707" y="2116"/>
                  </a:cubicBezTo>
                  <a:cubicBezTo>
                    <a:pt x="1783" y="2122"/>
                    <a:pt x="1859" y="2125"/>
                    <a:pt x="1934" y="2125"/>
                  </a:cubicBezTo>
                  <a:cubicBezTo>
                    <a:pt x="2979" y="2125"/>
                    <a:pt x="3982" y="1561"/>
                    <a:pt x="5034" y="1561"/>
                  </a:cubicBezTo>
                  <a:cubicBezTo>
                    <a:pt x="6342" y="1561"/>
                    <a:pt x="7464" y="2403"/>
                    <a:pt x="8597" y="3038"/>
                  </a:cubicBezTo>
                  <a:cubicBezTo>
                    <a:pt x="10890" y="4315"/>
                    <a:pt x="13519" y="4832"/>
                    <a:pt x="16092" y="5324"/>
                  </a:cubicBezTo>
                  <a:cubicBezTo>
                    <a:pt x="20602" y="6196"/>
                    <a:pt x="25112" y="7062"/>
                    <a:pt x="29616" y="7935"/>
                  </a:cubicBezTo>
                  <a:lnTo>
                    <a:pt x="24053" y="6763"/>
                  </a:lnTo>
                  <a:lnTo>
                    <a:pt x="23916" y="6495"/>
                  </a:lnTo>
                  <a:cubicBezTo>
                    <a:pt x="23873" y="6483"/>
                    <a:pt x="23829" y="6464"/>
                    <a:pt x="23792" y="6452"/>
                  </a:cubicBezTo>
                  <a:lnTo>
                    <a:pt x="23792" y="6452"/>
                  </a:lnTo>
                  <a:cubicBezTo>
                    <a:pt x="23860" y="6564"/>
                    <a:pt x="23947" y="6670"/>
                    <a:pt x="24047" y="6763"/>
                  </a:cubicBezTo>
                  <a:lnTo>
                    <a:pt x="19070" y="5723"/>
                  </a:lnTo>
                  <a:cubicBezTo>
                    <a:pt x="16378" y="4184"/>
                    <a:pt x="13637" y="2739"/>
                    <a:pt x="10846" y="1387"/>
                  </a:cubicBezTo>
                  <a:cubicBezTo>
                    <a:pt x="9411" y="689"/>
                    <a:pt x="7880" y="1"/>
                    <a:pt x="6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101;p4"/>
            <p:cNvSpPr/>
            <p:nvPr/>
          </p:nvSpPr>
          <p:spPr>
            <a:xfrm rot="5400000">
              <a:off x="3244980" y="2645797"/>
              <a:ext cx="334106" cy="422917"/>
            </a:xfrm>
            <a:custGeom>
              <a:avLst/>
              <a:gdLst/>
              <a:ahLst/>
              <a:cxnLst/>
              <a:rect l="l" t="t" r="r" b="b"/>
              <a:pathLst>
                <a:path w="9800" h="12405" extrusionOk="0">
                  <a:moveTo>
                    <a:pt x="0" y="1"/>
                  </a:moveTo>
                  <a:cubicBezTo>
                    <a:pt x="318" y="1159"/>
                    <a:pt x="642" y="2318"/>
                    <a:pt x="960" y="3477"/>
                  </a:cubicBezTo>
                  <a:cubicBezTo>
                    <a:pt x="1084" y="3919"/>
                    <a:pt x="1203" y="4368"/>
                    <a:pt x="1439" y="4760"/>
                  </a:cubicBezTo>
                  <a:cubicBezTo>
                    <a:pt x="2274" y="6156"/>
                    <a:pt x="4230" y="6492"/>
                    <a:pt x="5196" y="7794"/>
                  </a:cubicBezTo>
                  <a:cubicBezTo>
                    <a:pt x="5707" y="8479"/>
                    <a:pt x="5888" y="9358"/>
                    <a:pt x="6380" y="10056"/>
                  </a:cubicBezTo>
                  <a:cubicBezTo>
                    <a:pt x="6853" y="10716"/>
                    <a:pt x="7570" y="11146"/>
                    <a:pt x="8267" y="11551"/>
                  </a:cubicBezTo>
                  <a:cubicBezTo>
                    <a:pt x="8772" y="11843"/>
                    <a:pt x="9289" y="12124"/>
                    <a:pt x="9800" y="12404"/>
                  </a:cubicBezTo>
                  <a:cubicBezTo>
                    <a:pt x="8417" y="11420"/>
                    <a:pt x="7308" y="10049"/>
                    <a:pt x="6660" y="8486"/>
                  </a:cubicBezTo>
                  <a:cubicBezTo>
                    <a:pt x="6106" y="7140"/>
                    <a:pt x="5869" y="5651"/>
                    <a:pt x="5059" y="4443"/>
                  </a:cubicBezTo>
                  <a:cubicBezTo>
                    <a:pt x="3801" y="2574"/>
                    <a:pt x="1415" y="17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102;p4"/>
            <p:cNvSpPr/>
            <p:nvPr/>
          </p:nvSpPr>
          <p:spPr>
            <a:xfrm rot="5400000">
              <a:off x="3138146" y="3043612"/>
              <a:ext cx="81822" cy="43127"/>
            </a:xfrm>
            <a:custGeom>
              <a:avLst/>
              <a:gdLst/>
              <a:ahLst/>
              <a:cxnLst/>
              <a:rect l="l" t="t" r="r" b="b"/>
              <a:pathLst>
                <a:path w="2400" h="1265" extrusionOk="0">
                  <a:moveTo>
                    <a:pt x="1" y="0"/>
                  </a:moveTo>
                  <a:lnTo>
                    <a:pt x="1" y="0"/>
                  </a:lnTo>
                  <a:cubicBezTo>
                    <a:pt x="480" y="343"/>
                    <a:pt x="991" y="642"/>
                    <a:pt x="1533" y="879"/>
                  </a:cubicBezTo>
                  <a:lnTo>
                    <a:pt x="2399" y="1265"/>
                  </a:lnTo>
                  <a:cubicBezTo>
                    <a:pt x="1589" y="860"/>
                    <a:pt x="792" y="4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03;p4"/>
            <p:cNvSpPr/>
            <p:nvPr/>
          </p:nvSpPr>
          <p:spPr>
            <a:xfrm rot="5400000">
              <a:off x="3277999" y="2821553"/>
              <a:ext cx="199271" cy="438600"/>
            </a:xfrm>
            <a:custGeom>
              <a:avLst/>
              <a:gdLst/>
              <a:ahLst/>
              <a:cxnLst/>
              <a:rect l="l" t="t" r="r" b="b"/>
              <a:pathLst>
                <a:path w="5845" h="12865" extrusionOk="0">
                  <a:moveTo>
                    <a:pt x="1" y="0"/>
                  </a:moveTo>
                  <a:cubicBezTo>
                    <a:pt x="474" y="1003"/>
                    <a:pt x="767" y="2094"/>
                    <a:pt x="867" y="3203"/>
                  </a:cubicBezTo>
                  <a:cubicBezTo>
                    <a:pt x="917" y="3744"/>
                    <a:pt x="917" y="4305"/>
                    <a:pt x="1097" y="4822"/>
                  </a:cubicBezTo>
                  <a:cubicBezTo>
                    <a:pt x="1652" y="6417"/>
                    <a:pt x="3683" y="7127"/>
                    <a:pt x="4218" y="8728"/>
                  </a:cubicBezTo>
                  <a:cubicBezTo>
                    <a:pt x="4474" y="9476"/>
                    <a:pt x="4349" y="10292"/>
                    <a:pt x="4430" y="11077"/>
                  </a:cubicBezTo>
                  <a:cubicBezTo>
                    <a:pt x="4499" y="11818"/>
                    <a:pt x="4866" y="12628"/>
                    <a:pt x="5552" y="12865"/>
                  </a:cubicBezTo>
                  <a:cubicBezTo>
                    <a:pt x="5190" y="12298"/>
                    <a:pt x="5203" y="11507"/>
                    <a:pt x="5352" y="10828"/>
                  </a:cubicBezTo>
                  <a:cubicBezTo>
                    <a:pt x="5527" y="10005"/>
                    <a:pt x="5844" y="9171"/>
                    <a:pt x="5695" y="8342"/>
                  </a:cubicBezTo>
                  <a:cubicBezTo>
                    <a:pt x="5545" y="7507"/>
                    <a:pt x="4941" y="6841"/>
                    <a:pt x="4549" y="6087"/>
                  </a:cubicBezTo>
                  <a:cubicBezTo>
                    <a:pt x="4056" y="5140"/>
                    <a:pt x="3882" y="4037"/>
                    <a:pt x="3296" y="3146"/>
                  </a:cubicBezTo>
                  <a:cubicBezTo>
                    <a:pt x="2468" y="1876"/>
                    <a:pt x="898" y="115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104;p4"/>
            <p:cNvSpPr/>
            <p:nvPr/>
          </p:nvSpPr>
          <p:spPr>
            <a:xfrm rot="5400000">
              <a:off x="2929485" y="2896015"/>
              <a:ext cx="306730" cy="125290"/>
            </a:xfrm>
            <a:custGeom>
              <a:avLst/>
              <a:gdLst/>
              <a:ahLst/>
              <a:cxnLst/>
              <a:rect l="l" t="t" r="r" b="b"/>
              <a:pathLst>
                <a:path w="8997" h="3675" extrusionOk="0">
                  <a:moveTo>
                    <a:pt x="8565" y="0"/>
                  </a:moveTo>
                  <a:cubicBezTo>
                    <a:pt x="8162" y="0"/>
                    <a:pt x="7725" y="244"/>
                    <a:pt x="7296" y="277"/>
                  </a:cubicBezTo>
                  <a:cubicBezTo>
                    <a:pt x="7263" y="279"/>
                    <a:pt x="7229" y="280"/>
                    <a:pt x="7196" y="280"/>
                  </a:cubicBezTo>
                  <a:cubicBezTo>
                    <a:pt x="6966" y="280"/>
                    <a:pt x="6733" y="230"/>
                    <a:pt x="6505" y="208"/>
                  </a:cubicBezTo>
                  <a:cubicBezTo>
                    <a:pt x="6447" y="204"/>
                    <a:pt x="6389" y="202"/>
                    <a:pt x="6330" y="202"/>
                  </a:cubicBezTo>
                  <a:cubicBezTo>
                    <a:pt x="5813" y="202"/>
                    <a:pt x="5293" y="374"/>
                    <a:pt x="4879" y="682"/>
                  </a:cubicBezTo>
                  <a:cubicBezTo>
                    <a:pt x="4374" y="1056"/>
                    <a:pt x="4032" y="1623"/>
                    <a:pt x="3508" y="1971"/>
                  </a:cubicBezTo>
                  <a:cubicBezTo>
                    <a:pt x="3203" y="2171"/>
                    <a:pt x="2854" y="2283"/>
                    <a:pt x="2512" y="2401"/>
                  </a:cubicBezTo>
                  <a:cubicBezTo>
                    <a:pt x="1677" y="2682"/>
                    <a:pt x="842" y="2956"/>
                    <a:pt x="1" y="3236"/>
                  </a:cubicBezTo>
                  <a:cubicBezTo>
                    <a:pt x="358" y="3155"/>
                    <a:pt x="724" y="3114"/>
                    <a:pt x="1089" y="3114"/>
                  </a:cubicBezTo>
                  <a:cubicBezTo>
                    <a:pt x="1591" y="3114"/>
                    <a:pt x="2092" y="3191"/>
                    <a:pt x="2568" y="3342"/>
                  </a:cubicBezTo>
                  <a:cubicBezTo>
                    <a:pt x="3006" y="3477"/>
                    <a:pt x="3478" y="3675"/>
                    <a:pt x="3920" y="3675"/>
                  </a:cubicBezTo>
                  <a:cubicBezTo>
                    <a:pt x="4112" y="3675"/>
                    <a:pt x="4298" y="3638"/>
                    <a:pt x="4474" y="3541"/>
                  </a:cubicBezTo>
                  <a:cubicBezTo>
                    <a:pt x="4754" y="3392"/>
                    <a:pt x="4947" y="3111"/>
                    <a:pt x="5209" y="2931"/>
                  </a:cubicBezTo>
                  <a:cubicBezTo>
                    <a:pt x="6000" y="2370"/>
                    <a:pt x="7265" y="2806"/>
                    <a:pt x="7944" y="2121"/>
                  </a:cubicBezTo>
                  <a:cubicBezTo>
                    <a:pt x="8492" y="1573"/>
                    <a:pt x="8380" y="557"/>
                    <a:pt x="8997" y="90"/>
                  </a:cubicBezTo>
                  <a:lnTo>
                    <a:pt x="8941" y="90"/>
                  </a:lnTo>
                  <a:cubicBezTo>
                    <a:pt x="8820" y="25"/>
                    <a:pt x="8694" y="0"/>
                    <a:pt x="8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 name="Google Shape;105;p4"/>
          <p:cNvGrpSpPr/>
          <p:nvPr/>
        </p:nvGrpSpPr>
        <p:grpSpPr>
          <a:xfrm>
            <a:off x="8424007" y="96474"/>
            <a:ext cx="1018439" cy="953158"/>
            <a:chOff x="2418150" y="1957476"/>
            <a:chExt cx="602092" cy="563499"/>
          </a:xfrm>
        </p:grpSpPr>
        <p:sp>
          <p:nvSpPr>
            <p:cNvPr id="106" name="Google Shape;106;p4"/>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07;p4"/>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108;p4"/>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109;p4"/>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110;p4"/>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111;p4"/>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112;p4"/>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113;p4"/>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114;p4"/>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115;p4"/>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116;p4"/>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117;p4"/>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118;p4"/>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119;p4"/>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120;p4"/>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121;p4"/>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122;p4"/>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4"/>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124;p4"/>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125;p4"/>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126;p4"/>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127;p4"/>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128;p4"/>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4"/>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130;p4"/>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131;p4"/>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2" name="Google Shape;132;p4"/>
          <p:cNvSpPr/>
          <p:nvPr/>
        </p:nvSpPr>
        <p:spPr>
          <a:xfrm rot="7802180">
            <a:off x="8087584" y="4331611"/>
            <a:ext cx="1691288" cy="1169271"/>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spTree>
      <p:nvGrpSpPr>
        <p:cNvPr id="133" name="Shape 133"/>
        <p:cNvGrpSpPr/>
        <p:nvPr/>
      </p:nvGrpSpPr>
      <p:grpSpPr>
        <a:xfrm>
          <a:off x="0" y="0"/>
          <a:ext cx="0" cy="0"/>
          <a:chOff x="0" y="0"/>
          <a:chExt cx="0" cy="0"/>
        </a:xfrm>
      </p:grpSpPr>
      <p:sp>
        <p:nvSpPr>
          <p:cNvPr id="134" name="Google Shape;134;p5"/>
          <p:cNvSpPr txBox="1"/>
          <p:nvPr>
            <p:ph type="subTitle" idx="1"/>
          </p:nvPr>
        </p:nvSpPr>
        <p:spPr>
          <a:xfrm>
            <a:off x="1683012" y="1444350"/>
            <a:ext cx="2504100" cy="538500"/>
          </a:xfrm>
          <a:prstGeom prst="rect">
            <a:avLst/>
          </a:prstGeom>
        </p:spPr>
        <p:txBody>
          <a:bodyPr spcFirstLastPara="1" wrap="square" lIns="91425" tIns="91425" rIns="91425" bIns="91425" anchor="b" anchorCtr="0">
            <a:noAutofit/>
          </a:bodyPr>
          <a:lstStyle>
            <a:lvl1pPr lvl="0" algn="ctr">
              <a:spcBef>
                <a:spcPts val="0"/>
              </a:spcBef>
              <a:spcAft>
                <a:spcPts val="0"/>
              </a:spcAft>
              <a:buSzPts val="2500"/>
              <a:buFont typeface="Bebas Neue" panose="020B0606020202050201"/>
              <a:buNone/>
              <a:defRPr sz="2100" b="1">
                <a:latin typeface="Fraunces"/>
                <a:ea typeface="Fraunces"/>
                <a:cs typeface="Fraunces"/>
                <a:sym typeface="Fraunces"/>
              </a:defRPr>
            </a:lvl1pPr>
            <a:lvl2pPr lvl="1" algn="ctr">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2pPr>
            <a:lvl3pPr lvl="2" algn="ctr">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3pPr>
            <a:lvl4pPr lvl="3" algn="ctr">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4pPr>
            <a:lvl5pPr lvl="4" algn="ctr">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5pPr>
            <a:lvl6pPr lvl="5" algn="ctr">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6pPr>
            <a:lvl7pPr lvl="6" algn="ctr">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7pPr>
            <a:lvl8pPr lvl="7" algn="ctr">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8pPr>
            <a:lvl9pPr lvl="8" algn="ctr">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9pPr>
          </a:lstStyle>
          <a:p/>
        </p:txBody>
      </p:sp>
      <p:sp>
        <p:nvSpPr>
          <p:cNvPr id="135" name="Google Shape;135;p5"/>
          <p:cNvSpPr txBox="1"/>
          <p:nvPr>
            <p:ph type="subTitle" idx="2"/>
          </p:nvPr>
        </p:nvSpPr>
        <p:spPr>
          <a:xfrm>
            <a:off x="4956888" y="1444350"/>
            <a:ext cx="2504100" cy="538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Font typeface="Bebas Neue" panose="020B0606020202050201"/>
              <a:buNone/>
              <a:defRPr sz="2100" b="1">
                <a:latin typeface="Fraunces"/>
                <a:ea typeface="Fraunces"/>
                <a:cs typeface="Fraunces"/>
                <a:sym typeface="Fraunces"/>
              </a:defRPr>
            </a:lvl1pPr>
            <a:lvl2pPr lvl="1"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SzPts val="2500"/>
              <a:buFont typeface="Bebas Neue" panose="020B0606020202050201"/>
              <a:buNone/>
              <a:defRPr sz="2500">
                <a:latin typeface="Bebas Neue" panose="020B0606020202050201"/>
                <a:ea typeface="Bebas Neue" panose="020B0606020202050201"/>
                <a:cs typeface="Bebas Neue" panose="020B0606020202050201"/>
                <a:sym typeface="Bebas Neue" panose="020B0606020202050201"/>
              </a:defRPr>
            </a:lvl9pPr>
          </a:lstStyle>
          <a:p/>
        </p:txBody>
      </p:sp>
      <p:sp>
        <p:nvSpPr>
          <p:cNvPr id="136" name="Google Shape;136;p5"/>
          <p:cNvSpPr txBox="1"/>
          <p:nvPr>
            <p:ph type="subTitle" idx="3"/>
          </p:nvPr>
        </p:nvSpPr>
        <p:spPr>
          <a:xfrm>
            <a:off x="1683012" y="1982975"/>
            <a:ext cx="2504100" cy="225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p:txBody>
      </p:sp>
      <p:sp>
        <p:nvSpPr>
          <p:cNvPr id="137" name="Google Shape;137;p5"/>
          <p:cNvSpPr txBox="1"/>
          <p:nvPr>
            <p:ph type="subTitle" idx="4"/>
          </p:nvPr>
        </p:nvSpPr>
        <p:spPr>
          <a:xfrm>
            <a:off x="4956888" y="1982975"/>
            <a:ext cx="2504100" cy="225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p:txBody>
      </p:sp>
      <p:sp>
        <p:nvSpPr>
          <p:cNvPr id="138" name="Google Shape;138;p5"/>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9" name="Google Shape;139;p5"/>
          <p:cNvSpPr/>
          <p:nvPr/>
        </p:nvSpPr>
        <p:spPr>
          <a:xfrm rot="-8738470">
            <a:off x="8173095" y="4105547"/>
            <a:ext cx="2973359" cy="2052656"/>
          </a:xfrm>
          <a:custGeom>
            <a:avLst/>
            <a:gdLst/>
            <a:ahLst/>
            <a:cxnLst/>
            <a:rect l="l" t="t" r="r" b="b"/>
            <a:pathLst>
              <a:path w="38650" h="26682" extrusionOk="0">
                <a:moveTo>
                  <a:pt x="38469" y="15722"/>
                </a:moveTo>
                <a:cubicBezTo>
                  <a:pt x="38466" y="15722"/>
                  <a:pt x="38462" y="15723"/>
                  <a:pt x="38459" y="15723"/>
                </a:cubicBezTo>
                <a:lnTo>
                  <a:pt x="38459" y="15723"/>
                </a:lnTo>
                <a:cubicBezTo>
                  <a:pt x="38460" y="15723"/>
                  <a:pt x="38462" y="15722"/>
                  <a:pt x="38463" y="15722"/>
                </a:cubicBezTo>
                <a:close/>
                <a:moveTo>
                  <a:pt x="32046" y="22693"/>
                </a:moveTo>
                <a:lnTo>
                  <a:pt x="32046" y="22693"/>
                </a:lnTo>
                <a:cubicBezTo>
                  <a:pt x="32049" y="22697"/>
                  <a:pt x="32052" y="22701"/>
                  <a:pt x="32055" y="22706"/>
                </a:cubicBezTo>
                <a:lnTo>
                  <a:pt x="32055" y="22706"/>
                </a:lnTo>
                <a:cubicBezTo>
                  <a:pt x="32052" y="22702"/>
                  <a:pt x="32049" y="22697"/>
                  <a:pt x="32046" y="22693"/>
                </a:cubicBezTo>
                <a:close/>
                <a:moveTo>
                  <a:pt x="29768" y="0"/>
                </a:moveTo>
                <a:cubicBezTo>
                  <a:pt x="29016" y="0"/>
                  <a:pt x="28247" y="148"/>
                  <a:pt x="27499" y="222"/>
                </a:cubicBezTo>
                <a:cubicBezTo>
                  <a:pt x="26732" y="303"/>
                  <a:pt x="25904" y="285"/>
                  <a:pt x="25156" y="471"/>
                </a:cubicBezTo>
                <a:cubicBezTo>
                  <a:pt x="24322" y="677"/>
                  <a:pt x="24427" y="1001"/>
                  <a:pt x="24403" y="1755"/>
                </a:cubicBezTo>
                <a:cubicBezTo>
                  <a:pt x="24390" y="2185"/>
                  <a:pt x="24421" y="2428"/>
                  <a:pt x="23979" y="2639"/>
                </a:cubicBezTo>
                <a:cubicBezTo>
                  <a:pt x="23836" y="2714"/>
                  <a:pt x="23593" y="2689"/>
                  <a:pt x="23499" y="2857"/>
                </a:cubicBezTo>
                <a:cubicBezTo>
                  <a:pt x="23287" y="3237"/>
                  <a:pt x="23786" y="3835"/>
                  <a:pt x="23568" y="4240"/>
                </a:cubicBezTo>
                <a:cubicBezTo>
                  <a:pt x="22820" y="4265"/>
                  <a:pt x="22995" y="4720"/>
                  <a:pt x="22540" y="5131"/>
                </a:cubicBezTo>
                <a:cubicBezTo>
                  <a:pt x="22405" y="5255"/>
                  <a:pt x="22261" y="5294"/>
                  <a:pt x="22109" y="5294"/>
                </a:cubicBezTo>
                <a:cubicBezTo>
                  <a:pt x="21925" y="5294"/>
                  <a:pt x="21729" y="5237"/>
                  <a:pt x="21524" y="5206"/>
                </a:cubicBezTo>
                <a:cubicBezTo>
                  <a:pt x="21255" y="5165"/>
                  <a:pt x="21041" y="5136"/>
                  <a:pt x="20832" y="5136"/>
                </a:cubicBezTo>
                <a:cubicBezTo>
                  <a:pt x="20602" y="5136"/>
                  <a:pt x="20376" y="5171"/>
                  <a:pt x="20085" y="5262"/>
                </a:cubicBezTo>
                <a:cubicBezTo>
                  <a:pt x="19662" y="5399"/>
                  <a:pt x="19163" y="5437"/>
                  <a:pt x="18715" y="5437"/>
                </a:cubicBezTo>
                <a:cubicBezTo>
                  <a:pt x="18709" y="5437"/>
                  <a:pt x="18703" y="5437"/>
                  <a:pt x="18698" y="5437"/>
                </a:cubicBezTo>
                <a:cubicBezTo>
                  <a:pt x="17596" y="5437"/>
                  <a:pt x="16685" y="4844"/>
                  <a:pt x="15631" y="4670"/>
                </a:cubicBezTo>
                <a:cubicBezTo>
                  <a:pt x="15465" y="4643"/>
                  <a:pt x="15070" y="4575"/>
                  <a:pt x="14742" y="4575"/>
                </a:cubicBezTo>
                <a:cubicBezTo>
                  <a:pt x="14552" y="4575"/>
                  <a:pt x="14385" y="4598"/>
                  <a:pt x="14298" y="4664"/>
                </a:cubicBezTo>
                <a:cubicBezTo>
                  <a:pt x="14067" y="4832"/>
                  <a:pt x="14173" y="5131"/>
                  <a:pt x="14036" y="5362"/>
                </a:cubicBezTo>
                <a:cubicBezTo>
                  <a:pt x="13404" y="5179"/>
                  <a:pt x="12944" y="4707"/>
                  <a:pt x="12280" y="4707"/>
                </a:cubicBezTo>
                <a:cubicBezTo>
                  <a:pt x="12264" y="4707"/>
                  <a:pt x="12247" y="4707"/>
                  <a:pt x="12230" y="4708"/>
                </a:cubicBezTo>
                <a:cubicBezTo>
                  <a:pt x="12005" y="4714"/>
                  <a:pt x="11700" y="4751"/>
                  <a:pt x="11488" y="4807"/>
                </a:cubicBezTo>
                <a:cubicBezTo>
                  <a:pt x="10828" y="4994"/>
                  <a:pt x="10174" y="5162"/>
                  <a:pt x="9464" y="5181"/>
                </a:cubicBezTo>
                <a:cubicBezTo>
                  <a:pt x="9449" y="5182"/>
                  <a:pt x="9434" y="5182"/>
                  <a:pt x="9420" y="5182"/>
                </a:cubicBezTo>
                <a:cubicBezTo>
                  <a:pt x="8976" y="5182"/>
                  <a:pt x="8660" y="4999"/>
                  <a:pt x="8274" y="4776"/>
                </a:cubicBezTo>
                <a:cubicBezTo>
                  <a:pt x="7834" y="4523"/>
                  <a:pt x="7394" y="4391"/>
                  <a:pt x="6909" y="4391"/>
                </a:cubicBezTo>
                <a:cubicBezTo>
                  <a:pt x="6762" y="4391"/>
                  <a:pt x="6611" y="4403"/>
                  <a:pt x="6455" y="4427"/>
                </a:cubicBezTo>
                <a:cubicBezTo>
                  <a:pt x="5570" y="4564"/>
                  <a:pt x="5234" y="5443"/>
                  <a:pt x="4598" y="5972"/>
                </a:cubicBezTo>
                <a:cubicBezTo>
                  <a:pt x="4249" y="6265"/>
                  <a:pt x="3913" y="6452"/>
                  <a:pt x="3614" y="6820"/>
                </a:cubicBezTo>
                <a:cubicBezTo>
                  <a:pt x="3452" y="7019"/>
                  <a:pt x="3483" y="7050"/>
                  <a:pt x="3302" y="7224"/>
                </a:cubicBezTo>
                <a:cubicBezTo>
                  <a:pt x="3178" y="7349"/>
                  <a:pt x="2929" y="7467"/>
                  <a:pt x="2798" y="7580"/>
                </a:cubicBezTo>
                <a:cubicBezTo>
                  <a:pt x="2405" y="7897"/>
                  <a:pt x="2356" y="7997"/>
                  <a:pt x="2418" y="8483"/>
                </a:cubicBezTo>
                <a:cubicBezTo>
                  <a:pt x="2468" y="8882"/>
                  <a:pt x="2493" y="9287"/>
                  <a:pt x="2542" y="9685"/>
                </a:cubicBezTo>
                <a:cubicBezTo>
                  <a:pt x="2623" y="10302"/>
                  <a:pt x="2661" y="10564"/>
                  <a:pt x="1963" y="10620"/>
                </a:cubicBezTo>
                <a:cubicBezTo>
                  <a:pt x="1446" y="10657"/>
                  <a:pt x="1041" y="10782"/>
                  <a:pt x="680" y="11218"/>
                </a:cubicBezTo>
                <a:cubicBezTo>
                  <a:pt x="1" y="12028"/>
                  <a:pt x="1434" y="11940"/>
                  <a:pt x="1789" y="12395"/>
                </a:cubicBezTo>
                <a:cubicBezTo>
                  <a:pt x="2275" y="12999"/>
                  <a:pt x="1789" y="13535"/>
                  <a:pt x="1782" y="14177"/>
                </a:cubicBezTo>
                <a:cubicBezTo>
                  <a:pt x="1770" y="14787"/>
                  <a:pt x="1926" y="15030"/>
                  <a:pt x="2449" y="15317"/>
                </a:cubicBezTo>
                <a:cubicBezTo>
                  <a:pt x="3215" y="15722"/>
                  <a:pt x="4050" y="16021"/>
                  <a:pt x="4567" y="16775"/>
                </a:cubicBezTo>
                <a:cubicBezTo>
                  <a:pt x="4891" y="17242"/>
                  <a:pt x="4978" y="17678"/>
                  <a:pt x="4866" y="18214"/>
                </a:cubicBezTo>
                <a:cubicBezTo>
                  <a:pt x="4791" y="18581"/>
                  <a:pt x="4567" y="18887"/>
                  <a:pt x="4804" y="19142"/>
                </a:cubicBezTo>
                <a:cubicBezTo>
                  <a:pt x="5066" y="19426"/>
                  <a:pt x="5737" y="19526"/>
                  <a:pt x="6165" y="19526"/>
                </a:cubicBezTo>
                <a:cubicBezTo>
                  <a:pt x="6216" y="19526"/>
                  <a:pt x="6263" y="19525"/>
                  <a:pt x="6305" y="19522"/>
                </a:cubicBezTo>
                <a:cubicBezTo>
                  <a:pt x="6698" y="19502"/>
                  <a:pt x="7116" y="19377"/>
                  <a:pt x="7522" y="19377"/>
                </a:cubicBezTo>
                <a:cubicBezTo>
                  <a:pt x="7611" y="19377"/>
                  <a:pt x="7700" y="19383"/>
                  <a:pt x="7788" y="19397"/>
                </a:cubicBezTo>
                <a:cubicBezTo>
                  <a:pt x="8417" y="19497"/>
                  <a:pt x="9084" y="19952"/>
                  <a:pt x="9576" y="20319"/>
                </a:cubicBezTo>
                <a:cubicBezTo>
                  <a:pt x="10280" y="20861"/>
                  <a:pt x="10772" y="21173"/>
                  <a:pt x="11669" y="21216"/>
                </a:cubicBezTo>
                <a:cubicBezTo>
                  <a:pt x="11771" y="21221"/>
                  <a:pt x="11877" y="21222"/>
                  <a:pt x="11986" y="21222"/>
                </a:cubicBezTo>
                <a:cubicBezTo>
                  <a:pt x="12150" y="21222"/>
                  <a:pt x="12320" y="21219"/>
                  <a:pt x="12487" y="21219"/>
                </a:cubicBezTo>
                <a:cubicBezTo>
                  <a:pt x="12683" y="21219"/>
                  <a:pt x="12876" y="21223"/>
                  <a:pt x="13052" y="21241"/>
                </a:cubicBezTo>
                <a:cubicBezTo>
                  <a:pt x="13326" y="21273"/>
                  <a:pt x="13426" y="21435"/>
                  <a:pt x="13613" y="21621"/>
                </a:cubicBezTo>
                <a:cubicBezTo>
                  <a:pt x="13804" y="21812"/>
                  <a:pt x="13929" y="21996"/>
                  <a:pt x="14147" y="21996"/>
                </a:cubicBezTo>
                <a:cubicBezTo>
                  <a:pt x="14206" y="21996"/>
                  <a:pt x="14272" y="21982"/>
                  <a:pt x="14348" y="21952"/>
                </a:cubicBezTo>
                <a:cubicBezTo>
                  <a:pt x="14665" y="21827"/>
                  <a:pt x="14628" y="21677"/>
                  <a:pt x="14678" y="21397"/>
                </a:cubicBezTo>
                <a:cubicBezTo>
                  <a:pt x="14734" y="21023"/>
                  <a:pt x="14803" y="20942"/>
                  <a:pt x="15070" y="20712"/>
                </a:cubicBezTo>
                <a:cubicBezTo>
                  <a:pt x="15264" y="20550"/>
                  <a:pt x="15762" y="20276"/>
                  <a:pt x="15862" y="20064"/>
                </a:cubicBezTo>
                <a:cubicBezTo>
                  <a:pt x="16129" y="19522"/>
                  <a:pt x="15388" y="18899"/>
                  <a:pt x="16204" y="18531"/>
                </a:cubicBezTo>
                <a:cubicBezTo>
                  <a:pt x="16318" y="18481"/>
                  <a:pt x="16421" y="18459"/>
                  <a:pt x="16516" y="18459"/>
                </a:cubicBezTo>
                <a:cubicBezTo>
                  <a:pt x="16985" y="18459"/>
                  <a:pt x="17265" y="18984"/>
                  <a:pt x="17699" y="19186"/>
                </a:cubicBezTo>
                <a:cubicBezTo>
                  <a:pt x="18104" y="19379"/>
                  <a:pt x="18397" y="19335"/>
                  <a:pt x="18721" y="19715"/>
                </a:cubicBezTo>
                <a:cubicBezTo>
                  <a:pt x="18945" y="19977"/>
                  <a:pt x="18945" y="20307"/>
                  <a:pt x="19138" y="20550"/>
                </a:cubicBezTo>
                <a:cubicBezTo>
                  <a:pt x="19388" y="20868"/>
                  <a:pt x="19867" y="20843"/>
                  <a:pt x="20079" y="21223"/>
                </a:cubicBezTo>
                <a:cubicBezTo>
                  <a:pt x="20247" y="21534"/>
                  <a:pt x="20085" y="21771"/>
                  <a:pt x="20067" y="22107"/>
                </a:cubicBezTo>
                <a:cubicBezTo>
                  <a:pt x="20029" y="22824"/>
                  <a:pt x="20397" y="23484"/>
                  <a:pt x="20459" y="24188"/>
                </a:cubicBezTo>
                <a:cubicBezTo>
                  <a:pt x="20521" y="24880"/>
                  <a:pt x="20658" y="25540"/>
                  <a:pt x="21082" y="26126"/>
                </a:cubicBezTo>
                <a:cubicBezTo>
                  <a:pt x="21437" y="26605"/>
                  <a:pt x="22172" y="26661"/>
                  <a:pt x="22745" y="26680"/>
                </a:cubicBezTo>
                <a:cubicBezTo>
                  <a:pt x="22769" y="26681"/>
                  <a:pt x="22792" y="26681"/>
                  <a:pt x="22814" y="26681"/>
                </a:cubicBezTo>
                <a:cubicBezTo>
                  <a:pt x="23599" y="26681"/>
                  <a:pt x="24135" y="26269"/>
                  <a:pt x="24783" y="25858"/>
                </a:cubicBezTo>
                <a:cubicBezTo>
                  <a:pt x="25113" y="25646"/>
                  <a:pt x="25692" y="25116"/>
                  <a:pt x="26109" y="25098"/>
                </a:cubicBezTo>
                <a:cubicBezTo>
                  <a:pt x="26115" y="25097"/>
                  <a:pt x="26121" y="25097"/>
                  <a:pt x="26127" y="25097"/>
                </a:cubicBezTo>
                <a:cubicBezTo>
                  <a:pt x="26435" y="25097"/>
                  <a:pt x="26495" y="25262"/>
                  <a:pt x="26770" y="25403"/>
                </a:cubicBezTo>
                <a:cubicBezTo>
                  <a:pt x="26933" y="25488"/>
                  <a:pt x="27079" y="25523"/>
                  <a:pt x="27217" y="25523"/>
                </a:cubicBezTo>
                <a:cubicBezTo>
                  <a:pt x="27551" y="25523"/>
                  <a:pt x="27831" y="25315"/>
                  <a:pt x="28171" y="25116"/>
                </a:cubicBezTo>
                <a:cubicBezTo>
                  <a:pt x="28439" y="24961"/>
                  <a:pt x="28489" y="24979"/>
                  <a:pt x="28645" y="24686"/>
                </a:cubicBezTo>
                <a:cubicBezTo>
                  <a:pt x="28790" y="24408"/>
                  <a:pt x="28800" y="24324"/>
                  <a:pt x="29063" y="24324"/>
                </a:cubicBezTo>
                <a:cubicBezTo>
                  <a:pt x="29082" y="24324"/>
                  <a:pt x="29103" y="24324"/>
                  <a:pt x="29125" y="24325"/>
                </a:cubicBezTo>
                <a:cubicBezTo>
                  <a:pt x="29346" y="24336"/>
                  <a:pt x="29531" y="24389"/>
                  <a:pt x="29759" y="24389"/>
                </a:cubicBezTo>
                <a:cubicBezTo>
                  <a:pt x="29782" y="24389"/>
                  <a:pt x="29805" y="24389"/>
                  <a:pt x="29829" y="24387"/>
                </a:cubicBezTo>
                <a:cubicBezTo>
                  <a:pt x="29844" y="24387"/>
                  <a:pt x="29860" y="24387"/>
                  <a:pt x="29875" y="24387"/>
                </a:cubicBezTo>
                <a:cubicBezTo>
                  <a:pt x="30225" y="24387"/>
                  <a:pt x="30355" y="24524"/>
                  <a:pt x="30719" y="24655"/>
                </a:cubicBezTo>
                <a:cubicBezTo>
                  <a:pt x="30923" y="24731"/>
                  <a:pt x="31095" y="24768"/>
                  <a:pt x="31247" y="24768"/>
                </a:cubicBezTo>
                <a:cubicBezTo>
                  <a:pt x="31605" y="24768"/>
                  <a:pt x="31851" y="24566"/>
                  <a:pt x="32140" y="24207"/>
                </a:cubicBezTo>
                <a:cubicBezTo>
                  <a:pt x="32252" y="24070"/>
                  <a:pt x="32532" y="23808"/>
                  <a:pt x="32563" y="23646"/>
                </a:cubicBezTo>
                <a:cubicBezTo>
                  <a:pt x="32606" y="23421"/>
                  <a:pt x="32179" y="22898"/>
                  <a:pt x="32055" y="22706"/>
                </a:cubicBezTo>
                <a:lnTo>
                  <a:pt x="32055" y="22706"/>
                </a:lnTo>
                <a:cubicBezTo>
                  <a:pt x="32079" y="22745"/>
                  <a:pt x="32088" y="22763"/>
                  <a:pt x="32084" y="22763"/>
                </a:cubicBezTo>
                <a:cubicBezTo>
                  <a:pt x="32052" y="22763"/>
                  <a:pt x="31297" y="21775"/>
                  <a:pt x="31286" y="21721"/>
                </a:cubicBezTo>
                <a:cubicBezTo>
                  <a:pt x="31199" y="21366"/>
                  <a:pt x="31816" y="21104"/>
                  <a:pt x="32071" y="20961"/>
                </a:cubicBezTo>
                <a:cubicBezTo>
                  <a:pt x="32507" y="20718"/>
                  <a:pt x="33062" y="20662"/>
                  <a:pt x="33398" y="20263"/>
                </a:cubicBezTo>
                <a:cubicBezTo>
                  <a:pt x="33685" y="19921"/>
                  <a:pt x="33622" y="19404"/>
                  <a:pt x="33909" y="19080"/>
                </a:cubicBezTo>
                <a:cubicBezTo>
                  <a:pt x="34158" y="18799"/>
                  <a:pt x="34812" y="18855"/>
                  <a:pt x="35136" y="18743"/>
                </a:cubicBezTo>
                <a:cubicBezTo>
                  <a:pt x="35342" y="18675"/>
                  <a:pt x="35541" y="18619"/>
                  <a:pt x="35672" y="18444"/>
                </a:cubicBezTo>
                <a:cubicBezTo>
                  <a:pt x="35815" y="18257"/>
                  <a:pt x="35803" y="17946"/>
                  <a:pt x="35946" y="17747"/>
                </a:cubicBezTo>
                <a:cubicBezTo>
                  <a:pt x="36214" y="17366"/>
                  <a:pt x="36644" y="17553"/>
                  <a:pt x="36955" y="17180"/>
                </a:cubicBezTo>
                <a:cubicBezTo>
                  <a:pt x="37124" y="16974"/>
                  <a:pt x="37142" y="16787"/>
                  <a:pt x="37205" y="16550"/>
                </a:cubicBezTo>
                <a:cubicBezTo>
                  <a:pt x="37267" y="16326"/>
                  <a:pt x="37192" y="16021"/>
                  <a:pt x="37254" y="15834"/>
                </a:cubicBezTo>
                <a:cubicBezTo>
                  <a:pt x="37309" y="15663"/>
                  <a:pt x="37432" y="15611"/>
                  <a:pt x="37584" y="15611"/>
                </a:cubicBezTo>
                <a:cubicBezTo>
                  <a:pt x="37819" y="15611"/>
                  <a:pt x="38123" y="15736"/>
                  <a:pt x="38348" y="15736"/>
                </a:cubicBezTo>
                <a:cubicBezTo>
                  <a:pt x="38363" y="15736"/>
                  <a:pt x="38379" y="15735"/>
                  <a:pt x="38393" y="15734"/>
                </a:cubicBezTo>
                <a:lnTo>
                  <a:pt x="38393" y="15734"/>
                </a:lnTo>
                <a:cubicBezTo>
                  <a:pt x="38353" y="15745"/>
                  <a:pt x="38366" y="15756"/>
                  <a:pt x="38401" y="15756"/>
                </a:cubicBezTo>
                <a:cubicBezTo>
                  <a:pt x="38472" y="15756"/>
                  <a:pt x="38636" y="15712"/>
                  <a:pt x="38644" y="15535"/>
                </a:cubicBezTo>
                <a:cubicBezTo>
                  <a:pt x="38650" y="15392"/>
                  <a:pt x="38482" y="15392"/>
                  <a:pt x="38438" y="15286"/>
                </a:cubicBezTo>
                <a:cubicBezTo>
                  <a:pt x="38376" y="15111"/>
                  <a:pt x="38376" y="14906"/>
                  <a:pt x="38326" y="14719"/>
                </a:cubicBezTo>
                <a:cubicBezTo>
                  <a:pt x="38139" y="14027"/>
                  <a:pt x="38102" y="13386"/>
                  <a:pt x="37996" y="12688"/>
                </a:cubicBezTo>
                <a:cubicBezTo>
                  <a:pt x="37909" y="12152"/>
                  <a:pt x="37572" y="11753"/>
                  <a:pt x="37391" y="11243"/>
                </a:cubicBezTo>
                <a:cubicBezTo>
                  <a:pt x="37242" y="10825"/>
                  <a:pt x="37167" y="10339"/>
                  <a:pt x="37192" y="9897"/>
                </a:cubicBezTo>
                <a:cubicBezTo>
                  <a:pt x="37229" y="9293"/>
                  <a:pt x="37497" y="8776"/>
                  <a:pt x="37591" y="8190"/>
                </a:cubicBezTo>
                <a:cubicBezTo>
                  <a:pt x="37790" y="7000"/>
                  <a:pt x="37317" y="5935"/>
                  <a:pt x="37036" y="4801"/>
                </a:cubicBezTo>
                <a:cubicBezTo>
                  <a:pt x="36856" y="4054"/>
                  <a:pt x="36924" y="3686"/>
                  <a:pt x="36488" y="3032"/>
                </a:cubicBezTo>
                <a:cubicBezTo>
                  <a:pt x="36233" y="2652"/>
                  <a:pt x="35890" y="2153"/>
                  <a:pt x="35429" y="2016"/>
                </a:cubicBezTo>
                <a:cubicBezTo>
                  <a:pt x="35017" y="1893"/>
                  <a:pt x="34597" y="1867"/>
                  <a:pt x="34180" y="1867"/>
                </a:cubicBezTo>
                <a:cubicBezTo>
                  <a:pt x="33890" y="1867"/>
                  <a:pt x="33601" y="1879"/>
                  <a:pt x="33318" y="1879"/>
                </a:cubicBezTo>
                <a:cubicBezTo>
                  <a:pt x="32517" y="1879"/>
                  <a:pt x="31760" y="1780"/>
                  <a:pt x="31137" y="1020"/>
                </a:cubicBezTo>
                <a:cubicBezTo>
                  <a:pt x="30595" y="366"/>
                  <a:pt x="30888" y="42"/>
                  <a:pt x="29972" y="4"/>
                </a:cubicBezTo>
                <a:cubicBezTo>
                  <a:pt x="29904" y="2"/>
                  <a:pt x="29836" y="0"/>
                  <a:pt x="29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0" name="Google Shape;140;p5"/>
          <p:cNvGrpSpPr/>
          <p:nvPr/>
        </p:nvGrpSpPr>
        <p:grpSpPr>
          <a:xfrm rot="3998320">
            <a:off x="-78884" y="-999531"/>
            <a:ext cx="780975" cy="2520829"/>
            <a:chOff x="6009515" y="1449343"/>
            <a:chExt cx="454141" cy="1465875"/>
          </a:xfrm>
        </p:grpSpPr>
        <p:sp>
          <p:nvSpPr>
            <p:cNvPr id="141" name="Google Shape;141;p5"/>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142;p5"/>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143;p5"/>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144;p5"/>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5" name="Google Shape;145;p5"/>
          <p:cNvGrpSpPr/>
          <p:nvPr/>
        </p:nvGrpSpPr>
        <p:grpSpPr>
          <a:xfrm rot="1959655">
            <a:off x="-897009" y="4115144"/>
            <a:ext cx="2417224" cy="1611794"/>
            <a:chOff x="3325031" y="1408911"/>
            <a:chExt cx="1100839" cy="734034"/>
          </a:xfrm>
        </p:grpSpPr>
        <p:sp>
          <p:nvSpPr>
            <p:cNvPr id="146" name="Google Shape;146;p5"/>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147;p5"/>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148;p5"/>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149;p5"/>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150;p5"/>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151;p5"/>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152;p5"/>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153;p5"/>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154;p5"/>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155;p5"/>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156;p5"/>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 name="Google Shape;157;p5"/>
          <p:cNvGrpSpPr/>
          <p:nvPr/>
        </p:nvGrpSpPr>
        <p:grpSpPr>
          <a:xfrm>
            <a:off x="8469282" y="3933724"/>
            <a:ext cx="1018439" cy="953158"/>
            <a:chOff x="2418150" y="1957476"/>
            <a:chExt cx="602092" cy="563499"/>
          </a:xfrm>
        </p:grpSpPr>
        <p:sp>
          <p:nvSpPr>
            <p:cNvPr id="158" name="Google Shape;158;p5"/>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159;p5"/>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5"/>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5"/>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5"/>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5"/>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5"/>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5"/>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5"/>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5"/>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168;p5"/>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169;p5"/>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5"/>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5"/>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5"/>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5"/>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5"/>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5"/>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5"/>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5"/>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178;p5"/>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179;p5"/>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5"/>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5"/>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5"/>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5"/>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4" name="Google Shape;184;p5"/>
          <p:cNvSpPr/>
          <p:nvPr/>
        </p:nvSpPr>
        <p:spPr>
          <a:xfrm rot="1850255">
            <a:off x="7976106" y="101994"/>
            <a:ext cx="1691251" cy="1169246"/>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85" name="Shape 185"/>
        <p:cNvGrpSpPr/>
        <p:nvPr/>
      </p:nvGrpSpPr>
      <p:grpSpPr>
        <a:xfrm>
          <a:off x="0" y="0"/>
          <a:ext cx="0" cy="0"/>
          <a:chOff x="0" y="0"/>
          <a:chExt cx="0" cy="0"/>
        </a:xfrm>
      </p:grpSpPr>
      <p:sp>
        <p:nvSpPr>
          <p:cNvPr id="186" name="Google Shape;186;p6"/>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87" name="Google Shape;187;p6"/>
          <p:cNvSpPr/>
          <p:nvPr/>
        </p:nvSpPr>
        <p:spPr>
          <a:xfrm rot="-1472701">
            <a:off x="7625466" y="4422779"/>
            <a:ext cx="2788529" cy="1156351"/>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188;p6"/>
          <p:cNvSpPr/>
          <p:nvPr/>
        </p:nvSpPr>
        <p:spPr>
          <a:xfrm rot="-4760248">
            <a:off x="-851241" y="-821888"/>
            <a:ext cx="1849901" cy="2107290"/>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9" name="Google Shape;189;p6"/>
          <p:cNvGrpSpPr/>
          <p:nvPr/>
        </p:nvGrpSpPr>
        <p:grpSpPr>
          <a:xfrm rot="-2219683">
            <a:off x="-131726" y="176733"/>
            <a:ext cx="1304509" cy="1180580"/>
            <a:chOff x="4136977" y="2184047"/>
            <a:chExt cx="577614" cy="522759"/>
          </a:xfrm>
        </p:grpSpPr>
        <p:sp>
          <p:nvSpPr>
            <p:cNvPr id="190" name="Google Shape;190;p6"/>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6"/>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6"/>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6"/>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6"/>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6"/>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6"/>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6"/>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6"/>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6"/>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6"/>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6"/>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6"/>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6"/>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6"/>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6"/>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6"/>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6"/>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6"/>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6"/>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6"/>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6"/>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6"/>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6"/>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6"/>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215;p6"/>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216;p6"/>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6"/>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6"/>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6"/>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6"/>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6"/>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6"/>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6"/>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6"/>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6"/>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6"/>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6"/>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6"/>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6"/>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6"/>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231;p6"/>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232;p6"/>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6"/>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6"/>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6"/>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6"/>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6"/>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6"/>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6"/>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6"/>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6"/>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6"/>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6"/>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6"/>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6"/>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6"/>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6"/>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6"/>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6"/>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6"/>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6"/>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6"/>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6"/>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6"/>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6"/>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6"/>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6"/>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6"/>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6"/>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6"/>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6"/>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6"/>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6"/>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6"/>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6"/>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 name="Google Shape;266;p6"/>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 name="Google Shape;267;p6"/>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 name="Google Shape;268;p6"/>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6"/>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270;p6"/>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6"/>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6"/>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6"/>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6"/>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275;p6"/>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6"/>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6"/>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6"/>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6"/>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6"/>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6"/>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6"/>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6"/>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6"/>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6"/>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6"/>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6"/>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6"/>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6"/>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6"/>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6"/>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6"/>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6"/>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6"/>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6"/>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6"/>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6"/>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6"/>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6"/>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6"/>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6"/>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6"/>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6"/>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6"/>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6"/>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6"/>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6"/>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6"/>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6"/>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6"/>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6"/>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6"/>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6"/>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6"/>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6"/>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6"/>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6"/>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 name="Google Shape;318;p6"/>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319;p6"/>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320;p6"/>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 name="Google Shape;321;p6"/>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6"/>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6"/>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6"/>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6"/>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6"/>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6"/>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6"/>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6"/>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6"/>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6"/>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6"/>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6"/>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6"/>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6"/>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6"/>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6"/>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6"/>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6"/>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6"/>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6"/>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6"/>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6"/>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6"/>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6"/>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6"/>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6"/>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6"/>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6"/>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6"/>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6"/>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6"/>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 name="Google Shape;353;p6"/>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 name="Google Shape;354;p6"/>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 name="Google Shape;355;p6"/>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 name="Google Shape;356;p6"/>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 name="Google Shape;357;p6"/>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 name="Google Shape;358;p6"/>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 name="Google Shape;359;p6"/>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 name="Google Shape;360;p6"/>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 name="Google Shape;361;p6"/>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 name="Google Shape;362;p6"/>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 name="Google Shape;363;p6"/>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 name="Google Shape;364;p6"/>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 name="Google Shape;365;p6"/>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 name="Google Shape;366;p6"/>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 name="Google Shape;367;p6"/>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 name="Google Shape;368;p6"/>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 name="Google Shape;369;p6"/>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 name="Google Shape;370;p6"/>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 name="Google Shape;371;p6"/>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 name="Google Shape;372;p6"/>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373;p6"/>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 name="Google Shape;374;p6"/>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 name="Google Shape;375;p6"/>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 name="Google Shape;376;p6"/>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 name="Google Shape;377;p6"/>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 name="Google Shape;378;p6"/>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 name="Google Shape;379;p6"/>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 name="Google Shape;380;p6"/>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381;p6"/>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 name="Google Shape;382;p6"/>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 name="Google Shape;383;p6"/>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 name="Google Shape;384;p6"/>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 name="Google Shape;385;p6"/>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 name="Google Shape;386;p6"/>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 name="Google Shape;387;p6"/>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 name="Google Shape;388;p6"/>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 name="Google Shape;389;p6"/>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 name="Google Shape;390;p6"/>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 name="Google Shape;391;p6"/>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 name="Google Shape;392;p6"/>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 name="Google Shape;393;p6"/>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 name="Google Shape;394;p6"/>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 name="Google Shape;395;p6"/>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 name="Google Shape;396;p6"/>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 name="Google Shape;397;p6"/>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 name="Google Shape;398;p6"/>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 name="Google Shape;399;p6"/>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 name="Google Shape;400;p6"/>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 name="Google Shape;401;p6"/>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 name="Google Shape;402;p6"/>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 name="Google Shape;403;p6"/>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 name="Google Shape;404;p6"/>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 name="Google Shape;405;p6"/>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 name="Google Shape;406;p6"/>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 name="Google Shape;407;p6"/>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 name="Google Shape;408;p6"/>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 name="Google Shape;409;p6"/>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 name="Google Shape;410;p6"/>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 name="Google Shape;411;p6"/>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 name="Google Shape;412;p6"/>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 name="Google Shape;413;p6"/>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 name="Google Shape;414;p6"/>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 name="Google Shape;415;p6"/>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 name="Google Shape;416;p6"/>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 name="Google Shape;417;p6"/>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 name="Google Shape;418;p6"/>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 name="Google Shape;419;p6"/>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 name="Google Shape;420;p6"/>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 name="Google Shape;421;p6"/>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 name="Google Shape;422;p6"/>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 name="Google Shape;423;p6"/>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 name="Google Shape;424;p6"/>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 name="Google Shape;425;p6"/>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 name="Google Shape;426;p6"/>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 name="Google Shape;427;p6"/>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 name="Google Shape;428;p6"/>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 name="Google Shape;429;p6"/>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 name="Google Shape;430;p6"/>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 name="Google Shape;431;p6"/>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 name="Google Shape;432;p6"/>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 name="Google Shape;433;p6"/>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 name="Google Shape;434;p6"/>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 name="Google Shape;435;p6"/>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 name="Google Shape;436;p6"/>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 name="Google Shape;437;p6"/>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 name="Google Shape;438;p6"/>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 name="Google Shape;439;p6"/>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 name="Google Shape;440;p6"/>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 name="Google Shape;441;p6"/>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 name="Google Shape;442;p6"/>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 name="Google Shape;443;p6"/>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 name="Google Shape;444;p6"/>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 name="Google Shape;445;p6"/>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 name="Google Shape;446;p6"/>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 name="Google Shape;447;p6"/>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 name="Google Shape;448;p6"/>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 name="Google Shape;449;p6"/>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 name="Google Shape;450;p6"/>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 name="Google Shape;451;p6"/>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 name="Google Shape;452;p6"/>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 name="Google Shape;453;p6"/>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 name="Google Shape;454;p6"/>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 name="Google Shape;455;p6"/>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 name="Google Shape;456;p6"/>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 name="Google Shape;457;p6"/>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 name="Google Shape;458;p6"/>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 name="Google Shape;459;p6"/>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 name="Google Shape;460;p6"/>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 name="Google Shape;461;p6"/>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 name="Google Shape;462;p6"/>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 name="Google Shape;463;p6"/>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 name="Google Shape;464;p6"/>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 name="Google Shape;465;p6"/>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66" name="Google Shape;466;p6"/>
          <p:cNvSpPr/>
          <p:nvPr/>
        </p:nvSpPr>
        <p:spPr>
          <a:xfrm rot="5997306">
            <a:off x="8259715" y="3821548"/>
            <a:ext cx="1691286" cy="1169270"/>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467" name="Shape 467"/>
        <p:cNvGrpSpPr/>
        <p:nvPr/>
      </p:nvGrpSpPr>
      <p:grpSpPr>
        <a:xfrm>
          <a:off x="0" y="0"/>
          <a:ext cx="0" cy="0"/>
          <a:chOff x="0" y="0"/>
          <a:chExt cx="0" cy="0"/>
        </a:xfrm>
      </p:grpSpPr>
      <p:sp>
        <p:nvSpPr>
          <p:cNvPr id="468" name="Google Shape;468;p7"/>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69" name="Google Shape;469;p7"/>
          <p:cNvSpPr txBox="1"/>
          <p:nvPr>
            <p:ph type="body" idx="1"/>
          </p:nvPr>
        </p:nvSpPr>
        <p:spPr>
          <a:xfrm>
            <a:off x="720000" y="1152475"/>
            <a:ext cx="3322200" cy="34164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470" name="Shape 470"/>
        <p:cNvGrpSpPr/>
        <p:nvPr/>
      </p:nvGrpSpPr>
      <p:grpSpPr>
        <a:xfrm>
          <a:off x="0" y="0"/>
          <a:ext cx="0" cy="0"/>
          <a:chOff x="0" y="0"/>
          <a:chExt cx="0" cy="0"/>
        </a:xfrm>
      </p:grpSpPr>
      <p:sp>
        <p:nvSpPr>
          <p:cNvPr id="471" name="Google Shape;471;p8"/>
          <p:cNvSpPr/>
          <p:nvPr/>
        </p:nvSpPr>
        <p:spPr>
          <a:xfrm rot="5400000">
            <a:off x="7410851" y="-418848"/>
            <a:ext cx="1849918" cy="2107309"/>
          </a:xfrm>
          <a:custGeom>
            <a:avLst/>
            <a:gdLst/>
            <a:ahLst/>
            <a:cxnLst/>
            <a:rect l="l" t="t" r="r" b="b"/>
            <a:pathLst>
              <a:path w="22309" h="25413" extrusionOk="0">
                <a:moveTo>
                  <a:pt x="1091" y="2307"/>
                </a:moveTo>
                <a:lnTo>
                  <a:pt x="1091" y="2307"/>
                </a:lnTo>
                <a:cubicBezTo>
                  <a:pt x="1110" y="2621"/>
                  <a:pt x="1115" y="2739"/>
                  <a:pt x="1121" y="2739"/>
                </a:cubicBezTo>
                <a:cubicBezTo>
                  <a:pt x="1126" y="2739"/>
                  <a:pt x="1131" y="2595"/>
                  <a:pt x="1154" y="2408"/>
                </a:cubicBezTo>
                <a:lnTo>
                  <a:pt x="1154" y="2408"/>
                </a:lnTo>
                <a:cubicBezTo>
                  <a:pt x="1133" y="2374"/>
                  <a:pt x="1112" y="2341"/>
                  <a:pt x="1091" y="2307"/>
                </a:cubicBezTo>
                <a:close/>
                <a:moveTo>
                  <a:pt x="6454" y="0"/>
                </a:moveTo>
                <a:cubicBezTo>
                  <a:pt x="6198" y="0"/>
                  <a:pt x="5942" y="10"/>
                  <a:pt x="5688" y="27"/>
                </a:cubicBezTo>
                <a:cubicBezTo>
                  <a:pt x="4480" y="108"/>
                  <a:pt x="3240" y="133"/>
                  <a:pt x="2193" y="831"/>
                </a:cubicBezTo>
                <a:cubicBezTo>
                  <a:pt x="1863" y="1049"/>
                  <a:pt x="1439" y="1479"/>
                  <a:pt x="1296" y="1809"/>
                </a:cubicBezTo>
                <a:cubicBezTo>
                  <a:pt x="1218" y="1982"/>
                  <a:pt x="1177" y="2218"/>
                  <a:pt x="1154" y="2408"/>
                </a:cubicBezTo>
                <a:lnTo>
                  <a:pt x="1154" y="2408"/>
                </a:lnTo>
                <a:cubicBezTo>
                  <a:pt x="2641" y="4778"/>
                  <a:pt x="4132" y="7742"/>
                  <a:pt x="2935" y="10500"/>
                </a:cubicBezTo>
                <a:cubicBezTo>
                  <a:pt x="2542" y="11409"/>
                  <a:pt x="1720" y="11845"/>
                  <a:pt x="1352" y="12724"/>
                </a:cubicBezTo>
                <a:cubicBezTo>
                  <a:pt x="1091" y="13334"/>
                  <a:pt x="916" y="13602"/>
                  <a:pt x="549" y="14113"/>
                </a:cubicBezTo>
                <a:cubicBezTo>
                  <a:pt x="94" y="14742"/>
                  <a:pt x="0" y="15203"/>
                  <a:pt x="630" y="15664"/>
                </a:cubicBezTo>
                <a:cubicBezTo>
                  <a:pt x="1041" y="15969"/>
                  <a:pt x="1595" y="16331"/>
                  <a:pt x="2069" y="16574"/>
                </a:cubicBezTo>
                <a:cubicBezTo>
                  <a:pt x="2542" y="16817"/>
                  <a:pt x="3614" y="16873"/>
                  <a:pt x="3956" y="17271"/>
                </a:cubicBezTo>
                <a:cubicBezTo>
                  <a:pt x="4237" y="17595"/>
                  <a:pt x="4068" y="18119"/>
                  <a:pt x="4268" y="18517"/>
                </a:cubicBezTo>
                <a:cubicBezTo>
                  <a:pt x="4542" y="19078"/>
                  <a:pt x="4891" y="19103"/>
                  <a:pt x="5458" y="19315"/>
                </a:cubicBezTo>
                <a:cubicBezTo>
                  <a:pt x="5800" y="19439"/>
                  <a:pt x="6193" y="19676"/>
                  <a:pt x="6548" y="19738"/>
                </a:cubicBezTo>
                <a:cubicBezTo>
                  <a:pt x="6590" y="19745"/>
                  <a:pt x="6640" y="19748"/>
                  <a:pt x="6695" y="19748"/>
                </a:cubicBezTo>
                <a:cubicBezTo>
                  <a:pt x="6865" y="19748"/>
                  <a:pt x="7082" y="19722"/>
                  <a:pt x="7242" y="19722"/>
                </a:cubicBezTo>
                <a:cubicBezTo>
                  <a:pt x="7306" y="19722"/>
                  <a:pt x="7362" y="19727"/>
                  <a:pt x="7401" y="19738"/>
                </a:cubicBezTo>
                <a:cubicBezTo>
                  <a:pt x="8068" y="19931"/>
                  <a:pt x="7912" y="20006"/>
                  <a:pt x="8068" y="20666"/>
                </a:cubicBezTo>
                <a:cubicBezTo>
                  <a:pt x="8349" y="21875"/>
                  <a:pt x="9033" y="22457"/>
                  <a:pt x="10306" y="22457"/>
                </a:cubicBezTo>
                <a:cubicBezTo>
                  <a:pt x="10358" y="22457"/>
                  <a:pt x="10412" y="22456"/>
                  <a:pt x="10466" y="22454"/>
                </a:cubicBezTo>
                <a:cubicBezTo>
                  <a:pt x="10745" y="22444"/>
                  <a:pt x="11071" y="22288"/>
                  <a:pt x="11355" y="22288"/>
                </a:cubicBezTo>
                <a:cubicBezTo>
                  <a:pt x="11414" y="22288"/>
                  <a:pt x="11471" y="22295"/>
                  <a:pt x="11525" y="22311"/>
                </a:cubicBezTo>
                <a:cubicBezTo>
                  <a:pt x="12030" y="22467"/>
                  <a:pt x="11756" y="22405"/>
                  <a:pt x="11849" y="22891"/>
                </a:cubicBezTo>
                <a:cubicBezTo>
                  <a:pt x="11937" y="23327"/>
                  <a:pt x="11725" y="23669"/>
                  <a:pt x="12036" y="24105"/>
                </a:cubicBezTo>
                <a:cubicBezTo>
                  <a:pt x="12258" y="24413"/>
                  <a:pt x="12538" y="24505"/>
                  <a:pt x="12854" y="24505"/>
                </a:cubicBezTo>
                <a:cubicBezTo>
                  <a:pt x="13327" y="24505"/>
                  <a:pt x="13880" y="24297"/>
                  <a:pt x="14431" y="24297"/>
                </a:cubicBezTo>
                <a:cubicBezTo>
                  <a:pt x="14740" y="24297"/>
                  <a:pt x="15049" y="24362"/>
                  <a:pt x="15344" y="24566"/>
                </a:cubicBezTo>
                <a:cubicBezTo>
                  <a:pt x="15780" y="24872"/>
                  <a:pt x="16129" y="25333"/>
                  <a:pt x="16721" y="25401"/>
                </a:cubicBezTo>
                <a:cubicBezTo>
                  <a:pt x="16785" y="25409"/>
                  <a:pt x="16848" y="25413"/>
                  <a:pt x="16909" y="25413"/>
                </a:cubicBezTo>
                <a:cubicBezTo>
                  <a:pt x="17715" y="25413"/>
                  <a:pt x="18238" y="24755"/>
                  <a:pt x="18939" y="24286"/>
                </a:cubicBezTo>
                <a:cubicBezTo>
                  <a:pt x="19830" y="23694"/>
                  <a:pt x="20459" y="22679"/>
                  <a:pt x="20920" y="21701"/>
                </a:cubicBezTo>
                <a:cubicBezTo>
                  <a:pt x="21194" y="21121"/>
                  <a:pt x="21636" y="20249"/>
                  <a:pt x="21736" y="19632"/>
                </a:cubicBezTo>
                <a:cubicBezTo>
                  <a:pt x="21985" y="18087"/>
                  <a:pt x="20976" y="18150"/>
                  <a:pt x="20347" y="17147"/>
                </a:cubicBezTo>
                <a:cubicBezTo>
                  <a:pt x="19481" y="15764"/>
                  <a:pt x="21910" y="14655"/>
                  <a:pt x="22128" y="13484"/>
                </a:cubicBezTo>
                <a:cubicBezTo>
                  <a:pt x="22309" y="12506"/>
                  <a:pt x="21375" y="12331"/>
                  <a:pt x="20795" y="11789"/>
                </a:cubicBezTo>
                <a:cubicBezTo>
                  <a:pt x="20428" y="11446"/>
                  <a:pt x="20054" y="10686"/>
                  <a:pt x="19954" y="10213"/>
                </a:cubicBezTo>
                <a:cubicBezTo>
                  <a:pt x="19854" y="9740"/>
                  <a:pt x="20054" y="9235"/>
                  <a:pt x="19904" y="8724"/>
                </a:cubicBezTo>
                <a:cubicBezTo>
                  <a:pt x="19549" y="7534"/>
                  <a:pt x="17979" y="6537"/>
                  <a:pt x="17064" y="5784"/>
                </a:cubicBezTo>
                <a:cubicBezTo>
                  <a:pt x="15980" y="4893"/>
                  <a:pt x="14628" y="4338"/>
                  <a:pt x="13631" y="3354"/>
                </a:cubicBezTo>
                <a:cubicBezTo>
                  <a:pt x="12908" y="2644"/>
                  <a:pt x="12204" y="2002"/>
                  <a:pt x="11363" y="1417"/>
                </a:cubicBezTo>
                <a:cubicBezTo>
                  <a:pt x="9932" y="414"/>
                  <a:pt x="8175" y="0"/>
                  <a:pt x="6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 name="Google Shape;472;p8"/>
          <p:cNvSpPr/>
          <p:nvPr/>
        </p:nvSpPr>
        <p:spPr>
          <a:xfrm rot="-1264688">
            <a:off x="-791737" y="-409944"/>
            <a:ext cx="2788508" cy="1156376"/>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3" name="Google Shape;473;p8"/>
          <p:cNvGrpSpPr/>
          <p:nvPr/>
        </p:nvGrpSpPr>
        <p:grpSpPr>
          <a:xfrm>
            <a:off x="93294" y="317974"/>
            <a:ext cx="1018439" cy="953158"/>
            <a:chOff x="2418150" y="1957476"/>
            <a:chExt cx="602092" cy="563499"/>
          </a:xfrm>
        </p:grpSpPr>
        <p:sp>
          <p:nvSpPr>
            <p:cNvPr id="474" name="Google Shape;474;p8"/>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 name="Google Shape;475;p8"/>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 name="Google Shape;476;p8"/>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 name="Google Shape;477;p8"/>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 name="Google Shape;478;p8"/>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 name="Google Shape;479;p8"/>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 name="Google Shape;480;p8"/>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 name="Google Shape;481;p8"/>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 name="Google Shape;482;p8"/>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 name="Google Shape;483;p8"/>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 name="Google Shape;484;p8"/>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 name="Google Shape;485;p8"/>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 name="Google Shape;486;p8"/>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 name="Google Shape;487;p8"/>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 name="Google Shape;488;p8"/>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 name="Google Shape;489;p8"/>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 name="Google Shape;490;p8"/>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 name="Google Shape;491;p8"/>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 name="Google Shape;492;p8"/>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 name="Google Shape;493;p8"/>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 name="Google Shape;494;p8"/>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 name="Google Shape;495;p8"/>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 name="Google Shape;496;p8"/>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 name="Google Shape;497;p8"/>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 name="Google Shape;498;p8"/>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 name="Google Shape;499;p8"/>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00" name="Google Shape;500;p8"/>
          <p:cNvSpPr txBox="1"/>
          <p:nvPr>
            <p:ph type="title"/>
          </p:nvPr>
        </p:nvSpPr>
        <p:spPr>
          <a:xfrm>
            <a:off x="953800" y="1307100"/>
            <a:ext cx="4298100" cy="2529300"/>
          </a:xfrm>
          <a:prstGeom prst="rect">
            <a:avLst/>
          </a:prstGeom>
        </p:spPr>
        <p:txBody>
          <a:bodyPr spcFirstLastPara="1" wrap="square" lIns="91425" tIns="91425" rIns="91425" bIns="91425" anchor="ctr" anchorCtr="0">
            <a:noAutofit/>
          </a:bodyPr>
          <a:lstStyle>
            <a:lvl1pPr lvl="0" algn="l">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
        <p:nvSpPr>
          <p:cNvPr id="501" name="Google Shape;501;p8"/>
          <p:cNvSpPr/>
          <p:nvPr>
            <p:ph type="pic" idx="2"/>
          </p:nvPr>
        </p:nvSpPr>
        <p:spPr>
          <a:xfrm>
            <a:off x="5351300" y="387225"/>
            <a:ext cx="2927400" cy="4376400"/>
          </a:xfrm>
          <a:prstGeom prst="rect">
            <a:avLst/>
          </a:prstGeom>
          <a:noFill/>
          <a:ln>
            <a:noFill/>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502" name="Shape 502"/>
        <p:cNvGrpSpPr/>
        <p:nvPr/>
      </p:nvGrpSpPr>
      <p:grpSpPr>
        <a:xfrm>
          <a:off x="0" y="0"/>
          <a:ext cx="0" cy="0"/>
          <a:chOff x="0" y="0"/>
          <a:chExt cx="0" cy="0"/>
        </a:xfrm>
      </p:grpSpPr>
      <p:sp>
        <p:nvSpPr>
          <p:cNvPr id="503" name="Google Shape;503;p9"/>
          <p:cNvSpPr/>
          <p:nvPr/>
        </p:nvSpPr>
        <p:spPr>
          <a:xfrm rot="3717022">
            <a:off x="6602427" y="30684"/>
            <a:ext cx="4100582" cy="1830478"/>
          </a:xfrm>
          <a:custGeom>
            <a:avLst/>
            <a:gdLst/>
            <a:ahLst/>
            <a:cxnLst/>
            <a:rect l="l" t="t" r="r" b="b"/>
            <a:pathLst>
              <a:path w="37205" h="15428" extrusionOk="0">
                <a:moveTo>
                  <a:pt x="931" y="3797"/>
                </a:moveTo>
                <a:cubicBezTo>
                  <a:pt x="883" y="3806"/>
                  <a:pt x="830" y="3815"/>
                  <a:pt x="773" y="3826"/>
                </a:cubicBezTo>
                <a:lnTo>
                  <a:pt x="767" y="3832"/>
                </a:lnTo>
                <a:cubicBezTo>
                  <a:pt x="828" y="3829"/>
                  <a:pt x="883" y="3816"/>
                  <a:pt x="931" y="3797"/>
                </a:cubicBezTo>
                <a:close/>
                <a:moveTo>
                  <a:pt x="23314" y="1"/>
                </a:moveTo>
                <a:cubicBezTo>
                  <a:pt x="22859" y="1"/>
                  <a:pt x="22378" y="505"/>
                  <a:pt x="22104" y="842"/>
                </a:cubicBezTo>
                <a:cubicBezTo>
                  <a:pt x="21811" y="1209"/>
                  <a:pt x="21886" y="1577"/>
                  <a:pt x="21400" y="1651"/>
                </a:cubicBezTo>
                <a:cubicBezTo>
                  <a:pt x="21234" y="1678"/>
                  <a:pt x="21057" y="1687"/>
                  <a:pt x="20877" y="1687"/>
                </a:cubicBezTo>
                <a:cubicBezTo>
                  <a:pt x="20516" y="1687"/>
                  <a:pt x="20139" y="1651"/>
                  <a:pt x="19799" y="1651"/>
                </a:cubicBezTo>
                <a:cubicBezTo>
                  <a:pt x="19670" y="1651"/>
                  <a:pt x="19536" y="1663"/>
                  <a:pt x="19403" y="1663"/>
                </a:cubicBezTo>
                <a:cubicBezTo>
                  <a:pt x="19337" y="1663"/>
                  <a:pt x="19271" y="1660"/>
                  <a:pt x="19207" y="1651"/>
                </a:cubicBezTo>
                <a:cubicBezTo>
                  <a:pt x="18958" y="1627"/>
                  <a:pt x="18933" y="1527"/>
                  <a:pt x="18715" y="1477"/>
                </a:cubicBezTo>
                <a:cubicBezTo>
                  <a:pt x="18223" y="1352"/>
                  <a:pt x="17974" y="1546"/>
                  <a:pt x="17531" y="1190"/>
                </a:cubicBezTo>
                <a:cubicBezTo>
                  <a:pt x="17270" y="985"/>
                  <a:pt x="17182" y="574"/>
                  <a:pt x="16877" y="387"/>
                </a:cubicBezTo>
                <a:cubicBezTo>
                  <a:pt x="16629" y="235"/>
                  <a:pt x="16333" y="160"/>
                  <a:pt x="16037" y="160"/>
                </a:cubicBezTo>
                <a:cubicBezTo>
                  <a:pt x="15799" y="160"/>
                  <a:pt x="15562" y="209"/>
                  <a:pt x="15351" y="306"/>
                </a:cubicBezTo>
                <a:cubicBezTo>
                  <a:pt x="15014" y="462"/>
                  <a:pt x="14902" y="860"/>
                  <a:pt x="14529" y="985"/>
                </a:cubicBezTo>
                <a:cubicBezTo>
                  <a:pt x="14304" y="1060"/>
                  <a:pt x="13987" y="1016"/>
                  <a:pt x="13775" y="1159"/>
                </a:cubicBezTo>
                <a:cubicBezTo>
                  <a:pt x="13544" y="1321"/>
                  <a:pt x="13588" y="1440"/>
                  <a:pt x="13264" y="1489"/>
                </a:cubicBezTo>
                <a:cubicBezTo>
                  <a:pt x="13194" y="1501"/>
                  <a:pt x="13125" y="1506"/>
                  <a:pt x="13057" y="1506"/>
                </a:cubicBezTo>
                <a:cubicBezTo>
                  <a:pt x="12744" y="1506"/>
                  <a:pt x="12444" y="1403"/>
                  <a:pt x="12174" y="1321"/>
                </a:cubicBezTo>
                <a:cubicBezTo>
                  <a:pt x="11700" y="1172"/>
                  <a:pt x="11289" y="842"/>
                  <a:pt x="10834" y="680"/>
                </a:cubicBezTo>
                <a:cubicBezTo>
                  <a:pt x="10745" y="648"/>
                  <a:pt x="10662" y="634"/>
                  <a:pt x="10584" y="634"/>
                </a:cubicBezTo>
                <a:cubicBezTo>
                  <a:pt x="10281" y="634"/>
                  <a:pt x="10053" y="848"/>
                  <a:pt x="9825" y="1066"/>
                </a:cubicBezTo>
                <a:cubicBezTo>
                  <a:pt x="9583" y="1287"/>
                  <a:pt x="9357" y="1324"/>
                  <a:pt x="9086" y="1324"/>
                </a:cubicBezTo>
                <a:cubicBezTo>
                  <a:pt x="8953" y="1324"/>
                  <a:pt x="8810" y="1315"/>
                  <a:pt x="8648" y="1315"/>
                </a:cubicBezTo>
                <a:cubicBezTo>
                  <a:pt x="8514" y="1315"/>
                  <a:pt x="8368" y="1299"/>
                  <a:pt x="8227" y="1299"/>
                </a:cubicBezTo>
                <a:cubicBezTo>
                  <a:pt x="8171" y="1299"/>
                  <a:pt x="8116" y="1302"/>
                  <a:pt x="8062" y="1309"/>
                </a:cubicBezTo>
                <a:cubicBezTo>
                  <a:pt x="7844" y="1334"/>
                  <a:pt x="7688" y="1458"/>
                  <a:pt x="7477" y="1489"/>
                </a:cubicBezTo>
                <a:cubicBezTo>
                  <a:pt x="7140" y="1546"/>
                  <a:pt x="6984" y="1446"/>
                  <a:pt x="6717" y="1726"/>
                </a:cubicBezTo>
                <a:cubicBezTo>
                  <a:pt x="6561" y="1888"/>
                  <a:pt x="6455" y="2075"/>
                  <a:pt x="6299" y="2237"/>
                </a:cubicBezTo>
                <a:cubicBezTo>
                  <a:pt x="6075" y="2480"/>
                  <a:pt x="5788" y="3066"/>
                  <a:pt x="5502" y="3140"/>
                </a:cubicBezTo>
                <a:cubicBezTo>
                  <a:pt x="5428" y="2991"/>
                  <a:pt x="5290" y="2940"/>
                  <a:pt x="5130" y="2940"/>
                </a:cubicBezTo>
                <a:cubicBezTo>
                  <a:pt x="4827" y="2940"/>
                  <a:pt x="4445" y="3121"/>
                  <a:pt x="4262" y="3165"/>
                </a:cubicBezTo>
                <a:cubicBezTo>
                  <a:pt x="4173" y="3188"/>
                  <a:pt x="4096" y="3198"/>
                  <a:pt x="4028" y="3198"/>
                </a:cubicBezTo>
                <a:cubicBezTo>
                  <a:pt x="3621" y="3198"/>
                  <a:pt x="3558" y="2827"/>
                  <a:pt x="3184" y="2667"/>
                </a:cubicBezTo>
                <a:cubicBezTo>
                  <a:pt x="3078" y="2622"/>
                  <a:pt x="2884" y="2602"/>
                  <a:pt x="2671" y="2602"/>
                </a:cubicBezTo>
                <a:cubicBezTo>
                  <a:pt x="2325" y="2602"/>
                  <a:pt x="1928" y="2654"/>
                  <a:pt x="1770" y="2735"/>
                </a:cubicBezTo>
                <a:cubicBezTo>
                  <a:pt x="1358" y="2942"/>
                  <a:pt x="1344" y="3631"/>
                  <a:pt x="931" y="3797"/>
                </a:cubicBezTo>
                <a:lnTo>
                  <a:pt x="931" y="3797"/>
                </a:lnTo>
                <a:cubicBezTo>
                  <a:pt x="1105" y="3764"/>
                  <a:pt x="1229" y="3738"/>
                  <a:pt x="1315" y="3715"/>
                </a:cubicBezTo>
                <a:lnTo>
                  <a:pt x="1315" y="3715"/>
                </a:lnTo>
                <a:cubicBezTo>
                  <a:pt x="1222" y="3907"/>
                  <a:pt x="1227" y="4155"/>
                  <a:pt x="1116" y="4343"/>
                </a:cubicBezTo>
                <a:cubicBezTo>
                  <a:pt x="892" y="4723"/>
                  <a:pt x="761" y="4748"/>
                  <a:pt x="767" y="5240"/>
                </a:cubicBezTo>
                <a:cubicBezTo>
                  <a:pt x="773" y="5751"/>
                  <a:pt x="861" y="6367"/>
                  <a:pt x="748" y="6860"/>
                </a:cubicBezTo>
                <a:cubicBezTo>
                  <a:pt x="593" y="7551"/>
                  <a:pt x="182" y="8124"/>
                  <a:pt x="101" y="8853"/>
                </a:cubicBezTo>
                <a:cubicBezTo>
                  <a:pt x="1" y="9812"/>
                  <a:pt x="63" y="10442"/>
                  <a:pt x="643" y="11189"/>
                </a:cubicBezTo>
                <a:cubicBezTo>
                  <a:pt x="973" y="11625"/>
                  <a:pt x="1259" y="12024"/>
                  <a:pt x="1278" y="12603"/>
                </a:cubicBezTo>
                <a:cubicBezTo>
                  <a:pt x="1278" y="12697"/>
                  <a:pt x="1228" y="12946"/>
                  <a:pt x="1247" y="13046"/>
                </a:cubicBezTo>
                <a:cubicBezTo>
                  <a:pt x="1365" y="13712"/>
                  <a:pt x="2088" y="14485"/>
                  <a:pt x="2717" y="14572"/>
                </a:cubicBezTo>
                <a:cubicBezTo>
                  <a:pt x="2837" y="14589"/>
                  <a:pt x="2951" y="14594"/>
                  <a:pt x="3063" y="14594"/>
                </a:cubicBezTo>
                <a:cubicBezTo>
                  <a:pt x="3263" y="14594"/>
                  <a:pt x="3452" y="14577"/>
                  <a:pt x="3640" y="14577"/>
                </a:cubicBezTo>
                <a:cubicBezTo>
                  <a:pt x="3885" y="14577"/>
                  <a:pt x="4128" y="14607"/>
                  <a:pt x="4387" y="14746"/>
                </a:cubicBezTo>
                <a:cubicBezTo>
                  <a:pt x="4881" y="15017"/>
                  <a:pt x="5385" y="15427"/>
                  <a:pt x="5962" y="15427"/>
                </a:cubicBezTo>
                <a:cubicBezTo>
                  <a:pt x="6076" y="15427"/>
                  <a:pt x="6192" y="15411"/>
                  <a:pt x="6312" y="15376"/>
                </a:cubicBezTo>
                <a:cubicBezTo>
                  <a:pt x="6723" y="15251"/>
                  <a:pt x="7053" y="15114"/>
                  <a:pt x="7483" y="15045"/>
                </a:cubicBezTo>
                <a:cubicBezTo>
                  <a:pt x="8137" y="14952"/>
                  <a:pt x="8174" y="14603"/>
                  <a:pt x="8480" y="14061"/>
                </a:cubicBezTo>
                <a:cubicBezTo>
                  <a:pt x="8722" y="13644"/>
                  <a:pt x="8841" y="13525"/>
                  <a:pt x="9321" y="13426"/>
                </a:cubicBezTo>
                <a:cubicBezTo>
                  <a:pt x="9620" y="13363"/>
                  <a:pt x="9975" y="13214"/>
                  <a:pt x="10280" y="13201"/>
                </a:cubicBezTo>
                <a:cubicBezTo>
                  <a:pt x="10292" y="13201"/>
                  <a:pt x="10305" y="13201"/>
                  <a:pt x="10318" y="13201"/>
                </a:cubicBezTo>
                <a:cubicBezTo>
                  <a:pt x="10774" y="13201"/>
                  <a:pt x="11257" y="13523"/>
                  <a:pt x="11682" y="13650"/>
                </a:cubicBezTo>
                <a:cubicBezTo>
                  <a:pt x="11829" y="13694"/>
                  <a:pt x="11949" y="13714"/>
                  <a:pt x="12048" y="13714"/>
                </a:cubicBezTo>
                <a:cubicBezTo>
                  <a:pt x="12718" y="13714"/>
                  <a:pt x="12444" y="12827"/>
                  <a:pt x="13177" y="12697"/>
                </a:cubicBezTo>
                <a:cubicBezTo>
                  <a:pt x="13218" y="12689"/>
                  <a:pt x="13259" y="12686"/>
                  <a:pt x="13301" y="12686"/>
                </a:cubicBezTo>
                <a:cubicBezTo>
                  <a:pt x="13722" y="12686"/>
                  <a:pt x="14200" y="13025"/>
                  <a:pt x="14585" y="13127"/>
                </a:cubicBezTo>
                <a:cubicBezTo>
                  <a:pt x="15014" y="13233"/>
                  <a:pt x="15419" y="13183"/>
                  <a:pt x="15849" y="13251"/>
                </a:cubicBezTo>
                <a:cubicBezTo>
                  <a:pt x="16429" y="13338"/>
                  <a:pt x="16964" y="13581"/>
                  <a:pt x="17538" y="13687"/>
                </a:cubicBezTo>
                <a:cubicBezTo>
                  <a:pt x="17757" y="13731"/>
                  <a:pt x="17987" y="13743"/>
                  <a:pt x="18219" y="13743"/>
                </a:cubicBezTo>
                <a:cubicBezTo>
                  <a:pt x="18519" y="13743"/>
                  <a:pt x="18822" y="13722"/>
                  <a:pt x="19107" y="13718"/>
                </a:cubicBezTo>
                <a:cubicBezTo>
                  <a:pt x="19227" y="13717"/>
                  <a:pt x="19326" y="13714"/>
                  <a:pt x="19414" y="13714"/>
                </a:cubicBezTo>
                <a:cubicBezTo>
                  <a:pt x="19714" y="13714"/>
                  <a:pt x="19872" y="13749"/>
                  <a:pt x="20210" y="14005"/>
                </a:cubicBezTo>
                <a:cubicBezTo>
                  <a:pt x="20519" y="14233"/>
                  <a:pt x="20876" y="14547"/>
                  <a:pt x="21276" y="14547"/>
                </a:cubicBezTo>
                <a:cubicBezTo>
                  <a:pt x="21280" y="14547"/>
                  <a:pt x="21284" y="14547"/>
                  <a:pt x="21288" y="14547"/>
                </a:cubicBezTo>
                <a:cubicBezTo>
                  <a:pt x="21718" y="14535"/>
                  <a:pt x="22091" y="14192"/>
                  <a:pt x="22390" y="13905"/>
                </a:cubicBezTo>
                <a:cubicBezTo>
                  <a:pt x="22932" y="13388"/>
                  <a:pt x="23387" y="12821"/>
                  <a:pt x="24029" y="12410"/>
                </a:cubicBezTo>
                <a:cubicBezTo>
                  <a:pt x="25019" y="11773"/>
                  <a:pt x="26009" y="11506"/>
                  <a:pt x="27108" y="11506"/>
                </a:cubicBezTo>
                <a:cubicBezTo>
                  <a:pt x="27406" y="11506"/>
                  <a:pt x="27712" y="11526"/>
                  <a:pt x="28028" y="11563"/>
                </a:cubicBezTo>
                <a:cubicBezTo>
                  <a:pt x="29636" y="11756"/>
                  <a:pt x="31137" y="12379"/>
                  <a:pt x="32713" y="12678"/>
                </a:cubicBezTo>
                <a:cubicBezTo>
                  <a:pt x="33457" y="12817"/>
                  <a:pt x="34428" y="13214"/>
                  <a:pt x="35258" y="13214"/>
                </a:cubicBezTo>
                <a:cubicBezTo>
                  <a:pt x="35844" y="13214"/>
                  <a:pt x="36360" y="13015"/>
                  <a:pt x="36675" y="12385"/>
                </a:cubicBezTo>
                <a:cubicBezTo>
                  <a:pt x="37205" y="11320"/>
                  <a:pt x="35859" y="10529"/>
                  <a:pt x="35666" y="9538"/>
                </a:cubicBezTo>
                <a:cubicBezTo>
                  <a:pt x="35504" y="8728"/>
                  <a:pt x="35791" y="7900"/>
                  <a:pt x="35143" y="7196"/>
                </a:cubicBezTo>
                <a:cubicBezTo>
                  <a:pt x="34918" y="6953"/>
                  <a:pt x="34613" y="7003"/>
                  <a:pt x="34308" y="6897"/>
                </a:cubicBezTo>
                <a:cubicBezTo>
                  <a:pt x="33866" y="6747"/>
                  <a:pt x="33479" y="6448"/>
                  <a:pt x="33043" y="6268"/>
                </a:cubicBezTo>
                <a:cubicBezTo>
                  <a:pt x="32688" y="6112"/>
                  <a:pt x="32333" y="6018"/>
                  <a:pt x="31947" y="6000"/>
                </a:cubicBezTo>
                <a:cubicBezTo>
                  <a:pt x="31928" y="5999"/>
                  <a:pt x="31910" y="5998"/>
                  <a:pt x="31891" y="5998"/>
                </a:cubicBezTo>
                <a:cubicBezTo>
                  <a:pt x="31763" y="5998"/>
                  <a:pt x="31635" y="6019"/>
                  <a:pt x="31508" y="6019"/>
                </a:cubicBezTo>
                <a:cubicBezTo>
                  <a:pt x="31425" y="6019"/>
                  <a:pt x="31343" y="6010"/>
                  <a:pt x="31262" y="5981"/>
                </a:cubicBezTo>
                <a:cubicBezTo>
                  <a:pt x="30938" y="5863"/>
                  <a:pt x="30950" y="5713"/>
                  <a:pt x="30944" y="5420"/>
                </a:cubicBezTo>
                <a:cubicBezTo>
                  <a:pt x="30944" y="5159"/>
                  <a:pt x="31025" y="5072"/>
                  <a:pt x="31081" y="4854"/>
                </a:cubicBezTo>
                <a:cubicBezTo>
                  <a:pt x="31187" y="4449"/>
                  <a:pt x="31068" y="3875"/>
                  <a:pt x="30913" y="3489"/>
                </a:cubicBezTo>
                <a:cubicBezTo>
                  <a:pt x="30805" y="3476"/>
                  <a:pt x="30694" y="3471"/>
                  <a:pt x="30581" y="3471"/>
                </a:cubicBezTo>
                <a:cubicBezTo>
                  <a:pt x="30251" y="3471"/>
                  <a:pt x="29906" y="3514"/>
                  <a:pt x="29569" y="3514"/>
                </a:cubicBezTo>
                <a:cubicBezTo>
                  <a:pt x="29228" y="3514"/>
                  <a:pt x="28896" y="3470"/>
                  <a:pt x="28595" y="3290"/>
                </a:cubicBezTo>
                <a:cubicBezTo>
                  <a:pt x="28203" y="3059"/>
                  <a:pt x="27829" y="2605"/>
                  <a:pt x="27530" y="2268"/>
                </a:cubicBezTo>
                <a:cubicBezTo>
                  <a:pt x="27262" y="1963"/>
                  <a:pt x="27368" y="1564"/>
                  <a:pt x="27106" y="1296"/>
                </a:cubicBezTo>
                <a:cubicBezTo>
                  <a:pt x="26965" y="1151"/>
                  <a:pt x="26682" y="1107"/>
                  <a:pt x="26419" y="1107"/>
                </a:cubicBezTo>
                <a:cubicBezTo>
                  <a:pt x="26265" y="1107"/>
                  <a:pt x="26118" y="1122"/>
                  <a:pt x="26010" y="1141"/>
                </a:cubicBezTo>
                <a:cubicBezTo>
                  <a:pt x="25695" y="1195"/>
                  <a:pt x="25474" y="1509"/>
                  <a:pt x="25147" y="1509"/>
                </a:cubicBezTo>
                <a:cubicBezTo>
                  <a:pt x="25138" y="1509"/>
                  <a:pt x="25128" y="1509"/>
                  <a:pt x="25119" y="1508"/>
                </a:cubicBezTo>
                <a:cubicBezTo>
                  <a:pt x="24384" y="1471"/>
                  <a:pt x="24147" y="374"/>
                  <a:pt x="23587" y="69"/>
                </a:cubicBezTo>
                <a:cubicBezTo>
                  <a:pt x="23498" y="22"/>
                  <a:pt x="23407" y="1"/>
                  <a:pt x="23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 name="Google Shape;504;p9"/>
          <p:cNvSpPr txBox="1"/>
          <p:nvPr>
            <p:ph type="title"/>
          </p:nvPr>
        </p:nvSpPr>
        <p:spPr>
          <a:xfrm>
            <a:off x="1060450" y="1120275"/>
            <a:ext cx="3811500" cy="1426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505" name="Google Shape;505;p9"/>
          <p:cNvSpPr txBox="1"/>
          <p:nvPr>
            <p:ph type="subTitle" idx="1"/>
          </p:nvPr>
        </p:nvSpPr>
        <p:spPr>
          <a:xfrm>
            <a:off x="1060450" y="2596400"/>
            <a:ext cx="3811500" cy="142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506" name="Google Shape;506;p9"/>
          <p:cNvSpPr/>
          <p:nvPr>
            <p:ph type="pic" idx="2"/>
          </p:nvPr>
        </p:nvSpPr>
        <p:spPr>
          <a:xfrm>
            <a:off x="5156150" y="387225"/>
            <a:ext cx="2927400" cy="4376400"/>
          </a:xfrm>
          <a:prstGeom prst="rect">
            <a:avLst/>
          </a:prstGeom>
          <a:noFill/>
          <a:ln>
            <a:noFill/>
          </a:ln>
        </p:spPr>
      </p:sp>
      <p:sp>
        <p:nvSpPr>
          <p:cNvPr id="507" name="Google Shape;507;p9"/>
          <p:cNvSpPr/>
          <p:nvPr/>
        </p:nvSpPr>
        <p:spPr>
          <a:xfrm rot="-9445549">
            <a:off x="-1045839" y="3972782"/>
            <a:ext cx="2973412" cy="2052693"/>
          </a:xfrm>
          <a:custGeom>
            <a:avLst/>
            <a:gdLst/>
            <a:ahLst/>
            <a:cxnLst/>
            <a:rect l="l" t="t" r="r" b="b"/>
            <a:pathLst>
              <a:path w="38650" h="26682" extrusionOk="0">
                <a:moveTo>
                  <a:pt x="38469" y="15722"/>
                </a:moveTo>
                <a:cubicBezTo>
                  <a:pt x="38466" y="15722"/>
                  <a:pt x="38462" y="15723"/>
                  <a:pt x="38459" y="15723"/>
                </a:cubicBezTo>
                <a:lnTo>
                  <a:pt x="38459" y="15723"/>
                </a:lnTo>
                <a:cubicBezTo>
                  <a:pt x="38460" y="15723"/>
                  <a:pt x="38462" y="15722"/>
                  <a:pt x="38463" y="15722"/>
                </a:cubicBezTo>
                <a:close/>
                <a:moveTo>
                  <a:pt x="32046" y="22693"/>
                </a:moveTo>
                <a:lnTo>
                  <a:pt x="32046" y="22693"/>
                </a:lnTo>
                <a:cubicBezTo>
                  <a:pt x="32049" y="22697"/>
                  <a:pt x="32052" y="22701"/>
                  <a:pt x="32055" y="22706"/>
                </a:cubicBezTo>
                <a:lnTo>
                  <a:pt x="32055" y="22706"/>
                </a:lnTo>
                <a:cubicBezTo>
                  <a:pt x="32052" y="22702"/>
                  <a:pt x="32049" y="22697"/>
                  <a:pt x="32046" y="22693"/>
                </a:cubicBezTo>
                <a:close/>
                <a:moveTo>
                  <a:pt x="29768" y="0"/>
                </a:moveTo>
                <a:cubicBezTo>
                  <a:pt x="29016" y="0"/>
                  <a:pt x="28247" y="148"/>
                  <a:pt x="27499" y="222"/>
                </a:cubicBezTo>
                <a:cubicBezTo>
                  <a:pt x="26732" y="303"/>
                  <a:pt x="25904" y="285"/>
                  <a:pt x="25156" y="471"/>
                </a:cubicBezTo>
                <a:cubicBezTo>
                  <a:pt x="24322" y="677"/>
                  <a:pt x="24427" y="1001"/>
                  <a:pt x="24403" y="1755"/>
                </a:cubicBezTo>
                <a:cubicBezTo>
                  <a:pt x="24390" y="2185"/>
                  <a:pt x="24421" y="2428"/>
                  <a:pt x="23979" y="2639"/>
                </a:cubicBezTo>
                <a:cubicBezTo>
                  <a:pt x="23836" y="2714"/>
                  <a:pt x="23593" y="2689"/>
                  <a:pt x="23499" y="2857"/>
                </a:cubicBezTo>
                <a:cubicBezTo>
                  <a:pt x="23287" y="3237"/>
                  <a:pt x="23786" y="3835"/>
                  <a:pt x="23568" y="4240"/>
                </a:cubicBezTo>
                <a:cubicBezTo>
                  <a:pt x="22820" y="4265"/>
                  <a:pt x="22995" y="4720"/>
                  <a:pt x="22540" y="5131"/>
                </a:cubicBezTo>
                <a:cubicBezTo>
                  <a:pt x="22405" y="5255"/>
                  <a:pt x="22261" y="5294"/>
                  <a:pt x="22109" y="5294"/>
                </a:cubicBezTo>
                <a:cubicBezTo>
                  <a:pt x="21925" y="5294"/>
                  <a:pt x="21729" y="5237"/>
                  <a:pt x="21524" y="5206"/>
                </a:cubicBezTo>
                <a:cubicBezTo>
                  <a:pt x="21255" y="5165"/>
                  <a:pt x="21041" y="5136"/>
                  <a:pt x="20832" y="5136"/>
                </a:cubicBezTo>
                <a:cubicBezTo>
                  <a:pt x="20602" y="5136"/>
                  <a:pt x="20376" y="5171"/>
                  <a:pt x="20085" y="5262"/>
                </a:cubicBezTo>
                <a:cubicBezTo>
                  <a:pt x="19662" y="5399"/>
                  <a:pt x="19163" y="5437"/>
                  <a:pt x="18715" y="5437"/>
                </a:cubicBezTo>
                <a:cubicBezTo>
                  <a:pt x="18709" y="5437"/>
                  <a:pt x="18703" y="5437"/>
                  <a:pt x="18698" y="5437"/>
                </a:cubicBezTo>
                <a:cubicBezTo>
                  <a:pt x="17596" y="5437"/>
                  <a:pt x="16685" y="4844"/>
                  <a:pt x="15631" y="4670"/>
                </a:cubicBezTo>
                <a:cubicBezTo>
                  <a:pt x="15465" y="4643"/>
                  <a:pt x="15070" y="4575"/>
                  <a:pt x="14742" y="4575"/>
                </a:cubicBezTo>
                <a:cubicBezTo>
                  <a:pt x="14552" y="4575"/>
                  <a:pt x="14385" y="4598"/>
                  <a:pt x="14298" y="4664"/>
                </a:cubicBezTo>
                <a:cubicBezTo>
                  <a:pt x="14067" y="4832"/>
                  <a:pt x="14173" y="5131"/>
                  <a:pt x="14036" y="5362"/>
                </a:cubicBezTo>
                <a:cubicBezTo>
                  <a:pt x="13404" y="5179"/>
                  <a:pt x="12944" y="4707"/>
                  <a:pt x="12280" y="4707"/>
                </a:cubicBezTo>
                <a:cubicBezTo>
                  <a:pt x="12264" y="4707"/>
                  <a:pt x="12247" y="4707"/>
                  <a:pt x="12230" y="4708"/>
                </a:cubicBezTo>
                <a:cubicBezTo>
                  <a:pt x="12005" y="4714"/>
                  <a:pt x="11700" y="4751"/>
                  <a:pt x="11488" y="4807"/>
                </a:cubicBezTo>
                <a:cubicBezTo>
                  <a:pt x="10828" y="4994"/>
                  <a:pt x="10174" y="5162"/>
                  <a:pt x="9464" y="5181"/>
                </a:cubicBezTo>
                <a:cubicBezTo>
                  <a:pt x="9449" y="5182"/>
                  <a:pt x="9434" y="5182"/>
                  <a:pt x="9420" y="5182"/>
                </a:cubicBezTo>
                <a:cubicBezTo>
                  <a:pt x="8976" y="5182"/>
                  <a:pt x="8660" y="4999"/>
                  <a:pt x="8274" y="4776"/>
                </a:cubicBezTo>
                <a:cubicBezTo>
                  <a:pt x="7834" y="4523"/>
                  <a:pt x="7394" y="4391"/>
                  <a:pt x="6909" y="4391"/>
                </a:cubicBezTo>
                <a:cubicBezTo>
                  <a:pt x="6762" y="4391"/>
                  <a:pt x="6611" y="4403"/>
                  <a:pt x="6455" y="4427"/>
                </a:cubicBezTo>
                <a:cubicBezTo>
                  <a:pt x="5570" y="4564"/>
                  <a:pt x="5234" y="5443"/>
                  <a:pt x="4598" y="5972"/>
                </a:cubicBezTo>
                <a:cubicBezTo>
                  <a:pt x="4249" y="6265"/>
                  <a:pt x="3913" y="6452"/>
                  <a:pt x="3614" y="6820"/>
                </a:cubicBezTo>
                <a:cubicBezTo>
                  <a:pt x="3452" y="7019"/>
                  <a:pt x="3483" y="7050"/>
                  <a:pt x="3302" y="7224"/>
                </a:cubicBezTo>
                <a:cubicBezTo>
                  <a:pt x="3178" y="7349"/>
                  <a:pt x="2929" y="7467"/>
                  <a:pt x="2798" y="7580"/>
                </a:cubicBezTo>
                <a:cubicBezTo>
                  <a:pt x="2405" y="7897"/>
                  <a:pt x="2356" y="7997"/>
                  <a:pt x="2418" y="8483"/>
                </a:cubicBezTo>
                <a:cubicBezTo>
                  <a:pt x="2468" y="8882"/>
                  <a:pt x="2493" y="9287"/>
                  <a:pt x="2542" y="9685"/>
                </a:cubicBezTo>
                <a:cubicBezTo>
                  <a:pt x="2623" y="10302"/>
                  <a:pt x="2661" y="10564"/>
                  <a:pt x="1963" y="10620"/>
                </a:cubicBezTo>
                <a:cubicBezTo>
                  <a:pt x="1446" y="10657"/>
                  <a:pt x="1041" y="10782"/>
                  <a:pt x="680" y="11218"/>
                </a:cubicBezTo>
                <a:cubicBezTo>
                  <a:pt x="1" y="12028"/>
                  <a:pt x="1434" y="11940"/>
                  <a:pt x="1789" y="12395"/>
                </a:cubicBezTo>
                <a:cubicBezTo>
                  <a:pt x="2275" y="12999"/>
                  <a:pt x="1789" y="13535"/>
                  <a:pt x="1782" y="14177"/>
                </a:cubicBezTo>
                <a:cubicBezTo>
                  <a:pt x="1770" y="14787"/>
                  <a:pt x="1926" y="15030"/>
                  <a:pt x="2449" y="15317"/>
                </a:cubicBezTo>
                <a:cubicBezTo>
                  <a:pt x="3215" y="15722"/>
                  <a:pt x="4050" y="16021"/>
                  <a:pt x="4567" y="16775"/>
                </a:cubicBezTo>
                <a:cubicBezTo>
                  <a:pt x="4891" y="17242"/>
                  <a:pt x="4978" y="17678"/>
                  <a:pt x="4866" y="18214"/>
                </a:cubicBezTo>
                <a:cubicBezTo>
                  <a:pt x="4791" y="18581"/>
                  <a:pt x="4567" y="18887"/>
                  <a:pt x="4804" y="19142"/>
                </a:cubicBezTo>
                <a:cubicBezTo>
                  <a:pt x="5066" y="19426"/>
                  <a:pt x="5737" y="19526"/>
                  <a:pt x="6165" y="19526"/>
                </a:cubicBezTo>
                <a:cubicBezTo>
                  <a:pt x="6216" y="19526"/>
                  <a:pt x="6263" y="19525"/>
                  <a:pt x="6305" y="19522"/>
                </a:cubicBezTo>
                <a:cubicBezTo>
                  <a:pt x="6698" y="19502"/>
                  <a:pt x="7116" y="19377"/>
                  <a:pt x="7522" y="19377"/>
                </a:cubicBezTo>
                <a:cubicBezTo>
                  <a:pt x="7611" y="19377"/>
                  <a:pt x="7700" y="19383"/>
                  <a:pt x="7788" y="19397"/>
                </a:cubicBezTo>
                <a:cubicBezTo>
                  <a:pt x="8417" y="19497"/>
                  <a:pt x="9084" y="19952"/>
                  <a:pt x="9576" y="20319"/>
                </a:cubicBezTo>
                <a:cubicBezTo>
                  <a:pt x="10280" y="20861"/>
                  <a:pt x="10772" y="21173"/>
                  <a:pt x="11669" y="21216"/>
                </a:cubicBezTo>
                <a:cubicBezTo>
                  <a:pt x="11771" y="21221"/>
                  <a:pt x="11877" y="21222"/>
                  <a:pt x="11986" y="21222"/>
                </a:cubicBezTo>
                <a:cubicBezTo>
                  <a:pt x="12150" y="21222"/>
                  <a:pt x="12320" y="21219"/>
                  <a:pt x="12487" y="21219"/>
                </a:cubicBezTo>
                <a:cubicBezTo>
                  <a:pt x="12683" y="21219"/>
                  <a:pt x="12876" y="21223"/>
                  <a:pt x="13052" y="21241"/>
                </a:cubicBezTo>
                <a:cubicBezTo>
                  <a:pt x="13326" y="21273"/>
                  <a:pt x="13426" y="21435"/>
                  <a:pt x="13613" y="21621"/>
                </a:cubicBezTo>
                <a:cubicBezTo>
                  <a:pt x="13804" y="21812"/>
                  <a:pt x="13929" y="21996"/>
                  <a:pt x="14147" y="21996"/>
                </a:cubicBezTo>
                <a:cubicBezTo>
                  <a:pt x="14206" y="21996"/>
                  <a:pt x="14272" y="21982"/>
                  <a:pt x="14348" y="21952"/>
                </a:cubicBezTo>
                <a:cubicBezTo>
                  <a:pt x="14665" y="21827"/>
                  <a:pt x="14628" y="21677"/>
                  <a:pt x="14678" y="21397"/>
                </a:cubicBezTo>
                <a:cubicBezTo>
                  <a:pt x="14734" y="21023"/>
                  <a:pt x="14803" y="20942"/>
                  <a:pt x="15070" y="20712"/>
                </a:cubicBezTo>
                <a:cubicBezTo>
                  <a:pt x="15264" y="20550"/>
                  <a:pt x="15762" y="20276"/>
                  <a:pt x="15862" y="20064"/>
                </a:cubicBezTo>
                <a:cubicBezTo>
                  <a:pt x="16129" y="19522"/>
                  <a:pt x="15388" y="18899"/>
                  <a:pt x="16204" y="18531"/>
                </a:cubicBezTo>
                <a:cubicBezTo>
                  <a:pt x="16318" y="18481"/>
                  <a:pt x="16421" y="18459"/>
                  <a:pt x="16516" y="18459"/>
                </a:cubicBezTo>
                <a:cubicBezTo>
                  <a:pt x="16985" y="18459"/>
                  <a:pt x="17265" y="18984"/>
                  <a:pt x="17699" y="19186"/>
                </a:cubicBezTo>
                <a:cubicBezTo>
                  <a:pt x="18104" y="19379"/>
                  <a:pt x="18397" y="19335"/>
                  <a:pt x="18721" y="19715"/>
                </a:cubicBezTo>
                <a:cubicBezTo>
                  <a:pt x="18945" y="19977"/>
                  <a:pt x="18945" y="20307"/>
                  <a:pt x="19138" y="20550"/>
                </a:cubicBezTo>
                <a:cubicBezTo>
                  <a:pt x="19388" y="20868"/>
                  <a:pt x="19867" y="20843"/>
                  <a:pt x="20079" y="21223"/>
                </a:cubicBezTo>
                <a:cubicBezTo>
                  <a:pt x="20247" y="21534"/>
                  <a:pt x="20085" y="21771"/>
                  <a:pt x="20067" y="22107"/>
                </a:cubicBezTo>
                <a:cubicBezTo>
                  <a:pt x="20029" y="22824"/>
                  <a:pt x="20397" y="23484"/>
                  <a:pt x="20459" y="24188"/>
                </a:cubicBezTo>
                <a:cubicBezTo>
                  <a:pt x="20521" y="24880"/>
                  <a:pt x="20658" y="25540"/>
                  <a:pt x="21082" y="26126"/>
                </a:cubicBezTo>
                <a:cubicBezTo>
                  <a:pt x="21437" y="26605"/>
                  <a:pt x="22172" y="26661"/>
                  <a:pt x="22745" y="26680"/>
                </a:cubicBezTo>
                <a:cubicBezTo>
                  <a:pt x="22769" y="26681"/>
                  <a:pt x="22792" y="26681"/>
                  <a:pt x="22814" y="26681"/>
                </a:cubicBezTo>
                <a:cubicBezTo>
                  <a:pt x="23599" y="26681"/>
                  <a:pt x="24135" y="26269"/>
                  <a:pt x="24783" y="25858"/>
                </a:cubicBezTo>
                <a:cubicBezTo>
                  <a:pt x="25113" y="25646"/>
                  <a:pt x="25692" y="25116"/>
                  <a:pt x="26109" y="25098"/>
                </a:cubicBezTo>
                <a:cubicBezTo>
                  <a:pt x="26115" y="25097"/>
                  <a:pt x="26121" y="25097"/>
                  <a:pt x="26127" y="25097"/>
                </a:cubicBezTo>
                <a:cubicBezTo>
                  <a:pt x="26435" y="25097"/>
                  <a:pt x="26495" y="25262"/>
                  <a:pt x="26770" y="25403"/>
                </a:cubicBezTo>
                <a:cubicBezTo>
                  <a:pt x="26933" y="25488"/>
                  <a:pt x="27079" y="25523"/>
                  <a:pt x="27217" y="25523"/>
                </a:cubicBezTo>
                <a:cubicBezTo>
                  <a:pt x="27551" y="25523"/>
                  <a:pt x="27831" y="25315"/>
                  <a:pt x="28171" y="25116"/>
                </a:cubicBezTo>
                <a:cubicBezTo>
                  <a:pt x="28439" y="24961"/>
                  <a:pt x="28489" y="24979"/>
                  <a:pt x="28645" y="24686"/>
                </a:cubicBezTo>
                <a:cubicBezTo>
                  <a:pt x="28790" y="24408"/>
                  <a:pt x="28800" y="24324"/>
                  <a:pt x="29063" y="24324"/>
                </a:cubicBezTo>
                <a:cubicBezTo>
                  <a:pt x="29082" y="24324"/>
                  <a:pt x="29103" y="24324"/>
                  <a:pt x="29125" y="24325"/>
                </a:cubicBezTo>
                <a:cubicBezTo>
                  <a:pt x="29346" y="24336"/>
                  <a:pt x="29531" y="24389"/>
                  <a:pt x="29759" y="24389"/>
                </a:cubicBezTo>
                <a:cubicBezTo>
                  <a:pt x="29782" y="24389"/>
                  <a:pt x="29805" y="24389"/>
                  <a:pt x="29829" y="24387"/>
                </a:cubicBezTo>
                <a:cubicBezTo>
                  <a:pt x="29844" y="24387"/>
                  <a:pt x="29860" y="24387"/>
                  <a:pt x="29875" y="24387"/>
                </a:cubicBezTo>
                <a:cubicBezTo>
                  <a:pt x="30225" y="24387"/>
                  <a:pt x="30355" y="24524"/>
                  <a:pt x="30719" y="24655"/>
                </a:cubicBezTo>
                <a:cubicBezTo>
                  <a:pt x="30923" y="24731"/>
                  <a:pt x="31095" y="24768"/>
                  <a:pt x="31247" y="24768"/>
                </a:cubicBezTo>
                <a:cubicBezTo>
                  <a:pt x="31605" y="24768"/>
                  <a:pt x="31851" y="24566"/>
                  <a:pt x="32140" y="24207"/>
                </a:cubicBezTo>
                <a:cubicBezTo>
                  <a:pt x="32252" y="24070"/>
                  <a:pt x="32532" y="23808"/>
                  <a:pt x="32563" y="23646"/>
                </a:cubicBezTo>
                <a:cubicBezTo>
                  <a:pt x="32606" y="23421"/>
                  <a:pt x="32179" y="22898"/>
                  <a:pt x="32055" y="22706"/>
                </a:cubicBezTo>
                <a:lnTo>
                  <a:pt x="32055" y="22706"/>
                </a:lnTo>
                <a:cubicBezTo>
                  <a:pt x="32079" y="22745"/>
                  <a:pt x="32088" y="22763"/>
                  <a:pt x="32084" y="22763"/>
                </a:cubicBezTo>
                <a:cubicBezTo>
                  <a:pt x="32052" y="22763"/>
                  <a:pt x="31297" y="21775"/>
                  <a:pt x="31286" y="21721"/>
                </a:cubicBezTo>
                <a:cubicBezTo>
                  <a:pt x="31199" y="21366"/>
                  <a:pt x="31816" y="21104"/>
                  <a:pt x="32071" y="20961"/>
                </a:cubicBezTo>
                <a:cubicBezTo>
                  <a:pt x="32507" y="20718"/>
                  <a:pt x="33062" y="20662"/>
                  <a:pt x="33398" y="20263"/>
                </a:cubicBezTo>
                <a:cubicBezTo>
                  <a:pt x="33685" y="19921"/>
                  <a:pt x="33622" y="19404"/>
                  <a:pt x="33909" y="19080"/>
                </a:cubicBezTo>
                <a:cubicBezTo>
                  <a:pt x="34158" y="18799"/>
                  <a:pt x="34812" y="18855"/>
                  <a:pt x="35136" y="18743"/>
                </a:cubicBezTo>
                <a:cubicBezTo>
                  <a:pt x="35342" y="18675"/>
                  <a:pt x="35541" y="18619"/>
                  <a:pt x="35672" y="18444"/>
                </a:cubicBezTo>
                <a:cubicBezTo>
                  <a:pt x="35815" y="18257"/>
                  <a:pt x="35803" y="17946"/>
                  <a:pt x="35946" y="17747"/>
                </a:cubicBezTo>
                <a:cubicBezTo>
                  <a:pt x="36214" y="17366"/>
                  <a:pt x="36644" y="17553"/>
                  <a:pt x="36955" y="17180"/>
                </a:cubicBezTo>
                <a:cubicBezTo>
                  <a:pt x="37124" y="16974"/>
                  <a:pt x="37142" y="16787"/>
                  <a:pt x="37205" y="16550"/>
                </a:cubicBezTo>
                <a:cubicBezTo>
                  <a:pt x="37267" y="16326"/>
                  <a:pt x="37192" y="16021"/>
                  <a:pt x="37254" y="15834"/>
                </a:cubicBezTo>
                <a:cubicBezTo>
                  <a:pt x="37309" y="15663"/>
                  <a:pt x="37432" y="15611"/>
                  <a:pt x="37584" y="15611"/>
                </a:cubicBezTo>
                <a:cubicBezTo>
                  <a:pt x="37819" y="15611"/>
                  <a:pt x="38123" y="15736"/>
                  <a:pt x="38348" y="15736"/>
                </a:cubicBezTo>
                <a:cubicBezTo>
                  <a:pt x="38363" y="15736"/>
                  <a:pt x="38379" y="15735"/>
                  <a:pt x="38393" y="15734"/>
                </a:cubicBezTo>
                <a:lnTo>
                  <a:pt x="38393" y="15734"/>
                </a:lnTo>
                <a:cubicBezTo>
                  <a:pt x="38353" y="15745"/>
                  <a:pt x="38366" y="15756"/>
                  <a:pt x="38401" y="15756"/>
                </a:cubicBezTo>
                <a:cubicBezTo>
                  <a:pt x="38472" y="15756"/>
                  <a:pt x="38636" y="15712"/>
                  <a:pt x="38644" y="15535"/>
                </a:cubicBezTo>
                <a:cubicBezTo>
                  <a:pt x="38650" y="15392"/>
                  <a:pt x="38482" y="15392"/>
                  <a:pt x="38438" y="15286"/>
                </a:cubicBezTo>
                <a:cubicBezTo>
                  <a:pt x="38376" y="15111"/>
                  <a:pt x="38376" y="14906"/>
                  <a:pt x="38326" y="14719"/>
                </a:cubicBezTo>
                <a:cubicBezTo>
                  <a:pt x="38139" y="14027"/>
                  <a:pt x="38102" y="13386"/>
                  <a:pt x="37996" y="12688"/>
                </a:cubicBezTo>
                <a:cubicBezTo>
                  <a:pt x="37909" y="12152"/>
                  <a:pt x="37572" y="11753"/>
                  <a:pt x="37391" y="11243"/>
                </a:cubicBezTo>
                <a:cubicBezTo>
                  <a:pt x="37242" y="10825"/>
                  <a:pt x="37167" y="10339"/>
                  <a:pt x="37192" y="9897"/>
                </a:cubicBezTo>
                <a:cubicBezTo>
                  <a:pt x="37229" y="9293"/>
                  <a:pt x="37497" y="8776"/>
                  <a:pt x="37591" y="8190"/>
                </a:cubicBezTo>
                <a:cubicBezTo>
                  <a:pt x="37790" y="7000"/>
                  <a:pt x="37317" y="5935"/>
                  <a:pt x="37036" y="4801"/>
                </a:cubicBezTo>
                <a:cubicBezTo>
                  <a:pt x="36856" y="4054"/>
                  <a:pt x="36924" y="3686"/>
                  <a:pt x="36488" y="3032"/>
                </a:cubicBezTo>
                <a:cubicBezTo>
                  <a:pt x="36233" y="2652"/>
                  <a:pt x="35890" y="2153"/>
                  <a:pt x="35429" y="2016"/>
                </a:cubicBezTo>
                <a:cubicBezTo>
                  <a:pt x="35017" y="1893"/>
                  <a:pt x="34597" y="1867"/>
                  <a:pt x="34180" y="1867"/>
                </a:cubicBezTo>
                <a:cubicBezTo>
                  <a:pt x="33890" y="1867"/>
                  <a:pt x="33601" y="1879"/>
                  <a:pt x="33318" y="1879"/>
                </a:cubicBezTo>
                <a:cubicBezTo>
                  <a:pt x="32517" y="1879"/>
                  <a:pt x="31760" y="1780"/>
                  <a:pt x="31137" y="1020"/>
                </a:cubicBezTo>
                <a:cubicBezTo>
                  <a:pt x="30595" y="366"/>
                  <a:pt x="30888" y="42"/>
                  <a:pt x="29972" y="4"/>
                </a:cubicBezTo>
                <a:cubicBezTo>
                  <a:pt x="29904" y="2"/>
                  <a:pt x="29836" y="0"/>
                  <a:pt x="29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 name="Google Shape;508;p9"/>
          <p:cNvSpPr/>
          <p:nvPr/>
        </p:nvSpPr>
        <p:spPr>
          <a:xfrm rot="-10439425">
            <a:off x="-293684" y="4393558"/>
            <a:ext cx="3770161" cy="1611915"/>
          </a:xfrm>
          <a:custGeom>
            <a:avLst/>
            <a:gdLst/>
            <a:ahLst/>
            <a:cxnLst/>
            <a:rect l="l" t="t" r="r" b="b"/>
            <a:pathLst>
              <a:path w="95515" h="40837" fill="none" extrusionOk="0">
                <a:moveTo>
                  <a:pt x="7670" y="1583"/>
                </a:moveTo>
                <a:cubicBezTo>
                  <a:pt x="4137" y="5327"/>
                  <a:pt x="991" y="9812"/>
                  <a:pt x="499" y="14939"/>
                </a:cubicBezTo>
                <a:cubicBezTo>
                  <a:pt x="1" y="20067"/>
                  <a:pt x="2960" y="25792"/>
                  <a:pt x="7987" y="26919"/>
                </a:cubicBezTo>
                <a:cubicBezTo>
                  <a:pt x="12772" y="27991"/>
                  <a:pt x="18516" y="24976"/>
                  <a:pt x="22328" y="28066"/>
                </a:cubicBezTo>
                <a:cubicBezTo>
                  <a:pt x="25879" y="30937"/>
                  <a:pt x="25269" y="37516"/>
                  <a:pt x="29424" y="39397"/>
                </a:cubicBezTo>
                <a:cubicBezTo>
                  <a:pt x="32613" y="40837"/>
                  <a:pt x="36177" y="38307"/>
                  <a:pt x="38401" y="35604"/>
                </a:cubicBezTo>
                <a:cubicBezTo>
                  <a:pt x="40619" y="32894"/>
                  <a:pt x="42743" y="29604"/>
                  <a:pt x="46169" y="28882"/>
                </a:cubicBezTo>
                <a:cubicBezTo>
                  <a:pt x="47453" y="28608"/>
                  <a:pt x="48518" y="28670"/>
                  <a:pt x="49465" y="29486"/>
                </a:cubicBezTo>
                <a:cubicBezTo>
                  <a:pt x="49969" y="29934"/>
                  <a:pt x="50486" y="30371"/>
                  <a:pt x="50997" y="30813"/>
                </a:cubicBezTo>
                <a:cubicBezTo>
                  <a:pt x="52000" y="31660"/>
                  <a:pt x="53009" y="32495"/>
                  <a:pt x="54044" y="33299"/>
                </a:cubicBezTo>
                <a:cubicBezTo>
                  <a:pt x="56143" y="34918"/>
                  <a:pt x="58348" y="36413"/>
                  <a:pt x="60741" y="37566"/>
                </a:cubicBezTo>
                <a:cubicBezTo>
                  <a:pt x="65189" y="39721"/>
                  <a:pt x="70446" y="40650"/>
                  <a:pt x="75100" y="38992"/>
                </a:cubicBezTo>
                <a:cubicBezTo>
                  <a:pt x="79760" y="37335"/>
                  <a:pt x="83485" y="32657"/>
                  <a:pt x="83024" y="27742"/>
                </a:cubicBezTo>
                <a:cubicBezTo>
                  <a:pt x="82769" y="25025"/>
                  <a:pt x="81342" y="22465"/>
                  <a:pt x="81492" y="19743"/>
                </a:cubicBezTo>
                <a:cubicBezTo>
                  <a:pt x="81728" y="15594"/>
                  <a:pt x="85435" y="12622"/>
                  <a:pt x="88718" y="10080"/>
                </a:cubicBezTo>
                <a:cubicBezTo>
                  <a:pt x="92007" y="7532"/>
                  <a:pt x="95515" y="4137"/>
                  <a:pt x="95085" y="1"/>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9" name="Google Shape;509;p9"/>
          <p:cNvGrpSpPr/>
          <p:nvPr/>
        </p:nvGrpSpPr>
        <p:grpSpPr>
          <a:xfrm rot="-9781265">
            <a:off x="-2907" y="-632418"/>
            <a:ext cx="1334166" cy="2232984"/>
            <a:chOff x="3020205" y="2319390"/>
            <a:chExt cx="603287" cy="1009718"/>
          </a:xfrm>
        </p:grpSpPr>
        <p:sp>
          <p:nvSpPr>
            <p:cNvPr id="510" name="Google Shape;510;p9"/>
            <p:cNvSpPr/>
            <p:nvPr/>
          </p:nvSpPr>
          <p:spPr>
            <a:xfrm rot="5400000">
              <a:off x="2738185" y="2688987"/>
              <a:ext cx="1009718" cy="270524"/>
            </a:xfrm>
            <a:custGeom>
              <a:avLst/>
              <a:gdLst/>
              <a:ahLst/>
              <a:cxnLst/>
              <a:rect l="l" t="t" r="r" b="b"/>
              <a:pathLst>
                <a:path w="29617" h="7935" extrusionOk="0">
                  <a:moveTo>
                    <a:pt x="6299" y="1"/>
                  </a:moveTo>
                  <a:cubicBezTo>
                    <a:pt x="6117" y="1"/>
                    <a:pt x="5934" y="10"/>
                    <a:pt x="5750" y="29"/>
                  </a:cubicBezTo>
                  <a:cubicBezTo>
                    <a:pt x="5115" y="91"/>
                    <a:pt x="4498" y="284"/>
                    <a:pt x="3888" y="471"/>
                  </a:cubicBezTo>
                  <a:cubicBezTo>
                    <a:pt x="3464" y="596"/>
                    <a:pt x="3047" y="727"/>
                    <a:pt x="2629" y="851"/>
                  </a:cubicBezTo>
                  <a:cubicBezTo>
                    <a:pt x="1751" y="1119"/>
                    <a:pt x="879" y="1387"/>
                    <a:pt x="0" y="1655"/>
                  </a:cubicBezTo>
                  <a:cubicBezTo>
                    <a:pt x="567" y="1829"/>
                    <a:pt x="1122" y="2072"/>
                    <a:pt x="1707" y="2116"/>
                  </a:cubicBezTo>
                  <a:cubicBezTo>
                    <a:pt x="1783" y="2122"/>
                    <a:pt x="1859" y="2125"/>
                    <a:pt x="1934" y="2125"/>
                  </a:cubicBezTo>
                  <a:cubicBezTo>
                    <a:pt x="2979" y="2125"/>
                    <a:pt x="3982" y="1561"/>
                    <a:pt x="5034" y="1561"/>
                  </a:cubicBezTo>
                  <a:cubicBezTo>
                    <a:pt x="6342" y="1561"/>
                    <a:pt x="7464" y="2403"/>
                    <a:pt x="8597" y="3038"/>
                  </a:cubicBezTo>
                  <a:cubicBezTo>
                    <a:pt x="10890" y="4315"/>
                    <a:pt x="13519" y="4832"/>
                    <a:pt x="16092" y="5324"/>
                  </a:cubicBezTo>
                  <a:cubicBezTo>
                    <a:pt x="20602" y="6196"/>
                    <a:pt x="25112" y="7062"/>
                    <a:pt x="29616" y="7935"/>
                  </a:cubicBezTo>
                  <a:lnTo>
                    <a:pt x="24053" y="6763"/>
                  </a:lnTo>
                  <a:lnTo>
                    <a:pt x="23916" y="6495"/>
                  </a:lnTo>
                  <a:cubicBezTo>
                    <a:pt x="23873" y="6483"/>
                    <a:pt x="23829" y="6464"/>
                    <a:pt x="23792" y="6452"/>
                  </a:cubicBezTo>
                  <a:lnTo>
                    <a:pt x="23792" y="6452"/>
                  </a:lnTo>
                  <a:cubicBezTo>
                    <a:pt x="23860" y="6564"/>
                    <a:pt x="23947" y="6670"/>
                    <a:pt x="24047" y="6763"/>
                  </a:cubicBezTo>
                  <a:lnTo>
                    <a:pt x="19070" y="5723"/>
                  </a:lnTo>
                  <a:cubicBezTo>
                    <a:pt x="16378" y="4184"/>
                    <a:pt x="13637" y="2739"/>
                    <a:pt x="10846" y="1387"/>
                  </a:cubicBezTo>
                  <a:cubicBezTo>
                    <a:pt x="9411" y="689"/>
                    <a:pt x="7880" y="1"/>
                    <a:pt x="6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 name="Google Shape;511;p9"/>
            <p:cNvSpPr/>
            <p:nvPr/>
          </p:nvSpPr>
          <p:spPr>
            <a:xfrm rot="5400000">
              <a:off x="3244980" y="2645797"/>
              <a:ext cx="334106" cy="422917"/>
            </a:xfrm>
            <a:custGeom>
              <a:avLst/>
              <a:gdLst/>
              <a:ahLst/>
              <a:cxnLst/>
              <a:rect l="l" t="t" r="r" b="b"/>
              <a:pathLst>
                <a:path w="9800" h="12405" extrusionOk="0">
                  <a:moveTo>
                    <a:pt x="0" y="1"/>
                  </a:moveTo>
                  <a:cubicBezTo>
                    <a:pt x="318" y="1159"/>
                    <a:pt x="642" y="2318"/>
                    <a:pt x="960" y="3477"/>
                  </a:cubicBezTo>
                  <a:cubicBezTo>
                    <a:pt x="1084" y="3919"/>
                    <a:pt x="1203" y="4368"/>
                    <a:pt x="1439" y="4760"/>
                  </a:cubicBezTo>
                  <a:cubicBezTo>
                    <a:pt x="2274" y="6156"/>
                    <a:pt x="4230" y="6492"/>
                    <a:pt x="5196" y="7794"/>
                  </a:cubicBezTo>
                  <a:cubicBezTo>
                    <a:pt x="5707" y="8479"/>
                    <a:pt x="5888" y="9358"/>
                    <a:pt x="6380" y="10056"/>
                  </a:cubicBezTo>
                  <a:cubicBezTo>
                    <a:pt x="6853" y="10716"/>
                    <a:pt x="7570" y="11146"/>
                    <a:pt x="8267" y="11551"/>
                  </a:cubicBezTo>
                  <a:cubicBezTo>
                    <a:pt x="8772" y="11843"/>
                    <a:pt x="9289" y="12124"/>
                    <a:pt x="9800" y="12404"/>
                  </a:cubicBezTo>
                  <a:cubicBezTo>
                    <a:pt x="8417" y="11420"/>
                    <a:pt x="7308" y="10049"/>
                    <a:pt x="6660" y="8486"/>
                  </a:cubicBezTo>
                  <a:cubicBezTo>
                    <a:pt x="6106" y="7140"/>
                    <a:pt x="5869" y="5651"/>
                    <a:pt x="5059" y="4443"/>
                  </a:cubicBezTo>
                  <a:cubicBezTo>
                    <a:pt x="3801" y="2574"/>
                    <a:pt x="1415" y="17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 name="Google Shape;512;p9"/>
            <p:cNvSpPr/>
            <p:nvPr/>
          </p:nvSpPr>
          <p:spPr>
            <a:xfrm rot="5400000">
              <a:off x="3138146" y="3043612"/>
              <a:ext cx="81822" cy="43127"/>
            </a:xfrm>
            <a:custGeom>
              <a:avLst/>
              <a:gdLst/>
              <a:ahLst/>
              <a:cxnLst/>
              <a:rect l="l" t="t" r="r" b="b"/>
              <a:pathLst>
                <a:path w="2400" h="1265" extrusionOk="0">
                  <a:moveTo>
                    <a:pt x="1" y="0"/>
                  </a:moveTo>
                  <a:lnTo>
                    <a:pt x="1" y="0"/>
                  </a:lnTo>
                  <a:cubicBezTo>
                    <a:pt x="480" y="343"/>
                    <a:pt x="991" y="642"/>
                    <a:pt x="1533" y="879"/>
                  </a:cubicBezTo>
                  <a:lnTo>
                    <a:pt x="2399" y="1265"/>
                  </a:lnTo>
                  <a:cubicBezTo>
                    <a:pt x="1589" y="860"/>
                    <a:pt x="792" y="4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 name="Google Shape;513;p9"/>
            <p:cNvSpPr/>
            <p:nvPr/>
          </p:nvSpPr>
          <p:spPr>
            <a:xfrm rot="5400000">
              <a:off x="3277999" y="2821553"/>
              <a:ext cx="199271" cy="438600"/>
            </a:xfrm>
            <a:custGeom>
              <a:avLst/>
              <a:gdLst/>
              <a:ahLst/>
              <a:cxnLst/>
              <a:rect l="l" t="t" r="r" b="b"/>
              <a:pathLst>
                <a:path w="5845" h="12865" extrusionOk="0">
                  <a:moveTo>
                    <a:pt x="1" y="0"/>
                  </a:moveTo>
                  <a:cubicBezTo>
                    <a:pt x="474" y="1003"/>
                    <a:pt x="767" y="2094"/>
                    <a:pt x="867" y="3203"/>
                  </a:cubicBezTo>
                  <a:cubicBezTo>
                    <a:pt x="917" y="3744"/>
                    <a:pt x="917" y="4305"/>
                    <a:pt x="1097" y="4822"/>
                  </a:cubicBezTo>
                  <a:cubicBezTo>
                    <a:pt x="1652" y="6417"/>
                    <a:pt x="3683" y="7127"/>
                    <a:pt x="4218" y="8728"/>
                  </a:cubicBezTo>
                  <a:cubicBezTo>
                    <a:pt x="4474" y="9476"/>
                    <a:pt x="4349" y="10292"/>
                    <a:pt x="4430" y="11077"/>
                  </a:cubicBezTo>
                  <a:cubicBezTo>
                    <a:pt x="4499" y="11818"/>
                    <a:pt x="4866" y="12628"/>
                    <a:pt x="5552" y="12865"/>
                  </a:cubicBezTo>
                  <a:cubicBezTo>
                    <a:pt x="5190" y="12298"/>
                    <a:pt x="5203" y="11507"/>
                    <a:pt x="5352" y="10828"/>
                  </a:cubicBezTo>
                  <a:cubicBezTo>
                    <a:pt x="5527" y="10005"/>
                    <a:pt x="5844" y="9171"/>
                    <a:pt x="5695" y="8342"/>
                  </a:cubicBezTo>
                  <a:cubicBezTo>
                    <a:pt x="5545" y="7507"/>
                    <a:pt x="4941" y="6841"/>
                    <a:pt x="4549" y="6087"/>
                  </a:cubicBezTo>
                  <a:cubicBezTo>
                    <a:pt x="4056" y="5140"/>
                    <a:pt x="3882" y="4037"/>
                    <a:pt x="3296" y="3146"/>
                  </a:cubicBezTo>
                  <a:cubicBezTo>
                    <a:pt x="2468" y="1876"/>
                    <a:pt x="898" y="115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 name="Google Shape;514;p9"/>
            <p:cNvSpPr/>
            <p:nvPr/>
          </p:nvSpPr>
          <p:spPr>
            <a:xfrm rot="5400000">
              <a:off x="2929485" y="2896015"/>
              <a:ext cx="306730" cy="125290"/>
            </a:xfrm>
            <a:custGeom>
              <a:avLst/>
              <a:gdLst/>
              <a:ahLst/>
              <a:cxnLst/>
              <a:rect l="l" t="t" r="r" b="b"/>
              <a:pathLst>
                <a:path w="8997" h="3675" extrusionOk="0">
                  <a:moveTo>
                    <a:pt x="8565" y="0"/>
                  </a:moveTo>
                  <a:cubicBezTo>
                    <a:pt x="8162" y="0"/>
                    <a:pt x="7725" y="244"/>
                    <a:pt x="7296" y="277"/>
                  </a:cubicBezTo>
                  <a:cubicBezTo>
                    <a:pt x="7263" y="279"/>
                    <a:pt x="7229" y="280"/>
                    <a:pt x="7196" y="280"/>
                  </a:cubicBezTo>
                  <a:cubicBezTo>
                    <a:pt x="6966" y="280"/>
                    <a:pt x="6733" y="230"/>
                    <a:pt x="6505" y="208"/>
                  </a:cubicBezTo>
                  <a:cubicBezTo>
                    <a:pt x="6447" y="204"/>
                    <a:pt x="6389" y="202"/>
                    <a:pt x="6330" y="202"/>
                  </a:cubicBezTo>
                  <a:cubicBezTo>
                    <a:pt x="5813" y="202"/>
                    <a:pt x="5293" y="374"/>
                    <a:pt x="4879" y="682"/>
                  </a:cubicBezTo>
                  <a:cubicBezTo>
                    <a:pt x="4374" y="1056"/>
                    <a:pt x="4032" y="1623"/>
                    <a:pt x="3508" y="1971"/>
                  </a:cubicBezTo>
                  <a:cubicBezTo>
                    <a:pt x="3203" y="2171"/>
                    <a:pt x="2854" y="2283"/>
                    <a:pt x="2512" y="2401"/>
                  </a:cubicBezTo>
                  <a:cubicBezTo>
                    <a:pt x="1677" y="2682"/>
                    <a:pt x="842" y="2956"/>
                    <a:pt x="1" y="3236"/>
                  </a:cubicBezTo>
                  <a:cubicBezTo>
                    <a:pt x="358" y="3155"/>
                    <a:pt x="724" y="3114"/>
                    <a:pt x="1089" y="3114"/>
                  </a:cubicBezTo>
                  <a:cubicBezTo>
                    <a:pt x="1591" y="3114"/>
                    <a:pt x="2092" y="3191"/>
                    <a:pt x="2568" y="3342"/>
                  </a:cubicBezTo>
                  <a:cubicBezTo>
                    <a:pt x="3006" y="3477"/>
                    <a:pt x="3478" y="3675"/>
                    <a:pt x="3920" y="3675"/>
                  </a:cubicBezTo>
                  <a:cubicBezTo>
                    <a:pt x="4112" y="3675"/>
                    <a:pt x="4298" y="3638"/>
                    <a:pt x="4474" y="3541"/>
                  </a:cubicBezTo>
                  <a:cubicBezTo>
                    <a:pt x="4754" y="3392"/>
                    <a:pt x="4947" y="3111"/>
                    <a:pt x="5209" y="2931"/>
                  </a:cubicBezTo>
                  <a:cubicBezTo>
                    <a:pt x="6000" y="2370"/>
                    <a:pt x="7265" y="2806"/>
                    <a:pt x="7944" y="2121"/>
                  </a:cubicBezTo>
                  <a:cubicBezTo>
                    <a:pt x="8492" y="1573"/>
                    <a:pt x="8380" y="557"/>
                    <a:pt x="8997" y="90"/>
                  </a:cubicBezTo>
                  <a:lnTo>
                    <a:pt x="8941" y="90"/>
                  </a:lnTo>
                  <a:cubicBezTo>
                    <a:pt x="8820" y="25"/>
                    <a:pt x="8694" y="0"/>
                    <a:pt x="8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515" name="Shape 515"/>
        <p:cNvGrpSpPr/>
        <p:nvPr/>
      </p:nvGrpSpPr>
      <p:grpSpPr>
        <a:xfrm>
          <a:off x="0" y="0"/>
          <a:ext cx="0" cy="0"/>
          <a:chOff x="0" y="0"/>
          <a:chExt cx="0" cy="0"/>
        </a:xfrm>
      </p:grpSpPr>
      <p:sp>
        <p:nvSpPr>
          <p:cNvPr id="516" name="Google Shape;516;p10"/>
          <p:cNvSpPr/>
          <p:nvPr>
            <p:ph type="pic" idx="2"/>
          </p:nvPr>
        </p:nvSpPr>
        <p:spPr>
          <a:xfrm>
            <a:off x="-14750" y="-22150"/>
            <a:ext cx="9202200" cy="5195100"/>
          </a:xfrm>
          <a:prstGeom prst="rect">
            <a:avLst/>
          </a:prstGeom>
          <a:noFill/>
          <a:ln>
            <a:noFill/>
          </a:ln>
        </p:spPr>
      </p:sp>
      <p:sp>
        <p:nvSpPr>
          <p:cNvPr id="517" name="Google Shape;517;p10"/>
          <p:cNvSpPr txBox="1"/>
          <p:nvPr>
            <p:ph type="title"/>
          </p:nvPr>
        </p:nvSpPr>
        <p:spPr>
          <a:xfrm>
            <a:off x="715100" y="729500"/>
            <a:ext cx="4750800" cy="1125000"/>
          </a:xfrm>
          <a:prstGeom prst="rect">
            <a:avLst/>
          </a:prstGeom>
          <a:solidFill>
            <a:schemeClr val="lt1"/>
          </a:solidFill>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0" Type="http://schemas.openxmlformats.org/officeDocument/2006/relationships/theme" Target="../theme/theme1.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5" name="Shape 5"/>
        <p:cNvGrpSpPr/>
        <p:nvPr/>
      </p:nvGrpSpPr>
      <p:grpSpPr>
        <a:xfrm>
          <a:off x="0" y="0"/>
          <a:ext cx="0" cy="0"/>
          <a:chOff x="0" y="0"/>
          <a:chExt cx="0" cy="0"/>
        </a:xfrm>
      </p:grpSpPr>
      <p:sp>
        <p:nvSpPr>
          <p:cNvPr id="6" name="Google Shape;6;p1"/>
          <p:cNvSpPr txBox="1"/>
          <p:nvPr>
            <p:ph type="title"/>
          </p:nvPr>
        </p:nvSpPr>
        <p:spPr>
          <a:xfrm>
            <a:off x="715100" y="445025"/>
            <a:ext cx="77139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Fraunces"/>
              <a:buNone/>
              <a:defRPr sz="3500" b="1">
                <a:solidFill>
                  <a:schemeClr val="dk1"/>
                </a:solidFill>
                <a:latin typeface="Fraunces"/>
                <a:ea typeface="Fraunces"/>
                <a:cs typeface="Fraunces"/>
                <a:sym typeface="Fraunces"/>
              </a:defRPr>
            </a:lvl1pPr>
            <a:lvl2pPr lvl="1" rtl="0">
              <a:spcBef>
                <a:spcPts val="0"/>
              </a:spcBef>
              <a:spcAft>
                <a:spcPts val="0"/>
              </a:spcAft>
              <a:buClr>
                <a:schemeClr val="dk1"/>
              </a:buClr>
              <a:buSzPts val="3500"/>
              <a:buFont typeface="Fraunces"/>
              <a:buNone/>
              <a:defRPr sz="3500" b="1">
                <a:solidFill>
                  <a:schemeClr val="dk1"/>
                </a:solidFill>
                <a:latin typeface="Fraunces"/>
                <a:ea typeface="Fraunces"/>
                <a:cs typeface="Fraunces"/>
                <a:sym typeface="Fraunces"/>
              </a:defRPr>
            </a:lvl2pPr>
            <a:lvl3pPr lvl="2" rtl="0">
              <a:spcBef>
                <a:spcPts val="0"/>
              </a:spcBef>
              <a:spcAft>
                <a:spcPts val="0"/>
              </a:spcAft>
              <a:buClr>
                <a:schemeClr val="dk1"/>
              </a:buClr>
              <a:buSzPts val="3500"/>
              <a:buFont typeface="Fraunces"/>
              <a:buNone/>
              <a:defRPr sz="3500" b="1">
                <a:solidFill>
                  <a:schemeClr val="dk1"/>
                </a:solidFill>
                <a:latin typeface="Fraunces"/>
                <a:ea typeface="Fraunces"/>
                <a:cs typeface="Fraunces"/>
                <a:sym typeface="Fraunces"/>
              </a:defRPr>
            </a:lvl3pPr>
            <a:lvl4pPr lvl="3" rtl="0">
              <a:spcBef>
                <a:spcPts val="0"/>
              </a:spcBef>
              <a:spcAft>
                <a:spcPts val="0"/>
              </a:spcAft>
              <a:buClr>
                <a:schemeClr val="dk1"/>
              </a:buClr>
              <a:buSzPts val="3500"/>
              <a:buFont typeface="Fraunces"/>
              <a:buNone/>
              <a:defRPr sz="3500" b="1">
                <a:solidFill>
                  <a:schemeClr val="dk1"/>
                </a:solidFill>
                <a:latin typeface="Fraunces"/>
                <a:ea typeface="Fraunces"/>
                <a:cs typeface="Fraunces"/>
                <a:sym typeface="Fraunces"/>
              </a:defRPr>
            </a:lvl4pPr>
            <a:lvl5pPr lvl="4" rtl="0">
              <a:spcBef>
                <a:spcPts val="0"/>
              </a:spcBef>
              <a:spcAft>
                <a:spcPts val="0"/>
              </a:spcAft>
              <a:buClr>
                <a:schemeClr val="dk1"/>
              </a:buClr>
              <a:buSzPts val="3500"/>
              <a:buFont typeface="Fraunces"/>
              <a:buNone/>
              <a:defRPr sz="3500" b="1">
                <a:solidFill>
                  <a:schemeClr val="dk1"/>
                </a:solidFill>
                <a:latin typeface="Fraunces"/>
                <a:ea typeface="Fraunces"/>
                <a:cs typeface="Fraunces"/>
                <a:sym typeface="Fraunces"/>
              </a:defRPr>
            </a:lvl5pPr>
            <a:lvl6pPr lvl="5" rtl="0">
              <a:spcBef>
                <a:spcPts val="0"/>
              </a:spcBef>
              <a:spcAft>
                <a:spcPts val="0"/>
              </a:spcAft>
              <a:buClr>
                <a:schemeClr val="dk1"/>
              </a:buClr>
              <a:buSzPts val="3500"/>
              <a:buFont typeface="Fraunces"/>
              <a:buNone/>
              <a:defRPr sz="3500" b="1">
                <a:solidFill>
                  <a:schemeClr val="dk1"/>
                </a:solidFill>
                <a:latin typeface="Fraunces"/>
                <a:ea typeface="Fraunces"/>
                <a:cs typeface="Fraunces"/>
                <a:sym typeface="Fraunces"/>
              </a:defRPr>
            </a:lvl6pPr>
            <a:lvl7pPr lvl="6" rtl="0">
              <a:spcBef>
                <a:spcPts val="0"/>
              </a:spcBef>
              <a:spcAft>
                <a:spcPts val="0"/>
              </a:spcAft>
              <a:buClr>
                <a:schemeClr val="dk1"/>
              </a:buClr>
              <a:buSzPts val="3500"/>
              <a:buFont typeface="Fraunces"/>
              <a:buNone/>
              <a:defRPr sz="3500" b="1">
                <a:solidFill>
                  <a:schemeClr val="dk1"/>
                </a:solidFill>
                <a:latin typeface="Fraunces"/>
                <a:ea typeface="Fraunces"/>
                <a:cs typeface="Fraunces"/>
                <a:sym typeface="Fraunces"/>
              </a:defRPr>
            </a:lvl7pPr>
            <a:lvl8pPr lvl="7" rtl="0">
              <a:spcBef>
                <a:spcPts val="0"/>
              </a:spcBef>
              <a:spcAft>
                <a:spcPts val="0"/>
              </a:spcAft>
              <a:buClr>
                <a:schemeClr val="dk1"/>
              </a:buClr>
              <a:buSzPts val="3500"/>
              <a:buFont typeface="Fraunces"/>
              <a:buNone/>
              <a:defRPr sz="3500" b="1">
                <a:solidFill>
                  <a:schemeClr val="dk1"/>
                </a:solidFill>
                <a:latin typeface="Fraunces"/>
                <a:ea typeface="Fraunces"/>
                <a:cs typeface="Fraunces"/>
                <a:sym typeface="Fraunces"/>
              </a:defRPr>
            </a:lvl8pPr>
            <a:lvl9pPr lvl="8" rtl="0">
              <a:spcBef>
                <a:spcPts val="0"/>
              </a:spcBef>
              <a:spcAft>
                <a:spcPts val="0"/>
              </a:spcAft>
              <a:buClr>
                <a:schemeClr val="dk1"/>
              </a:buClr>
              <a:buSzPts val="3500"/>
              <a:buFont typeface="Fraunces"/>
              <a:buNone/>
              <a:defRPr sz="3500" b="1">
                <a:solidFill>
                  <a:schemeClr val="dk1"/>
                </a:solidFill>
                <a:latin typeface="Fraunces"/>
                <a:ea typeface="Fraunces"/>
                <a:cs typeface="Fraunces"/>
                <a:sym typeface="Fraunces"/>
              </a:defRPr>
            </a:lvl9pPr>
          </a:lstStyle>
          <a:p/>
        </p:txBody>
      </p:sp>
      <p:sp>
        <p:nvSpPr>
          <p:cNvPr id="7" name="Google Shape;7;p1"/>
          <p:cNvSpPr txBox="1"/>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DM Sans"/>
              <a:buChar char="●"/>
              <a:defRPr>
                <a:solidFill>
                  <a:schemeClr val="dk1"/>
                </a:solidFill>
                <a:latin typeface="DM Sans"/>
                <a:ea typeface="DM Sans"/>
                <a:cs typeface="DM Sans"/>
                <a:sym typeface="DM Sans"/>
              </a:defRPr>
            </a:lvl1pPr>
            <a:lvl2pPr marL="914400" lvl="1" indent="-317500">
              <a:lnSpc>
                <a:spcPct val="100000"/>
              </a:lnSpc>
              <a:spcBef>
                <a:spcPts val="0"/>
              </a:spcBef>
              <a:spcAft>
                <a:spcPts val="0"/>
              </a:spcAft>
              <a:buClr>
                <a:schemeClr val="dk2"/>
              </a:buClr>
              <a:buSzPts val="1400"/>
              <a:buFont typeface="DM Sans"/>
              <a:buChar char="○"/>
              <a:defRPr>
                <a:solidFill>
                  <a:schemeClr val="dk1"/>
                </a:solidFill>
                <a:latin typeface="DM Sans"/>
                <a:ea typeface="DM Sans"/>
                <a:cs typeface="DM Sans"/>
                <a:sym typeface="DM Sans"/>
              </a:defRPr>
            </a:lvl2pPr>
            <a:lvl3pPr marL="1371600" lvl="2" indent="-317500">
              <a:lnSpc>
                <a:spcPct val="100000"/>
              </a:lnSpc>
              <a:spcBef>
                <a:spcPts val="0"/>
              </a:spcBef>
              <a:spcAft>
                <a:spcPts val="0"/>
              </a:spcAft>
              <a:buClr>
                <a:schemeClr val="dk2"/>
              </a:buClr>
              <a:buSzPts val="1400"/>
              <a:buFont typeface="DM Sans"/>
              <a:buChar char="■"/>
              <a:defRPr>
                <a:solidFill>
                  <a:schemeClr val="dk1"/>
                </a:solidFill>
                <a:latin typeface="DM Sans"/>
                <a:ea typeface="DM Sans"/>
                <a:cs typeface="DM Sans"/>
                <a:sym typeface="DM Sans"/>
              </a:defRPr>
            </a:lvl3pPr>
            <a:lvl4pPr marL="1828800" lvl="3" indent="-317500">
              <a:lnSpc>
                <a:spcPct val="100000"/>
              </a:lnSpc>
              <a:spcBef>
                <a:spcPts val="0"/>
              </a:spcBef>
              <a:spcAft>
                <a:spcPts val="0"/>
              </a:spcAft>
              <a:buClr>
                <a:schemeClr val="dk2"/>
              </a:buClr>
              <a:buSzPts val="1400"/>
              <a:buFont typeface="DM Sans"/>
              <a:buChar char="●"/>
              <a:defRPr>
                <a:solidFill>
                  <a:schemeClr val="dk1"/>
                </a:solidFill>
                <a:latin typeface="DM Sans"/>
                <a:ea typeface="DM Sans"/>
                <a:cs typeface="DM Sans"/>
                <a:sym typeface="DM Sans"/>
              </a:defRPr>
            </a:lvl4pPr>
            <a:lvl5pPr marL="2286000" lvl="4" indent="-317500">
              <a:lnSpc>
                <a:spcPct val="100000"/>
              </a:lnSpc>
              <a:spcBef>
                <a:spcPts val="0"/>
              </a:spcBef>
              <a:spcAft>
                <a:spcPts val="0"/>
              </a:spcAft>
              <a:buClr>
                <a:schemeClr val="dk2"/>
              </a:buClr>
              <a:buSzPts val="1400"/>
              <a:buFont typeface="DM Sans"/>
              <a:buChar char="○"/>
              <a:defRPr>
                <a:solidFill>
                  <a:schemeClr val="dk1"/>
                </a:solidFill>
                <a:latin typeface="DM Sans"/>
                <a:ea typeface="DM Sans"/>
                <a:cs typeface="DM Sans"/>
                <a:sym typeface="DM Sans"/>
              </a:defRPr>
            </a:lvl5pPr>
            <a:lvl6pPr marL="2743200" lvl="5" indent="-317500">
              <a:lnSpc>
                <a:spcPct val="100000"/>
              </a:lnSpc>
              <a:spcBef>
                <a:spcPts val="0"/>
              </a:spcBef>
              <a:spcAft>
                <a:spcPts val="0"/>
              </a:spcAft>
              <a:buClr>
                <a:schemeClr val="dk2"/>
              </a:buClr>
              <a:buSzPts val="1400"/>
              <a:buFont typeface="DM Sans"/>
              <a:buChar char="■"/>
              <a:defRPr>
                <a:solidFill>
                  <a:schemeClr val="dk1"/>
                </a:solidFill>
                <a:latin typeface="DM Sans"/>
                <a:ea typeface="DM Sans"/>
                <a:cs typeface="DM Sans"/>
                <a:sym typeface="DM Sans"/>
              </a:defRPr>
            </a:lvl6pPr>
            <a:lvl7pPr marL="3200400" lvl="6" indent="-317500">
              <a:lnSpc>
                <a:spcPct val="100000"/>
              </a:lnSpc>
              <a:spcBef>
                <a:spcPts val="0"/>
              </a:spcBef>
              <a:spcAft>
                <a:spcPts val="0"/>
              </a:spcAft>
              <a:buClr>
                <a:schemeClr val="dk2"/>
              </a:buClr>
              <a:buSzPts val="1400"/>
              <a:buFont typeface="DM Sans"/>
              <a:buChar char="●"/>
              <a:defRPr>
                <a:solidFill>
                  <a:schemeClr val="dk1"/>
                </a:solidFill>
                <a:latin typeface="DM Sans"/>
                <a:ea typeface="DM Sans"/>
                <a:cs typeface="DM Sans"/>
                <a:sym typeface="DM Sans"/>
              </a:defRPr>
            </a:lvl7pPr>
            <a:lvl8pPr marL="3657600" lvl="7" indent="-317500">
              <a:lnSpc>
                <a:spcPct val="100000"/>
              </a:lnSpc>
              <a:spcBef>
                <a:spcPts val="0"/>
              </a:spcBef>
              <a:spcAft>
                <a:spcPts val="0"/>
              </a:spcAft>
              <a:buClr>
                <a:schemeClr val="dk2"/>
              </a:buClr>
              <a:buSzPts val="1400"/>
              <a:buFont typeface="DM Sans"/>
              <a:buChar char="○"/>
              <a:defRPr>
                <a:solidFill>
                  <a:schemeClr val="dk1"/>
                </a:solidFill>
                <a:latin typeface="DM Sans"/>
                <a:ea typeface="DM Sans"/>
                <a:cs typeface="DM Sans"/>
                <a:sym typeface="DM Sans"/>
              </a:defRPr>
            </a:lvl8pPr>
            <a:lvl9pPr marL="4114800" lvl="8" indent="-317500">
              <a:lnSpc>
                <a:spcPct val="100000"/>
              </a:lnSpc>
              <a:spcBef>
                <a:spcPts val="0"/>
              </a:spcBef>
              <a:spcAft>
                <a:spcPts val="0"/>
              </a:spcAft>
              <a:buClr>
                <a:schemeClr val="dk2"/>
              </a:buClr>
              <a:buSzPts val="1400"/>
              <a:buFont typeface="DM Sans"/>
              <a:buChar char="■"/>
              <a:defRPr>
                <a:solidFill>
                  <a:schemeClr val="dk1"/>
                </a:solidFill>
                <a:latin typeface="DM Sans"/>
                <a:ea typeface="DM Sans"/>
                <a:cs typeface="DM Sans"/>
                <a:sym typeface="DM Sans"/>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6" Type="http://schemas.openxmlformats.org/officeDocument/2006/relationships/notesSlide" Target="../notesSlides/notesSlide8.xml"/><Relationship Id="rId5" Type="http://schemas.openxmlformats.org/officeDocument/2006/relationships/slideLayout" Target="../slideLayouts/slideLayout9.xml"/><Relationship Id="rId4" Type="http://schemas.openxmlformats.org/officeDocument/2006/relationships/image" Target="../media/image11.png"/><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image" Target="../media/image8.png"/></Relationships>
</file>

<file path=ppt/slides/_rels/slide12.xml.rels><?xml version="1.0" encoding="UTF-8" standalone="yes"?>
<Relationships xmlns="http://schemas.openxmlformats.org/package/2006/relationships"><Relationship Id="rId6" Type="http://schemas.openxmlformats.org/officeDocument/2006/relationships/notesSlide" Target="../notesSlides/notesSlide9.xml"/><Relationship Id="rId5" Type="http://schemas.openxmlformats.org/officeDocument/2006/relationships/slideLayout" Target="../slideLayouts/slideLayout9.xml"/><Relationship Id="rId4" Type="http://schemas.openxmlformats.org/officeDocument/2006/relationships/image" Target="../media/image15.png"/><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image" Target="../media/image1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17.xml.rels><?xml version="1.0" encoding="UTF-8" standalone="yes"?>
<Relationships xmlns="http://schemas.openxmlformats.org/package/2006/relationships"><Relationship Id="rId5" Type="http://schemas.openxmlformats.org/officeDocument/2006/relationships/slideLayout" Target="../slideLayouts/slideLayout9.xml"/><Relationship Id="rId4" Type="http://schemas.openxmlformats.org/officeDocument/2006/relationships/image" Target="../media/image19.png"/><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image" Target="../media/image16.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image" Target="../media/image21.png"/><Relationship Id="rId1" Type="http://schemas.openxmlformats.org/officeDocument/2006/relationships/image" Target="../media/image20.png"/></Relationships>
</file>

<file path=ppt/slides/_rels/slide19.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25.png"/><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image" Target="../media/image22.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29.png"/><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image" Target="../media/image26.png"/></Relationships>
</file>

<file path=ppt/slides/_rels/slide21.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33.png"/><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image" Target="../media/image30.png"/></Relationships>
</file>

<file path=ppt/slides/_rels/slide22.xml.rels><?xml version="1.0" encoding="UTF-8" standalone="yes"?>
<Relationships xmlns="http://schemas.openxmlformats.org/package/2006/relationships"><Relationship Id="rId4" Type="http://schemas.openxmlformats.org/officeDocument/2006/relationships/slideLayout" Target="../slideLayouts/slideLayout6.xml"/><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image" Target="../media/image34.png"/></Relationships>
</file>

<file path=ppt/slides/_rels/slide23.xml.rels><?xml version="1.0" encoding="UTF-8" standalone="yes"?>
<Relationships xmlns="http://schemas.openxmlformats.org/package/2006/relationships"><Relationship Id="rId4" Type="http://schemas.openxmlformats.org/officeDocument/2006/relationships/slideLayout" Target="../slideLayouts/slideLayout6.xml"/><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image" Target="../media/image37.png"/></Relationships>
</file>

<file path=ppt/slides/_rels/slide24.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43.png"/><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image" Target="../media/image40.png"/></Relationships>
</file>

<file path=ppt/slides/_rels/slide25.xml.rels><?xml version="1.0" encoding="UTF-8" standalone="yes"?>
<Relationships xmlns="http://schemas.openxmlformats.org/package/2006/relationships"><Relationship Id="rId6" Type="http://schemas.openxmlformats.org/officeDocument/2006/relationships/notesSlide" Target="../notesSlides/notesSlide14.xml"/><Relationship Id="rId5" Type="http://schemas.openxmlformats.org/officeDocument/2006/relationships/slideLayout" Target="../slideLayouts/slideLayout6.xml"/><Relationship Id="rId4" Type="http://schemas.openxmlformats.org/officeDocument/2006/relationships/image" Target="../media/image47.png"/><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image" Target="../media/image44.png"/></Relationships>
</file>

<file path=ppt/slides/_rels/slide26.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51.png"/><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image" Target="../media/image48.png"/></Relationships>
</file>

<file path=ppt/slides/_rels/slide27.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55.png"/><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image" Target="../media/image52.png"/></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56.png"/></Relationships>
</file>

<file path=ppt/slides/_rels/slide29.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60.png"/><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image" Target="../media/image57.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64.png"/><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image" Target="../media/image61.png"/></Relationships>
</file>

<file path=ppt/slides/_rels/slide31.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68.png"/><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image" Target="../media/image65.png"/></Relationships>
</file>

<file path=ppt/slides/_rels/slide32.xml.rels><?xml version="1.0" encoding="UTF-8" standalone="yes"?>
<Relationships xmlns="http://schemas.openxmlformats.org/package/2006/relationships"><Relationship Id="rId4" Type="http://schemas.openxmlformats.org/officeDocument/2006/relationships/slideLayout" Target="../slideLayouts/slideLayout6.xml"/><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image" Target="../media/image69.png"/></Relationships>
</file>

<file path=ppt/slides/_rels/slide33.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75.png"/><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image" Target="../media/image72.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6.xml"/><Relationship Id="rId1" Type="http://schemas.openxmlformats.org/officeDocument/2006/relationships/image" Target="../media/image76.pn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6.xml"/><Relationship Id="rId1" Type="http://schemas.openxmlformats.org/officeDocument/2006/relationships/image" Target="../media/image77.pn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6.xml"/><Relationship Id="rId1" Type="http://schemas.openxmlformats.org/officeDocument/2006/relationships/image" Target="../media/image78.pn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6.xml"/><Relationship Id="rId1" Type="http://schemas.openxmlformats.org/officeDocument/2006/relationships/image" Target="../media/image79.pn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6.xml"/><Relationship Id="rId1" Type="http://schemas.openxmlformats.org/officeDocument/2006/relationships/image" Target="../media/image80.png"/></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6.xml"/><Relationship Id="rId1" Type="http://schemas.openxmlformats.org/officeDocument/2006/relationships/image" Target="../media/image81.png"/></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6.xml"/><Relationship Id="rId1" Type="http://schemas.openxmlformats.org/officeDocument/2006/relationships/image" Target="../media/image82.png"/></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7.xml"/><Relationship Id="rId1" Type="http://schemas.openxmlformats.org/officeDocument/2006/relationships/image" Target="../media/image1.png"/></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5.xml"/><Relationship Id="rId1" Type="http://schemas.openxmlformats.org/officeDocument/2006/relationships/image" Target="../media/image1.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6" Type="http://schemas.openxmlformats.org/officeDocument/2006/relationships/notesSlide" Target="../notesSlides/notesSlide6.xml"/><Relationship Id="rId5" Type="http://schemas.openxmlformats.org/officeDocument/2006/relationships/slideLayout" Target="../slideLayouts/slideLayout9.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3942" name="Shape 3942"/>
        <p:cNvGrpSpPr/>
        <p:nvPr/>
      </p:nvGrpSpPr>
      <p:grpSpPr>
        <a:xfrm>
          <a:off x="0" y="0"/>
          <a:ext cx="0" cy="0"/>
          <a:chOff x="0" y="0"/>
          <a:chExt cx="0" cy="0"/>
        </a:xfrm>
      </p:grpSpPr>
      <p:sp>
        <p:nvSpPr>
          <p:cNvPr id="3945" name="Google Shape;3945;p34"/>
          <p:cNvSpPr txBox="1"/>
          <p:nvPr>
            <p:ph type="ctrTitle"/>
          </p:nvPr>
        </p:nvSpPr>
        <p:spPr>
          <a:xfrm>
            <a:off x="198120" y="1219200"/>
            <a:ext cx="5026025" cy="227647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Synergy</a:t>
            </a:r>
            <a:br>
              <a:rPr lang="en-GB"/>
            </a:br>
            <a:r>
              <a:rPr lang="ar-SA"/>
              <a:t>تآزر</a:t>
            </a:r>
            <a:endParaRPr lang="ar-SA"/>
          </a:p>
        </p:txBody>
      </p:sp>
      <p:sp>
        <p:nvSpPr>
          <p:cNvPr id="3946" name="Google Shape;3946;p34"/>
          <p:cNvSpPr txBox="1"/>
          <p:nvPr>
            <p:ph type="subTitle" idx="1"/>
          </p:nvPr>
        </p:nvSpPr>
        <p:spPr>
          <a:xfrm>
            <a:off x="395605" y="3291840"/>
            <a:ext cx="4317365" cy="772795"/>
          </a:xfrm>
          <a:prstGeom prst="rect">
            <a:avLst/>
          </a:prstGeom>
        </p:spPr>
        <p:txBody>
          <a:bodyPr spcFirstLastPara="1" wrap="square" lIns="91425" tIns="91425" rIns="91425" bIns="91425" anchor="t" anchorCtr="0">
            <a:noAutofit/>
          </a:bodyPr>
          <a:lstStyle/>
          <a:p>
            <a:pPr marL="285750" lvl="0" indent="-285750" algn="l" rtl="0">
              <a:spcBef>
                <a:spcPts val="0"/>
              </a:spcBef>
              <a:spcAft>
                <a:spcPts val="0"/>
              </a:spcAft>
              <a:buFont typeface="Arial" panose="020B0604020202020204" pitchFamily="34" charset="0"/>
              <a:buChar char="•"/>
            </a:pPr>
            <a:r>
              <a:rPr lang="en-US" altLang="en-GB" b="1"/>
              <a:t>Salam Younis.</a:t>
            </a:r>
            <a:endParaRPr lang="en-US" altLang="en-GB" b="1"/>
          </a:p>
          <a:p>
            <a:pPr marL="285750" lvl="0" indent="-285750" algn="l" rtl="0">
              <a:spcBef>
                <a:spcPts val="0"/>
              </a:spcBef>
              <a:spcAft>
                <a:spcPts val="0"/>
              </a:spcAft>
              <a:buFont typeface="Arial" panose="020B0604020202020204" pitchFamily="34" charset="0"/>
              <a:buChar char="•"/>
            </a:pPr>
            <a:r>
              <a:rPr lang="en-US" altLang="en-GB" b="1"/>
              <a:t>Roaa Qino.</a:t>
            </a:r>
            <a:endParaRPr lang="en-US" altLang="en-GB" b="1"/>
          </a:p>
        </p:txBody>
      </p:sp>
      <p:grpSp>
        <p:nvGrpSpPr>
          <p:cNvPr id="3947" name="Google Shape;3947;p34"/>
          <p:cNvGrpSpPr/>
          <p:nvPr/>
        </p:nvGrpSpPr>
        <p:grpSpPr>
          <a:xfrm>
            <a:off x="7902767" y="3306808"/>
            <a:ext cx="1334169" cy="2232990"/>
            <a:chOff x="3020205" y="2319390"/>
            <a:chExt cx="603287" cy="1009718"/>
          </a:xfrm>
        </p:grpSpPr>
        <p:sp>
          <p:nvSpPr>
            <p:cNvPr id="3948" name="Google Shape;3948;p34"/>
            <p:cNvSpPr/>
            <p:nvPr/>
          </p:nvSpPr>
          <p:spPr>
            <a:xfrm rot="5400000">
              <a:off x="2738185" y="2688987"/>
              <a:ext cx="1009718" cy="270524"/>
            </a:xfrm>
            <a:custGeom>
              <a:avLst/>
              <a:gdLst/>
              <a:ahLst/>
              <a:cxnLst/>
              <a:rect l="l" t="t" r="r" b="b"/>
              <a:pathLst>
                <a:path w="29617" h="7935" extrusionOk="0">
                  <a:moveTo>
                    <a:pt x="6299" y="1"/>
                  </a:moveTo>
                  <a:cubicBezTo>
                    <a:pt x="6117" y="1"/>
                    <a:pt x="5934" y="10"/>
                    <a:pt x="5750" y="29"/>
                  </a:cubicBezTo>
                  <a:cubicBezTo>
                    <a:pt x="5115" y="91"/>
                    <a:pt x="4498" y="284"/>
                    <a:pt x="3888" y="471"/>
                  </a:cubicBezTo>
                  <a:cubicBezTo>
                    <a:pt x="3464" y="596"/>
                    <a:pt x="3047" y="727"/>
                    <a:pt x="2629" y="851"/>
                  </a:cubicBezTo>
                  <a:cubicBezTo>
                    <a:pt x="1751" y="1119"/>
                    <a:pt x="879" y="1387"/>
                    <a:pt x="0" y="1655"/>
                  </a:cubicBezTo>
                  <a:cubicBezTo>
                    <a:pt x="567" y="1829"/>
                    <a:pt x="1122" y="2072"/>
                    <a:pt x="1707" y="2116"/>
                  </a:cubicBezTo>
                  <a:cubicBezTo>
                    <a:pt x="1783" y="2122"/>
                    <a:pt x="1859" y="2125"/>
                    <a:pt x="1934" y="2125"/>
                  </a:cubicBezTo>
                  <a:cubicBezTo>
                    <a:pt x="2979" y="2125"/>
                    <a:pt x="3982" y="1561"/>
                    <a:pt x="5034" y="1561"/>
                  </a:cubicBezTo>
                  <a:cubicBezTo>
                    <a:pt x="6342" y="1561"/>
                    <a:pt x="7464" y="2403"/>
                    <a:pt x="8597" y="3038"/>
                  </a:cubicBezTo>
                  <a:cubicBezTo>
                    <a:pt x="10890" y="4315"/>
                    <a:pt x="13519" y="4832"/>
                    <a:pt x="16092" y="5324"/>
                  </a:cubicBezTo>
                  <a:cubicBezTo>
                    <a:pt x="20602" y="6196"/>
                    <a:pt x="25112" y="7062"/>
                    <a:pt x="29616" y="7935"/>
                  </a:cubicBezTo>
                  <a:lnTo>
                    <a:pt x="24053" y="6763"/>
                  </a:lnTo>
                  <a:lnTo>
                    <a:pt x="23916" y="6495"/>
                  </a:lnTo>
                  <a:cubicBezTo>
                    <a:pt x="23873" y="6483"/>
                    <a:pt x="23829" y="6464"/>
                    <a:pt x="23792" y="6452"/>
                  </a:cubicBezTo>
                  <a:lnTo>
                    <a:pt x="23792" y="6452"/>
                  </a:lnTo>
                  <a:cubicBezTo>
                    <a:pt x="23860" y="6564"/>
                    <a:pt x="23947" y="6670"/>
                    <a:pt x="24047" y="6763"/>
                  </a:cubicBezTo>
                  <a:lnTo>
                    <a:pt x="19070" y="5723"/>
                  </a:lnTo>
                  <a:cubicBezTo>
                    <a:pt x="16378" y="4184"/>
                    <a:pt x="13637" y="2739"/>
                    <a:pt x="10846" y="1387"/>
                  </a:cubicBezTo>
                  <a:cubicBezTo>
                    <a:pt x="9411" y="689"/>
                    <a:pt x="7880" y="1"/>
                    <a:pt x="6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9" name="Google Shape;3949;p34"/>
            <p:cNvSpPr/>
            <p:nvPr/>
          </p:nvSpPr>
          <p:spPr>
            <a:xfrm rot="5400000">
              <a:off x="3244980" y="2645797"/>
              <a:ext cx="334106" cy="422917"/>
            </a:xfrm>
            <a:custGeom>
              <a:avLst/>
              <a:gdLst/>
              <a:ahLst/>
              <a:cxnLst/>
              <a:rect l="l" t="t" r="r" b="b"/>
              <a:pathLst>
                <a:path w="9800" h="12405" extrusionOk="0">
                  <a:moveTo>
                    <a:pt x="0" y="1"/>
                  </a:moveTo>
                  <a:cubicBezTo>
                    <a:pt x="318" y="1159"/>
                    <a:pt x="642" y="2318"/>
                    <a:pt x="960" y="3477"/>
                  </a:cubicBezTo>
                  <a:cubicBezTo>
                    <a:pt x="1084" y="3919"/>
                    <a:pt x="1203" y="4368"/>
                    <a:pt x="1439" y="4760"/>
                  </a:cubicBezTo>
                  <a:cubicBezTo>
                    <a:pt x="2274" y="6156"/>
                    <a:pt x="4230" y="6492"/>
                    <a:pt x="5196" y="7794"/>
                  </a:cubicBezTo>
                  <a:cubicBezTo>
                    <a:pt x="5707" y="8479"/>
                    <a:pt x="5888" y="9358"/>
                    <a:pt x="6380" y="10056"/>
                  </a:cubicBezTo>
                  <a:cubicBezTo>
                    <a:pt x="6853" y="10716"/>
                    <a:pt x="7570" y="11146"/>
                    <a:pt x="8267" y="11551"/>
                  </a:cubicBezTo>
                  <a:cubicBezTo>
                    <a:pt x="8772" y="11843"/>
                    <a:pt x="9289" y="12124"/>
                    <a:pt x="9800" y="12404"/>
                  </a:cubicBezTo>
                  <a:cubicBezTo>
                    <a:pt x="8417" y="11420"/>
                    <a:pt x="7308" y="10049"/>
                    <a:pt x="6660" y="8486"/>
                  </a:cubicBezTo>
                  <a:cubicBezTo>
                    <a:pt x="6106" y="7140"/>
                    <a:pt x="5869" y="5651"/>
                    <a:pt x="5059" y="4443"/>
                  </a:cubicBezTo>
                  <a:cubicBezTo>
                    <a:pt x="3801" y="2574"/>
                    <a:pt x="1415" y="17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0" name="Google Shape;3950;p34"/>
            <p:cNvSpPr/>
            <p:nvPr/>
          </p:nvSpPr>
          <p:spPr>
            <a:xfrm rot="5400000">
              <a:off x="3138146" y="3043612"/>
              <a:ext cx="81822" cy="43127"/>
            </a:xfrm>
            <a:custGeom>
              <a:avLst/>
              <a:gdLst/>
              <a:ahLst/>
              <a:cxnLst/>
              <a:rect l="l" t="t" r="r" b="b"/>
              <a:pathLst>
                <a:path w="2400" h="1265" extrusionOk="0">
                  <a:moveTo>
                    <a:pt x="1" y="0"/>
                  </a:moveTo>
                  <a:lnTo>
                    <a:pt x="1" y="0"/>
                  </a:lnTo>
                  <a:cubicBezTo>
                    <a:pt x="480" y="343"/>
                    <a:pt x="991" y="642"/>
                    <a:pt x="1533" y="879"/>
                  </a:cubicBezTo>
                  <a:lnTo>
                    <a:pt x="2399" y="1265"/>
                  </a:lnTo>
                  <a:cubicBezTo>
                    <a:pt x="1589" y="860"/>
                    <a:pt x="792" y="4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1" name="Google Shape;3951;p34"/>
            <p:cNvSpPr/>
            <p:nvPr/>
          </p:nvSpPr>
          <p:spPr>
            <a:xfrm rot="5400000">
              <a:off x="3277999" y="2821553"/>
              <a:ext cx="199271" cy="438600"/>
            </a:xfrm>
            <a:custGeom>
              <a:avLst/>
              <a:gdLst/>
              <a:ahLst/>
              <a:cxnLst/>
              <a:rect l="l" t="t" r="r" b="b"/>
              <a:pathLst>
                <a:path w="5845" h="12865" extrusionOk="0">
                  <a:moveTo>
                    <a:pt x="1" y="0"/>
                  </a:moveTo>
                  <a:cubicBezTo>
                    <a:pt x="474" y="1003"/>
                    <a:pt x="767" y="2094"/>
                    <a:pt x="867" y="3203"/>
                  </a:cubicBezTo>
                  <a:cubicBezTo>
                    <a:pt x="917" y="3744"/>
                    <a:pt x="917" y="4305"/>
                    <a:pt x="1097" y="4822"/>
                  </a:cubicBezTo>
                  <a:cubicBezTo>
                    <a:pt x="1652" y="6417"/>
                    <a:pt x="3683" y="7127"/>
                    <a:pt x="4218" y="8728"/>
                  </a:cubicBezTo>
                  <a:cubicBezTo>
                    <a:pt x="4474" y="9476"/>
                    <a:pt x="4349" y="10292"/>
                    <a:pt x="4430" y="11077"/>
                  </a:cubicBezTo>
                  <a:cubicBezTo>
                    <a:pt x="4499" y="11818"/>
                    <a:pt x="4866" y="12628"/>
                    <a:pt x="5552" y="12865"/>
                  </a:cubicBezTo>
                  <a:cubicBezTo>
                    <a:pt x="5190" y="12298"/>
                    <a:pt x="5203" y="11507"/>
                    <a:pt x="5352" y="10828"/>
                  </a:cubicBezTo>
                  <a:cubicBezTo>
                    <a:pt x="5527" y="10005"/>
                    <a:pt x="5844" y="9171"/>
                    <a:pt x="5695" y="8342"/>
                  </a:cubicBezTo>
                  <a:cubicBezTo>
                    <a:pt x="5545" y="7507"/>
                    <a:pt x="4941" y="6841"/>
                    <a:pt x="4549" y="6087"/>
                  </a:cubicBezTo>
                  <a:cubicBezTo>
                    <a:pt x="4056" y="5140"/>
                    <a:pt x="3882" y="4037"/>
                    <a:pt x="3296" y="3146"/>
                  </a:cubicBezTo>
                  <a:cubicBezTo>
                    <a:pt x="2468" y="1876"/>
                    <a:pt x="898" y="115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2" name="Google Shape;3952;p34"/>
            <p:cNvSpPr/>
            <p:nvPr/>
          </p:nvSpPr>
          <p:spPr>
            <a:xfrm rot="5400000">
              <a:off x="2929485" y="2896015"/>
              <a:ext cx="306730" cy="125290"/>
            </a:xfrm>
            <a:custGeom>
              <a:avLst/>
              <a:gdLst/>
              <a:ahLst/>
              <a:cxnLst/>
              <a:rect l="l" t="t" r="r" b="b"/>
              <a:pathLst>
                <a:path w="8997" h="3675" extrusionOk="0">
                  <a:moveTo>
                    <a:pt x="8565" y="0"/>
                  </a:moveTo>
                  <a:cubicBezTo>
                    <a:pt x="8162" y="0"/>
                    <a:pt x="7725" y="244"/>
                    <a:pt x="7296" y="277"/>
                  </a:cubicBezTo>
                  <a:cubicBezTo>
                    <a:pt x="7263" y="279"/>
                    <a:pt x="7229" y="280"/>
                    <a:pt x="7196" y="280"/>
                  </a:cubicBezTo>
                  <a:cubicBezTo>
                    <a:pt x="6966" y="280"/>
                    <a:pt x="6733" y="230"/>
                    <a:pt x="6505" y="208"/>
                  </a:cubicBezTo>
                  <a:cubicBezTo>
                    <a:pt x="6447" y="204"/>
                    <a:pt x="6389" y="202"/>
                    <a:pt x="6330" y="202"/>
                  </a:cubicBezTo>
                  <a:cubicBezTo>
                    <a:pt x="5813" y="202"/>
                    <a:pt x="5293" y="374"/>
                    <a:pt x="4879" y="682"/>
                  </a:cubicBezTo>
                  <a:cubicBezTo>
                    <a:pt x="4374" y="1056"/>
                    <a:pt x="4032" y="1623"/>
                    <a:pt x="3508" y="1971"/>
                  </a:cubicBezTo>
                  <a:cubicBezTo>
                    <a:pt x="3203" y="2171"/>
                    <a:pt x="2854" y="2283"/>
                    <a:pt x="2512" y="2401"/>
                  </a:cubicBezTo>
                  <a:cubicBezTo>
                    <a:pt x="1677" y="2682"/>
                    <a:pt x="842" y="2956"/>
                    <a:pt x="1" y="3236"/>
                  </a:cubicBezTo>
                  <a:cubicBezTo>
                    <a:pt x="358" y="3155"/>
                    <a:pt x="724" y="3114"/>
                    <a:pt x="1089" y="3114"/>
                  </a:cubicBezTo>
                  <a:cubicBezTo>
                    <a:pt x="1591" y="3114"/>
                    <a:pt x="2092" y="3191"/>
                    <a:pt x="2568" y="3342"/>
                  </a:cubicBezTo>
                  <a:cubicBezTo>
                    <a:pt x="3006" y="3477"/>
                    <a:pt x="3478" y="3675"/>
                    <a:pt x="3920" y="3675"/>
                  </a:cubicBezTo>
                  <a:cubicBezTo>
                    <a:pt x="4112" y="3675"/>
                    <a:pt x="4298" y="3638"/>
                    <a:pt x="4474" y="3541"/>
                  </a:cubicBezTo>
                  <a:cubicBezTo>
                    <a:pt x="4754" y="3392"/>
                    <a:pt x="4947" y="3111"/>
                    <a:pt x="5209" y="2931"/>
                  </a:cubicBezTo>
                  <a:cubicBezTo>
                    <a:pt x="6000" y="2370"/>
                    <a:pt x="7265" y="2806"/>
                    <a:pt x="7944" y="2121"/>
                  </a:cubicBezTo>
                  <a:cubicBezTo>
                    <a:pt x="8492" y="1573"/>
                    <a:pt x="8380" y="557"/>
                    <a:pt x="8997" y="90"/>
                  </a:cubicBezTo>
                  <a:lnTo>
                    <a:pt x="8941" y="90"/>
                  </a:lnTo>
                  <a:cubicBezTo>
                    <a:pt x="8820" y="25"/>
                    <a:pt x="8694" y="0"/>
                    <a:pt x="8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53" name="Google Shape;3953;p34"/>
          <p:cNvGrpSpPr/>
          <p:nvPr/>
        </p:nvGrpSpPr>
        <p:grpSpPr>
          <a:xfrm rot="3245833">
            <a:off x="6763326" y="-55299"/>
            <a:ext cx="1304530" cy="1180598"/>
            <a:chOff x="4136977" y="2184047"/>
            <a:chExt cx="577614" cy="522759"/>
          </a:xfrm>
        </p:grpSpPr>
        <p:sp>
          <p:nvSpPr>
            <p:cNvPr id="3954" name="Google Shape;3954;p34"/>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5" name="Google Shape;3955;p34"/>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6" name="Google Shape;3956;p34"/>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7" name="Google Shape;3957;p34"/>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8" name="Google Shape;3958;p34"/>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9" name="Google Shape;3959;p34"/>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0" name="Google Shape;3960;p34"/>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1" name="Google Shape;3961;p34"/>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2" name="Google Shape;3962;p34"/>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3" name="Google Shape;3963;p34"/>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4" name="Google Shape;3964;p34"/>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5" name="Google Shape;3965;p34"/>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6" name="Google Shape;3966;p34"/>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7" name="Google Shape;3967;p34"/>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8" name="Google Shape;3968;p34"/>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9" name="Google Shape;3969;p34"/>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0" name="Google Shape;3970;p34"/>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1" name="Google Shape;3971;p34"/>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2" name="Google Shape;3972;p34"/>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3" name="Google Shape;3973;p34"/>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4" name="Google Shape;3974;p34"/>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5" name="Google Shape;3975;p34"/>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6" name="Google Shape;3976;p34"/>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7" name="Google Shape;3977;p34"/>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8" name="Google Shape;3978;p34"/>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9" name="Google Shape;3979;p34"/>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0" name="Google Shape;3980;p34"/>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1" name="Google Shape;3981;p34"/>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2" name="Google Shape;3982;p34"/>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3" name="Google Shape;3983;p34"/>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4" name="Google Shape;3984;p34"/>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5" name="Google Shape;3985;p34"/>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6" name="Google Shape;3986;p34"/>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7" name="Google Shape;3987;p34"/>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8" name="Google Shape;3988;p34"/>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9" name="Google Shape;3989;p34"/>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0" name="Google Shape;3990;p34"/>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1" name="Google Shape;3991;p34"/>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2" name="Google Shape;3992;p34"/>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3" name="Google Shape;3993;p34"/>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4" name="Google Shape;3994;p34"/>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5" name="Google Shape;3995;p34"/>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6" name="Google Shape;3996;p34"/>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7" name="Google Shape;3997;p34"/>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8" name="Google Shape;3998;p34"/>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9" name="Google Shape;3999;p34"/>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0" name="Google Shape;4000;p34"/>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1" name="Google Shape;4001;p34"/>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2" name="Google Shape;4002;p34"/>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3" name="Google Shape;4003;p34"/>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4" name="Google Shape;4004;p34"/>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5" name="Google Shape;4005;p34"/>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6" name="Google Shape;4006;p34"/>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7" name="Google Shape;4007;p34"/>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8" name="Google Shape;4008;p34"/>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9" name="Google Shape;4009;p34"/>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0" name="Google Shape;4010;p34"/>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1" name="Google Shape;4011;p34"/>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2" name="Google Shape;4012;p34"/>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3" name="Google Shape;4013;p34"/>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4" name="Google Shape;4014;p34"/>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5" name="Google Shape;4015;p34"/>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6" name="Google Shape;4016;p34"/>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7" name="Google Shape;4017;p34"/>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8" name="Google Shape;4018;p34"/>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9" name="Google Shape;4019;p34"/>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0" name="Google Shape;4020;p34"/>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1" name="Google Shape;4021;p34"/>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2" name="Google Shape;4022;p34"/>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3" name="Google Shape;4023;p34"/>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4" name="Google Shape;4024;p34"/>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5" name="Google Shape;4025;p34"/>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6" name="Google Shape;4026;p34"/>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7" name="Google Shape;4027;p34"/>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8" name="Google Shape;4028;p34"/>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9" name="Google Shape;4029;p34"/>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0" name="Google Shape;4030;p34"/>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1" name="Google Shape;4031;p34"/>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2" name="Google Shape;4032;p34"/>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3" name="Google Shape;4033;p34"/>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4" name="Google Shape;4034;p34"/>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5" name="Google Shape;4035;p34"/>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6" name="Google Shape;4036;p34"/>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7" name="Google Shape;4037;p34"/>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8" name="Google Shape;4038;p34"/>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9" name="Google Shape;4039;p34"/>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0" name="Google Shape;4040;p34"/>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1" name="Google Shape;4041;p34"/>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2" name="Google Shape;4042;p34"/>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3" name="Google Shape;4043;p34"/>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4" name="Google Shape;4044;p34"/>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5" name="Google Shape;4045;p34"/>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6" name="Google Shape;4046;p34"/>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7" name="Google Shape;4047;p34"/>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8" name="Google Shape;4048;p34"/>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9" name="Google Shape;4049;p34"/>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0" name="Google Shape;4050;p34"/>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1" name="Google Shape;4051;p34"/>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2" name="Google Shape;4052;p34"/>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3" name="Google Shape;4053;p34"/>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4" name="Google Shape;4054;p34"/>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5" name="Google Shape;4055;p34"/>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6" name="Google Shape;4056;p34"/>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7" name="Google Shape;4057;p34"/>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8" name="Google Shape;4058;p34"/>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9" name="Google Shape;4059;p34"/>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0" name="Google Shape;4060;p34"/>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1" name="Google Shape;4061;p34"/>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2" name="Google Shape;4062;p34"/>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3" name="Google Shape;4063;p34"/>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4" name="Google Shape;4064;p34"/>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5" name="Google Shape;4065;p34"/>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6" name="Google Shape;4066;p34"/>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7" name="Google Shape;4067;p34"/>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8" name="Google Shape;4068;p34"/>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9" name="Google Shape;4069;p34"/>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0" name="Google Shape;4070;p34"/>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1" name="Google Shape;4071;p34"/>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2" name="Google Shape;4072;p34"/>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3" name="Google Shape;4073;p34"/>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4" name="Google Shape;4074;p34"/>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5" name="Google Shape;4075;p34"/>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6" name="Google Shape;4076;p34"/>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7" name="Google Shape;4077;p34"/>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8" name="Google Shape;4078;p34"/>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9" name="Google Shape;4079;p34"/>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0" name="Google Shape;4080;p34"/>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1" name="Google Shape;4081;p34"/>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2" name="Google Shape;4082;p34"/>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3" name="Google Shape;4083;p34"/>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4" name="Google Shape;4084;p34"/>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5" name="Google Shape;4085;p34"/>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6" name="Google Shape;4086;p34"/>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7" name="Google Shape;4087;p34"/>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8" name="Google Shape;4088;p34"/>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9" name="Google Shape;4089;p34"/>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0" name="Google Shape;4090;p34"/>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1" name="Google Shape;4091;p34"/>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2" name="Google Shape;4092;p34"/>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3" name="Google Shape;4093;p34"/>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4" name="Google Shape;4094;p34"/>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5" name="Google Shape;4095;p34"/>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6" name="Google Shape;4096;p34"/>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7" name="Google Shape;4097;p34"/>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8" name="Google Shape;4098;p34"/>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9" name="Google Shape;4099;p34"/>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0" name="Google Shape;4100;p34"/>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1" name="Google Shape;4101;p34"/>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2" name="Google Shape;4102;p34"/>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3" name="Google Shape;4103;p34"/>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4" name="Google Shape;4104;p34"/>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5" name="Google Shape;4105;p34"/>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6" name="Google Shape;4106;p34"/>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7" name="Google Shape;4107;p34"/>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8" name="Google Shape;4108;p34"/>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9" name="Google Shape;4109;p34"/>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0" name="Google Shape;4110;p34"/>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1" name="Google Shape;4111;p34"/>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2" name="Google Shape;4112;p34"/>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3" name="Google Shape;4113;p34"/>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4" name="Google Shape;4114;p34"/>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5" name="Google Shape;4115;p34"/>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6" name="Google Shape;4116;p34"/>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7" name="Google Shape;4117;p34"/>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8" name="Google Shape;4118;p34"/>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9" name="Google Shape;4119;p34"/>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0" name="Google Shape;4120;p34"/>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1" name="Google Shape;4121;p34"/>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2" name="Google Shape;4122;p34"/>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3" name="Google Shape;4123;p34"/>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4" name="Google Shape;4124;p34"/>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5" name="Google Shape;4125;p34"/>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6" name="Google Shape;4126;p34"/>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7" name="Google Shape;4127;p34"/>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8" name="Google Shape;4128;p34"/>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9" name="Google Shape;4129;p34"/>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0" name="Google Shape;4130;p34"/>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1" name="Google Shape;4131;p34"/>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2" name="Google Shape;4132;p34"/>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3" name="Google Shape;4133;p34"/>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4" name="Google Shape;4134;p34"/>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5" name="Google Shape;4135;p34"/>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6" name="Google Shape;4136;p34"/>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7" name="Google Shape;4137;p34"/>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8" name="Google Shape;4138;p34"/>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9" name="Google Shape;4139;p34"/>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0" name="Google Shape;4140;p34"/>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1" name="Google Shape;4141;p34"/>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2" name="Google Shape;4142;p34"/>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3" name="Google Shape;4143;p34"/>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4" name="Google Shape;4144;p34"/>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5" name="Google Shape;4145;p34"/>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6" name="Google Shape;4146;p34"/>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7" name="Google Shape;4147;p34"/>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8" name="Google Shape;4148;p34"/>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9" name="Google Shape;4149;p34"/>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0" name="Google Shape;4150;p34"/>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1" name="Google Shape;4151;p34"/>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2" name="Google Shape;4152;p34"/>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3" name="Google Shape;4153;p34"/>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4" name="Google Shape;4154;p34"/>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5" name="Google Shape;4155;p34"/>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6" name="Google Shape;4156;p34"/>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7" name="Google Shape;4157;p34"/>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8" name="Google Shape;4158;p34"/>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9" name="Google Shape;4159;p34"/>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0" name="Google Shape;4160;p34"/>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1" name="Google Shape;4161;p34"/>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2" name="Google Shape;4162;p34"/>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3" name="Google Shape;4163;p34"/>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4" name="Google Shape;4164;p34"/>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5" name="Google Shape;4165;p34"/>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6" name="Google Shape;4166;p34"/>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7" name="Google Shape;4167;p34"/>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8" name="Google Shape;4168;p34"/>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9" name="Google Shape;4169;p34"/>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0" name="Google Shape;4170;p34"/>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1" name="Google Shape;4171;p34"/>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2" name="Google Shape;4172;p34"/>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3" name="Google Shape;4173;p34"/>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4" name="Google Shape;4174;p34"/>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5" name="Google Shape;4175;p34"/>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6" name="Google Shape;4176;p34"/>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7" name="Google Shape;4177;p34"/>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8" name="Google Shape;4178;p34"/>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9" name="Google Shape;4179;p34"/>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0" name="Google Shape;4180;p34"/>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1" name="Google Shape;4181;p34"/>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2" name="Google Shape;4182;p34"/>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3" name="Google Shape;4183;p34"/>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4" name="Google Shape;4184;p34"/>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5" name="Google Shape;4185;p34"/>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6" name="Google Shape;4186;p34"/>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7" name="Google Shape;4187;p34"/>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8" name="Google Shape;4188;p34"/>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9" name="Google Shape;4189;p34"/>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0" name="Google Shape;4190;p34"/>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1" name="Google Shape;4191;p34"/>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2" name="Google Shape;4192;p34"/>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3" name="Google Shape;4193;p34"/>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4" name="Google Shape;4194;p34"/>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5" name="Google Shape;4195;p34"/>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6" name="Google Shape;4196;p34"/>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7" name="Google Shape;4197;p34"/>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8" name="Google Shape;4198;p34"/>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9" name="Google Shape;4199;p34"/>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0" name="Google Shape;4200;p34"/>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1" name="Google Shape;4201;p34"/>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2" name="Google Shape;4202;p34"/>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3" name="Google Shape;4203;p34"/>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4" name="Google Shape;4204;p34"/>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5" name="Google Shape;4205;p34"/>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6" name="Google Shape;4206;p34"/>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7" name="Google Shape;4207;p34"/>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8" name="Google Shape;4208;p34"/>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9" name="Google Shape;4209;p34"/>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0" name="Google Shape;4210;p34"/>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1" name="Google Shape;4211;p34"/>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2" name="Google Shape;4212;p34"/>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3" name="Google Shape;4213;p34"/>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4" name="Google Shape;4214;p34"/>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5" name="Google Shape;4215;p34"/>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6" name="Google Shape;4216;p34"/>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7" name="Google Shape;4217;p34"/>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8" name="Google Shape;4218;p34"/>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9" name="Google Shape;4219;p34"/>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0" name="Google Shape;4220;p34"/>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1" name="Google Shape;4221;p34"/>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2" name="Google Shape;4222;p34"/>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3" name="Google Shape;4223;p34"/>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4" name="Google Shape;4224;p34"/>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5" name="Google Shape;4225;p34"/>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6" name="Google Shape;4226;p34"/>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7" name="Google Shape;4227;p34"/>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8" name="Google Shape;4228;p34"/>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9" name="Google Shape;4229;p34"/>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230" name="Google Shape;4230;p34"/>
          <p:cNvGrpSpPr/>
          <p:nvPr/>
        </p:nvGrpSpPr>
        <p:grpSpPr>
          <a:xfrm rot="-5400000">
            <a:off x="4904019" y="3688817"/>
            <a:ext cx="780986" cy="2520866"/>
            <a:chOff x="6009515" y="1449343"/>
            <a:chExt cx="454141" cy="1465875"/>
          </a:xfrm>
        </p:grpSpPr>
        <p:sp>
          <p:nvSpPr>
            <p:cNvPr id="4231" name="Google Shape;4231;p34"/>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2" name="Google Shape;4232;p34"/>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3" name="Google Shape;4233;p34"/>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4" name="Google Shape;4234;p34"/>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235" name="Google Shape;4235;p34"/>
          <p:cNvSpPr/>
          <p:nvPr/>
        </p:nvSpPr>
        <p:spPr>
          <a:xfrm rot="568062">
            <a:off x="2553509" y="-561237"/>
            <a:ext cx="3769991" cy="1611842"/>
          </a:xfrm>
          <a:custGeom>
            <a:avLst/>
            <a:gdLst/>
            <a:ahLst/>
            <a:cxnLst/>
            <a:rect l="l" t="t" r="r" b="b"/>
            <a:pathLst>
              <a:path w="95515" h="40837" fill="none" extrusionOk="0">
                <a:moveTo>
                  <a:pt x="7670" y="1583"/>
                </a:moveTo>
                <a:cubicBezTo>
                  <a:pt x="4137" y="5327"/>
                  <a:pt x="991" y="9812"/>
                  <a:pt x="499" y="14939"/>
                </a:cubicBezTo>
                <a:cubicBezTo>
                  <a:pt x="1" y="20067"/>
                  <a:pt x="2960" y="25792"/>
                  <a:pt x="7987" y="26919"/>
                </a:cubicBezTo>
                <a:cubicBezTo>
                  <a:pt x="12772" y="27991"/>
                  <a:pt x="18516" y="24976"/>
                  <a:pt x="22328" y="28066"/>
                </a:cubicBezTo>
                <a:cubicBezTo>
                  <a:pt x="25879" y="30937"/>
                  <a:pt x="25269" y="37516"/>
                  <a:pt x="29424" y="39397"/>
                </a:cubicBezTo>
                <a:cubicBezTo>
                  <a:pt x="32613" y="40837"/>
                  <a:pt x="36177" y="38307"/>
                  <a:pt x="38401" y="35604"/>
                </a:cubicBezTo>
                <a:cubicBezTo>
                  <a:pt x="40619" y="32894"/>
                  <a:pt x="42743" y="29604"/>
                  <a:pt x="46169" y="28882"/>
                </a:cubicBezTo>
                <a:cubicBezTo>
                  <a:pt x="47453" y="28608"/>
                  <a:pt x="48518" y="28670"/>
                  <a:pt x="49465" y="29486"/>
                </a:cubicBezTo>
                <a:cubicBezTo>
                  <a:pt x="49969" y="29934"/>
                  <a:pt x="50486" y="30371"/>
                  <a:pt x="50997" y="30813"/>
                </a:cubicBezTo>
                <a:cubicBezTo>
                  <a:pt x="52000" y="31660"/>
                  <a:pt x="53009" y="32495"/>
                  <a:pt x="54044" y="33299"/>
                </a:cubicBezTo>
                <a:cubicBezTo>
                  <a:pt x="56143" y="34918"/>
                  <a:pt x="58348" y="36413"/>
                  <a:pt x="60741" y="37566"/>
                </a:cubicBezTo>
                <a:cubicBezTo>
                  <a:pt x="65189" y="39721"/>
                  <a:pt x="70446" y="40650"/>
                  <a:pt x="75100" y="38992"/>
                </a:cubicBezTo>
                <a:cubicBezTo>
                  <a:pt x="79760" y="37335"/>
                  <a:pt x="83485" y="32657"/>
                  <a:pt x="83024" y="27742"/>
                </a:cubicBezTo>
                <a:cubicBezTo>
                  <a:pt x="82769" y="25025"/>
                  <a:pt x="81342" y="22465"/>
                  <a:pt x="81492" y="19743"/>
                </a:cubicBezTo>
                <a:cubicBezTo>
                  <a:pt x="81728" y="15594"/>
                  <a:pt x="85435" y="12622"/>
                  <a:pt x="88718" y="10080"/>
                </a:cubicBezTo>
                <a:cubicBezTo>
                  <a:pt x="92007" y="7532"/>
                  <a:pt x="95515" y="4137"/>
                  <a:pt x="95085" y="1"/>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2" name="Picture Placeholder 1" descr="donate"/>
          <p:cNvPicPr>
            <a:picLocks noChangeAspect="1"/>
          </p:cNvPicPr>
          <p:nvPr>
            <p:ph type="pic" idx="2"/>
          </p:nvPr>
        </p:nvPicPr>
        <p:blipFill>
          <a:blip r:embed="rId1"/>
          <a:stretch>
            <a:fillRect/>
          </a:stretch>
        </p:blipFill>
        <p:spPr>
          <a:xfrm>
            <a:off x="5741670" y="2139950"/>
            <a:ext cx="2411730" cy="2411730"/>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4306" name="Shape 4306"/>
        <p:cNvGrpSpPr/>
        <p:nvPr/>
      </p:nvGrpSpPr>
      <p:grpSpPr>
        <a:xfrm>
          <a:off x="0" y="0"/>
          <a:ext cx="0" cy="0"/>
          <a:chOff x="0" y="0"/>
          <a:chExt cx="0" cy="0"/>
        </a:xfrm>
      </p:grpSpPr>
      <p:sp>
        <p:nvSpPr>
          <p:cNvPr id="4307" name="Google Shape;4307;p38"/>
          <p:cNvSpPr/>
          <p:nvPr/>
        </p:nvSpPr>
        <p:spPr>
          <a:xfrm rot="-5045874">
            <a:off x="-415518" y="3600694"/>
            <a:ext cx="1691275" cy="1169262"/>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38"/>
          <p:cNvSpPr txBox="1"/>
          <p:nvPr>
            <p:ph type="title"/>
          </p:nvPr>
        </p:nvSpPr>
        <p:spPr>
          <a:xfrm>
            <a:off x="2051685" y="2263775"/>
            <a:ext cx="6027420" cy="84201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sym typeface="+mn-ea"/>
              </a:rPr>
              <a:t>Technologies </a:t>
            </a:r>
            <a:endParaRPr lang="en-GB">
              <a:sym typeface="+mn-ea"/>
            </a:endParaRPr>
          </a:p>
        </p:txBody>
      </p:sp>
      <p:sp>
        <p:nvSpPr>
          <p:cNvPr id="4309" name="Google Shape;4309;p38"/>
          <p:cNvSpPr txBox="1"/>
          <p:nvPr>
            <p:ph type="title" idx="2"/>
          </p:nvPr>
        </p:nvSpPr>
        <p:spPr>
          <a:xfrm>
            <a:off x="1691700" y="1132085"/>
            <a:ext cx="15372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0</a:t>
            </a:r>
            <a:r>
              <a:rPr lang="en-US" altLang="en-GB"/>
              <a:t>3</a:t>
            </a:r>
            <a:endParaRPr lang="en-US" altLang="en-GB"/>
          </a:p>
        </p:txBody>
      </p:sp>
      <p:grpSp>
        <p:nvGrpSpPr>
          <p:cNvPr id="4312" name="Google Shape;4312;p38"/>
          <p:cNvGrpSpPr/>
          <p:nvPr/>
        </p:nvGrpSpPr>
        <p:grpSpPr>
          <a:xfrm rot="-5400000">
            <a:off x="3389307" y="3657767"/>
            <a:ext cx="780986" cy="2520866"/>
            <a:chOff x="6009515" y="1449343"/>
            <a:chExt cx="454141" cy="1465875"/>
          </a:xfrm>
        </p:grpSpPr>
        <p:sp>
          <p:nvSpPr>
            <p:cNvPr id="4313" name="Google Shape;4313;p38"/>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38"/>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38"/>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38"/>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94" name="Google Shape;4594;p38"/>
          <p:cNvGrpSpPr/>
          <p:nvPr/>
        </p:nvGrpSpPr>
        <p:grpSpPr>
          <a:xfrm rot="2157740">
            <a:off x="4616978" y="-212704"/>
            <a:ext cx="2417239" cy="1611804"/>
            <a:chOff x="3325031" y="1408911"/>
            <a:chExt cx="1100839" cy="734034"/>
          </a:xfrm>
        </p:grpSpPr>
        <p:sp>
          <p:nvSpPr>
            <p:cNvPr id="4595" name="Google Shape;4595;p38"/>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6" name="Google Shape;4596;p38"/>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7" name="Google Shape;4597;p38"/>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38"/>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38"/>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0" name="Google Shape;4600;p38"/>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1" name="Google Shape;4601;p38"/>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38"/>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38"/>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38"/>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38"/>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4722" name="Shape 4722"/>
        <p:cNvGrpSpPr/>
        <p:nvPr/>
      </p:nvGrpSpPr>
      <p:grpSpPr>
        <a:xfrm>
          <a:off x="0" y="0"/>
          <a:ext cx="0" cy="0"/>
          <a:chOff x="0" y="0"/>
          <a:chExt cx="0" cy="0"/>
        </a:xfrm>
      </p:grpSpPr>
      <p:sp>
        <p:nvSpPr>
          <p:cNvPr id="4723" name="Google Shape;4723;p42"/>
          <p:cNvSpPr txBox="1"/>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What did we use</a:t>
            </a:r>
            <a:r>
              <a:rPr lang="en-US" altLang="en-GB"/>
              <a:t> </a:t>
            </a:r>
            <a:r>
              <a:rPr lang="ar-SA" altLang="en-GB"/>
              <a:t> </a:t>
            </a:r>
            <a:r>
              <a:rPr lang="en-US" altLang="en-GB"/>
              <a:t>?</a:t>
            </a:r>
            <a:endParaRPr lang="en-US" altLang="en-GB"/>
          </a:p>
        </p:txBody>
      </p:sp>
      <p:sp>
        <p:nvSpPr>
          <p:cNvPr id="4724" name="Google Shape;4724;p42"/>
          <p:cNvSpPr txBox="1"/>
          <p:nvPr/>
        </p:nvSpPr>
        <p:spPr>
          <a:xfrm>
            <a:off x="6190450" y="1631225"/>
            <a:ext cx="2233500" cy="527700"/>
          </a:xfrm>
          <a:prstGeom prst="rect">
            <a:avLst/>
          </a:prstGeom>
          <a:noFill/>
          <a:ln>
            <a:noFill/>
          </a:ln>
        </p:spPr>
        <p:txBody>
          <a:bodyPr spcFirstLastPara="1" wrap="square" lIns="91425" tIns="91425" rIns="91425" bIns="91425" anchor="b" anchorCtr="0">
            <a:noAutofit/>
          </a:bodyPr>
          <a:lstStyle/>
          <a:p>
            <a:pPr marL="0" marR="0" lvl="0" indent="0" algn="r" rtl="0">
              <a:lnSpc>
                <a:spcPct val="100000"/>
              </a:lnSpc>
              <a:spcBef>
                <a:spcPts val="0"/>
              </a:spcBef>
              <a:spcAft>
                <a:spcPts val="0"/>
              </a:spcAft>
              <a:buNone/>
            </a:pPr>
            <a:r>
              <a:rPr lang="en-GB" sz="2100" b="1">
                <a:solidFill>
                  <a:schemeClr val="dk1"/>
                </a:solidFill>
                <a:latin typeface="Fraunces"/>
                <a:ea typeface="Fraunces"/>
                <a:cs typeface="Fraunces"/>
                <a:sym typeface="Fraunces"/>
              </a:rPr>
              <a:t>GitHub</a:t>
            </a:r>
            <a:endParaRPr lang="en-GB" sz="2100" b="1">
              <a:solidFill>
                <a:schemeClr val="dk1"/>
              </a:solidFill>
              <a:latin typeface="Fraunces"/>
              <a:ea typeface="Fraunces"/>
              <a:cs typeface="Fraunces"/>
              <a:sym typeface="Fraunces"/>
            </a:endParaRPr>
          </a:p>
        </p:txBody>
      </p:sp>
      <p:sp>
        <p:nvSpPr>
          <p:cNvPr id="4725" name="Google Shape;4725;p42"/>
          <p:cNvSpPr txBox="1"/>
          <p:nvPr/>
        </p:nvSpPr>
        <p:spPr>
          <a:xfrm>
            <a:off x="6372225" y="2117725"/>
            <a:ext cx="2640330" cy="484505"/>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n-GB" sz="1200">
                <a:solidFill>
                  <a:schemeClr val="dk1"/>
                </a:solidFill>
                <a:latin typeface="DM Sans"/>
                <a:ea typeface="DM Sans"/>
                <a:cs typeface="DM Sans"/>
                <a:sym typeface="DM Sans"/>
              </a:rPr>
              <a:t> </a:t>
            </a:r>
            <a:r>
              <a:rPr lang="en-US" altLang="en-GB" sz="1200">
                <a:solidFill>
                  <a:schemeClr val="dk1"/>
                </a:solidFill>
                <a:latin typeface="DM Sans"/>
                <a:ea typeface="DM Sans"/>
                <a:cs typeface="DM Sans"/>
                <a:sym typeface="DM Sans"/>
              </a:rPr>
              <a:t>A</a:t>
            </a:r>
            <a:r>
              <a:rPr lang="en-GB" sz="1200">
                <a:solidFill>
                  <a:schemeClr val="dk1"/>
                </a:solidFill>
                <a:latin typeface="DM Sans"/>
                <a:ea typeface="DM Sans"/>
                <a:cs typeface="DM Sans"/>
                <a:sym typeface="DM Sans"/>
              </a:rPr>
              <a:t> platform for hosting Git repositories, which has a graphical interface that allows team members to work together</a:t>
            </a:r>
            <a:endParaRPr lang="en-GB" sz="1200">
              <a:solidFill>
                <a:schemeClr val="dk1"/>
              </a:solidFill>
              <a:latin typeface="DM Sans"/>
              <a:ea typeface="DM Sans"/>
              <a:cs typeface="DM Sans"/>
              <a:sym typeface="DM Sans"/>
            </a:endParaRPr>
          </a:p>
        </p:txBody>
      </p:sp>
      <p:sp>
        <p:nvSpPr>
          <p:cNvPr id="4726" name="Google Shape;4726;p42"/>
          <p:cNvSpPr txBox="1"/>
          <p:nvPr/>
        </p:nvSpPr>
        <p:spPr>
          <a:xfrm>
            <a:off x="720050" y="2962301"/>
            <a:ext cx="2233500" cy="527700"/>
          </a:xfrm>
          <a:prstGeom prst="rect">
            <a:avLst/>
          </a:prstGeom>
          <a:noFill/>
          <a:ln>
            <a:noFill/>
          </a:ln>
        </p:spPr>
        <p:txBody>
          <a:bodyPr spcFirstLastPara="1" wrap="square" lIns="91425" tIns="91425" rIns="91425" bIns="91425" anchor="b" anchorCtr="0">
            <a:noAutofit/>
          </a:bodyPr>
          <a:lstStyle/>
          <a:p>
            <a:pPr marL="0" marR="0" lvl="0" indent="0" algn="l" rtl="0">
              <a:lnSpc>
                <a:spcPct val="100000"/>
              </a:lnSpc>
              <a:spcBef>
                <a:spcPts val="0"/>
              </a:spcBef>
              <a:spcAft>
                <a:spcPts val="0"/>
              </a:spcAft>
              <a:buNone/>
            </a:pPr>
            <a:r>
              <a:rPr lang="en-GB" sz="2100" b="1">
                <a:solidFill>
                  <a:schemeClr val="dk1"/>
                </a:solidFill>
                <a:latin typeface="Fraunces"/>
                <a:ea typeface="Fraunces"/>
                <a:cs typeface="Fraunces"/>
                <a:sym typeface="Fraunces"/>
              </a:rPr>
              <a:t>PHP</a:t>
            </a:r>
            <a:endParaRPr lang="en-GB" sz="2100" b="1">
              <a:solidFill>
                <a:schemeClr val="dk1"/>
              </a:solidFill>
              <a:latin typeface="Fraunces"/>
              <a:ea typeface="Fraunces"/>
              <a:cs typeface="Fraunces"/>
              <a:sym typeface="Fraunces"/>
            </a:endParaRPr>
          </a:p>
        </p:txBody>
      </p:sp>
      <p:sp>
        <p:nvSpPr>
          <p:cNvPr id="4727" name="Google Shape;4727;p42"/>
          <p:cNvSpPr txBox="1"/>
          <p:nvPr/>
        </p:nvSpPr>
        <p:spPr>
          <a:xfrm>
            <a:off x="720090" y="2114550"/>
            <a:ext cx="2423160" cy="813435"/>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US" altLang="en-GB" sz="1200">
                <a:solidFill>
                  <a:schemeClr val="dk1"/>
                </a:solidFill>
                <a:latin typeface="DM Sans"/>
                <a:ea typeface="DM Sans"/>
                <a:cs typeface="DM Sans"/>
                <a:sym typeface="DM Sans"/>
              </a:rPr>
              <a:t>O</a:t>
            </a:r>
            <a:r>
              <a:rPr lang="en-GB" sz="1200">
                <a:solidFill>
                  <a:schemeClr val="dk1"/>
                </a:solidFill>
                <a:latin typeface="DM Sans"/>
                <a:ea typeface="DM Sans"/>
                <a:cs typeface="DM Sans"/>
                <a:sym typeface="DM Sans"/>
              </a:rPr>
              <a:t>pen-</a:t>
            </a:r>
            <a:r>
              <a:rPr lang="en-US" altLang="en-GB" sz="1200">
                <a:solidFill>
                  <a:schemeClr val="dk1"/>
                </a:solidFill>
                <a:latin typeface="DM Sans"/>
                <a:ea typeface="DM Sans"/>
                <a:cs typeface="DM Sans"/>
                <a:sym typeface="DM Sans"/>
              </a:rPr>
              <a:t>S</a:t>
            </a:r>
            <a:r>
              <a:rPr lang="en-GB" sz="1200">
                <a:solidFill>
                  <a:schemeClr val="dk1"/>
                </a:solidFill>
                <a:latin typeface="DM Sans"/>
                <a:ea typeface="DM Sans"/>
                <a:cs typeface="DM Sans"/>
                <a:sym typeface="DM Sans"/>
              </a:rPr>
              <a:t>ource UI </a:t>
            </a:r>
            <a:r>
              <a:rPr lang="en-US" altLang="en-GB" sz="1200">
                <a:solidFill>
                  <a:schemeClr val="dk1"/>
                </a:solidFill>
                <a:latin typeface="DM Sans"/>
                <a:ea typeface="DM Sans"/>
                <a:cs typeface="DM Sans"/>
                <a:sym typeface="DM Sans"/>
              </a:rPr>
              <a:t>F</a:t>
            </a:r>
            <a:r>
              <a:rPr lang="en-GB" sz="1200">
                <a:solidFill>
                  <a:schemeClr val="dk1"/>
                </a:solidFill>
                <a:latin typeface="DM Sans"/>
                <a:ea typeface="DM Sans"/>
                <a:cs typeface="DM Sans"/>
                <a:sym typeface="DM Sans"/>
              </a:rPr>
              <a:t>ramework </a:t>
            </a:r>
            <a:r>
              <a:rPr lang="en-US" altLang="en-GB" sz="1200">
                <a:solidFill>
                  <a:schemeClr val="dk1"/>
                </a:solidFill>
                <a:latin typeface="DM Sans"/>
                <a:ea typeface="DM Sans"/>
                <a:cs typeface="DM Sans"/>
                <a:sym typeface="DM Sans"/>
              </a:rPr>
              <a:t>For </a:t>
            </a:r>
            <a:r>
              <a:rPr lang="en-GB" sz="1200">
                <a:solidFill>
                  <a:schemeClr val="dk1"/>
                </a:solidFill>
                <a:latin typeface="DM Sans"/>
                <a:ea typeface="DM Sans"/>
                <a:cs typeface="DM Sans"/>
                <a:sym typeface="DM Sans"/>
              </a:rPr>
              <a:t>Developing </a:t>
            </a:r>
            <a:r>
              <a:rPr lang="en-US" altLang="en-GB" sz="1200">
                <a:solidFill>
                  <a:schemeClr val="dk1"/>
                </a:solidFill>
                <a:latin typeface="DM Sans"/>
                <a:ea typeface="DM Sans"/>
                <a:cs typeface="DM Sans"/>
                <a:sym typeface="DM Sans"/>
              </a:rPr>
              <a:t>C</a:t>
            </a:r>
            <a:r>
              <a:rPr lang="en-GB" sz="1200">
                <a:solidFill>
                  <a:schemeClr val="dk1"/>
                </a:solidFill>
                <a:latin typeface="DM Sans"/>
                <a:ea typeface="DM Sans"/>
                <a:cs typeface="DM Sans"/>
                <a:sym typeface="DM Sans"/>
              </a:rPr>
              <a:t>ross-</a:t>
            </a:r>
            <a:r>
              <a:rPr lang="en-US" altLang="en-GB" sz="1200">
                <a:solidFill>
                  <a:schemeClr val="dk1"/>
                </a:solidFill>
                <a:latin typeface="DM Sans"/>
                <a:ea typeface="DM Sans"/>
                <a:cs typeface="DM Sans"/>
                <a:sym typeface="DM Sans"/>
              </a:rPr>
              <a:t>P</a:t>
            </a:r>
            <a:r>
              <a:rPr lang="en-GB" sz="1200">
                <a:solidFill>
                  <a:schemeClr val="dk1"/>
                </a:solidFill>
                <a:latin typeface="DM Sans"/>
                <a:ea typeface="DM Sans"/>
                <a:cs typeface="DM Sans"/>
                <a:sym typeface="DM Sans"/>
              </a:rPr>
              <a:t>latform </a:t>
            </a:r>
            <a:r>
              <a:rPr lang="en-US" altLang="en-GB" sz="1200">
                <a:solidFill>
                  <a:schemeClr val="dk1"/>
                </a:solidFill>
                <a:latin typeface="DM Sans"/>
                <a:ea typeface="DM Sans"/>
                <a:cs typeface="DM Sans"/>
                <a:sym typeface="DM Sans"/>
              </a:rPr>
              <a:t>A</a:t>
            </a:r>
            <a:r>
              <a:rPr lang="en-GB" sz="1200">
                <a:solidFill>
                  <a:schemeClr val="dk1"/>
                </a:solidFill>
                <a:latin typeface="DM Sans"/>
                <a:ea typeface="DM Sans"/>
                <a:cs typeface="DM Sans"/>
                <a:sym typeface="DM Sans"/>
              </a:rPr>
              <a:t>pplications</a:t>
            </a:r>
            <a:r>
              <a:rPr lang="en-US" altLang="en-GB" sz="1200">
                <a:solidFill>
                  <a:schemeClr val="dk1"/>
                </a:solidFill>
                <a:latin typeface="DM Sans"/>
                <a:ea typeface="DM Sans"/>
                <a:cs typeface="DM Sans"/>
                <a:sym typeface="DM Sans"/>
              </a:rPr>
              <a:t>.</a:t>
            </a:r>
            <a:endParaRPr lang="en-US" altLang="en-GB" sz="1200">
              <a:solidFill>
                <a:schemeClr val="dk1"/>
              </a:solidFill>
              <a:latin typeface="DM Sans"/>
              <a:ea typeface="DM Sans"/>
              <a:cs typeface="DM Sans"/>
              <a:sym typeface="DM Sans"/>
            </a:endParaRPr>
          </a:p>
        </p:txBody>
      </p:sp>
      <p:sp>
        <p:nvSpPr>
          <p:cNvPr id="4728" name="Google Shape;4728;p42"/>
          <p:cNvSpPr txBox="1"/>
          <p:nvPr/>
        </p:nvSpPr>
        <p:spPr>
          <a:xfrm>
            <a:off x="720090" y="3445510"/>
            <a:ext cx="2927985" cy="490855"/>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US" altLang="en-GB" sz="1200">
                <a:solidFill>
                  <a:schemeClr val="dk1"/>
                </a:solidFill>
                <a:latin typeface="DM Sans"/>
                <a:ea typeface="DM Sans"/>
                <a:cs typeface="DM Sans"/>
                <a:sym typeface="DM Sans"/>
              </a:rPr>
              <a:t>V</a:t>
            </a:r>
            <a:r>
              <a:rPr lang="en-GB" sz="1200">
                <a:solidFill>
                  <a:schemeClr val="dk1"/>
                </a:solidFill>
                <a:latin typeface="DM Sans"/>
                <a:ea typeface="DM Sans"/>
                <a:cs typeface="DM Sans"/>
                <a:sym typeface="DM Sans"/>
              </a:rPr>
              <a:t>ery flexible and will come in handy if we plan to build a mobile application with a native interaction platform in the future.</a:t>
            </a:r>
            <a:endParaRPr lang="en-GB" sz="1200">
              <a:solidFill>
                <a:schemeClr val="dk1"/>
              </a:solidFill>
              <a:latin typeface="DM Sans"/>
              <a:ea typeface="DM Sans"/>
              <a:cs typeface="DM Sans"/>
              <a:sym typeface="DM Sans"/>
            </a:endParaRPr>
          </a:p>
        </p:txBody>
      </p:sp>
      <p:sp>
        <p:nvSpPr>
          <p:cNvPr id="4729" name="Google Shape;4729;p42"/>
          <p:cNvSpPr txBox="1"/>
          <p:nvPr/>
        </p:nvSpPr>
        <p:spPr>
          <a:xfrm>
            <a:off x="6190450" y="2962305"/>
            <a:ext cx="2233500" cy="527700"/>
          </a:xfrm>
          <a:prstGeom prst="rect">
            <a:avLst/>
          </a:prstGeom>
          <a:noFill/>
          <a:ln>
            <a:noFill/>
          </a:ln>
        </p:spPr>
        <p:txBody>
          <a:bodyPr spcFirstLastPara="1" wrap="square" lIns="91425" tIns="91425" rIns="91425" bIns="91425" anchor="b" anchorCtr="0">
            <a:noAutofit/>
          </a:bodyPr>
          <a:lstStyle/>
          <a:p>
            <a:pPr marL="0" marR="0" lvl="0" indent="0" algn="r" rtl="0">
              <a:lnSpc>
                <a:spcPct val="100000"/>
              </a:lnSpc>
              <a:spcBef>
                <a:spcPts val="0"/>
              </a:spcBef>
              <a:spcAft>
                <a:spcPts val="0"/>
              </a:spcAft>
              <a:buNone/>
            </a:pPr>
            <a:r>
              <a:rPr lang="en-GB" sz="2100" b="1">
                <a:solidFill>
                  <a:schemeClr val="dk1"/>
                </a:solidFill>
                <a:latin typeface="Fraunces"/>
                <a:ea typeface="Fraunces"/>
                <a:cs typeface="Fraunces"/>
                <a:sym typeface="Fraunces"/>
              </a:rPr>
              <a:t> MySQL</a:t>
            </a:r>
            <a:endParaRPr lang="en-GB" sz="2100" b="1">
              <a:solidFill>
                <a:schemeClr val="dk1"/>
              </a:solidFill>
              <a:latin typeface="Fraunces"/>
              <a:ea typeface="Fraunces"/>
              <a:cs typeface="Fraunces"/>
              <a:sym typeface="Fraunces"/>
            </a:endParaRPr>
          </a:p>
        </p:txBody>
      </p:sp>
      <p:sp>
        <p:nvSpPr>
          <p:cNvPr id="4730" name="Google Shape;4730;p42"/>
          <p:cNvSpPr txBox="1"/>
          <p:nvPr/>
        </p:nvSpPr>
        <p:spPr>
          <a:xfrm>
            <a:off x="6443832" y="3445525"/>
            <a:ext cx="2233500" cy="484800"/>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0"/>
              </a:spcAft>
              <a:buNone/>
            </a:pPr>
            <a:r>
              <a:rPr lang="en-US" altLang="en-GB" sz="1200">
                <a:solidFill>
                  <a:schemeClr val="dk1"/>
                </a:solidFill>
                <a:latin typeface="DM Sans"/>
                <a:ea typeface="DM Sans"/>
                <a:cs typeface="DM Sans"/>
                <a:sym typeface="DM Sans"/>
              </a:rPr>
              <a:t>O</a:t>
            </a:r>
            <a:r>
              <a:rPr lang="en-GB" sz="1200">
                <a:solidFill>
                  <a:schemeClr val="dk1"/>
                </a:solidFill>
                <a:latin typeface="DM Sans"/>
                <a:ea typeface="DM Sans"/>
                <a:cs typeface="DM Sans"/>
                <a:sym typeface="DM Sans"/>
              </a:rPr>
              <a:t>pen-source relational database management system (RDBMS)</a:t>
            </a:r>
            <a:endParaRPr lang="en-GB" sz="1200">
              <a:solidFill>
                <a:schemeClr val="dk1"/>
              </a:solidFill>
              <a:latin typeface="DM Sans"/>
              <a:ea typeface="DM Sans"/>
              <a:cs typeface="DM Sans"/>
              <a:sym typeface="DM Sans"/>
            </a:endParaRPr>
          </a:p>
        </p:txBody>
      </p:sp>
      <p:sp>
        <p:nvSpPr>
          <p:cNvPr id="4731" name="Google Shape;4731;p42"/>
          <p:cNvSpPr txBox="1"/>
          <p:nvPr/>
        </p:nvSpPr>
        <p:spPr>
          <a:xfrm>
            <a:off x="720050" y="1631225"/>
            <a:ext cx="22335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GB" sz="2100" b="1">
                <a:solidFill>
                  <a:schemeClr val="dk1"/>
                </a:solidFill>
                <a:latin typeface="Fraunces"/>
                <a:ea typeface="Fraunces"/>
                <a:cs typeface="Fraunces"/>
                <a:sym typeface="Fraunces"/>
              </a:rPr>
              <a:t>Flutter</a:t>
            </a:r>
            <a:endParaRPr lang="en-GB" sz="2100" b="1">
              <a:solidFill>
                <a:schemeClr val="dk1"/>
              </a:solidFill>
              <a:latin typeface="Fraunces"/>
              <a:ea typeface="Fraunces"/>
              <a:cs typeface="Fraunces"/>
              <a:sym typeface="Fraunces"/>
            </a:endParaRPr>
          </a:p>
        </p:txBody>
      </p:sp>
      <p:cxnSp>
        <p:nvCxnSpPr>
          <p:cNvPr id="4732" name="Google Shape;4732;p42"/>
          <p:cNvCxnSpPr>
            <a:stCxn id="4733" idx="2"/>
            <a:endCxn id="4731" idx="3"/>
          </p:cNvCxnSpPr>
          <p:nvPr/>
        </p:nvCxnSpPr>
        <p:spPr>
          <a:xfrm rot="10800000">
            <a:off x="2953550" y="1895000"/>
            <a:ext cx="690900" cy="2391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4734" name="Google Shape;4734;p42"/>
          <p:cNvCxnSpPr>
            <a:stCxn id="4735" idx="2"/>
            <a:endCxn id="4726" idx="3"/>
          </p:cNvCxnSpPr>
          <p:nvPr/>
        </p:nvCxnSpPr>
        <p:spPr>
          <a:xfrm rot="10800000">
            <a:off x="2953550" y="3226229"/>
            <a:ext cx="690900" cy="3015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4736" name="Google Shape;4736;p42"/>
          <p:cNvCxnSpPr>
            <a:stCxn id="4737" idx="6"/>
            <a:endCxn id="4724" idx="1"/>
          </p:cNvCxnSpPr>
          <p:nvPr/>
        </p:nvCxnSpPr>
        <p:spPr>
          <a:xfrm rot="10800000" flipH="1">
            <a:off x="5499800" y="1895000"/>
            <a:ext cx="690600" cy="239100"/>
          </a:xfrm>
          <a:prstGeom prst="curvedConnector3">
            <a:avLst>
              <a:gd name="adj1" fmla="val 50004"/>
            </a:avLst>
          </a:prstGeom>
          <a:noFill/>
          <a:ln w="19050" cap="flat" cmpd="sng">
            <a:solidFill>
              <a:schemeClr val="dk1"/>
            </a:solidFill>
            <a:prstDash val="solid"/>
            <a:round/>
            <a:headEnd type="none" w="med" len="med"/>
            <a:tailEnd type="oval" w="med" len="med"/>
          </a:ln>
        </p:spPr>
      </p:cxnSp>
      <p:cxnSp>
        <p:nvCxnSpPr>
          <p:cNvPr id="4738" name="Google Shape;4738;p42"/>
          <p:cNvCxnSpPr>
            <a:stCxn id="4739" idx="6"/>
            <a:endCxn id="4729" idx="1"/>
          </p:cNvCxnSpPr>
          <p:nvPr/>
        </p:nvCxnSpPr>
        <p:spPr>
          <a:xfrm rot="10800000" flipH="1">
            <a:off x="5499800" y="3226229"/>
            <a:ext cx="690600" cy="301500"/>
          </a:xfrm>
          <a:prstGeom prst="curvedConnector3">
            <a:avLst>
              <a:gd name="adj1" fmla="val 50004"/>
            </a:avLst>
          </a:prstGeom>
          <a:noFill/>
          <a:ln w="19050" cap="flat" cmpd="sng">
            <a:solidFill>
              <a:schemeClr val="dk1"/>
            </a:solidFill>
            <a:prstDash val="solid"/>
            <a:round/>
            <a:headEnd type="none" w="med" len="med"/>
            <a:tailEnd type="oval" w="med" len="med"/>
          </a:ln>
        </p:spPr>
      </p:cxnSp>
      <p:sp>
        <p:nvSpPr>
          <p:cNvPr id="4733" name="Google Shape;4733;p42"/>
          <p:cNvSpPr/>
          <p:nvPr/>
        </p:nvSpPr>
        <p:spPr>
          <a:xfrm>
            <a:off x="3644450" y="1731500"/>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5" name="Google Shape;4735;p42"/>
          <p:cNvSpPr/>
          <p:nvPr/>
        </p:nvSpPr>
        <p:spPr>
          <a:xfrm>
            <a:off x="3644450" y="3125129"/>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7" name="Google Shape;4737;p42"/>
          <p:cNvSpPr/>
          <p:nvPr/>
        </p:nvSpPr>
        <p:spPr>
          <a:xfrm>
            <a:off x="4694600" y="1731500"/>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9" name="Google Shape;4739;p42"/>
          <p:cNvSpPr/>
          <p:nvPr/>
        </p:nvSpPr>
        <p:spPr>
          <a:xfrm>
            <a:off x="4694600" y="3125129"/>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3" name="Picture Placeholder 2" descr="ff"/>
          <p:cNvPicPr>
            <a:picLocks noChangeAspect="1"/>
          </p:cNvPicPr>
          <p:nvPr>
            <p:ph type="pic" idx="2"/>
          </p:nvPr>
        </p:nvPicPr>
        <p:blipFill>
          <a:blip r:embed="rId1"/>
          <a:stretch>
            <a:fillRect/>
          </a:stretch>
        </p:blipFill>
        <p:spPr>
          <a:xfrm>
            <a:off x="3767455" y="1894840"/>
            <a:ext cx="519430" cy="519430"/>
          </a:xfrm>
          <a:prstGeom prst="rect">
            <a:avLst/>
          </a:prstGeom>
        </p:spPr>
      </p:pic>
      <p:pic>
        <p:nvPicPr>
          <p:cNvPr id="4" name="Picture 3" descr="php"/>
          <p:cNvPicPr>
            <a:picLocks noChangeAspect="1"/>
          </p:cNvPicPr>
          <p:nvPr/>
        </p:nvPicPr>
        <p:blipFill>
          <a:blip r:embed="rId2"/>
          <a:stretch>
            <a:fillRect/>
          </a:stretch>
        </p:blipFill>
        <p:spPr>
          <a:xfrm>
            <a:off x="3696970" y="3219450"/>
            <a:ext cx="615315" cy="615315"/>
          </a:xfrm>
          <a:prstGeom prst="rect">
            <a:avLst/>
          </a:prstGeom>
        </p:spPr>
      </p:pic>
      <p:pic>
        <p:nvPicPr>
          <p:cNvPr id="5" name="Picture 4" descr="github"/>
          <p:cNvPicPr>
            <a:picLocks noChangeAspect="1"/>
          </p:cNvPicPr>
          <p:nvPr/>
        </p:nvPicPr>
        <p:blipFill>
          <a:blip r:embed="rId3"/>
          <a:stretch>
            <a:fillRect/>
          </a:stretch>
        </p:blipFill>
        <p:spPr>
          <a:xfrm>
            <a:off x="4779645" y="1779905"/>
            <a:ext cx="635000" cy="635000"/>
          </a:xfrm>
          <a:prstGeom prst="rect">
            <a:avLst/>
          </a:prstGeom>
        </p:spPr>
      </p:pic>
      <p:pic>
        <p:nvPicPr>
          <p:cNvPr id="6" name="Picture 5" descr="sql-server"/>
          <p:cNvPicPr>
            <a:picLocks noChangeAspect="1"/>
          </p:cNvPicPr>
          <p:nvPr/>
        </p:nvPicPr>
        <p:blipFill>
          <a:blip r:embed="rId4"/>
          <a:stretch>
            <a:fillRect/>
          </a:stretch>
        </p:blipFill>
        <p:spPr>
          <a:xfrm>
            <a:off x="4860290" y="3226435"/>
            <a:ext cx="551815" cy="551815"/>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4722" name="Shape 4722"/>
        <p:cNvGrpSpPr/>
        <p:nvPr/>
      </p:nvGrpSpPr>
      <p:grpSpPr>
        <a:xfrm>
          <a:off x="0" y="0"/>
          <a:ext cx="0" cy="0"/>
          <a:chOff x="0" y="0"/>
          <a:chExt cx="0" cy="0"/>
        </a:xfrm>
      </p:grpSpPr>
      <p:sp>
        <p:nvSpPr>
          <p:cNvPr id="4723" name="Google Shape;4723;p42"/>
          <p:cNvSpPr txBox="1"/>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What did we use</a:t>
            </a:r>
            <a:r>
              <a:rPr lang="en-US" altLang="en-GB"/>
              <a:t> </a:t>
            </a:r>
            <a:r>
              <a:rPr lang="ar-SA" altLang="en-GB"/>
              <a:t> </a:t>
            </a:r>
            <a:r>
              <a:rPr lang="en-US" altLang="en-GB"/>
              <a:t>?</a:t>
            </a:r>
            <a:endParaRPr lang="en-US" altLang="en-GB"/>
          </a:p>
        </p:txBody>
      </p:sp>
      <p:sp>
        <p:nvSpPr>
          <p:cNvPr id="4724" name="Google Shape;4724;p42"/>
          <p:cNvSpPr txBox="1"/>
          <p:nvPr/>
        </p:nvSpPr>
        <p:spPr>
          <a:xfrm>
            <a:off x="6190615" y="1631315"/>
            <a:ext cx="2563495" cy="527685"/>
          </a:xfrm>
          <a:prstGeom prst="rect">
            <a:avLst/>
          </a:prstGeom>
          <a:noFill/>
          <a:ln>
            <a:noFill/>
          </a:ln>
        </p:spPr>
        <p:txBody>
          <a:bodyPr spcFirstLastPara="1" wrap="square" lIns="91425" tIns="91425" rIns="91425" bIns="91425" anchor="b" anchorCtr="0">
            <a:noAutofit/>
          </a:bodyPr>
          <a:lstStyle/>
          <a:p>
            <a:pPr marL="0" marR="0" lvl="0" indent="0" algn="r" rtl="0">
              <a:lnSpc>
                <a:spcPct val="100000"/>
              </a:lnSpc>
              <a:spcBef>
                <a:spcPts val="0"/>
              </a:spcBef>
              <a:spcAft>
                <a:spcPts val="0"/>
              </a:spcAft>
              <a:buNone/>
            </a:pPr>
            <a:r>
              <a:rPr lang="en-GB" sz="2100" b="1">
                <a:solidFill>
                  <a:schemeClr val="dk1"/>
                </a:solidFill>
                <a:latin typeface="Fraunces"/>
                <a:ea typeface="Fraunces"/>
                <a:cs typeface="Fraunces"/>
                <a:sym typeface="Fraunces"/>
              </a:rPr>
              <a:t> Thunder Client</a:t>
            </a:r>
            <a:endParaRPr lang="en-GB" sz="2100" b="1">
              <a:solidFill>
                <a:schemeClr val="dk1"/>
              </a:solidFill>
              <a:latin typeface="Fraunces"/>
              <a:ea typeface="Fraunces"/>
              <a:cs typeface="Fraunces"/>
              <a:sym typeface="Fraunces"/>
            </a:endParaRPr>
          </a:p>
        </p:txBody>
      </p:sp>
      <p:sp>
        <p:nvSpPr>
          <p:cNvPr id="4725" name="Google Shape;4725;p42"/>
          <p:cNvSpPr txBox="1"/>
          <p:nvPr/>
        </p:nvSpPr>
        <p:spPr>
          <a:xfrm>
            <a:off x="6520667" y="2114445"/>
            <a:ext cx="2233500" cy="4848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n-US" altLang="en-GB" sz="1200">
                <a:solidFill>
                  <a:schemeClr val="dk1"/>
                </a:solidFill>
                <a:latin typeface="DM Sans"/>
                <a:ea typeface="DM Sans"/>
                <a:cs typeface="DM Sans"/>
                <a:sym typeface="DM Sans"/>
              </a:rPr>
              <a:t>O</a:t>
            </a:r>
            <a:r>
              <a:rPr lang="en-GB" sz="1200">
                <a:solidFill>
                  <a:schemeClr val="dk1"/>
                </a:solidFill>
                <a:latin typeface="DM Sans"/>
                <a:ea typeface="DM Sans"/>
                <a:cs typeface="DM Sans"/>
                <a:sym typeface="DM Sans"/>
              </a:rPr>
              <a:t>ffering a flexible framework to accomplish these objectives.</a:t>
            </a:r>
            <a:endParaRPr lang="en-GB" sz="1200">
              <a:solidFill>
                <a:schemeClr val="dk1"/>
              </a:solidFill>
              <a:latin typeface="DM Sans"/>
              <a:ea typeface="DM Sans"/>
              <a:cs typeface="DM Sans"/>
              <a:sym typeface="DM Sans"/>
            </a:endParaRPr>
          </a:p>
        </p:txBody>
      </p:sp>
      <p:sp>
        <p:nvSpPr>
          <p:cNvPr id="4726" name="Google Shape;4726;p42"/>
          <p:cNvSpPr txBox="1"/>
          <p:nvPr/>
        </p:nvSpPr>
        <p:spPr>
          <a:xfrm>
            <a:off x="720050" y="2962301"/>
            <a:ext cx="2233500" cy="527700"/>
          </a:xfrm>
          <a:prstGeom prst="rect">
            <a:avLst/>
          </a:prstGeom>
          <a:noFill/>
          <a:ln>
            <a:noFill/>
          </a:ln>
        </p:spPr>
        <p:txBody>
          <a:bodyPr spcFirstLastPara="1" wrap="square" lIns="91425" tIns="91425" rIns="91425" bIns="91425" anchor="b" anchorCtr="0">
            <a:noAutofit/>
          </a:bodyPr>
          <a:lstStyle/>
          <a:p>
            <a:pPr marL="0" marR="0" lvl="0" indent="0" algn="l" rtl="0">
              <a:lnSpc>
                <a:spcPct val="100000"/>
              </a:lnSpc>
              <a:spcBef>
                <a:spcPts val="0"/>
              </a:spcBef>
              <a:spcAft>
                <a:spcPts val="0"/>
              </a:spcAft>
              <a:buNone/>
            </a:pPr>
            <a:r>
              <a:rPr lang="en-GB" sz="2100" b="1">
                <a:solidFill>
                  <a:schemeClr val="dk1"/>
                </a:solidFill>
                <a:latin typeface="Fraunces"/>
                <a:ea typeface="Fraunces"/>
                <a:cs typeface="Fraunces"/>
                <a:sym typeface="Fraunces"/>
              </a:rPr>
              <a:t>Draw Io</a:t>
            </a:r>
            <a:endParaRPr lang="en-GB" sz="2100" b="1">
              <a:solidFill>
                <a:schemeClr val="dk1"/>
              </a:solidFill>
              <a:latin typeface="Fraunces"/>
              <a:ea typeface="Fraunces"/>
              <a:cs typeface="Fraunces"/>
              <a:sym typeface="Fraunces"/>
            </a:endParaRPr>
          </a:p>
        </p:txBody>
      </p:sp>
      <p:sp>
        <p:nvSpPr>
          <p:cNvPr id="4727" name="Google Shape;4727;p42"/>
          <p:cNvSpPr txBox="1"/>
          <p:nvPr/>
        </p:nvSpPr>
        <p:spPr>
          <a:xfrm>
            <a:off x="720161" y="2114449"/>
            <a:ext cx="2233500" cy="484800"/>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0"/>
              </a:spcAft>
              <a:buNone/>
            </a:pPr>
            <a:r>
              <a:rPr lang="en-US" altLang="en-GB" sz="1200">
                <a:solidFill>
                  <a:schemeClr val="dk1"/>
                </a:solidFill>
                <a:latin typeface="DM Sans"/>
                <a:ea typeface="DM Sans"/>
                <a:cs typeface="DM Sans"/>
                <a:sym typeface="DM Sans"/>
              </a:rPr>
              <a:t>P</a:t>
            </a:r>
            <a:r>
              <a:rPr lang="en-GB" sz="1200">
                <a:solidFill>
                  <a:schemeClr val="dk1"/>
                </a:solidFill>
                <a:latin typeface="DM Sans"/>
                <a:ea typeface="DM Sans"/>
                <a:cs typeface="DM Sans"/>
                <a:sym typeface="DM Sans"/>
              </a:rPr>
              <a:t>latform created by Google, serves as a non-relational database.</a:t>
            </a:r>
            <a:endParaRPr lang="en-GB" sz="1200">
              <a:solidFill>
                <a:schemeClr val="dk1"/>
              </a:solidFill>
              <a:latin typeface="DM Sans"/>
              <a:ea typeface="DM Sans"/>
              <a:cs typeface="DM Sans"/>
              <a:sym typeface="DM Sans"/>
            </a:endParaRPr>
          </a:p>
        </p:txBody>
      </p:sp>
      <p:sp>
        <p:nvSpPr>
          <p:cNvPr id="4728" name="Google Shape;4728;p42"/>
          <p:cNvSpPr txBox="1"/>
          <p:nvPr/>
        </p:nvSpPr>
        <p:spPr>
          <a:xfrm>
            <a:off x="720161" y="3445525"/>
            <a:ext cx="2233500" cy="484800"/>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0"/>
              </a:spcAft>
              <a:buNone/>
            </a:pPr>
            <a:r>
              <a:rPr lang="en-US" altLang="en-GB" sz="1200">
                <a:solidFill>
                  <a:schemeClr val="dk1"/>
                </a:solidFill>
                <a:latin typeface="DM Sans"/>
                <a:ea typeface="DM Sans"/>
                <a:cs typeface="DM Sans"/>
                <a:sym typeface="DM Sans"/>
              </a:rPr>
              <a:t>A </a:t>
            </a:r>
            <a:r>
              <a:rPr lang="en-GB" sz="1200">
                <a:solidFill>
                  <a:schemeClr val="dk1"/>
                </a:solidFill>
                <a:latin typeface="DM Sans"/>
                <a:ea typeface="DM Sans"/>
                <a:cs typeface="DM Sans"/>
                <a:sym typeface="DM Sans"/>
              </a:rPr>
              <a:t>diagramming tool that can produce diagrams in different file formats</a:t>
            </a:r>
            <a:endParaRPr lang="en-GB" sz="1200">
              <a:solidFill>
                <a:schemeClr val="dk1"/>
              </a:solidFill>
              <a:latin typeface="DM Sans"/>
              <a:ea typeface="DM Sans"/>
              <a:cs typeface="DM Sans"/>
              <a:sym typeface="DM Sans"/>
            </a:endParaRPr>
          </a:p>
        </p:txBody>
      </p:sp>
      <p:sp>
        <p:nvSpPr>
          <p:cNvPr id="4729" name="Google Shape;4729;p42"/>
          <p:cNvSpPr txBox="1"/>
          <p:nvPr/>
        </p:nvSpPr>
        <p:spPr>
          <a:xfrm>
            <a:off x="6190615" y="2962275"/>
            <a:ext cx="2645410" cy="527685"/>
          </a:xfrm>
          <a:prstGeom prst="rect">
            <a:avLst/>
          </a:prstGeom>
          <a:noFill/>
          <a:ln>
            <a:noFill/>
          </a:ln>
        </p:spPr>
        <p:txBody>
          <a:bodyPr spcFirstLastPara="1" wrap="square" lIns="91425" tIns="91425" rIns="91425" bIns="91425" anchor="b" anchorCtr="0">
            <a:noAutofit/>
          </a:bodyPr>
          <a:lstStyle/>
          <a:p>
            <a:pPr marL="0" marR="0" lvl="0" indent="0" algn="ctr" rtl="0">
              <a:lnSpc>
                <a:spcPct val="100000"/>
              </a:lnSpc>
              <a:spcBef>
                <a:spcPts val="0"/>
              </a:spcBef>
              <a:spcAft>
                <a:spcPts val="0"/>
              </a:spcAft>
              <a:buNone/>
            </a:pPr>
            <a:r>
              <a:rPr lang="en-GB" sz="2100" b="1">
                <a:solidFill>
                  <a:schemeClr val="dk1"/>
                </a:solidFill>
                <a:latin typeface="Fraunces"/>
                <a:ea typeface="Fraunces"/>
                <a:cs typeface="Fraunces"/>
                <a:sym typeface="Fraunces"/>
              </a:rPr>
              <a:t> HTML, CSS, and JavaScript</a:t>
            </a:r>
            <a:endParaRPr lang="en-GB" sz="2100" b="1">
              <a:solidFill>
                <a:schemeClr val="dk1"/>
              </a:solidFill>
              <a:latin typeface="Fraunces"/>
              <a:ea typeface="Fraunces"/>
              <a:cs typeface="Fraunces"/>
              <a:sym typeface="Fraunces"/>
            </a:endParaRPr>
          </a:p>
        </p:txBody>
      </p:sp>
      <p:sp>
        <p:nvSpPr>
          <p:cNvPr id="4730" name="Google Shape;4730;p42"/>
          <p:cNvSpPr txBox="1"/>
          <p:nvPr/>
        </p:nvSpPr>
        <p:spPr>
          <a:xfrm>
            <a:off x="6660367" y="3425840"/>
            <a:ext cx="2233500" cy="484800"/>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0"/>
              </a:spcAft>
              <a:buNone/>
            </a:pPr>
            <a:r>
              <a:rPr lang="en-US" altLang="en-GB" sz="1200">
                <a:solidFill>
                  <a:schemeClr val="dk1"/>
                </a:solidFill>
                <a:latin typeface="DM Sans"/>
                <a:ea typeface="DM Sans"/>
                <a:cs typeface="DM Sans"/>
                <a:sym typeface="DM Sans"/>
              </a:rPr>
              <a:t>T</a:t>
            </a:r>
            <a:r>
              <a:rPr lang="en-GB" sz="1200">
                <a:solidFill>
                  <a:schemeClr val="dk1"/>
                </a:solidFill>
                <a:latin typeface="DM Sans"/>
                <a:ea typeface="DM Sans"/>
                <a:cs typeface="DM Sans"/>
                <a:sym typeface="DM Sans"/>
              </a:rPr>
              <a:t>hree fundamental technologies used in web development. They work together to create dynamic and interactive web pages. </a:t>
            </a:r>
            <a:endParaRPr lang="en-GB" sz="1200">
              <a:solidFill>
                <a:schemeClr val="dk1"/>
              </a:solidFill>
              <a:latin typeface="DM Sans"/>
              <a:ea typeface="DM Sans"/>
              <a:cs typeface="DM Sans"/>
              <a:sym typeface="DM Sans"/>
            </a:endParaRPr>
          </a:p>
        </p:txBody>
      </p:sp>
      <p:sp>
        <p:nvSpPr>
          <p:cNvPr id="4731" name="Google Shape;4731;p42"/>
          <p:cNvSpPr txBox="1"/>
          <p:nvPr/>
        </p:nvSpPr>
        <p:spPr>
          <a:xfrm>
            <a:off x="720050" y="1631225"/>
            <a:ext cx="22335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GB" sz="2100" b="1">
                <a:solidFill>
                  <a:schemeClr val="dk1"/>
                </a:solidFill>
                <a:latin typeface="Fraunces"/>
                <a:ea typeface="Fraunces"/>
                <a:cs typeface="Fraunces"/>
                <a:sym typeface="Fraunces"/>
              </a:rPr>
              <a:t>Firebase</a:t>
            </a:r>
            <a:endParaRPr lang="en-GB" sz="2100" b="1">
              <a:solidFill>
                <a:schemeClr val="dk1"/>
              </a:solidFill>
              <a:latin typeface="Fraunces"/>
              <a:ea typeface="Fraunces"/>
              <a:cs typeface="Fraunces"/>
              <a:sym typeface="Fraunces"/>
            </a:endParaRPr>
          </a:p>
        </p:txBody>
      </p:sp>
      <p:cxnSp>
        <p:nvCxnSpPr>
          <p:cNvPr id="4732" name="Google Shape;4732;p42"/>
          <p:cNvCxnSpPr>
            <a:stCxn id="4733" idx="2"/>
            <a:endCxn id="4731" idx="3"/>
          </p:cNvCxnSpPr>
          <p:nvPr/>
        </p:nvCxnSpPr>
        <p:spPr>
          <a:xfrm rot="10800000">
            <a:off x="2953550" y="1895000"/>
            <a:ext cx="690900" cy="2391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4734" name="Google Shape;4734;p42"/>
          <p:cNvCxnSpPr>
            <a:stCxn id="4735" idx="2"/>
            <a:endCxn id="4726" idx="3"/>
          </p:cNvCxnSpPr>
          <p:nvPr/>
        </p:nvCxnSpPr>
        <p:spPr>
          <a:xfrm rot="10800000">
            <a:off x="2953550" y="3226229"/>
            <a:ext cx="690900" cy="3015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4736" name="Google Shape;4736;p42"/>
          <p:cNvCxnSpPr>
            <a:stCxn id="4737" idx="6"/>
            <a:endCxn id="4724" idx="1"/>
          </p:cNvCxnSpPr>
          <p:nvPr/>
        </p:nvCxnSpPr>
        <p:spPr>
          <a:xfrm flipV="1">
            <a:off x="5499735" y="1895475"/>
            <a:ext cx="690880" cy="23876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4738" name="Google Shape;4738;p42"/>
          <p:cNvCxnSpPr>
            <a:stCxn id="4739" idx="6"/>
            <a:endCxn id="4729" idx="1"/>
          </p:cNvCxnSpPr>
          <p:nvPr/>
        </p:nvCxnSpPr>
        <p:spPr>
          <a:xfrm flipV="1">
            <a:off x="5499735" y="3226435"/>
            <a:ext cx="690880" cy="300990"/>
          </a:xfrm>
          <a:prstGeom prst="curvedConnector3">
            <a:avLst>
              <a:gd name="adj1" fmla="val 50000"/>
            </a:avLst>
          </a:prstGeom>
          <a:noFill/>
          <a:ln w="19050" cap="flat" cmpd="sng">
            <a:solidFill>
              <a:schemeClr val="dk1"/>
            </a:solidFill>
            <a:prstDash val="solid"/>
            <a:round/>
            <a:headEnd type="none" w="med" len="med"/>
            <a:tailEnd type="oval" w="med" len="med"/>
          </a:ln>
        </p:spPr>
      </p:cxnSp>
      <p:sp>
        <p:nvSpPr>
          <p:cNvPr id="4733" name="Google Shape;4733;p42"/>
          <p:cNvSpPr/>
          <p:nvPr/>
        </p:nvSpPr>
        <p:spPr>
          <a:xfrm>
            <a:off x="3644450" y="1731500"/>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5" name="Google Shape;4735;p42"/>
          <p:cNvSpPr/>
          <p:nvPr/>
        </p:nvSpPr>
        <p:spPr>
          <a:xfrm>
            <a:off x="3644450" y="3125129"/>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7" name="Google Shape;4737;p42"/>
          <p:cNvSpPr/>
          <p:nvPr/>
        </p:nvSpPr>
        <p:spPr>
          <a:xfrm>
            <a:off x="4694600" y="1731500"/>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9" name="Google Shape;4739;p42"/>
          <p:cNvSpPr/>
          <p:nvPr/>
        </p:nvSpPr>
        <p:spPr>
          <a:xfrm>
            <a:off x="4694600" y="3125129"/>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 name="Picture Placeholder 0" descr="database (1)"/>
          <p:cNvPicPr>
            <a:picLocks noChangeAspect="1"/>
          </p:cNvPicPr>
          <p:nvPr>
            <p:ph type="pic" idx="2"/>
          </p:nvPr>
        </p:nvPicPr>
        <p:blipFill>
          <a:blip r:embed="rId1"/>
          <a:stretch>
            <a:fillRect/>
          </a:stretch>
        </p:blipFill>
        <p:spPr>
          <a:xfrm>
            <a:off x="3776345" y="1825625"/>
            <a:ext cx="553720" cy="553720"/>
          </a:xfrm>
          <a:prstGeom prst="rect">
            <a:avLst/>
          </a:prstGeom>
        </p:spPr>
      </p:pic>
      <p:pic>
        <p:nvPicPr>
          <p:cNvPr id="3" name="Picture 2" descr="flow"/>
          <p:cNvPicPr>
            <a:picLocks noChangeAspect="1"/>
          </p:cNvPicPr>
          <p:nvPr/>
        </p:nvPicPr>
        <p:blipFill>
          <a:blip r:embed="rId2"/>
          <a:stretch>
            <a:fillRect/>
          </a:stretch>
        </p:blipFill>
        <p:spPr>
          <a:xfrm flipH="1">
            <a:off x="3776345" y="3197860"/>
            <a:ext cx="658495" cy="658495"/>
          </a:xfrm>
          <a:prstGeom prst="rect">
            <a:avLst/>
          </a:prstGeom>
        </p:spPr>
      </p:pic>
      <p:pic>
        <p:nvPicPr>
          <p:cNvPr id="4" name="Picture 3" descr="thunder"/>
          <p:cNvPicPr>
            <a:picLocks noChangeAspect="1"/>
          </p:cNvPicPr>
          <p:nvPr/>
        </p:nvPicPr>
        <p:blipFill>
          <a:blip r:embed="rId3"/>
          <a:stretch>
            <a:fillRect/>
          </a:stretch>
        </p:blipFill>
        <p:spPr>
          <a:xfrm>
            <a:off x="4802505" y="1824990"/>
            <a:ext cx="575310" cy="575310"/>
          </a:xfrm>
          <a:prstGeom prst="rect">
            <a:avLst/>
          </a:prstGeom>
        </p:spPr>
      </p:pic>
      <p:pic>
        <p:nvPicPr>
          <p:cNvPr id="5" name="Picture 4" descr="coding"/>
          <p:cNvPicPr>
            <a:picLocks noChangeAspect="1"/>
          </p:cNvPicPr>
          <p:nvPr/>
        </p:nvPicPr>
        <p:blipFill>
          <a:blip r:embed="rId4"/>
          <a:stretch>
            <a:fillRect/>
          </a:stretch>
        </p:blipFill>
        <p:spPr>
          <a:xfrm>
            <a:off x="4704080" y="3174365"/>
            <a:ext cx="735965" cy="735965"/>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4306" name="Shape 4306"/>
        <p:cNvGrpSpPr/>
        <p:nvPr/>
      </p:nvGrpSpPr>
      <p:grpSpPr>
        <a:xfrm>
          <a:off x="0" y="0"/>
          <a:ext cx="0" cy="0"/>
          <a:chOff x="0" y="0"/>
          <a:chExt cx="0" cy="0"/>
        </a:xfrm>
      </p:grpSpPr>
      <p:sp>
        <p:nvSpPr>
          <p:cNvPr id="4307" name="Google Shape;4307;p38"/>
          <p:cNvSpPr/>
          <p:nvPr/>
        </p:nvSpPr>
        <p:spPr>
          <a:xfrm rot="-5045874">
            <a:off x="-415518" y="3600694"/>
            <a:ext cx="1691275" cy="1169262"/>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38"/>
          <p:cNvSpPr txBox="1"/>
          <p:nvPr>
            <p:ph type="title"/>
          </p:nvPr>
        </p:nvSpPr>
        <p:spPr>
          <a:xfrm>
            <a:off x="2051685" y="2263775"/>
            <a:ext cx="5288915" cy="84201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sym typeface="+mn-ea"/>
              </a:rPr>
              <a:t>Features</a:t>
            </a:r>
            <a:endParaRPr lang="en-GB">
              <a:sym typeface="+mn-ea"/>
            </a:endParaRPr>
          </a:p>
        </p:txBody>
      </p:sp>
      <p:sp>
        <p:nvSpPr>
          <p:cNvPr id="4309" name="Google Shape;4309;p38"/>
          <p:cNvSpPr txBox="1"/>
          <p:nvPr>
            <p:ph type="title" idx="2"/>
          </p:nvPr>
        </p:nvSpPr>
        <p:spPr>
          <a:xfrm>
            <a:off x="1691700" y="1132085"/>
            <a:ext cx="15372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0</a:t>
            </a:r>
            <a:r>
              <a:rPr lang="en-US" altLang="en-GB"/>
              <a:t>4</a:t>
            </a:r>
            <a:endParaRPr lang="en-US" altLang="en-GB"/>
          </a:p>
        </p:txBody>
      </p:sp>
      <p:grpSp>
        <p:nvGrpSpPr>
          <p:cNvPr id="4312" name="Google Shape;4312;p38"/>
          <p:cNvGrpSpPr/>
          <p:nvPr/>
        </p:nvGrpSpPr>
        <p:grpSpPr>
          <a:xfrm rot="-5400000">
            <a:off x="3389307" y="3657767"/>
            <a:ext cx="780986" cy="2520866"/>
            <a:chOff x="6009515" y="1449343"/>
            <a:chExt cx="454141" cy="1465875"/>
          </a:xfrm>
        </p:grpSpPr>
        <p:sp>
          <p:nvSpPr>
            <p:cNvPr id="4313" name="Google Shape;4313;p38"/>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38"/>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38"/>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38"/>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94" name="Google Shape;4594;p38"/>
          <p:cNvGrpSpPr/>
          <p:nvPr/>
        </p:nvGrpSpPr>
        <p:grpSpPr>
          <a:xfrm rot="2157740">
            <a:off x="4616978" y="-212704"/>
            <a:ext cx="2417239" cy="1611804"/>
            <a:chOff x="3325031" y="1408911"/>
            <a:chExt cx="1100839" cy="734034"/>
          </a:xfrm>
        </p:grpSpPr>
        <p:sp>
          <p:nvSpPr>
            <p:cNvPr id="4595" name="Google Shape;4595;p38"/>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6" name="Google Shape;4596;p38"/>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7" name="Google Shape;4597;p38"/>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38"/>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38"/>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0" name="Google Shape;4600;p38"/>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1" name="Google Shape;4601;p38"/>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38"/>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38"/>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38"/>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38"/>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5579" name="Shape 5579"/>
        <p:cNvGrpSpPr/>
        <p:nvPr/>
      </p:nvGrpSpPr>
      <p:grpSpPr>
        <a:xfrm>
          <a:off x="0" y="0"/>
          <a:ext cx="0" cy="0"/>
          <a:chOff x="0" y="0"/>
          <a:chExt cx="0" cy="0"/>
        </a:xfrm>
      </p:grpSpPr>
      <p:sp>
        <p:nvSpPr>
          <p:cNvPr id="5580" name="Google Shape;5580;p58"/>
          <p:cNvSpPr/>
          <p:nvPr/>
        </p:nvSpPr>
        <p:spPr>
          <a:xfrm>
            <a:off x="3298790"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1" name="Google Shape;5581;p58"/>
          <p:cNvSpPr/>
          <p:nvPr/>
        </p:nvSpPr>
        <p:spPr>
          <a:xfrm>
            <a:off x="5047659"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2" name="Google Shape;5582;p58"/>
          <p:cNvSpPr/>
          <p:nvPr/>
        </p:nvSpPr>
        <p:spPr>
          <a:xfrm>
            <a:off x="6790382"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3" name="Google Shape;5583;p58"/>
          <p:cNvSpPr/>
          <p:nvPr/>
        </p:nvSpPr>
        <p:spPr>
          <a:xfrm>
            <a:off x="1549922"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4" name="Google Shape;5584;p58"/>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Features</a:t>
            </a:r>
            <a:endParaRPr lang="en-GB"/>
          </a:p>
        </p:txBody>
      </p:sp>
      <p:sp>
        <p:nvSpPr>
          <p:cNvPr id="5585" name="Google Shape;5585;p58"/>
          <p:cNvSpPr/>
          <p:nvPr/>
        </p:nvSpPr>
        <p:spPr>
          <a:xfrm>
            <a:off x="1666172" y="2609250"/>
            <a:ext cx="5727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3000" b="1">
                <a:solidFill>
                  <a:schemeClr val="dk1"/>
                </a:solidFill>
                <a:latin typeface="Fraunces"/>
                <a:ea typeface="Fraunces"/>
                <a:cs typeface="Fraunces"/>
                <a:sym typeface="Fraunces"/>
              </a:rPr>
              <a:t>1</a:t>
            </a:r>
            <a:endParaRPr sz="3000" b="1">
              <a:solidFill>
                <a:schemeClr val="dk1"/>
              </a:solidFill>
              <a:latin typeface="Fraunces"/>
              <a:ea typeface="Fraunces"/>
              <a:cs typeface="Fraunces"/>
              <a:sym typeface="Fraunces"/>
            </a:endParaRPr>
          </a:p>
        </p:txBody>
      </p:sp>
      <p:sp>
        <p:nvSpPr>
          <p:cNvPr id="5586" name="Google Shape;5586;p58"/>
          <p:cNvSpPr/>
          <p:nvPr/>
        </p:nvSpPr>
        <p:spPr>
          <a:xfrm>
            <a:off x="3413390" y="2607600"/>
            <a:ext cx="576000" cy="5760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GB" sz="3000" b="1">
                <a:solidFill>
                  <a:schemeClr val="dk1"/>
                </a:solidFill>
                <a:latin typeface="Fraunces"/>
                <a:ea typeface="Fraunces"/>
                <a:cs typeface="Fraunces"/>
                <a:sym typeface="Fraunces"/>
              </a:rPr>
              <a:t>2</a:t>
            </a:r>
            <a:endParaRPr sz="3000" b="1">
              <a:solidFill>
                <a:schemeClr val="dk1"/>
              </a:solidFill>
              <a:latin typeface="Fraunces"/>
              <a:ea typeface="Fraunces"/>
              <a:cs typeface="Fraunces"/>
              <a:sym typeface="Fraunces"/>
            </a:endParaRPr>
          </a:p>
        </p:txBody>
      </p:sp>
      <p:sp>
        <p:nvSpPr>
          <p:cNvPr id="5587" name="Google Shape;5587;p58"/>
          <p:cNvSpPr/>
          <p:nvPr/>
        </p:nvSpPr>
        <p:spPr>
          <a:xfrm>
            <a:off x="5160209" y="2607600"/>
            <a:ext cx="576000" cy="5760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GB" sz="3000" b="1">
                <a:solidFill>
                  <a:schemeClr val="dk1"/>
                </a:solidFill>
                <a:latin typeface="Fraunces"/>
                <a:ea typeface="Fraunces"/>
                <a:cs typeface="Fraunces"/>
                <a:sym typeface="Fraunces"/>
              </a:rPr>
              <a:t>3</a:t>
            </a:r>
            <a:endParaRPr sz="3000" b="1">
              <a:solidFill>
                <a:schemeClr val="dk1"/>
              </a:solidFill>
              <a:latin typeface="Fraunces"/>
              <a:ea typeface="Fraunces"/>
              <a:cs typeface="Fraunces"/>
              <a:sym typeface="Fraunces"/>
            </a:endParaRPr>
          </a:p>
        </p:txBody>
      </p:sp>
      <p:sp>
        <p:nvSpPr>
          <p:cNvPr id="5588" name="Google Shape;5588;p58"/>
          <p:cNvSpPr/>
          <p:nvPr/>
        </p:nvSpPr>
        <p:spPr>
          <a:xfrm>
            <a:off x="6904982" y="2607600"/>
            <a:ext cx="576000" cy="5760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GB" sz="3000" b="1">
                <a:solidFill>
                  <a:schemeClr val="dk1"/>
                </a:solidFill>
                <a:latin typeface="Fraunces"/>
                <a:ea typeface="Fraunces"/>
                <a:cs typeface="Fraunces"/>
                <a:sym typeface="Fraunces"/>
              </a:rPr>
              <a:t>4</a:t>
            </a:r>
            <a:endParaRPr sz="3000" b="1">
              <a:solidFill>
                <a:schemeClr val="dk1"/>
              </a:solidFill>
              <a:latin typeface="Fraunces"/>
              <a:ea typeface="Fraunces"/>
              <a:cs typeface="Fraunces"/>
              <a:sym typeface="Fraunces"/>
            </a:endParaRPr>
          </a:p>
        </p:txBody>
      </p:sp>
      <p:sp>
        <p:nvSpPr>
          <p:cNvPr id="5589" name="Google Shape;5589;p58"/>
          <p:cNvSpPr txBox="1"/>
          <p:nvPr/>
        </p:nvSpPr>
        <p:spPr>
          <a:xfrm>
            <a:off x="711272" y="1300524"/>
            <a:ext cx="2482500"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US" altLang="en-GB" sz="2100" b="1">
                <a:solidFill>
                  <a:schemeClr val="dk1"/>
                </a:solidFill>
                <a:latin typeface="Fraunces"/>
                <a:ea typeface="Fraunces"/>
                <a:cs typeface="Fraunces"/>
                <a:sym typeface="Fraunces"/>
              </a:rPr>
              <a:t>A</a:t>
            </a:r>
            <a:r>
              <a:rPr lang="en-GB" sz="2100" b="1">
                <a:solidFill>
                  <a:schemeClr val="dk1"/>
                </a:solidFill>
                <a:latin typeface="Fraunces"/>
                <a:ea typeface="Fraunces"/>
                <a:cs typeface="Fraunces"/>
                <a:sym typeface="Fraunces"/>
              </a:rPr>
              <a:t>uthentication</a:t>
            </a:r>
            <a:endParaRPr lang="en-GB" sz="2100" b="1">
              <a:solidFill>
                <a:schemeClr val="dk1"/>
              </a:solidFill>
              <a:latin typeface="Fraunces"/>
              <a:ea typeface="Fraunces"/>
              <a:cs typeface="Fraunces"/>
              <a:sym typeface="Fraunces"/>
            </a:endParaRPr>
          </a:p>
        </p:txBody>
      </p:sp>
      <p:sp>
        <p:nvSpPr>
          <p:cNvPr id="5590" name="Google Shape;5590;p58"/>
          <p:cNvSpPr txBox="1"/>
          <p:nvPr/>
        </p:nvSpPr>
        <p:spPr>
          <a:xfrm>
            <a:off x="711272" y="1687371"/>
            <a:ext cx="2482500" cy="5436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n-US" altLang="en-GB" sz="1800">
                <a:solidFill>
                  <a:schemeClr val="dk1"/>
                </a:solidFill>
                <a:latin typeface="DM Sans"/>
                <a:ea typeface="DM Sans"/>
                <a:cs typeface="DM Sans"/>
                <a:sym typeface="DM Sans"/>
              </a:rPr>
              <a:t>L</a:t>
            </a:r>
            <a:r>
              <a:rPr lang="en-GB" sz="1800">
                <a:solidFill>
                  <a:schemeClr val="dk1"/>
                </a:solidFill>
                <a:latin typeface="DM Sans"/>
                <a:ea typeface="DM Sans"/>
                <a:cs typeface="DM Sans"/>
                <a:sym typeface="DM Sans"/>
              </a:rPr>
              <a:t>og </a:t>
            </a:r>
            <a:r>
              <a:rPr lang="en-US" altLang="en-GB" sz="1800">
                <a:solidFill>
                  <a:schemeClr val="dk1"/>
                </a:solidFill>
                <a:latin typeface="DM Sans"/>
                <a:ea typeface="DM Sans"/>
                <a:cs typeface="DM Sans"/>
                <a:sym typeface="DM Sans"/>
              </a:rPr>
              <a:t>I</a:t>
            </a:r>
            <a:r>
              <a:rPr lang="en-GB" sz="1800">
                <a:solidFill>
                  <a:schemeClr val="dk1"/>
                </a:solidFill>
                <a:latin typeface="DM Sans"/>
                <a:ea typeface="DM Sans"/>
                <a:cs typeface="DM Sans"/>
                <a:sym typeface="DM Sans"/>
              </a:rPr>
              <a:t>n</a:t>
            </a:r>
            <a:r>
              <a:rPr lang="en-US" altLang="en-GB" sz="1800">
                <a:solidFill>
                  <a:schemeClr val="dk1"/>
                </a:solidFill>
                <a:latin typeface="DM Sans"/>
                <a:ea typeface="DM Sans"/>
                <a:cs typeface="DM Sans"/>
                <a:sym typeface="DM Sans"/>
              </a:rPr>
              <a:t> ,</a:t>
            </a:r>
            <a:r>
              <a:rPr lang="en-GB" sz="1800">
                <a:solidFill>
                  <a:schemeClr val="dk1"/>
                </a:solidFill>
                <a:latin typeface="DM Sans"/>
                <a:ea typeface="DM Sans"/>
                <a:cs typeface="DM Sans"/>
                <a:sym typeface="DM Sans"/>
              </a:rPr>
              <a:t> </a:t>
            </a:r>
            <a:r>
              <a:rPr lang="en-US" altLang="en-GB" sz="1800">
                <a:solidFill>
                  <a:schemeClr val="dk1"/>
                </a:solidFill>
                <a:latin typeface="DM Sans"/>
                <a:ea typeface="DM Sans"/>
                <a:cs typeface="DM Sans"/>
                <a:sym typeface="DM Sans"/>
              </a:rPr>
              <a:t>S</a:t>
            </a:r>
            <a:r>
              <a:rPr lang="en-GB" sz="1800">
                <a:solidFill>
                  <a:schemeClr val="dk1"/>
                </a:solidFill>
                <a:latin typeface="DM Sans"/>
                <a:ea typeface="DM Sans"/>
                <a:cs typeface="DM Sans"/>
                <a:sym typeface="DM Sans"/>
              </a:rPr>
              <a:t>ign </a:t>
            </a:r>
            <a:r>
              <a:rPr lang="en-US" altLang="en-GB" sz="1800">
                <a:solidFill>
                  <a:schemeClr val="dk1"/>
                </a:solidFill>
                <a:latin typeface="DM Sans"/>
                <a:ea typeface="DM Sans"/>
                <a:cs typeface="DM Sans"/>
                <a:sym typeface="DM Sans"/>
              </a:rPr>
              <a:t>U</a:t>
            </a:r>
            <a:r>
              <a:rPr lang="en-GB" sz="1800">
                <a:solidFill>
                  <a:schemeClr val="dk1"/>
                </a:solidFill>
                <a:latin typeface="DM Sans"/>
                <a:ea typeface="DM Sans"/>
                <a:cs typeface="DM Sans"/>
                <a:sym typeface="DM Sans"/>
              </a:rPr>
              <a:t>p</a:t>
            </a:r>
            <a:endParaRPr lang="en-GB" sz="1800">
              <a:solidFill>
                <a:schemeClr val="dk1"/>
              </a:solidFill>
              <a:latin typeface="DM Sans"/>
              <a:ea typeface="DM Sans"/>
              <a:cs typeface="DM Sans"/>
              <a:sym typeface="DM Sans"/>
            </a:endParaRPr>
          </a:p>
        </p:txBody>
      </p:sp>
      <p:sp>
        <p:nvSpPr>
          <p:cNvPr id="5591" name="Google Shape;5591;p58"/>
          <p:cNvSpPr txBox="1"/>
          <p:nvPr/>
        </p:nvSpPr>
        <p:spPr>
          <a:xfrm>
            <a:off x="2461640" y="3547146"/>
            <a:ext cx="2479500" cy="450900"/>
          </a:xfrm>
          <a:prstGeom prst="rect">
            <a:avLst/>
          </a:prstGeom>
          <a:noFill/>
          <a:ln>
            <a:noFill/>
          </a:ln>
        </p:spPr>
        <p:txBody>
          <a:bodyPr spcFirstLastPara="1" wrap="square" lIns="91425" tIns="91425" rIns="91425" bIns="91425" anchor="b" anchorCtr="0">
            <a:noAutofit/>
          </a:bodyPr>
          <a:lstStyle/>
          <a:p>
            <a:pPr marL="0" marR="0" lvl="0" indent="0" algn="ctr" rtl="0">
              <a:lnSpc>
                <a:spcPct val="100000"/>
              </a:lnSpc>
              <a:spcBef>
                <a:spcPts val="0"/>
              </a:spcBef>
              <a:spcAft>
                <a:spcPts val="0"/>
              </a:spcAft>
              <a:buNone/>
            </a:pPr>
            <a:r>
              <a:rPr lang="en-US" altLang="en-GB" sz="2100" b="1">
                <a:solidFill>
                  <a:schemeClr val="dk1"/>
                </a:solidFill>
                <a:latin typeface="Fraunces"/>
                <a:ea typeface="Fraunces"/>
                <a:cs typeface="Fraunces"/>
                <a:sym typeface="Fraunces"/>
              </a:rPr>
              <a:t>M</a:t>
            </a:r>
            <a:r>
              <a:rPr lang="en-GB" sz="2100" b="1">
                <a:solidFill>
                  <a:schemeClr val="dk1"/>
                </a:solidFill>
                <a:latin typeface="Fraunces"/>
                <a:ea typeface="Fraunces"/>
                <a:cs typeface="Fraunces"/>
                <a:sym typeface="Fraunces"/>
              </a:rPr>
              <a:t>ultiuser </a:t>
            </a:r>
            <a:r>
              <a:rPr lang="en-US" altLang="en-GB" sz="2100" b="1">
                <a:solidFill>
                  <a:schemeClr val="dk1"/>
                </a:solidFill>
                <a:latin typeface="Fraunces"/>
                <a:ea typeface="Fraunces"/>
                <a:cs typeface="Fraunces"/>
                <a:sym typeface="Fraunces"/>
              </a:rPr>
              <a:t>S</a:t>
            </a:r>
            <a:r>
              <a:rPr lang="en-GB" sz="2100" b="1">
                <a:solidFill>
                  <a:schemeClr val="dk1"/>
                </a:solidFill>
                <a:latin typeface="Fraunces"/>
                <a:ea typeface="Fraunces"/>
                <a:cs typeface="Fraunces"/>
                <a:sym typeface="Fraunces"/>
              </a:rPr>
              <a:t>creen </a:t>
            </a:r>
            <a:endParaRPr lang="en-GB" sz="2100" b="1">
              <a:solidFill>
                <a:schemeClr val="dk1"/>
              </a:solidFill>
              <a:latin typeface="Fraunces"/>
              <a:ea typeface="Fraunces"/>
              <a:cs typeface="Fraunces"/>
              <a:sym typeface="Fraunces"/>
            </a:endParaRPr>
          </a:p>
        </p:txBody>
      </p:sp>
      <p:sp>
        <p:nvSpPr>
          <p:cNvPr id="5592" name="Google Shape;5592;p58"/>
          <p:cNvSpPr txBox="1"/>
          <p:nvPr/>
        </p:nvSpPr>
        <p:spPr>
          <a:xfrm>
            <a:off x="2461640" y="3931835"/>
            <a:ext cx="2479500" cy="543600"/>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0"/>
              </a:spcAft>
              <a:buNone/>
            </a:pPr>
            <a:r>
              <a:rPr lang="en-GB">
                <a:solidFill>
                  <a:schemeClr val="dk1"/>
                </a:solidFill>
                <a:latin typeface="DM Sans"/>
                <a:ea typeface="DM Sans"/>
                <a:cs typeface="DM Sans"/>
                <a:sym typeface="DM Sans"/>
              </a:rPr>
              <a:t>Choose </a:t>
            </a:r>
            <a:r>
              <a:rPr lang="en-US" altLang="en-GB">
                <a:solidFill>
                  <a:schemeClr val="dk1"/>
                </a:solidFill>
                <a:latin typeface="DM Sans"/>
                <a:ea typeface="DM Sans"/>
                <a:cs typeface="DM Sans"/>
                <a:sym typeface="DM Sans"/>
              </a:rPr>
              <a:t>T</a:t>
            </a:r>
            <a:r>
              <a:rPr lang="en-GB">
                <a:solidFill>
                  <a:schemeClr val="dk1"/>
                </a:solidFill>
                <a:latin typeface="DM Sans"/>
                <a:ea typeface="DM Sans"/>
                <a:cs typeface="DM Sans"/>
                <a:sym typeface="DM Sans"/>
              </a:rPr>
              <a:t>he </a:t>
            </a:r>
            <a:r>
              <a:rPr lang="en-US" altLang="en-GB">
                <a:solidFill>
                  <a:schemeClr val="dk1"/>
                </a:solidFill>
                <a:latin typeface="DM Sans"/>
                <a:ea typeface="DM Sans"/>
                <a:cs typeface="DM Sans"/>
                <a:sym typeface="DM Sans"/>
              </a:rPr>
              <a:t>T</a:t>
            </a:r>
            <a:r>
              <a:rPr lang="en-GB">
                <a:solidFill>
                  <a:schemeClr val="dk1"/>
                </a:solidFill>
                <a:latin typeface="DM Sans"/>
                <a:ea typeface="DM Sans"/>
                <a:cs typeface="DM Sans"/>
                <a:sym typeface="DM Sans"/>
              </a:rPr>
              <a:t>ype </a:t>
            </a:r>
            <a:r>
              <a:rPr lang="en-US" altLang="en-GB">
                <a:solidFill>
                  <a:schemeClr val="dk1"/>
                </a:solidFill>
                <a:latin typeface="DM Sans"/>
                <a:ea typeface="DM Sans"/>
                <a:cs typeface="DM Sans"/>
                <a:sym typeface="DM Sans"/>
              </a:rPr>
              <a:t>O</a:t>
            </a:r>
            <a:r>
              <a:rPr lang="en-GB">
                <a:solidFill>
                  <a:schemeClr val="dk1"/>
                </a:solidFill>
                <a:latin typeface="DM Sans"/>
                <a:ea typeface="DM Sans"/>
                <a:cs typeface="DM Sans"/>
                <a:sym typeface="DM Sans"/>
              </a:rPr>
              <a:t>f </a:t>
            </a:r>
            <a:r>
              <a:rPr lang="en-US" altLang="en-GB">
                <a:solidFill>
                  <a:schemeClr val="dk1"/>
                </a:solidFill>
                <a:latin typeface="DM Sans"/>
                <a:ea typeface="DM Sans"/>
                <a:cs typeface="DM Sans"/>
                <a:sym typeface="DM Sans"/>
              </a:rPr>
              <a:t>U</a:t>
            </a:r>
            <a:r>
              <a:rPr lang="en-GB">
                <a:solidFill>
                  <a:schemeClr val="dk1"/>
                </a:solidFill>
                <a:latin typeface="DM Sans"/>
                <a:ea typeface="DM Sans"/>
                <a:cs typeface="DM Sans"/>
                <a:sym typeface="DM Sans"/>
              </a:rPr>
              <a:t>ser</a:t>
            </a:r>
            <a:endParaRPr lang="en-GB">
              <a:solidFill>
                <a:schemeClr val="dk1"/>
              </a:solidFill>
              <a:latin typeface="DM Sans"/>
              <a:ea typeface="DM Sans"/>
              <a:cs typeface="DM Sans"/>
              <a:sym typeface="DM Sans"/>
            </a:endParaRPr>
          </a:p>
        </p:txBody>
      </p:sp>
      <p:sp>
        <p:nvSpPr>
          <p:cNvPr id="5593" name="Google Shape;5593;p58"/>
          <p:cNvSpPr txBox="1"/>
          <p:nvPr/>
        </p:nvSpPr>
        <p:spPr>
          <a:xfrm>
            <a:off x="3495675" y="1300480"/>
            <a:ext cx="4937125"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GB" sz="2100" b="1">
                <a:solidFill>
                  <a:schemeClr val="dk1"/>
                </a:solidFill>
                <a:latin typeface="Fraunces"/>
                <a:ea typeface="Fraunces"/>
                <a:cs typeface="Fraunces"/>
                <a:sym typeface="Fraunces"/>
              </a:rPr>
              <a:t>Donation </a:t>
            </a:r>
            <a:r>
              <a:rPr lang="en-US" sz="2100" b="1">
                <a:solidFill>
                  <a:schemeClr val="dk1"/>
                </a:solidFill>
                <a:latin typeface="Fraunces"/>
                <a:ea typeface="Fraunces"/>
                <a:cs typeface="Fraunces"/>
                <a:sym typeface="Fraunces"/>
              </a:rPr>
              <a:t>P</a:t>
            </a:r>
            <a:r>
              <a:rPr lang="en-GB" sz="2100" b="1">
                <a:solidFill>
                  <a:schemeClr val="dk1"/>
                </a:solidFill>
                <a:latin typeface="Fraunces"/>
                <a:ea typeface="Fraunces"/>
                <a:cs typeface="Fraunces"/>
                <a:sym typeface="Fraunces"/>
              </a:rPr>
              <a:t>rocess </a:t>
            </a:r>
            <a:r>
              <a:rPr lang="en-US" altLang="en-GB" sz="2100" b="1">
                <a:solidFill>
                  <a:schemeClr val="dk1"/>
                </a:solidFill>
                <a:latin typeface="Fraunces"/>
                <a:ea typeface="Fraunces"/>
                <a:cs typeface="Fraunces"/>
                <a:sym typeface="Fraunces"/>
              </a:rPr>
              <a:t>A</a:t>
            </a:r>
            <a:r>
              <a:rPr lang="en-GB" sz="2100" b="1">
                <a:solidFill>
                  <a:schemeClr val="dk1"/>
                </a:solidFill>
                <a:latin typeface="Fraunces"/>
                <a:ea typeface="Fraunces"/>
                <a:cs typeface="Fraunces"/>
                <a:sym typeface="Fraunces"/>
              </a:rPr>
              <a:t>nd </a:t>
            </a:r>
            <a:r>
              <a:rPr lang="en-US" altLang="en-GB" sz="2100" b="1">
                <a:solidFill>
                  <a:schemeClr val="dk1"/>
                </a:solidFill>
                <a:latin typeface="Fraunces"/>
                <a:ea typeface="Fraunces"/>
                <a:cs typeface="Fraunces"/>
                <a:sym typeface="Fraunces"/>
              </a:rPr>
              <a:t>C</a:t>
            </a:r>
            <a:r>
              <a:rPr lang="en-GB" sz="2100" b="1">
                <a:solidFill>
                  <a:schemeClr val="dk1"/>
                </a:solidFill>
                <a:latin typeface="Fraunces"/>
                <a:ea typeface="Fraunces"/>
                <a:cs typeface="Fraunces"/>
                <a:sym typeface="Fraunces"/>
              </a:rPr>
              <a:t>ampaigns</a:t>
            </a:r>
            <a:endParaRPr sz="2100" b="1">
              <a:solidFill>
                <a:schemeClr val="dk1"/>
              </a:solidFill>
              <a:latin typeface="Fraunces"/>
              <a:ea typeface="Fraunces"/>
              <a:cs typeface="Fraunces"/>
              <a:sym typeface="Fraunces"/>
            </a:endParaRPr>
          </a:p>
        </p:txBody>
      </p:sp>
      <p:sp>
        <p:nvSpPr>
          <p:cNvPr id="5594" name="Google Shape;5594;p58"/>
          <p:cNvSpPr txBox="1"/>
          <p:nvPr/>
        </p:nvSpPr>
        <p:spPr>
          <a:xfrm>
            <a:off x="4206959" y="1687396"/>
            <a:ext cx="2482500" cy="5436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n-GB">
                <a:solidFill>
                  <a:schemeClr val="dk1"/>
                </a:solidFill>
                <a:latin typeface="DM Sans"/>
                <a:ea typeface="DM Sans"/>
                <a:cs typeface="DM Sans"/>
                <a:sym typeface="DM Sans"/>
              </a:rPr>
              <a:t>More </a:t>
            </a:r>
            <a:r>
              <a:rPr lang="en-US" altLang="en-GB">
                <a:solidFill>
                  <a:schemeClr val="dk1"/>
                </a:solidFill>
                <a:latin typeface="DM Sans"/>
                <a:ea typeface="DM Sans"/>
                <a:cs typeface="DM Sans"/>
                <a:sym typeface="DM Sans"/>
              </a:rPr>
              <a:t>T</a:t>
            </a:r>
            <a:r>
              <a:rPr lang="en-GB">
                <a:solidFill>
                  <a:schemeClr val="dk1"/>
                </a:solidFill>
                <a:latin typeface="DM Sans"/>
                <a:ea typeface="DM Sans"/>
                <a:cs typeface="DM Sans"/>
                <a:sym typeface="DM Sans"/>
              </a:rPr>
              <a:t>han </a:t>
            </a:r>
            <a:r>
              <a:rPr lang="en-US" altLang="en-GB">
                <a:solidFill>
                  <a:schemeClr val="dk1"/>
                </a:solidFill>
                <a:latin typeface="DM Sans"/>
                <a:ea typeface="DM Sans"/>
                <a:cs typeface="DM Sans"/>
                <a:sym typeface="DM Sans"/>
              </a:rPr>
              <a:t>O</a:t>
            </a:r>
            <a:r>
              <a:rPr lang="en-GB">
                <a:solidFill>
                  <a:schemeClr val="dk1"/>
                </a:solidFill>
                <a:latin typeface="DM Sans"/>
                <a:ea typeface="DM Sans"/>
                <a:cs typeface="DM Sans"/>
                <a:sym typeface="DM Sans"/>
              </a:rPr>
              <a:t>ne </a:t>
            </a:r>
            <a:r>
              <a:rPr lang="en-US" altLang="en-GB">
                <a:solidFill>
                  <a:schemeClr val="dk1"/>
                </a:solidFill>
                <a:latin typeface="DM Sans"/>
                <a:ea typeface="DM Sans"/>
                <a:cs typeface="DM Sans"/>
                <a:sym typeface="DM Sans"/>
              </a:rPr>
              <a:t>T</a:t>
            </a:r>
            <a:r>
              <a:rPr lang="en-GB">
                <a:solidFill>
                  <a:schemeClr val="dk1"/>
                </a:solidFill>
                <a:latin typeface="DM Sans"/>
                <a:ea typeface="DM Sans"/>
                <a:cs typeface="DM Sans"/>
                <a:sym typeface="DM Sans"/>
              </a:rPr>
              <a:t>ype of </a:t>
            </a:r>
            <a:r>
              <a:rPr lang="en-US" altLang="en-GB">
                <a:solidFill>
                  <a:schemeClr val="dk1"/>
                </a:solidFill>
                <a:latin typeface="DM Sans"/>
                <a:ea typeface="DM Sans"/>
                <a:cs typeface="DM Sans"/>
                <a:sym typeface="DM Sans"/>
              </a:rPr>
              <a:t>C</a:t>
            </a:r>
            <a:r>
              <a:rPr lang="en-GB">
                <a:solidFill>
                  <a:schemeClr val="dk1"/>
                </a:solidFill>
                <a:latin typeface="DM Sans"/>
                <a:ea typeface="DM Sans"/>
                <a:cs typeface="DM Sans"/>
                <a:sym typeface="DM Sans"/>
              </a:rPr>
              <a:t>ampaigns </a:t>
            </a:r>
            <a:r>
              <a:rPr lang="en-US" altLang="en-GB">
                <a:solidFill>
                  <a:schemeClr val="dk1"/>
                </a:solidFill>
                <a:latin typeface="DM Sans"/>
                <a:ea typeface="DM Sans"/>
                <a:cs typeface="DM Sans"/>
                <a:sym typeface="DM Sans"/>
              </a:rPr>
              <a:t>A</a:t>
            </a:r>
            <a:r>
              <a:rPr lang="en-GB">
                <a:solidFill>
                  <a:schemeClr val="dk1"/>
                </a:solidFill>
                <a:latin typeface="DM Sans"/>
                <a:ea typeface="DM Sans"/>
                <a:cs typeface="DM Sans"/>
                <a:sym typeface="DM Sans"/>
              </a:rPr>
              <a:t>nd </a:t>
            </a:r>
            <a:r>
              <a:rPr lang="en-US" altLang="en-GB">
                <a:solidFill>
                  <a:schemeClr val="dk1"/>
                </a:solidFill>
                <a:latin typeface="DM Sans"/>
                <a:ea typeface="DM Sans"/>
                <a:cs typeface="DM Sans"/>
                <a:sym typeface="DM Sans"/>
              </a:rPr>
              <a:t>D</a:t>
            </a:r>
            <a:r>
              <a:rPr lang="en-GB">
                <a:solidFill>
                  <a:schemeClr val="dk1"/>
                </a:solidFill>
                <a:latin typeface="DM Sans"/>
                <a:ea typeface="DM Sans"/>
                <a:cs typeface="DM Sans"/>
                <a:sym typeface="DM Sans"/>
              </a:rPr>
              <a:t>onations</a:t>
            </a:r>
            <a:endParaRPr>
              <a:solidFill>
                <a:schemeClr val="dk1"/>
              </a:solidFill>
              <a:latin typeface="DM Sans"/>
              <a:ea typeface="DM Sans"/>
              <a:cs typeface="DM Sans"/>
              <a:sym typeface="DM Sans"/>
            </a:endParaRPr>
          </a:p>
        </p:txBody>
      </p:sp>
      <p:sp>
        <p:nvSpPr>
          <p:cNvPr id="5595" name="Google Shape;5595;p58"/>
          <p:cNvSpPr txBox="1"/>
          <p:nvPr/>
        </p:nvSpPr>
        <p:spPr>
          <a:xfrm>
            <a:off x="5953232" y="3547146"/>
            <a:ext cx="2479500" cy="450900"/>
          </a:xfrm>
          <a:prstGeom prst="rect">
            <a:avLst/>
          </a:prstGeom>
          <a:noFill/>
          <a:ln>
            <a:noFill/>
          </a:ln>
        </p:spPr>
        <p:txBody>
          <a:bodyPr spcFirstLastPara="1" wrap="square" lIns="91425" tIns="91425" rIns="91425" bIns="91425" anchor="b" anchorCtr="0">
            <a:noAutofit/>
          </a:bodyPr>
          <a:lstStyle/>
          <a:p>
            <a:pPr marL="0" marR="0" lvl="0" indent="0" algn="ctr" rtl="0">
              <a:lnSpc>
                <a:spcPct val="100000"/>
              </a:lnSpc>
              <a:spcBef>
                <a:spcPts val="0"/>
              </a:spcBef>
              <a:spcAft>
                <a:spcPts val="0"/>
              </a:spcAft>
              <a:buNone/>
            </a:pPr>
            <a:r>
              <a:rPr lang="en-GB" sz="2100" b="1">
                <a:solidFill>
                  <a:schemeClr val="dk1"/>
                </a:solidFill>
                <a:latin typeface="Fraunces"/>
                <a:ea typeface="Fraunces"/>
                <a:cs typeface="Fraunces"/>
                <a:sym typeface="Fraunces"/>
              </a:rPr>
              <a:t>Volunteering</a:t>
            </a:r>
            <a:endParaRPr lang="en-GB" sz="2100" b="1">
              <a:solidFill>
                <a:schemeClr val="dk1"/>
              </a:solidFill>
              <a:latin typeface="Fraunces"/>
              <a:ea typeface="Fraunces"/>
              <a:cs typeface="Fraunces"/>
              <a:sym typeface="Fraunces"/>
            </a:endParaRPr>
          </a:p>
        </p:txBody>
      </p:sp>
      <p:sp>
        <p:nvSpPr>
          <p:cNvPr id="5596" name="Google Shape;5596;p58"/>
          <p:cNvSpPr txBox="1"/>
          <p:nvPr/>
        </p:nvSpPr>
        <p:spPr>
          <a:xfrm>
            <a:off x="5953232" y="3931835"/>
            <a:ext cx="2479500" cy="543600"/>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0"/>
              </a:spcAft>
              <a:buNone/>
            </a:pPr>
            <a:r>
              <a:rPr lang="en-GB">
                <a:solidFill>
                  <a:schemeClr val="dk1"/>
                </a:solidFill>
                <a:latin typeface="DM Sans"/>
                <a:ea typeface="DM Sans"/>
                <a:cs typeface="DM Sans"/>
                <a:sym typeface="DM Sans"/>
              </a:rPr>
              <a:t>Either </a:t>
            </a:r>
            <a:r>
              <a:rPr lang="en-US">
                <a:solidFill>
                  <a:schemeClr val="dk1"/>
                </a:solidFill>
                <a:latin typeface="DM Sans"/>
                <a:ea typeface="DM Sans"/>
                <a:cs typeface="DM Sans"/>
                <a:sym typeface="DM Sans"/>
              </a:rPr>
              <a:t>D</a:t>
            </a:r>
            <a:r>
              <a:rPr lang="en-GB">
                <a:solidFill>
                  <a:schemeClr val="dk1"/>
                </a:solidFill>
                <a:latin typeface="DM Sans"/>
                <a:ea typeface="DM Sans"/>
                <a:cs typeface="DM Sans"/>
                <a:sym typeface="DM Sans"/>
              </a:rPr>
              <a:t>onate </a:t>
            </a:r>
            <a:r>
              <a:rPr lang="en-US" altLang="en-GB">
                <a:solidFill>
                  <a:schemeClr val="dk1"/>
                </a:solidFill>
                <a:latin typeface="DM Sans"/>
                <a:ea typeface="DM Sans"/>
                <a:cs typeface="DM Sans"/>
                <a:sym typeface="DM Sans"/>
              </a:rPr>
              <a:t>A</a:t>
            </a:r>
            <a:r>
              <a:rPr lang="en-GB">
                <a:solidFill>
                  <a:schemeClr val="dk1"/>
                </a:solidFill>
                <a:latin typeface="DM Sans"/>
                <a:ea typeface="DM Sans"/>
                <a:cs typeface="DM Sans"/>
                <a:sym typeface="DM Sans"/>
              </a:rPr>
              <a:t> </a:t>
            </a:r>
            <a:r>
              <a:rPr lang="en-US" altLang="en-GB">
                <a:solidFill>
                  <a:schemeClr val="dk1"/>
                </a:solidFill>
                <a:latin typeface="DM Sans"/>
                <a:ea typeface="DM Sans"/>
                <a:cs typeface="DM Sans"/>
                <a:sym typeface="DM Sans"/>
              </a:rPr>
              <a:t>P</a:t>
            </a:r>
            <a:r>
              <a:rPr lang="en-GB">
                <a:solidFill>
                  <a:schemeClr val="dk1"/>
                </a:solidFill>
                <a:latin typeface="DM Sans"/>
                <a:ea typeface="DM Sans"/>
                <a:cs typeface="DM Sans"/>
                <a:sym typeface="DM Sans"/>
              </a:rPr>
              <a:t>lace, </a:t>
            </a:r>
            <a:r>
              <a:rPr lang="en-US" altLang="en-GB">
                <a:solidFill>
                  <a:schemeClr val="dk1"/>
                </a:solidFill>
                <a:latin typeface="DM Sans"/>
                <a:ea typeface="DM Sans"/>
                <a:cs typeface="DM Sans"/>
                <a:sym typeface="DM Sans"/>
              </a:rPr>
              <a:t>O</a:t>
            </a:r>
            <a:r>
              <a:rPr lang="en-GB">
                <a:solidFill>
                  <a:schemeClr val="dk1"/>
                </a:solidFill>
                <a:latin typeface="DM Sans"/>
                <a:ea typeface="DM Sans"/>
                <a:cs typeface="DM Sans"/>
                <a:sym typeface="DM Sans"/>
              </a:rPr>
              <a:t>r </a:t>
            </a:r>
            <a:r>
              <a:rPr lang="en-US" altLang="en-GB">
                <a:solidFill>
                  <a:schemeClr val="dk1"/>
                </a:solidFill>
                <a:latin typeface="DM Sans"/>
                <a:ea typeface="DM Sans"/>
                <a:cs typeface="DM Sans"/>
                <a:sym typeface="DM Sans"/>
              </a:rPr>
              <a:t>A</a:t>
            </a:r>
            <a:r>
              <a:rPr lang="en-GB">
                <a:solidFill>
                  <a:schemeClr val="dk1"/>
                </a:solidFill>
                <a:latin typeface="DM Sans"/>
                <a:ea typeface="DM Sans"/>
                <a:cs typeface="DM Sans"/>
                <a:sym typeface="DM Sans"/>
              </a:rPr>
              <a:t> </a:t>
            </a:r>
            <a:r>
              <a:rPr lang="en-US" altLang="en-GB">
                <a:solidFill>
                  <a:schemeClr val="dk1"/>
                </a:solidFill>
                <a:latin typeface="DM Sans"/>
                <a:ea typeface="DM Sans"/>
                <a:cs typeface="DM Sans"/>
                <a:sym typeface="DM Sans"/>
              </a:rPr>
              <a:t>D</a:t>
            </a:r>
            <a:r>
              <a:rPr lang="en-GB">
                <a:solidFill>
                  <a:schemeClr val="dk1"/>
                </a:solidFill>
                <a:latin typeface="DM Sans"/>
                <a:ea typeface="DM Sans"/>
                <a:cs typeface="DM Sans"/>
                <a:sym typeface="DM Sans"/>
              </a:rPr>
              <a:t>elivery </a:t>
            </a:r>
            <a:r>
              <a:rPr lang="en-US" altLang="en-GB">
                <a:solidFill>
                  <a:schemeClr val="dk1"/>
                </a:solidFill>
                <a:latin typeface="DM Sans"/>
                <a:ea typeface="DM Sans"/>
                <a:cs typeface="DM Sans"/>
                <a:sym typeface="DM Sans"/>
              </a:rPr>
              <a:t>S</a:t>
            </a:r>
            <a:r>
              <a:rPr lang="en-GB">
                <a:solidFill>
                  <a:schemeClr val="dk1"/>
                </a:solidFill>
                <a:latin typeface="DM Sans"/>
                <a:ea typeface="DM Sans"/>
                <a:cs typeface="DM Sans"/>
                <a:sym typeface="DM Sans"/>
              </a:rPr>
              <a:t>ervice.</a:t>
            </a:r>
            <a:endParaRPr lang="en-GB">
              <a:solidFill>
                <a:schemeClr val="dk1"/>
              </a:solidFill>
              <a:latin typeface="DM Sans"/>
              <a:ea typeface="DM Sans"/>
              <a:cs typeface="DM Sans"/>
              <a:sym typeface="DM Sans"/>
            </a:endParaRPr>
          </a:p>
        </p:txBody>
      </p:sp>
      <p:cxnSp>
        <p:nvCxnSpPr>
          <p:cNvPr id="5597" name="Google Shape;5597;p58"/>
          <p:cNvCxnSpPr>
            <a:stCxn id="5583" idx="6"/>
            <a:endCxn id="5580" idx="2"/>
          </p:cNvCxnSpPr>
          <p:nvPr/>
        </p:nvCxnSpPr>
        <p:spPr>
          <a:xfrm>
            <a:off x="2355122" y="2906361"/>
            <a:ext cx="943800" cy="0"/>
          </a:xfrm>
          <a:prstGeom prst="straightConnector1">
            <a:avLst/>
          </a:prstGeom>
          <a:noFill/>
          <a:ln w="19050" cap="flat" cmpd="sng">
            <a:solidFill>
              <a:schemeClr val="dk1"/>
            </a:solidFill>
            <a:prstDash val="solid"/>
            <a:round/>
            <a:headEnd type="none" w="med" len="med"/>
            <a:tailEnd type="none" w="med" len="med"/>
          </a:ln>
        </p:spPr>
      </p:cxnSp>
      <p:cxnSp>
        <p:nvCxnSpPr>
          <p:cNvPr id="5598" name="Google Shape;5598;p58"/>
          <p:cNvCxnSpPr>
            <a:stCxn id="5580" idx="6"/>
            <a:endCxn id="5581" idx="2"/>
          </p:cNvCxnSpPr>
          <p:nvPr/>
        </p:nvCxnSpPr>
        <p:spPr>
          <a:xfrm>
            <a:off x="4103990" y="2906361"/>
            <a:ext cx="943800" cy="0"/>
          </a:xfrm>
          <a:prstGeom prst="straightConnector1">
            <a:avLst/>
          </a:prstGeom>
          <a:noFill/>
          <a:ln w="19050" cap="flat" cmpd="sng">
            <a:solidFill>
              <a:schemeClr val="dk1"/>
            </a:solidFill>
            <a:prstDash val="solid"/>
            <a:round/>
            <a:headEnd type="none" w="med" len="med"/>
            <a:tailEnd type="none" w="med" len="med"/>
          </a:ln>
        </p:spPr>
      </p:cxnSp>
      <p:cxnSp>
        <p:nvCxnSpPr>
          <p:cNvPr id="5599" name="Google Shape;5599;p58"/>
          <p:cNvCxnSpPr>
            <a:stCxn id="5581" idx="6"/>
            <a:endCxn id="5582" idx="2"/>
          </p:cNvCxnSpPr>
          <p:nvPr/>
        </p:nvCxnSpPr>
        <p:spPr>
          <a:xfrm>
            <a:off x="5852859" y="2906361"/>
            <a:ext cx="937500" cy="0"/>
          </a:xfrm>
          <a:prstGeom prst="straightConnector1">
            <a:avLst/>
          </a:prstGeom>
          <a:noFill/>
          <a:ln w="19050" cap="flat" cmpd="sng">
            <a:solidFill>
              <a:schemeClr val="dk1"/>
            </a:solidFill>
            <a:prstDash val="solid"/>
            <a:round/>
            <a:headEnd type="none" w="med" len="med"/>
            <a:tailEnd type="none" w="med" len="med"/>
          </a:ln>
        </p:spPr>
      </p:cxnSp>
      <p:cxnSp>
        <p:nvCxnSpPr>
          <p:cNvPr id="5600" name="Google Shape;5600;p58"/>
          <p:cNvCxnSpPr>
            <a:stCxn id="5583" idx="0"/>
            <a:endCxn id="5590" idx="2"/>
          </p:cNvCxnSpPr>
          <p:nvPr/>
        </p:nvCxnSpPr>
        <p:spPr>
          <a:xfrm rot="10800000">
            <a:off x="1952522" y="2231061"/>
            <a:ext cx="0" cy="272700"/>
          </a:xfrm>
          <a:prstGeom prst="straightConnector1">
            <a:avLst/>
          </a:prstGeom>
          <a:noFill/>
          <a:ln w="19050" cap="flat" cmpd="sng">
            <a:solidFill>
              <a:schemeClr val="dk1"/>
            </a:solidFill>
            <a:prstDash val="solid"/>
            <a:round/>
            <a:headEnd type="none" w="med" len="med"/>
            <a:tailEnd type="oval" w="med" len="med"/>
          </a:ln>
        </p:spPr>
      </p:cxnSp>
      <p:cxnSp>
        <p:nvCxnSpPr>
          <p:cNvPr id="5601" name="Google Shape;5601;p58"/>
          <p:cNvCxnSpPr>
            <a:stCxn id="5580" idx="4"/>
            <a:endCxn id="5591" idx="0"/>
          </p:cNvCxnSpPr>
          <p:nvPr/>
        </p:nvCxnSpPr>
        <p:spPr>
          <a:xfrm>
            <a:off x="3701390" y="3308961"/>
            <a:ext cx="0" cy="238200"/>
          </a:xfrm>
          <a:prstGeom prst="straightConnector1">
            <a:avLst/>
          </a:prstGeom>
          <a:noFill/>
          <a:ln w="19050" cap="flat" cmpd="sng">
            <a:solidFill>
              <a:schemeClr val="dk1"/>
            </a:solidFill>
            <a:prstDash val="solid"/>
            <a:round/>
            <a:headEnd type="none" w="med" len="med"/>
            <a:tailEnd type="oval" w="med" len="med"/>
          </a:ln>
        </p:spPr>
      </p:cxnSp>
      <p:cxnSp>
        <p:nvCxnSpPr>
          <p:cNvPr id="5602" name="Google Shape;5602;p58"/>
          <p:cNvCxnSpPr>
            <a:stCxn id="5581" idx="0"/>
            <a:endCxn id="5594" idx="2"/>
          </p:cNvCxnSpPr>
          <p:nvPr/>
        </p:nvCxnSpPr>
        <p:spPr>
          <a:xfrm rot="10800000">
            <a:off x="5448159" y="2231061"/>
            <a:ext cx="2100" cy="272700"/>
          </a:xfrm>
          <a:prstGeom prst="straightConnector1">
            <a:avLst/>
          </a:prstGeom>
          <a:noFill/>
          <a:ln w="19050" cap="flat" cmpd="sng">
            <a:solidFill>
              <a:schemeClr val="dk1"/>
            </a:solidFill>
            <a:prstDash val="solid"/>
            <a:round/>
            <a:headEnd type="none" w="med" len="med"/>
            <a:tailEnd type="oval" w="med" len="med"/>
          </a:ln>
        </p:spPr>
      </p:cxnSp>
      <p:cxnSp>
        <p:nvCxnSpPr>
          <p:cNvPr id="5603" name="Google Shape;5603;p58"/>
          <p:cNvCxnSpPr>
            <a:stCxn id="5582" idx="4"/>
            <a:endCxn id="5595" idx="0"/>
          </p:cNvCxnSpPr>
          <p:nvPr/>
        </p:nvCxnSpPr>
        <p:spPr>
          <a:xfrm>
            <a:off x="7192982" y="3308961"/>
            <a:ext cx="0" cy="238200"/>
          </a:xfrm>
          <a:prstGeom prst="straightConnector1">
            <a:avLst/>
          </a:prstGeom>
          <a:noFill/>
          <a:ln w="19050" cap="flat" cmpd="sng">
            <a:solidFill>
              <a:schemeClr val="dk1"/>
            </a:solidFill>
            <a:prstDash val="solid"/>
            <a:round/>
            <a:headEnd type="none" w="med" len="med"/>
            <a:tailEnd type="oval" w="med" len="med"/>
          </a:ln>
        </p:spPr>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5579" name="Shape 5579"/>
        <p:cNvGrpSpPr/>
        <p:nvPr/>
      </p:nvGrpSpPr>
      <p:grpSpPr>
        <a:xfrm>
          <a:off x="0" y="0"/>
          <a:ext cx="0" cy="0"/>
          <a:chOff x="0" y="0"/>
          <a:chExt cx="0" cy="0"/>
        </a:xfrm>
      </p:grpSpPr>
      <p:sp>
        <p:nvSpPr>
          <p:cNvPr id="5580" name="Google Shape;5580;p58"/>
          <p:cNvSpPr/>
          <p:nvPr/>
        </p:nvSpPr>
        <p:spPr>
          <a:xfrm>
            <a:off x="3298790"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1" name="Google Shape;5581;p58"/>
          <p:cNvSpPr/>
          <p:nvPr/>
        </p:nvSpPr>
        <p:spPr>
          <a:xfrm>
            <a:off x="5047659"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2" name="Google Shape;5582;p58"/>
          <p:cNvSpPr/>
          <p:nvPr/>
        </p:nvSpPr>
        <p:spPr>
          <a:xfrm>
            <a:off x="6790382"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3" name="Google Shape;5583;p58"/>
          <p:cNvSpPr/>
          <p:nvPr/>
        </p:nvSpPr>
        <p:spPr>
          <a:xfrm>
            <a:off x="1549922"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4" name="Google Shape;5584;p58"/>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Features</a:t>
            </a:r>
            <a:endParaRPr lang="en-GB"/>
          </a:p>
        </p:txBody>
      </p:sp>
      <p:sp>
        <p:nvSpPr>
          <p:cNvPr id="5585" name="Google Shape;5585;p58"/>
          <p:cNvSpPr/>
          <p:nvPr/>
        </p:nvSpPr>
        <p:spPr>
          <a:xfrm>
            <a:off x="1666172" y="2609250"/>
            <a:ext cx="5727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3000" b="1">
                <a:solidFill>
                  <a:schemeClr val="dk1"/>
                </a:solidFill>
                <a:latin typeface="Fraunces"/>
                <a:ea typeface="Fraunces"/>
                <a:cs typeface="Fraunces"/>
                <a:sym typeface="Fraunces"/>
              </a:rPr>
              <a:t>5</a:t>
            </a:r>
            <a:endParaRPr lang="en-US" sz="3000" b="1">
              <a:solidFill>
                <a:schemeClr val="dk1"/>
              </a:solidFill>
              <a:latin typeface="Fraunces"/>
              <a:ea typeface="Fraunces"/>
              <a:cs typeface="Fraunces"/>
              <a:sym typeface="Fraunces"/>
            </a:endParaRPr>
          </a:p>
        </p:txBody>
      </p:sp>
      <p:sp>
        <p:nvSpPr>
          <p:cNvPr id="5586" name="Google Shape;5586;p58"/>
          <p:cNvSpPr/>
          <p:nvPr/>
        </p:nvSpPr>
        <p:spPr>
          <a:xfrm>
            <a:off x="3413390" y="2607600"/>
            <a:ext cx="576000" cy="5760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US" sz="3000" b="1">
                <a:solidFill>
                  <a:schemeClr val="dk1"/>
                </a:solidFill>
                <a:latin typeface="Fraunces"/>
                <a:ea typeface="Fraunces"/>
                <a:cs typeface="Fraunces"/>
                <a:sym typeface="Fraunces"/>
              </a:rPr>
              <a:t>6</a:t>
            </a:r>
            <a:endParaRPr lang="en-US" sz="3000" b="1">
              <a:solidFill>
                <a:schemeClr val="dk1"/>
              </a:solidFill>
              <a:latin typeface="Fraunces"/>
              <a:ea typeface="Fraunces"/>
              <a:cs typeface="Fraunces"/>
              <a:sym typeface="Fraunces"/>
            </a:endParaRPr>
          </a:p>
        </p:txBody>
      </p:sp>
      <p:sp>
        <p:nvSpPr>
          <p:cNvPr id="5587" name="Google Shape;5587;p58"/>
          <p:cNvSpPr/>
          <p:nvPr/>
        </p:nvSpPr>
        <p:spPr>
          <a:xfrm>
            <a:off x="5160209" y="2607600"/>
            <a:ext cx="576000" cy="5760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US" sz="3000" b="1">
                <a:solidFill>
                  <a:schemeClr val="dk1"/>
                </a:solidFill>
                <a:latin typeface="Fraunces"/>
                <a:ea typeface="Fraunces"/>
                <a:cs typeface="Fraunces"/>
                <a:sym typeface="Fraunces"/>
              </a:rPr>
              <a:t>7</a:t>
            </a:r>
            <a:endParaRPr lang="en-US" sz="3000" b="1">
              <a:solidFill>
                <a:schemeClr val="dk1"/>
              </a:solidFill>
              <a:latin typeface="Fraunces"/>
              <a:ea typeface="Fraunces"/>
              <a:cs typeface="Fraunces"/>
              <a:sym typeface="Fraunces"/>
            </a:endParaRPr>
          </a:p>
        </p:txBody>
      </p:sp>
      <p:sp>
        <p:nvSpPr>
          <p:cNvPr id="5588" name="Google Shape;5588;p58"/>
          <p:cNvSpPr/>
          <p:nvPr/>
        </p:nvSpPr>
        <p:spPr>
          <a:xfrm>
            <a:off x="6904982" y="2607600"/>
            <a:ext cx="576000" cy="5760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US" sz="3000" b="1">
                <a:solidFill>
                  <a:schemeClr val="dk1"/>
                </a:solidFill>
                <a:latin typeface="Fraunces"/>
                <a:ea typeface="Fraunces"/>
                <a:cs typeface="Fraunces"/>
                <a:sym typeface="Fraunces"/>
              </a:rPr>
              <a:t>8</a:t>
            </a:r>
            <a:endParaRPr lang="en-US" sz="3000" b="1">
              <a:solidFill>
                <a:schemeClr val="dk1"/>
              </a:solidFill>
              <a:latin typeface="Fraunces"/>
              <a:ea typeface="Fraunces"/>
              <a:cs typeface="Fraunces"/>
              <a:sym typeface="Fraunces"/>
            </a:endParaRPr>
          </a:p>
        </p:txBody>
      </p:sp>
      <p:sp>
        <p:nvSpPr>
          <p:cNvPr id="5589" name="Google Shape;5589;p58"/>
          <p:cNvSpPr txBox="1"/>
          <p:nvPr/>
        </p:nvSpPr>
        <p:spPr>
          <a:xfrm>
            <a:off x="711272" y="1300524"/>
            <a:ext cx="2482500"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US" sz="2100" b="1">
                <a:solidFill>
                  <a:schemeClr val="dk1"/>
                </a:solidFill>
                <a:latin typeface="Fraunces"/>
                <a:ea typeface="Fraunces"/>
                <a:cs typeface="Fraunces"/>
                <a:sym typeface="Fraunces"/>
              </a:rPr>
              <a:t>N</a:t>
            </a:r>
            <a:r>
              <a:rPr sz="2100" b="1">
                <a:solidFill>
                  <a:schemeClr val="dk1"/>
                </a:solidFill>
                <a:latin typeface="Fraunces"/>
                <a:ea typeface="Fraunces"/>
                <a:cs typeface="Fraunces"/>
                <a:sym typeface="Fraunces"/>
              </a:rPr>
              <a:t>eedy</a:t>
            </a:r>
            <a:endParaRPr sz="2100" b="1">
              <a:solidFill>
                <a:schemeClr val="dk1"/>
              </a:solidFill>
              <a:latin typeface="Fraunces"/>
              <a:ea typeface="Fraunces"/>
              <a:cs typeface="Fraunces"/>
              <a:sym typeface="Fraunces"/>
            </a:endParaRPr>
          </a:p>
        </p:txBody>
      </p:sp>
      <p:sp>
        <p:nvSpPr>
          <p:cNvPr id="5590" name="Google Shape;5590;p58"/>
          <p:cNvSpPr txBox="1"/>
          <p:nvPr/>
        </p:nvSpPr>
        <p:spPr>
          <a:xfrm>
            <a:off x="711272" y="1687371"/>
            <a:ext cx="2482500" cy="5436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n-GB">
                <a:solidFill>
                  <a:schemeClr val="dk1"/>
                </a:solidFill>
                <a:latin typeface="DM Sans"/>
                <a:ea typeface="DM Sans"/>
                <a:cs typeface="DM Sans"/>
                <a:sym typeface="DM Sans"/>
              </a:rPr>
              <a:t>Create </a:t>
            </a:r>
            <a:r>
              <a:rPr lang="en-US" altLang="en-GB">
                <a:solidFill>
                  <a:schemeClr val="dk1"/>
                </a:solidFill>
                <a:latin typeface="DM Sans"/>
                <a:ea typeface="DM Sans"/>
                <a:cs typeface="DM Sans"/>
                <a:sym typeface="DM Sans"/>
              </a:rPr>
              <a:t>A</a:t>
            </a:r>
            <a:r>
              <a:rPr lang="en-GB">
                <a:solidFill>
                  <a:schemeClr val="dk1"/>
                </a:solidFill>
                <a:latin typeface="DM Sans"/>
                <a:ea typeface="DM Sans"/>
                <a:cs typeface="DM Sans"/>
                <a:sym typeface="DM Sans"/>
              </a:rPr>
              <a:t> </a:t>
            </a:r>
            <a:r>
              <a:rPr lang="en-US" altLang="en-GB">
                <a:solidFill>
                  <a:schemeClr val="dk1"/>
                </a:solidFill>
                <a:latin typeface="DM Sans"/>
                <a:ea typeface="DM Sans"/>
                <a:cs typeface="DM Sans"/>
                <a:sym typeface="DM Sans"/>
              </a:rPr>
              <a:t>L</a:t>
            </a:r>
            <a:r>
              <a:rPr lang="en-GB">
                <a:solidFill>
                  <a:schemeClr val="dk1"/>
                </a:solidFill>
                <a:latin typeface="DM Sans"/>
                <a:ea typeface="DM Sans"/>
                <a:cs typeface="DM Sans"/>
                <a:sym typeface="DM Sans"/>
              </a:rPr>
              <a:t>ist </a:t>
            </a:r>
            <a:r>
              <a:rPr lang="en-US" altLang="en-GB">
                <a:solidFill>
                  <a:schemeClr val="dk1"/>
                </a:solidFill>
                <a:latin typeface="DM Sans"/>
                <a:ea typeface="DM Sans"/>
                <a:cs typeface="DM Sans"/>
                <a:sym typeface="DM Sans"/>
              </a:rPr>
              <a:t>O</a:t>
            </a:r>
            <a:r>
              <a:rPr lang="en-GB">
                <a:solidFill>
                  <a:schemeClr val="dk1"/>
                </a:solidFill>
                <a:latin typeface="DM Sans"/>
                <a:ea typeface="DM Sans"/>
                <a:cs typeface="DM Sans"/>
                <a:sym typeface="DM Sans"/>
              </a:rPr>
              <a:t>f </a:t>
            </a:r>
            <a:r>
              <a:rPr lang="en-US" altLang="en-GB">
                <a:solidFill>
                  <a:schemeClr val="dk1"/>
                </a:solidFill>
                <a:latin typeface="DM Sans"/>
                <a:ea typeface="DM Sans"/>
                <a:cs typeface="DM Sans"/>
                <a:sym typeface="DM Sans"/>
              </a:rPr>
              <a:t>R</a:t>
            </a:r>
            <a:r>
              <a:rPr lang="en-GB">
                <a:solidFill>
                  <a:schemeClr val="dk1"/>
                </a:solidFill>
                <a:latin typeface="DM Sans"/>
                <a:ea typeface="DM Sans"/>
                <a:cs typeface="DM Sans"/>
                <a:sym typeface="DM Sans"/>
              </a:rPr>
              <a:t>equests </a:t>
            </a:r>
            <a:r>
              <a:rPr lang="en-US" altLang="en-GB">
                <a:solidFill>
                  <a:schemeClr val="dk1"/>
                </a:solidFill>
                <a:latin typeface="DM Sans"/>
                <a:ea typeface="DM Sans"/>
                <a:cs typeface="DM Sans"/>
                <a:sym typeface="DM Sans"/>
              </a:rPr>
              <a:t>T</a:t>
            </a:r>
            <a:r>
              <a:rPr lang="en-GB">
                <a:solidFill>
                  <a:schemeClr val="dk1"/>
                </a:solidFill>
                <a:latin typeface="DM Sans"/>
                <a:ea typeface="DM Sans"/>
                <a:cs typeface="DM Sans"/>
                <a:sym typeface="DM Sans"/>
              </a:rPr>
              <a:t>hat </a:t>
            </a:r>
            <a:r>
              <a:rPr lang="en-US" altLang="en-GB">
                <a:solidFill>
                  <a:schemeClr val="dk1"/>
                </a:solidFill>
                <a:latin typeface="DM Sans"/>
                <a:ea typeface="DM Sans"/>
                <a:cs typeface="DM Sans"/>
                <a:sym typeface="DM Sans"/>
              </a:rPr>
              <a:t>H</a:t>
            </a:r>
            <a:r>
              <a:rPr lang="en-GB">
                <a:solidFill>
                  <a:schemeClr val="dk1"/>
                </a:solidFill>
                <a:latin typeface="DM Sans"/>
                <a:ea typeface="DM Sans"/>
                <a:cs typeface="DM Sans"/>
                <a:sym typeface="DM Sans"/>
              </a:rPr>
              <a:t>e </a:t>
            </a:r>
            <a:r>
              <a:rPr lang="en-US" altLang="en-GB">
                <a:solidFill>
                  <a:schemeClr val="dk1"/>
                </a:solidFill>
                <a:latin typeface="DM Sans"/>
                <a:ea typeface="DM Sans"/>
                <a:cs typeface="DM Sans"/>
                <a:sym typeface="DM Sans"/>
              </a:rPr>
              <a:t>N</a:t>
            </a:r>
            <a:r>
              <a:rPr lang="en-GB">
                <a:solidFill>
                  <a:schemeClr val="dk1"/>
                </a:solidFill>
                <a:latin typeface="DM Sans"/>
                <a:ea typeface="DM Sans"/>
                <a:cs typeface="DM Sans"/>
                <a:sym typeface="DM Sans"/>
              </a:rPr>
              <a:t>eeds</a:t>
            </a:r>
            <a:r>
              <a:rPr lang="en-US" altLang="en-GB">
                <a:solidFill>
                  <a:schemeClr val="dk1"/>
                </a:solidFill>
                <a:latin typeface="DM Sans"/>
                <a:ea typeface="DM Sans"/>
                <a:cs typeface="DM Sans"/>
                <a:sym typeface="DM Sans"/>
              </a:rPr>
              <a:t>.</a:t>
            </a:r>
            <a:endParaRPr lang="en-US" altLang="en-GB">
              <a:solidFill>
                <a:schemeClr val="dk1"/>
              </a:solidFill>
              <a:latin typeface="DM Sans"/>
              <a:ea typeface="DM Sans"/>
              <a:cs typeface="DM Sans"/>
              <a:sym typeface="DM Sans"/>
            </a:endParaRPr>
          </a:p>
        </p:txBody>
      </p:sp>
      <p:sp>
        <p:nvSpPr>
          <p:cNvPr id="5593" name="Google Shape;5593;p58"/>
          <p:cNvSpPr txBox="1"/>
          <p:nvPr/>
        </p:nvSpPr>
        <p:spPr>
          <a:xfrm>
            <a:off x="3420110" y="1300480"/>
            <a:ext cx="4937125"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sz="2100" b="1">
                <a:solidFill>
                  <a:schemeClr val="dk1"/>
                </a:solidFill>
                <a:latin typeface="Fraunces"/>
                <a:ea typeface="Fraunces"/>
                <a:cs typeface="Fraunces"/>
                <a:sym typeface="Fraunces"/>
              </a:rPr>
              <a:t>Chat </a:t>
            </a:r>
            <a:r>
              <a:rPr lang="en-US" sz="2100" b="1">
                <a:solidFill>
                  <a:schemeClr val="dk1"/>
                </a:solidFill>
                <a:latin typeface="Fraunces"/>
                <a:ea typeface="Fraunces"/>
                <a:cs typeface="Fraunces"/>
                <a:sym typeface="Fraunces"/>
              </a:rPr>
              <a:t>G</a:t>
            </a:r>
            <a:r>
              <a:rPr sz="2100" b="1">
                <a:solidFill>
                  <a:schemeClr val="dk1"/>
                </a:solidFill>
                <a:latin typeface="Fraunces"/>
                <a:ea typeface="Fraunces"/>
                <a:cs typeface="Fraunces"/>
                <a:sym typeface="Fraunces"/>
              </a:rPr>
              <a:t>roups</a:t>
            </a:r>
            <a:endParaRPr sz="2100" b="1">
              <a:solidFill>
                <a:schemeClr val="dk1"/>
              </a:solidFill>
              <a:latin typeface="Fraunces"/>
              <a:ea typeface="Fraunces"/>
              <a:cs typeface="Fraunces"/>
              <a:sym typeface="Fraunces"/>
            </a:endParaRPr>
          </a:p>
        </p:txBody>
      </p:sp>
      <p:sp>
        <p:nvSpPr>
          <p:cNvPr id="5595" name="Google Shape;5595;p58"/>
          <p:cNvSpPr txBox="1"/>
          <p:nvPr/>
        </p:nvSpPr>
        <p:spPr>
          <a:xfrm>
            <a:off x="5953232" y="3547146"/>
            <a:ext cx="2479500" cy="450900"/>
          </a:xfrm>
          <a:prstGeom prst="rect">
            <a:avLst/>
          </a:prstGeom>
          <a:noFill/>
          <a:ln>
            <a:noFill/>
          </a:ln>
        </p:spPr>
        <p:txBody>
          <a:bodyPr spcFirstLastPara="1" wrap="square" lIns="91425" tIns="91425" rIns="91425" bIns="91425" anchor="b" anchorCtr="0">
            <a:noAutofit/>
          </a:bodyPr>
          <a:lstStyle/>
          <a:p>
            <a:pPr marL="0" marR="0" lvl="0" indent="0" algn="ctr" rtl="0">
              <a:lnSpc>
                <a:spcPct val="100000"/>
              </a:lnSpc>
              <a:spcBef>
                <a:spcPts val="0"/>
              </a:spcBef>
              <a:spcAft>
                <a:spcPts val="0"/>
              </a:spcAft>
              <a:buNone/>
            </a:pPr>
            <a:r>
              <a:rPr lang="en-US" altLang="en-GB" sz="2100" b="1">
                <a:solidFill>
                  <a:schemeClr val="dk1"/>
                </a:solidFill>
                <a:latin typeface="Fraunces"/>
                <a:ea typeface="Fraunces"/>
                <a:cs typeface="Fraunces"/>
                <a:sym typeface="Fraunces"/>
              </a:rPr>
              <a:t>Notifications</a:t>
            </a:r>
            <a:endParaRPr lang="en-US" altLang="en-GB" sz="2100" b="1">
              <a:solidFill>
                <a:schemeClr val="dk1"/>
              </a:solidFill>
              <a:latin typeface="Fraunces"/>
              <a:ea typeface="Fraunces"/>
              <a:cs typeface="Fraunces"/>
              <a:sym typeface="Fraunces"/>
            </a:endParaRPr>
          </a:p>
        </p:txBody>
      </p:sp>
      <p:cxnSp>
        <p:nvCxnSpPr>
          <p:cNvPr id="5597" name="Google Shape;5597;p58"/>
          <p:cNvCxnSpPr>
            <a:stCxn id="5583" idx="6"/>
            <a:endCxn id="5580" idx="2"/>
          </p:cNvCxnSpPr>
          <p:nvPr/>
        </p:nvCxnSpPr>
        <p:spPr>
          <a:xfrm>
            <a:off x="2355122" y="2906361"/>
            <a:ext cx="943800" cy="0"/>
          </a:xfrm>
          <a:prstGeom prst="straightConnector1">
            <a:avLst/>
          </a:prstGeom>
          <a:noFill/>
          <a:ln w="19050" cap="flat" cmpd="sng">
            <a:solidFill>
              <a:schemeClr val="dk1"/>
            </a:solidFill>
            <a:prstDash val="solid"/>
            <a:round/>
            <a:headEnd type="none" w="med" len="med"/>
            <a:tailEnd type="none" w="med" len="med"/>
          </a:ln>
        </p:spPr>
      </p:cxnSp>
      <p:cxnSp>
        <p:nvCxnSpPr>
          <p:cNvPr id="5598" name="Google Shape;5598;p58"/>
          <p:cNvCxnSpPr>
            <a:stCxn id="5580" idx="6"/>
            <a:endCxn id="5581" idx="2"/>
          </p:cNvCxnSpPr>
          <p:nvPr/>
        </p:nvCxnSpPr>
        <p:spPr>
          <a:xfrm>
            <a:off x="4103990" y="2906361"/>
            <a:ext cx="943800" cy="0"/>
          </a:xfrm>
          <a:prstGeom prst="straightConnector1">
            <a:avLst/>
          </a:prstGeom>
          <a:noFill/>
          <a:ln w="19050" cap="flat" cmpd="sng">
            <a:solidFill>
              <a:schemeClr val="dk1"/>
            </a:solidFill>
            <a:prstDash val="solid"/>
            <a:round/>
            <a:headEnd type="none" w="med" len="med"/>
            <a:tailEnd type="none" w="med" len="med"/>
          </a:ln>
        </p:spPr>
      </p:cxnSp>
      <p:cxnSp>
        <p:nvCxnSpPr>
          <p:cNvPr id="5599" name="Google Shape;5599;p58"/>
          <p:cNvCxnSpPr>
            <a:stCxn id="5581" idx="6"/>
            <a:endCxn id="5582" idx="2"/>
          </p:cNvCxnSpPr>
          <p:nvPr/>
        </p:nvCxnSpPr>
        <p:spPr>
          <a:xfrm>
            <a:off x="5852859" y="2906361"/>
            <a:ext cx="937500" cy="0"/>
          </a:xfrm>
          <a:prstGeom prst="straightConnector1">
            <a:avLst/>
          </a:prstGeom>
          <a:noFill/>
          <a:ln w="19050" cap="flat" cmpd="sng">
            <a:solidFill>
              <a:schemeClr val="dk1"/>
            </a:solidFill>
            <a:prstDash val="solid"/>
            <a:round/>
            <a:headEnd type="none" w="med" len="med"/>
            <a:tailEnd type="none" w="med" len="med"/>
          </a:ln>
        </p:spPr>
      </p:cxnSp>
      <p:cxnSp>
        <p:nvCxnSpPr>
          <p:cNvPr id="5600" name="Google Shape;5600;p58"/>
          <p:cNvCxnSpPr>
            <a:stCxn id="5583" idx="0"/>
            <a:endCxn id="5590" idx="2"/>
          </p:cNvCxnSpPr>
          <p:nvPr/>
        </p:nvCxnSpPr>
        <p:spPr>
          <a:xfrm rot="10800000">
            <a:off x="1952522" y="2231061"/>
            <a:ext cx="0" cy="272700"/>
          </a:xfrm>
          <a:prstGeom prst="straightConnector1">
            <a:avLst/>
          </a:prstGeom>
          <a:noFill/>
          <a:ln w="19050" cap="flat" cmpd="sng">
            <a:solidFill>
              <a:schemeClr val="dk1"/>
            </a:solidFill>
            <a:prstDash val="solid"/>
            <a:round/>
            <a:headEnd type="none" w="med" len="med"/>
            <a:tailEnd type="oval" w="med" len="med"/>
          </a:ln>
        </p:spPr>
      </p:cxnSp>
      <p:cxnSp>
        <p:nvCxnSpPr>
          <p:cNvPr id="5601" name="Google Shape;5601;p58"/>
          <p:cNvCxnSpPr>
            <a:stCxn id="5580" idx="4"/>
            <a:endCxn id="5591" idx="0"/>
          </p:cNvCxnSpPr>
          <p:nvPr/>
        </p:nvCxnSpPr>
        <p:spPr>
          <a:xfrm>
            <a:off x="3701390" y="3308961"/>
            <a:ext cx="635" cy="238125"/>
          </a:xfrm>
          <a:prstGeom prst="straightConnector1">
            <a:avLst/>
          </a:prstGeom>
          <a:noFill/>
          <a:ln w="19050" cap="flat" cmpd="sng">
            <a:solidFill>
              <a:schemeClr val="dk1"/>
            </a:solidFill>
            <a:prstDash val="solid"/>
            <a:round/>
            <a:headEnd type="none" w="med" len="med"/>
            <a:tailEnd type="oval" w="med" len="med"/>
          </a:ln>
        </p:spPr>
      </p:cxnSp>
      <p:cxnSp>
        <p:nvCxnSpPr>
          <p:cNvPr id="5602" name="Google Shape;5602;p58"/>
          <p:cNvCxnSpPr>
            <a:stCxn id="5581" idx="0"/>
            <a:endCxn id="5594" idx="2"/>
          </p:cNvCxnSpPr>
          <p:nvPr/>
        </p:nvCxnSpPr>
        <p:spPr>
          <a:xfrm rot="10800000">
            <a:off x="5448159" y="2231061"/>
            <a:ext cx="2100" cy="272700"/>
          </a:xfrm>
          <a:prstGeom prst="straightConnector1">
            <a:avLst/>
          </a:prstGeom>
          <a:noFill/>
          <a:ln w="19050" cap="flat" cmpd="sng">
            <a:solidFill>
              <a:schemeClr val="dk1"/>
            </a:solidFill>
            <a:prstDash val="solid"/>
            <a:round/>
            <a:headEnd type="none" w="med" len="med"/>
            <a:tailEnd type="oval" w="med" len="med"/>
          </a:ln>
        </p:spPr>
      </p:cxnSp>
      <p:cxnSp>
        <p:nvCxnSpPr>
          <p:cNvPr id="5603" name="Google Shape;5603;p58"/>
          <p:cNvCxnSpPr>
            <a:stCxn id="5582" idx="4"/>
            <a:endCxn id="5595" idx="0"/>
          </p:cNvCxnSpPr>
          <p:nvPr/>
        </p:nvCxnSpPr>
        <p:spPr>
          <a:xfrm>
            <a:off x="7192982" y="3308961"/>
            <a:ext cx="0" cy="238200"/>
          </a:xfrm>
          <a:prstGeom prst="straightConnector1">
            <a:avLst/>
          </a:prstGeom>
          <a:noFill/>
          <a:ln w="19050" cap="flat" cmpd="sng">
            <a:solidFill>
              <a:schemeClr val="dk1"/>
            </a:solidFill>
            <a:prstDash val="solid"/>
            <a:round/>
            <a:headEnd type="none" w="med" len="med"/>
            <a:tailEnd type="oval" w="med" len="med"/>
          </a:ln>
        </p:spPr>
      </p:cxnSp>
      <p:sp>
        <p:nvSpPr>
          <p:cNvPr id="2" name="Google Shape;5589;p58"/>
          <p:cNvSpPr txBox="1"/>
          <p:nvPr/>
        </p:nvSpPr>
        <p:spPr>
          <a:xfrm>
            <a:off x="2459990" y="3723640"/>
            <a:ext cx="2482215" cy="730885"/>
          </a:xfrm>
          <a:prstGeom prst="rect">
            <a:avLst/>
          </a:prstGeom>
          <a:noFill/>
          <a:ln>
            <a:noFill/>
          </a:ln>
        </p:spPr>
        <p:txBody>
          <a:bodyPr spcFirstLastPara="1" wrap="square" lIns="91425" tIns="91425" rIns="91425" bIns="91425" anchor="b" anchorCtr="0">
            <a:noAutofit/>
          </a:bodyPr>
          <a:p>
            <a:pPr marL="0" lvl="0" indent="0" algn="ctr" rtl="0">
              <a:spcBef>
                <a:spcPts val="0"/>
              </a:spcBef>
              <a:spcAft>
                <a:spcPts val="0"/>
              </a:spcAft>
              <a:buNone/>
            </a:pPr>
            <a:r>
              <a:rPr sz="2100" b="1">
                <a:solidFill>
                  <a:schemeClr val="dk1"/>
                </a:solidFill>
                <a:latin typeface="Fraunces"/>
                <a:ea typeface="Fraunces"/>
                <a:cs typeface="Fraunces"/>
                <a:sym typeface="Fraunces"/>
              </a:rPr>
              <a:t>Request </a:t>
            </a:r>
            <a:r>
              <a:rPr lang="en-US" sz="2100" b="1">
                <a:solidFill>
                  <a:schemeClr val="dk1"/>
                </a:solidFill>
                <a:latin typeface="Fraunces"/>
                <a:ea typeface="Fraunces"/>
                <a:cs typeface="Fraunces"/>
                <a:sym typeface="Fraunces"/>
              </a:rPr>
              <a:t>B</a:t>
            </a:r>
            <a:r>
              <a:rPr sz="2100" b="1">
                <a:solidFill>
                  <a:schemeClr val="dk1"/>
                </a:solidFill>
                <a:latin typeface="Fraunces"/>
                <a:ea typeface="Fraunces"/>
                <a:cs typeface="Fraunces"/>
                <a:sym typeface="Fraunces"/>
              </a:rPr>
              <a:t>lood </a:t>
            </a:r>
            <a:r>
              <a:rPr lang="en-US" sz="2100" b="1">
                <a:solidFill>
                  <a:schemeClr val="dk1"/>
                </a:solidFill>
                <a:latin typeface="Fraunces"/>
                <a:ea typeface="Fraunces"/>
                <a:cs typeface="Fraunces"/>
                <a:sym typeface="Fraunces"/>
              </a:rPr>
              <a:t>U</a:t>
            </a:r>
            <a:r>
              <a:rPr sz="2100" b="1">
                <a:solidFill>
                  <a:schemeClr val="dk1"/>
                </a:solidFill>
                <a:latin typeface="Fraunces"/>
                <a:ea typeface="Fraunces"/>
                <a:cs typeface="Fraunces"/>
                <a:sym typeface="Fraunces"/>
              </a:rPr>
              <a:t>nits</a:t>
            </a:r>
            <a:endParaRPr sz="2100" b="1">
              <a:solidFill>
                <a:schemeClr val="dk1"/>
              </a:solidFill>
              <a:latin typeface="Fraunces"/>
              <a:ea typeface="Fraunces"/>
              <a:cs typeface="Fraunces"/>
              <a:sym typeface="Fraunces"/>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5579" name="Shape 5579"/>
        <p:cNvGrpSpPr/>
        <p:nvPr/>
      </p:nvGrpSpPr>
      <p:grpSpPr>
        <a:xfrm>
          <a:off x="0" y="0"/>
          <a:ext cx="0" cy="0"/>
          <a:chOff x="0" y="0"/>
          <a:chExt cx="0" cy="0"/>
        </a:xfrm>
      </p:grpSpPr>
      <p:sp>
        <p:nvSpPr>
          <p:cNvPr id="5580" name="Google Shape;5580;p58"/>
          <p:cNvSpPr/>
          <p:nvPr/>
        </p:nvSpPr>
        <p:spPr>
          <a:xfrm>
            <a:off x="3298790"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1" name="Google Shape;5581;p58"/>
          <p:cNvSpPr/>
          <p:nvPr/>
        </p:nvSpPr>
        <p:spPr>
          <a:xfrm>
            <a:off x="5047659"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2" name="Google Shape;5582;p58"/>
          <p:cNvSpPr/>
          <p:nvPr/>
        </p:nvSpPr>
        <p:spPr>
          <a:xfrm>
            <a:off x="6790382"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3" name="Google Shape;5583;p58"/>
          <p:cNvSpPr/>
          <p:nvPr/>
        </p:nvSpPr>
        <p:spPr>
          <a:xfrm>
            <a:off x="1549922" y="2503761"/>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4" name="Google Shape;5584;p58"/>
          <p:cNvSpPr txBox="1"/>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Features</a:t>
            </a:r>
            <a:endParaRPr lang="en-GB"/>
          </a:p>
        </p:txBody>
      </p:sp>
      <p:sp>
        <p:nvSpPr>
          <p:cNvPr id="5585" name="Google Shape;5585;p58"/>
          <p:cNvSpPr/>
          <p:nvPr/>
        </p:nvSpPr>
        <p:spPr>
          <a:xfrm>
            <a:off x="1666172" y="2609250"/>
            <a:ext cx="5727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3000" b="1">
                <a:solidFill>
                  <a:schemeClr val="dk1"/>
                </a:solidFill>
                <a:latin typeface="Fraunces"/>
                <a:ea typeface="Fraunces"/>
                <a:cs typeface="Fraunces"/>
                <a:sym typeface="Fraunces"/>
              </a:rPr>
              <a:t>9</a:t>
            </a:r>
            <a:endParaRPr lang="en-US" sz="3000" b="1">
              <a:solidFill>
                <a:schemeClr val="dk1"/>
              </a:solidFill>
              <a:latin typeface="Fraunces"/>
              <a:ea typeface="Fraunces"/>
              <a:cs typeface="Fraunces"/>
              <a:sym typeface="Fraunces"/>
            </a:endParaRPr>
          </a:p>
        </p:txBody>
      </p:sp>
      <p:sp>
        <p:nvSpPr>
          <p:cNvPr id="5586" name="Google Shape;5586;p58"/>
          <p:cNvSpPr/>
          <p:nvPr/>
        </p:nvSpPr>
        <p:spPr>
          <a:xfrm>
            <a:off x="3299460" y="2607310"/>
            <a:ext cx="689610" cy="575945"/>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US" sz="3000" b="1">
                <a:solidFill>
                  <a:schemeClr val="dk1"/>
                </a:solidFill>
                <a:latin typeface="Fraunces"/>
                <a:ea typeface="Fraunces"/>
                <a:cs typeface="Fraunces"/>
                <a:sym typeface="Fraunces"/>
              </a:rPr>
              <a:t>10</a:t>
            </a:r>
            <a:endParaRPr lang="en-US" sz="3000" b="1">
              <a:solidFill>
                <a:schemeClr val="dk1"/>
              </a:solidFill>
              <a:latin typeface="Fraunces"/>
              <a:ea typeface="Fraunces"/>
              <a:cs typeface="Fraunces"/>
              <a:sym typeface="Fraunces"/>
            </a:endParaRPr>
          </a:p>
        </p:txBody>
      </p:sp>
      <p:sp>
        <p:nvSpPr>
          <p:cNvPr id="5587" name="Google Shape;5587;p58"/>
          <p:cNvSpPr/>
          <p:nvPr/>
        </p:nvSpPr>
        <p:spPr>
          <a:xfrm>
            <a:off x="5160209" y="2607600"/>
            <a:ext cx="576000" cy="5760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US" sz="3000" b="1">
                <a:solidFill>
                  <a:schemeClr val="dk1"/>
                </a:solidFill>
                <a:latin typeface="Fraunces"/>
                <a:ea typeface="Fraunces"/>
                <a:cs typeface="Fraunces"/>
                <a:sym typeface="Fraunces"/>
              </a:rPr>
              <a:t>11</a:t>
            </a:r>
            <a:endParaRPr lang="en-US" sz="3000" b="1">
              <a:solidFill>
                <a:schemeClr val="dk1"/>
              </a:solidFill>
              <a:latin typeface="Fraunces"/>
              <a:ea typeface="Fraunces"/>
              <a:cs typeface="Fraunces"/>
              <a:sym typeface="Fraunces"/>
            </a:endParaRPr>
          </a:p>
        </p:txBody>
      </p:sp>
      <p:sp>
        <p:nvSpPr>
          <p:cNvPr id="5588" name="Google Shape;5588;p58"/>
          <p:cNvSpPr/>
          <p:nvPr/>
        </p:nvSpPr>
        <p:spPr>
          <a:xfrm>
            <a:off x="6791325" y="2607310"/>
            <a:ext cx="689610" cy="575945"/>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US" sz="3000" b="1">
                <a:solidFill>
                  <a:schemeClr val="dk1"/>
                </a:solidFill>
                <a:latin typeface="Fraunces"/>
                <a:ea typeface="Fraunces"/>
                <a:cs typeface="Fraunces"/>
                <a:sym typeface="Fraunces"/>
              </a:rPr>
              <a:t>12</a:t>
            </a:r>
            <a:endParaRPr lang="en-US" sz="3000" b="1">
              <a:solidFill>
                <a:schemeClr val="dk1"/>
              </a:solidFill>
              <a:latin typeface="Fraunces"/>
              <a:ea typeface="Fraunces"/>
              <a:cs typeface="Fraunces"/>
              <a:sym typeface="Fraunces"/>
            </a:endParaRPr>
          </a:p>
        </p:txBody>
      </p:sp>
      <p:sp>
        <p:nvSpPr>
          <p:cNvPr id="5589" name="Google Shape;5589;p58"/>
          <p:cNvSpPr txBox="1"/>
          <p:nvPr/>
        </p:nvSpPr>
        <p:spPr>
          <a:xfrm>
            <a:off x="711272" y="1585004"/>
            <a:ext cx="2482500"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US" sz="2100" b="1">
                <a:solidFill>
                  <a:schemeClr val="dk1"/>
                </a:solidFill>
                <a:latin typeface="Fraunces"/>
                <a:ea typeface="Fraunces"/>
                <a:cs typeface="Fraunces"/>
                <a:sym typeface="Fraunces"/>
              </a:rPr>
              <a:t>Google Maps</a:t>
            </a:r>
            <a:endParaRPr lang="en-US" sz="2100" b="1">
              <a:solidFill>
                <a:schemeClr val="dk1"/>
              </a:solidFill>
              <a:latin typeface="Fraunces"/>
              <a:ea typeface="Fraunces"/>
              <a:cs typeface="Fraunces"/>
              <a:sym typeface="Fraunces"/>
            </a:endParaRPr>
          </a:p>
        </p:txBody>
      </p:sp>
      <p:sp>
        <p:nvSpPr>
          <p:cNvPr id="5593" name="Google Shape;5593;p58"/>
          <p:cNvSpPr txBox="1"/>
          <p:nvPr/>
        </p:nvSpPr>
        <p:spPr>
          <a:xfrm>
            <a:off x="3060065" y="1532255"/>
            <a:ext cx="4937125"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US" sz="2100" b="1">
                <a:solidFill>
                  <a:schemeClr val="dk1"/>
                </a:solidFill>
                <a:latin typeface="Fraunces"/>
                <a:ea typeface="Fraunces"/>
                <a:cs typeface="Fraunces"/>
                <a:sym typeface="Fraunces"/>
              </a:rPr>
              <a:t>S</a:t>
            </a:r>
            <a:r>
              <a:rPr sz="2100" b="1">
                <a:solidFill>
                  <a:schemeClr val="dk1"/>
                </a:solidFill>
                <a:latin typeface="Fraunces"/>
                <a:ea typeface="Fraunces"/>
                <a:cs typeface="Fraunces"/>
                <a:sym typeface="Fraunces"/>
              </a:rPr>
              <a:t>tatistics</a:t>
            </a:r>
            <a:endParaRPr sz="2100" b="1">
              <a:solidFill>
                <a:schemeClr val="dk1"/>
              </a:solidFill>
              <a:latin typeface="Fraunces"/>
              <a:ea typeface="Fraunces"/>
              <a:cs typeface="Fraunces"/>
              <a:sym typeface="Fraunces"/>
            </a:endParaRPr>
          </a:p>
        </p:txBody>
      </p:sp>
      <p:sp>
        <p:nvSpPr>
          <p:cNvPr id="5595" name="Google Shape;5595;p58"/>
          <p:cNvSpPr txBox="1"/>
          <p:nvPr/>
        </p:nvSpPr>
        <p:spPr>
          <a:xfrm>
            <a:off x="5953232" y="3547146"/>
            <a:ext cx="2479500" cy="450900"/>
          </a:xfrm>
          <a:prstGeom prst="rect">
            <a:avLst/>
          </a:prstGeom>
          <a:noFill/>
          <a:ln>
            <a:noFill/>
          </a:ln>
        </p:spPr>
        <p:txBody>
          <a:bodyPr spcFirstLastPara="1" wrap="square" lIns="91425" tIns="91425" rIns="91425" bIns="91425" anchor="b" anchorCtr="0">
            <a:noAutofit/>
          </a:bodyPr>
          <a:lstStyle/>
          <a:p>
            <a:pPr marL="0" marR="0" lvl="0" indent="0" algn="ctr" rtl="0">
              <a:lnSpc>
                <a:spcPct val="100000"/>
              </a:lnSpc>
              <a:spcBef>
                <a:spcPts val="0"/>
              </a:spcBef>
              <a:spcAft>
                <a:spcPts val="0"/>
              </a:spcAft>
              <a:buNone/>
            </a:pPr>
            <a:r>
              <a:rPr lang="en-US" altLang="en-GB" sz="2100" b="1">
                <a:solidFill>
                  <a:schemeClr val="dk1"/>
                </a:solidFill>
                <a:latin typeface="Fraunces"/>
                <a:ea typeface="Fraunces"/>
                <a:cs typeface="Fraunces"/>
                <a:sym typeface="Fraunces"/>
              </a:rPr>
              <a:t>Admin</a:t>
            </a:r>
            <a:endParaRPr lang="en-US" altLang="en-GB" sz="2100" b="1">
              <a:solidFill>
                <a:schemeClr val="dk1"/>
              </a:solidFill>
              <a:latin typeface="Fraunces"/>
              <a:ea typeface="Fraunces"/>
              <a:cs typeface="Fraunces"/>
              <a:sym typeface="Fraunces"/>
            </a:endParaRPr>
          </a:p>
        </p:txBody>
      </p:sp>
      <p:cxnSp>
        <p:nvCxnSpPr>
          <p:cNvPr id="5597" name="Google Shape;5597;p58"/>
          <p:cNvCxnSpPr>
            <a:stCxn id="5583" idx="6"/>
            <a:endCxn id="5580" idx="2"/>
          </p:cNvCxnSpPr>
          <p:nvPr/>
        </p:nvCxnSpPr>
        <p:spPr>
          <a:xfrm>
            <a:off x="2355122" y="2906361"/>
            <a:ext cx="943800" cy="0"/>
          </a:xfrm>
          <a:prstGeom prst="straightConnector1">
            <a:avLst/>
          </a:prstGeom>
          <a:noFill/>
          <a:ln w="19050" cap="flat" cmpd="sng">
            <a:solidFill>
              <a:schemeClr val="dk1"/>
            </a:solidFill>
            <a:prstDash val="solid"/>
            <a:round/>
            <a:headEnd type="none" w="med" len="med"/>
            <a:tailEnd type="none" w="med" len="med"/>
          </a:ln>
        </p:spPr>
      </p:cxnSp>
      <p:cxnSp>
        <p:nvCxnSpPr>
          <p:cNvPr id="5598" name="Google Shape;5598;p58"/>
          <p:cNvCxnSpPr>
            <a:stCxn id="5580" idx="6"/>
            <a:endCxn id="5581" idx="2"/>
          </p:cNvCxnSpPr>
          <p:nvPr/>
        </p:nvCxnSpPr>
        <p:spPr>
          <a:xfrm>
            <a:off x="4103990" y="2906361"/>
            <a:ext cx="943800" cy="0"/>
          </a:xfrm>
          <a:prstGeom prst="straightConnector1">
            <a:avLst/>
          </a:prstGeom>
          <a:noFill/>
          <a:ln w="19050" cap="flat" cmpd="sng">
            <a:solidFill>
              <a:schemeClr val="dk1"/>
            </a:solidFill>
            <a:prstDash val="solid"/>
            <a:round/>
            <a:headEnd type="none" w="med" len="med"/>
            <a:tailEnd type="none" w="med" len="med"/>
          </a:ln>
        </p:spPr>
      </p:cxnSp>
      <p:cxnSp>
        <p:nvCxnSpPr>
          <p:cNvPr id="5599" name="Google Shape;5599;p58"/>
          <p:cNvCxnSpPr>
            <a:stCxn id="5581" idx="6"/>
            <a:endCxn id="5582" idx="2"/>
          </p:cNvCxnSpPr>
          <p:nvPr/>
        </p:nvCxnSpPr>
        <p:spPr>
          <a:xfrm>
            <a:off x="5852859" y="2906361"/>
            <a:ext cx="937500" cy="0"/>
          </a:xfrm>
          <a:prstGeom prst="straightConnector1">
            <a:avLst/>
          </a:prstGeom>
          <a:noFill/>
          <a:ln w="19050" cap="flat" cmpd="sng">
            <a:solidFill>
              <a:schemeClr val="dk1"/>
            </a:solidFill>
            <a:prstDash val="solid"/>
            <a:round/>
            <a:headEnd type="none" w="med" len="med"/>
            <a:tailEnd type="none" w="med" len="med"/>
          </a:ln>
        </p:spPr>
      </p:cxnSp>
      <p:cxnSp>
        <p:nvCxnSpPr>
          <p:cNvPr id="5600" name="Google Shape;5600;p58"/>
          <p:cNvCxnSpPr>
            <a:stCxn id="5583" idx="0"/>
            <a:endCxn id="5590" idx="2"/>
          </p:cNvCxnSpPr>
          <p:nvPr/>
        </p:nvCxnSpPr>
        <p:spPr>
          <a:xfrm rot="10800000">
            <a:off x="1952522" y="2231061"/>
            <a:ext cx="0" cy="272700"/>
          </a:xfrm>
          <a:prstGeom prst="straightConnector1">
            <a:avLst/>
          </a:prstGeom>
          <a:noFill/>
          <a:ln w="19050" cap="flat" cmpd="sng">
            <a:solidFill>
              <a:schemeClr val="dk1"/>
            </a:solidFill>
            <a:prstDash val="solid"/>
            <a:round/>
            <a:headEnd type="none" w="med" len="med"/>
            <a:tailEnd type="oval" w="med" len="med"/>
          </a:ln>
        </p:spPr>
      </p:cxnSp>
      <p:cxnSp>
        <p:nvCxnSpPr>
          <p:cNvPr id="5601" name="Google Shape;5601;p58"/>
          <p:cNvCxnSpPr>
            <a:stCxn id="5580" idx="4"/>
            <a:endCxn id="5591" idx="0"/>
          </p:cNvCxnSpPr>
          <p:nvPr/>
        </p:nvCxnSpPr>
        <p:spPr>
          <a:xfrm>
            <a:off x="3701390" y="3308961"/>
            <a:ext cx="635" cy="238125"/>
          </a:xfrm>
          <a:prstGeom prst="straightConnector1">
            <a:avLst/>
          </a:prstGeom>
          <a:noFill/>
          <a:ln w="19050" cap="flat" cmpd="sng">
            <a:solidFill>
              <a:schemeClr val="dk1"/>
            </a:solidFill>
            <a:prstDash val="solid"/>
            <a:round/>
            <a:headEnd type="none" w="med" len="med"/>
            <a:tailEnd type="oval" w="med" len="med"/>
          </a:ln>
        </p:spPr>
      </p:cxnSp>
      <p:cxnSp>
        <p:nvCxnSpPr>
          <p:cNvPr id="5602" name="Google Shape;5602;p58"/>
          <p:cNvCxnSpPr>
            <a:stCxn id="5581" idx="0"/>
            <a:endCxn id="5594" idx="2"/>
          </p:cNvCxnSpPr>
          <p:nvPr/>
        </p:nvCxnSpPr>
        <p:spPr>
          <a:xfrm rot="10800000">
            <a:off x="5448159" y="2231061"/>
            <a:ext cx="2100" cy="272700"/>
          </a:xfrm>
          <a:prstGeom prst="straightConnector1">
            <a:avLst/>
          </a:prstGeom>
          <a:noFill/>
          <a:ln w="19050" cap="flat" cmpd="sng">
            <a:solidFill>
              <a:schemeClr val="dk1"/>
            </a:solidFill>
            <a:prstDash val="solid"/>
            <a:round/>
            <a:headEnd type="none" w="med" len="med"/>
            <a:tailEnd type="oval" w="med" len="med"/>
          </a:ln>
        </p:spPr>
      </p:cxnSp>
      <p:cxnSp>
        <p:nvCxnSpPr>
          <p:cNvPr id="5603" name="Google Shape;5603;p58"/>
          <p:cNvCxnSpPr>
            <a:stCxn id="5582" idx="4"/>
            <a:endCxn id="5595" idx="0"/>
          </p:cNvCxnSpPr>
          <p:nvPr/>
        </p:nvCxnSpPr>
        <p:spPr>
          <a:xfrm>
            <a:off x="7192982" y="3308961"/>
            <a:ext cx="0" cy="238200"/>
          </a:xfrm>
          <a:prstGeom prst="straightConnector1">
            <a:avLst/>
          </a:prstGeom>
          <a:noFill/>
          <a:ln w="19050" cap="flat" cmpd="sng">
            <a:solidFill>
              <a:schemeClr val="dk1"/>
            </a:solidFill>
            <a:prstDash val="solid"/>
            <a:round/>
            <a:headEnd type="none" w="med" len="med"/>
            <a:tailEnd type="oval" w="med" len="med"/>
          </a:ln>
        </p:spPr>
      </p:cxnSp>
      <p:sp>
        <p:nvSpPr>
          <p:cNvPr id="2" name="Google Shape;5589;p58"/>
          <p:cNvSpPr txBox="1"/>
          <p:nvPr/>
        </p:nvSpPr>
        <p:spPr>
          <a:xfrm>
            <a:off x="2459990" y="3723640"/>
            <a:ext cx="2482215" cy="730885"/>
          </a:xfrm>
          <a:prstGeom prst="rect">
            <a:avLst/>
          </a:prstGeom>
          <a:noFill/>
          <a:ln>
            <a:noFill/>
          </a:ln>
        </p:spPr>
        <p:txBody>
          <a:bodyPr spcFirstLastPara="1" wrap="square" lIns="91425" tIns="91425" rIns="91425" bIns="91425" anchor="b" anchorCtr="0">
            <a:noAutofit/>
          </a:bodyPr>
          <a:p>
            <a:pPr marL="0" lvl="0" indent="0" algn="ctr" rtl="0">
              <a:spcBef>
                <a:spcPts val="0"/>
              </a:spcBef>
              <a:spcAft>
                <a:spcPts val="0"/>
              </a:spcAft>
              <a:buNone/>
            </a:pPr>
            <a:r>
              <a:rPr lang="en-US" sz="2100" b="1">
                <a:solidFill>
                  <a:schemeClr val="dk1"/>
                </a:solidFill>
                <a:latin typeface="Fraunces"/>
                <a:ea typeface="Fraunces"/>
                <a:cs typeface="Fraunces"/>
                <a:sym typeface="Fraunces"/>
              </a:rPr>
              <a:t>R</a:t>
            </a:r>
            <a:r>
              <a:rPr sz="2100" b="1">
                <a:solidFill>
                  <a:schemeClr val="dk1"/>
                </a:solidFill>
                <a:latin typeface="Fraunces"/>
                <a:ea typeface="Fraunces"/>
                <a:cs typeface="Fraunces"/>
                <a:sym typeface="Fraunces"/>
              </a:rPr>
              <a:t>ating </a:t>
            </a:r>
            <a:r>
              <a:rPr lang="en-US" sz="2100" b="1">
                <a:solidFill>
                  <a:schemeClr val="dk1"/>
                </a:solidFill>
                <a:latin typeface="Fraunces"/>
                <a:ea typeface="Fraunces"/>
                <a:cs typeface="Fraunces"/>
                <a:sym typeface="Fraunces"/>
              </a:rPr>
              <a:t>A</a:t>
            </a:r>
            <a:r>
              <a:rPr sz="2100" b="1">
                <a:solidFill>
                  <a:schemeClr val="dk1"/>
                </a:solidFill>
                <a:latin typeface="Fraunces"/>
                <a:ea typeface="Fraunces"/>
                <a:cs typeface="Fraunces"/>
                <a:sym typeface="Fraunces"/>
              </a:rPr>
              <a:t>nd </a:t>
            </a:r>
            <a:r>
              <a:rPr lang="en-US" sz="2100" b="1">
                <a:solidFill>
                  <a:schemeClr val="dk1"/>
                </a:solidFill>
                <a:latin typeface="Fraunces"/>
                <a:ea typeface="Fraunces"/>
                <a:cs typeface="Fraunces"/>
                <a:sym typeface="Fraunces"/>
              </a:rPr>
              <a:t>F</a:t>
            </a:r>
            <a:r>
              <a:rPr sz="2100" b="1">
                <a:solidFill>
                  <a:schemeClr val="dk1"/>
                </a:solidFill>
                <a:latin typeface="Fraunces"/>
                <a:ea typeface="Fraunces"/>
                <a:cs typeface="Fraunces"/>
                <a:sym typeface="Fraunces"/>
              </a:rPr>
              <a:t>eedback</a:t>
            </a:r>
            <a:endParaRPr sz="2100" b="1">
              <a:solidFill>
                <a:schemeClr val="dk1"/>
              </a:solidFill>
              <a:latin typeface="Fraunces"/>
              <a:ea typeface="Fraunces"/>
              <a:cs typeface="Fraunces"/>
              <a:sym typeface="Fraunces"/>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2435950" y="-164580"/>
            <a:ext cx="4750800" cy="1125000"/>
          </a:xfrm>
        </p:spPr>
        <p:txBody>
          <a:bodyPr/>
          <a:p>
            <a:r>
              <a:rPr lang="en-US" sz="2800"/>
              <a:t>Log in  &amp; Sign up</a:t>
            </a:r>
            <a:endParaRPr lang="en-US" sz="2800"/>
          </a:p>
        </p:txBody>
      </p:sp>
      <p:pic>
        <p:nvPicPr>
          <p:cNvPr id="4" name="Picture Placeholder 3" descr="5"/>
          <p:cNvPicPr>
            <a:picLocks noChangeAspect="1"/>
          </p:cNvPicPr>
          <p:nvPr>
            <p:ph type="pic" idx="2"/>
          </p:nvPr>
        </p:nvPicPr>
        <p:blipFill>
          <a:blip r:embed="rId1"/>
          <a:stretch>
            <a:fillRect/>
          </a:stretch>
        </p:blipFill>
        <p:spPr>
          <a:xfrm>
            <a:off x="323850" y="683260"/>
            <a:ext cx="2117725" cy="4365625"/>
          </a:xfrm>
          <a:prstGeom prst="rect">
            <a:avLst/>
          </a:prstGeom>
        </p:spPr>
      </p:pic>
      <p:grpSp>
        <p:nvGrpSpPr>
          <p:cNvPr id="8" name="Group 7"/>
          <p:cNvGrpSpPr/>
          <p:nvPr/>
        </p:nvGrpSpPr>
        <p:grpSpPr>
          <a:xfrm>
            <a:off x="2555783" y="676617"/>
            <a:ext cx="6138017" cy="4374429"/>
            <a:chOff x="14093" y="-174"/>
            <a:chExt cx="12461" cy="8222"/>
          </a:xfrm>
        </p:grpSpPr>
        <p:pic>
          <p:nvPicPr>
            <p:cNvPr id="5" name="Picture 4" descr="6"/>
            <p:cNvPicPr>
              <a:picLocks noChangeAspect="1"/>
            </p:cNvPicPr>
            <p:nvPr/>
          </p:nvPicPr>
          <p:blipFill>
            <a:blip r:embed="rId2"/>
            <a:stretch>
              <a:fillRect/>
            </a:stretch>
          </p:blipFill>
          <p:spPr>
            <a:xfrm>
              <a:off x="14093" y="-161"/>
              <a:ext cx="4080" cy="8209"/>
            </a:xfrm>
            <a:prstGeom prst="rect">
              <a:avLst/>
            </a:prstGeom>
          </p:spPr>
        </p:pic>
        <p:pic>
          <p:nvPicPr>
            <p:cNvPr id="9" name="Picture 8" descr="9"/>
            <p:cNvPicPr>
              <a:picLocks noChangeAspect="1"/>
            </p:cNvPicPr>
            <p:nvPr/>
          </p:nvPicPr>
          <p:blipFill>
            <a:blip r:embed="rId3"/>
            <a:stretch>
              <a:fillRect/>
            </a:stretch>
          </p:blipFill>
          <p:spPr>
            <a:xfrm>
              <a:off x="18527" y="-160"/>
              <a:ext cx="3836" cy="8208"/>
            </a:xfrm>
            <a:prstGeom prst="rect">
              <a:avLst/>
            </a:prstGeom>
          </p:spPr>
        </p:pic>
        <p:pic>
          <p:nvPicPr>
            <p:cNvPr id="10" name="Picture 9" descr="11"/>
            <p:cNvPicPr>
              <a:picLocks noChangeAspect="1"/>
            </p:cNvPicPr>
            <p:nvPr/>
          </p:nvPicPr>
          <p:blipFill>
            <a:blip r:embed="rId4"/>
            <a:stretch>
              <a:fillRect/>
            </a:stretch>
          </p:blipFill>
          <p:spPr>
            <a:xfrm>
              <a:off x="22718" y="-174"/>
              <a:ext cx="3836" cy="8217"/>
            </a:xfrm>
            <a:prstGeom prst="rect">
              <a:avLst/>
            </a:prstGeom>
          </p:spPr>
        </p:pic>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Text Box 3"/>
          <p:cNvSpPr txBox="1"/>
          <p:nvPr/>
        </p:nvSpPr>
        <p:spPr>
          <a:xfrm>
            <a:off x="2483485" y="51435"/>
            <a:ext cx="3216910" cy="521970"/>
          </a:xfrm>
          <a:prstGeom prst="rect">
            <a:avLst/>
          </a:prstGeom>
          <a:noFill/>
        </p:spPr>
        <p:txBody>
          <a:bodyPr wrap="none" rtlCol="0" anchor="t">
            <a:spAutoFit/>
          </a:bodyPr>
          <a:p>
            <a:r>
              <a:rPr lang="en-US" altLang="en-GB" sz="2800" b="1">
                <a:solidFill>
                  <a:schemeClr val="dk1"/>
                </a:solidFill>
                <a:latin typeface="Fraunces"/>
                <a:ea typeface="Fraunces"/>
                <a:cs typeface="Fraunces"/>
                <a:sym typeface="Fraunces"/>
              </a:rPr>
              <a:t>M</a:t>
            </a:r>
            <a:r>
              <a:rPr lang="en-GB" sz="2800" b="1">
                <a:solidFill>
                  <a:schemeClr val="dk1"/>
                </a:solidFill>
                <a:latin typeface="Fraunces"/>
                <a:ea typeface="Fraunces"/>
                <a:cs typeface="Fraunces"/>
                <a:sym typeface="Fraunces"/>
              </a:rPr>
              <a:t>ultiuser </a:t>
            </a:r>
            <a:r>
              <a:rPr lang="en-US" altLang="en-GB" sz="2800" b="1">
                <a:solidFill>
                  <a:schemeClr val="dk1"/>
                </a:solidFill>
                <a:latin typeface="Fraunces"/>
                <a:ea typeface="Fraunces"/>
                <a:cs typeface="Fraunces"/>
                <a:sym typeface="Fraunces"/>
              </a:rPr>
              <a:t>S</a:t>
            </a:r>
            <a:r>
              <a:rPr lang="en-GB" sz="2800" b="1">
                <a:solidFill>
                  <a:schemeClr val="dk1"/>
                </a:solidFill>
                <a:latin typeface="Fraunces"/>
                <a:ea typeface="Fraunces"/>
                <a:cs typeface="Fraunces"/>
                <a:sym typeface="Fraunces"/>
              </a:rPr>
              <a:t>creen</a:t>
            </a:r>
            <a:endParaRPr lang="en-GB" sz="2800" b="1">
              <a:solidFill>
                <a:schemeClr val="dk1"/>
              </a:solidFill>
              <a:latin typeface="Fraunces"/>
              <a:ea typeface="Fraunces"/>
              <a:cs typeface="Fraunces"/>
              <a:sym typeface="Fraunces"/>
            </a:endParaRPr>
          </a:p>
        </p:txBody>
      </p:sp>
      <p:pic>
        <p:nvPicPr>
          <p:cNvPr id="5" name="Picture 4" descr="12"/>
          <p:cNvPicPr>
            <a:picLocks noChangeAspect="1"/>
          </p:cNvPicPr>
          <p:nvPr/>
        </p:nvPicPr>
        <p:blipFill>
          <a:blip r:embed="rId1"/>
          <a:stretch>
            <a:fillRect/>
          </a:stretch>
        </p:blipFill>
        <p:spPr>
          <a:xfrm>
            <a:off x="2267585" y="699770"/>
            <a:ext cx="2090420" cy="4249420"/>
          </a:xfrm>
          <a:prstGeom prst="rect">
            <a:avLst/>
          </a:prstGeom>
        </p:spPr>
      </p:pic>
      <p:pic>
        <p:nvPicPr>
          <p:cNvPr id="6" name="Picture 5" descr="c1"/>
          <p:cNvPicPr>
            <a:picLocks noChangeAspect="1"/>
          </p:cNvPicPr>
          <p:nvPr/>
        </p:nvPicPr>
        <p:blipFill>
          <a:blip r:embed="rId2"/>
          <a:stretch>
            <a:fillRect/>
          </a:stretch>
        </p:blipFill>
        <p:spPr>
          <a:xfrm>
            <a:off x="5003800" y="705485"/>
            <a:ext cx="2159635" cy="4243705"/>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720000" y="123080"/>
            <a:ext cx="7704000" cy="572700"/>
          </a:xfrm>
        </p:spPr>
        <p:txBody>
          <a:bodyPr/>
          <a:p>
            <a:r>
              <a:rPr lang="en-GB">
                <a:sym typeface="Fraunces"/>
              </a:rPr>
              <a:t>Donation </a:t>
            </a:r>
            <a:r>
              <a:rPr lang="en-US">
                <a:sym typeface="Fraunces"/>
              </a:rPr>
              <a:t>P</a:t>
            </a:r>
            <a:r>
              <a:rPr lang="en-GB">
                <a:sym typeface="Fraunces"/>
              </a:rPr>
              <a:t>rocess </a:t>
            </a:r>
            <a:r>
              <a:rPr lang="en-US" altLang="en-GB">
                <a:sym typeface="Fraunces"/>
              </a:rPr>
              <a:t>A</a:t>
            </a:r>
            <a:r>
              <a:rPr lang="en-GB">
                <a:sym typeface="Fraunces"/>
              </a:rPr>
              <a:t>nd </a:t>
            </a:r>
            <a:r>
              <a:rPr lang="en-US" altLang="en-GB">
                <a:sym typeface="Fraunces"/>
              </a:rPr>
              <a:t>C</a:t>
            </a:r>
            <a:r>
              <a:rPr lang="en-GB">
                <a:sym typeface="Fraunces"/>
              </a:rPr>
              <a:t>ampaigns</a:t>
            </a:r>
            <a:br>
              <a:rPr b="1">
                <a:solidFill>
                  <a:schemeClr val="dk1"/>
                </a:solidFill>
                <a:latin typeface="Fraunces"/>
                <a:ea typeface="Fraunces"/>
                <a:cs typeface="Fraunces"/>
                <a:sym typeface="Fraunces"/>
              </a:rPr>
            </a:br>
            <a:endParaRPr lang="en-US"/>
          </a:p>
        </p:txBody>
      </p:sp>
      <p:pic>
        <p:nvPicPr>
          <p:cNvPr id="4" name="Picture 3" descr="d2"/>
          <p:cNvPicPr>
            <a:picLocks noChangeAspect="1"/>
          </p:cNvPicPr>
          <p:nvPr/>
        </p:nvPicPr>
        <p:blipFill>
          <a:blip r:embed="rId1"/>
          <a:stretch>
            <a:fillRect/>
          </a:stretch>
        </p:blipFill>
        <p:spPr>
          <a:xfrm>
            <a:off x="323850" y="1059815"/>
            <a:ext cx="2016125" cy="3845560"/>
          </a:xfrm>
          <a:prstGeom prst="rect">
            <a:avLst/>
          </a:prstGeom>
        </p:spPr>
      </p:pic>
      <p:pic>
        <p:nvPicPr>
          <p:cNvPr id="5" name="Picture 4" descr="d4"/>
          <p:cNvPicPr>
            <a:picLocks noChangeAspect="1"/>
          </p:cNvPicPr>
          <p:nvPr/>
        </p:nvPicPr>
        <p:blipFill>
          <a:blip r:embed="rId2"/>
          <a:stretch>
            <a:fillRect/>
          </a:stretch>
        </p:blipFill>
        <p:spPr>
          <a:xfrm>
            <a:off x="2411730" y="1059815"/>
            <a:ext cx="1946275" cy="3844925"/>
          </a:xfrm>
          <a:prstGeom prst="rect">
            <a:avLst/>
          </a:prstGeom>
        </p:spPr>
      </p:pic>
      <p:pic>
        <p:nvPicPr>
          <p:cNvPr id="6" name="Picture 5" descr="d11"/>
          <p:cNvPicPr>
            <a:picLocks noChangeAspect="1"/>
          </p:cNvPicPr>
          <p:nvPr/>
        </p:nvPicPr>
        <p:blipFill>
          <a:blip r:embed="rId3"/>
          <a:stretch>
            <a:fillRect/>
          </a:stretch>
        </p:blipFill>
        <p:spPr>
          <a:xfrm>
            <a:off x="4500245" y="1059815"/>
            <a:ext cx="2168525" cy="3844290"/>
          </a:xfrm>
          <a:prstGeom prst="rect">
            <a:avLst/>
          </a:prstGeom>
        </p:spPr>
      </p:pic>
      <p:pic>
        <p:nvPicPr>
          <p:cNvPr id="7" name="Picture 6" descr="d12"/>
          <p:cNvPicPr>
            <a:picLocks noChangeAspect="1"/>
          </p:cNvPicPr>
          <p:nvPr/>
        </p:nvPicPr>
        <p:blipFill>
          <a:blip r:embed="rId4"/>
          <a:stretch>
            <a:fillRect/>
          </a:stretch>
        </p:blipFill>
        <p:spPr>
          <a:xfrm>
            <a:off x="6811010" y="1061085"/>
            <a:ext cx="1942465" cy="3844290"/>
          </a:xfrm>
          <a:prstGeom prst="rect">
            <a:avLst/>
          </a:prstGeom>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4248" name="Shape 4248"/>
        <p:cNvGrpSpPr/>
        <p:nvPr/>
      </p:nvGrpSpPr>
      <p:grpSpPr>
        <a:xfrm>
          <a:off x="0" y="0"/>
          <a:ext cx="0" cy="0"/>
          <a:chOff x="0" y="0"/>
          <a:chExt cx="0" cy="0"/>
        </a:xfrm>
      </p:grpSpPr>
      <p:sp>
        <p:nvSpPr>
          <p:cNvPr id="4249" name="Google Shape;4249;p36"/>
          <p:cNvSpPr txBox="1"/>
          <p:nvPr>
            <p:ph type="subTitle" idx="16"/>
          </p:nvPr>
        </p:nvSpPr>
        <p:spPr>
          <a:xfrm>
            <a:off x="717550" y="1744050"/>
            <a:ext cx="25293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Introduction</a:t>
            </a:r>
            <a:endParaRPr lang="en-GB"/>
          </a:p>
        </p:txBody>
      </p:sp>
      <p:sp>
        <p:nvSpPr>
          <p:cNvPr id="4250" name="Google Shape;4250;p36"/>
          <p:cNvSpPr txBox="1"/>
          <p:nvPr>
            <p:ph type="subTitle" idx="17"/>
          </p:nvPr>
        </p:nvSpPr>
        <p:spPr>
          <a:xfrm>
            <a:off x="3303010" y="2029165"/>
            <a:ext cx="25329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dirty="0">
                <a:sym typeface="+mn-ea"/>
              </a:rPr>
              <a:t>Types of users</a:t>
            </a:r>
            <a:endParaRPr dirty="0"/>
          </a:p>
          <a:p>
            <a:pPr marL="0" lvl="0" indent="0" algn="ctr" rtl="0">
              <a:spcBef>
                <a:spcPts val="0"/>
              </a:spcBef>
              <a:spcAft>
                <a:spcPts val="0"/>
              </a:spcAft>
              <a:buNone/>
            </a:pPr>
            <a:endParaRPr lang="en-US" altLang="en-GB"/>
          </a:p>
        </p:txBody>
      </p:sp>
      <p:sp>
        <p:nvSpPr>
          <p:cNvPr id="4251" name="Google Shape;4251;p36"/>
          <p:cNvSpPr txBox="1"/>
          <p:nvPr>
            <p:ph type="subTitle" idx="18"/>
          </p:nvPr>
        </p:nvSpPr>
        <p:spPr>
          <a:xfrm>
            <a:off x="5892644" y="1744050"/>
            <a:ext cx="25302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Technologies </a:t>
            </a:r>
            <a:endParaRPr lang="en-GB"/>
          </a:p>
        </p:txBody>
      </p:sp>
      <p:sp>
        <p:nvSpPr>
          <p:cNvPr id="4252" name="Google Shape;4252;p36"/>
          <p:cNvSpPr txBox="1"/>
          <p:nvPr>
            <p:ph type="subTitle" idx="19"/>
          </p:nvPr>
        </p:nvSpPr>
        <p:spPr>
          <a:xfrm>
            <a:off x="717550" y="3550221"/>
            <a:ext cx="25293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Features</a:t>
            </a:r>
            <a:endParaRPr lang="en-GB"/>
          </a:p>
        </p:txBody>
      </p:sp>
      <p:sp>
        <p:nvSpPr>
          <p:cNvPr id="4253" name="Google Shape;4253;p36"/>
          <p:cNvSpPr txBox="1"/>
          <p:nvPr>
            <p:ph type="subTitle" idx="20"/>
          </p:nvPr>
        </p:nvSpPr>
        <p:spPr>
          <a:xfrm>
            <a:off x="5364220" y="3610550"/>
            <a:ext cx="25329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Q&amp;A</a:t>
            </a:r>
            <a:endParaRPr lang="en-GB"/>
          </a:p>
        </p:txBody>
      </p:sp>
      <p:sp>
        <p:nvSpPr>
          <p:cNvPr id="4255" name="Google Shape;4255;p36"/>
          <p:cNvSpPr txBox="1"/>
          <p:nvPr>
            <p:ph type="title"/>
          </p:nvPr>
        </p:nvSpPr>
        <p:spPr>
          <a:xfrm>
            <a:off x="1505350" y="1226856"/>
            <a:ext cx="8385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01</a:t>
            </a:r>
            <a:endParaRPr lang="en-GB"/>
          </a:p>
        </p:txBody>
      </p:sp>
      <p:sp>
        <p:nvSpPr>
          <p:cNvPr id="4257" name="Google Shape;4257;p36"/>
          <p:cNvSpPr txBox="1"/>
          <p:nvPr>
            <p:ph type="title" idx="2"/>
          </p:nvPr>
        </p:nvSpPr>
        <p:spPr>
          <a:xfrm>
            <a:off x="4151400" y="1226856"/>
            <a:ext cx="8412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02</a:t>
            </a:r>
            <a:endParaRPr lang="en-GB"/>
          </a:p>
        </p:txBody>
      </p:sp>
      <p:sp>
        <p:nvSpPr>
          <p:cNvPr id="4259" name="Google Shape;4259;p36"/>
          <p:cNvSpPr txBox="1"/>
          <p:nvPr>
            <p:ph type="title" idx="4"/>
          </p:nvPr>
        </p:nvSpPr>
        <p:spPr>
          <a:xfrm>
            <a:off x="6677088" y="1226856"/>
            <a:ext cx="8412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03</a:t>
            </a:r>
            <a:endParaRPr lang="en-GB"/>
          </a:p>
        </p:txBody>
      </p:sp>
      <p:sp>
        <p:nvSpPr>
          <p:cNvPr id="4261" name="Google Shape;4261;p36"/>
          <p:cNvSpPr txBox="1"/>
          <p:nvPr>
            <p:ph type="title" idx="6"/>
          </p:nvPr>
        </p:nvSpPr>
        <p:spPr>
          <a:xfrm>
            <a:off x="1504000" y="3033013"/>
            <a:ext cx="8412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04</a:t>
            </a:r>
            <a:endParaRPr lang="en-GB"/>
          </a:p>
        </p:txBody>
      </p:sp>
      <p:sp>
        <p:nvSpPr>
          <p:cNvPr id="4263" name="Google Shape;4263;p36"/>
          <p:cNvSpPr txBox="1"/>
          <p:nvPr>
            <p:ph type="title" idx="8"/>
          </p:nvPr>
        </p:nvSpPr>
        <p:spPr>
          <a:xfrm>
            <a:off x="6156095" y="3017138"/>
            <a:ext cx="8412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05</a:t>
            </a:r>
            <a:endParaRPr lang="en-GB"/>
          </a:p>
        </p:txBody>
      </p:sp>
      <p:sp>
        <p:nvSpPr>
          <p:cNvPr id="4267" name="Google Shape;4267;p36"/>
          <p:cNvSpPr txBox="1"/>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Table of contents</a:t>
            </a:r>
            <a:endParaRPr lang="en-GB"/>
          </a:p>
        </p:txBody>
      </p:sp>
      <p:sp>
        <p:nvSpPr>
          <p:cNvPr id="4" name="Title 3"/>
          <p:cNvSpPr/>
          <p:nvPr>
            <p:ph type="title" idx="13"/>
          </p:nvPr>
        </p:nvSpPr>
        <p:spPr/>
        <p:txBody>
          <a:bodyPr/>
          <a:p>
            <a:endParaRPr lang="en-US"/>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720000" y="194835"/>
            <a:ext cx="7704000" cy="572700"/>
          </a:xfrm>
        </p:spPr>
        <p:txBody>
          <a:bodyPr/>
          <a:p>
            <a:r>
              <a:rPr lang="en-GB">
                <a:sym typeface="Fraunces"/>
              </a:rPr>
              <a:t>Donation </a:t>
            </a:r>
            <a:r>
              <a:rPr lang="en-US">
                <a:sym typeface="Fraunces"/>
              </a:rPr>
              <a:t>P</a:t>
            </a:r>
            <a:r>
              <a:rPr lang="en-GB">
                <a:sym typeface="Fraunces"/>
              </a:rPr>
              <a:t>rocess </a:t>
            </a:r>
            <a:r>
              <a:rPr lang="en-US" altLang="en-GB">
                <a:sym typeface="Fraunces"/>
              </a:rPr>
              <a:t>A</a:t>
            </a:r>
            <a:r>
              <a:rPr lang="en-GB">
                <a:sym typeface="Fraunces"/>
              </a:rPr>
              <a:t>nd </a:t>
            </a:r>
            <a:r>
              <a:rPr lang="en-US" altLang="en-GB">
                <a:sym typeface="Fraunces"/>
              </a:rPr>
              <a:t>C</a:t>
            </a:r>
            <a:r>
              <a:rPr lang="en-GB">
                <a:sym typeface="Fraunces"/>
              </a:rPr>
              <a:t>ampaigns</a:t>
            </a:r>
            <a:endParaRPr lang="en-US"/>
          </a:p>
        </p:txBody>
      </p:sp>
      <p:pic>
        <p:nvPicPr>
          <p:cNvPr id="4" name="Picture 3" descr="d16"/>
          <p:cNvPicPr>
            <a:picLocks noChangeAspect="1"/>
          </p:cNvPicPr>
          <p:nvPr/>
        </p:nvPicPr>
        <p:blipFill>
          <a:blip r:embed="rId1"/>
          <a:stretch>
            <a:fillRect/>
          </a:stretch>
        </p:blipFill>
        <p:spPr>
          <a:xfrm>
            <a:off x="179705" y="1131570"/>
            <a:ext cx="1948815" cy="3803015"/>
          </a:xfrm>
          <a:prstGeom prst="rect">
            <a:avLst/>
          </a:prstGeom>
        </p:spPr>
      </p:pic>
      <p:pic>
        <p:nvPicPr>
          <p:cNvPr id="5" name="Picture 4" descr="d20"/>
          <p:cNvPicPr>
            <a:picLocks noChangeAspect="1"/>
          </p:cNvPicPr>
          <p:nvPr/>
        </p:nvPicPr>
        <p:blipFill>
          <a:blip r:embed="rId2"/>
          <a:stretch>
            <a:fillRect/>
          </a:stretch>
        </p:blipFill>
        <p:spPr>
          <a:xfrm>
            <a:off x="2348865" y="1131570"/>
            <a:ext cx="2219325" cy="3803015"/>
          </a:xfrm>
          <a:prstGeom prst="rect">
            <a:avLst/>
          </a:prstGeom>
        </p:spPr>
      </p:pic>
      <p:pic>
        <p:nvPicPr>
          <p:cNvPr id="6" name="Picture 5" descr="d23"/>
          <p:cNvPicPr>
            <a:picLocks noChangeAspect="1"/>
          </p:cNvPicPr>
          <p:nvPr/>
        </p:nvPicPr>
        <p:blipFill>
          <a:blip r:embed="rId3"/>
          <a:stretch>
            <a:fillRect/>
          </a:stretch>
        </p:blipFill>
        <p:spPr>
          <a:xfrm>
            <a:off x="4787900" y="1131570"/>
            <a:ext cx="2234565" cy="3803015"/>
          </a:xfrm>
          <a:prstGeom prst="rect">
            <a:avLst/>
          </a:prstGeom>
        </p:spPr>
      </p:pic>
      <p:pic>
        <p:nvPicPr>
          <p:cNvPr id="7" name="Picture 6" descr="d24"/>
          <p:cNvPicPr>
            <a:picLocks noChangeAspect="1"/>
          </p:cNvPicPr>
          <p:nvPr/>
        </p:nvPicPr>
        <p:blipFill>
          <a:blip r:embed="rId4"/>
          <a:stretch>
            <a:fillRect/>
          </a:stretch>
        </p:blipFill>
        <p:spPr>
          <a:xfrm>
            <a:off x="7164070" y="1131570"/>
            <a:ext cx="1897380" cy="3803015"/>
          </a:xfrm>
          <a:prstGeom prst="rect">
            <a:avLst/>
          </a:prstGeom>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683805" y="-110"/>
            <a:ext cx="7704000" cy="572700"/>
          </a:xfrm>
        </p:spPr>
        <p:txBody>
          <a:bodyPr/>
          <a:p>
            <a:r>
              <a:rPr lang="en-US">
                <a:sym typeface="Fraunces"/>
              </a:rPr>
              <a:t>N</a:t>
            </a:r>
            <a:r>
              <a:rPr>
                <a:sym typeface="Fraunces"/>
              </a:rPr>
              <a:t>eedy</a:t>
            </a:r>
            <a:br>
              <a:rPr b="1">
                <a:solidFill>
                  <a:schemeClr val="dk1"/>
                </a:solidFill>
                <a:latin typeface="Fraunces"/>
                <a:ea typeface="Fraunces"/>
                <a:cs typeface="Fraunces"/>
                <a:sym typeface="Fraunces"/>
              </a:rPr>
            </a:br>
            <a:endParaRPr lang="en-US"/>
          </a:p>
        </p:txBody>
      </p:sp>
      <p:pic>
        <p:nvPicPr>
          <p:cNvPr id="4" name="Picture 3" descr="p1"/>
          <p:cNvPicPr>
            <a:picLocks noChangeAspect="1"/>
          </p:cNvPicPr>
          <p:nvPr/>
        </p:nvPicPr>
        <p:blipFill>
          <a:blip r:embed="rId1"/>
          <a:stretch>
            <a:fillRect/>
          </a:stretch>
        </p:blipFill>
        <p:spPr>
          <a:xfrm>
            <a:off x="107315" y="915670"/>
            <a:ext cx="2209165" cy="3933825"/>
          </a:xfrm>
          <a:prstGeom prst="rect">
            <a:avLst/>
          </a:prstGeom>
        </p:spPr>
      </p:pic>
      <p:pic>
        <p:nvPicPr>
          <p:cNvPr id="5" name="Picture 4" descr="p2"/>
          <p:cNvPicPr>
            <a:picLocks noChangeAspect="1"/>
          </p:cNvPicPr>
          <p:nvPr/>
        </p:nvPicPr>
        <p:blipFill>
          <a:blip r:embed="rId2"/>
          <a:stretch>
            <a:fillRect/>
          </a:stretch>
        </p:blipFill>
        <p:spPr>
          <a:xfrm>
            <a:off x="2483485" y="916305"/>
            <a:ext cx="2101850" cy="3933190"/>
          </a:xfrm>
          <a:prstGeom prst="rect">
            <a:avLst/>
          </a:prstGeom>
        </p:spPr>
      </p:pic>
      <p:pic>
        <p:nvPicPr>
          <p:cNvPr id="6" name="Picture 5" descr="p6"/>
          <p:cNvPicPr>
            <a:picLocks noChangeAspect="1"/>
          </p:cNvPicPr>
          <p:nvPr/>
        </p:nvPicPr>
        <p:blipFill>
          <a:blip r:embed="rId3"/>
          <a:stretch>
            <a:fillRect/>
          </a:stretch>
        </p:blipFill>
        <p:spPr>
          <a:xfrm>
            <a:off x="6876415" y="915670"/>
            <a:ext cx="2167890" cy="3902075"/>
          </a:xfrm>
          <a:prstGeom prst="rect">
            <a:avLst/>
          </a:prstGeom>
        </p:spPr>
      </p:pic>
      <p:pic>
        <p:nvPicPr>
          <p:cNvPr id="7" name="Picture 6" descr="p8"/>
          <p:cNvPicPr>
            <a:picLocks noChangeAspect="1"/>
          </p:cNvPicPr>
          <p:nvPr/>
        </p:nvPicPr>
        <p:blipFill>
          <a:blip r:embed="rId4"/>
          <a:stretch>
            <a:fillRect/>
          </a:stretch>
        </p:blipFill>
        <p:spPr>
          <a:xfrm>
            <a:off x="4643755" y="916305"/>
            <a:ext cx="2138045" cy="3933190"/>
          </a:xfrm>
          <a:prstGeom prst="rect">
            <a:avLst/>
          </a:prstGeom>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683805" y="51325"/>
            <a:ext cx="7704000" cy="572700"/>
          </a:xfrm>
        </p:spPr>
        <p:txBody>
          <a:bodyPr/>
          <a:p>
            <a:r>
              <a:rPr lang="en-US"/>
              <a:t>Pdf Upload</a:t>
            </a:r>
            <a:endParaRPr lang="en-US"/>
          </a:p>
        </p:txBody>
      </p:sp>
      <p:pic>
        <p:nvPicPr>
          <p:cNvPr id="4" name="Picture 3" descr="p12"/>
          <p:cNvPicPr>
            <a:picLocks noChangeAspect="1"/>
          </p:cNvPicPr>
          <p:nvPr/>
        </p:nvPicPr>
        <p:blipFill>
          <a:blip r:embed="rId1"/>
          <a:stretch>
            <a:fillRect/>
          </a:stretch>
        </p:blipFill>
        <p:spPr>
          <a:xfrm>
            <a:off x="251460" y="699770"/>
            <a:ext cx="2435860" cy="4283710"/>
          </a:xfrm>
          <a:prstGeom prst="rect">
            <a:avLst/>
          </a:prstGeom>
        </p:spPr>
      </p:pic>
      <p:pic>
        <p:nvPicPr>
          <p:cNvPr id="5" name="Picture 4" descr="p13"/>
          <p:cNvPicPr>
            <a:picLocks noChangeAspect="1"/>
          </p:cNvPicPr>
          <p:nvPr/>
        </p:nvPicPr>
        <p:blipFill>
          <a:blip r:embed="rId2"/>
          <a:stretch>
            <a:fillRect/>
          </a:stretch>
        </p:blipFill>
        <p:spPr>
          <a:xfrm>
            <a:off x="3131820" y="699770"/>
            <a:ext cx="2435860" cy="4283710"/>
          </a:xfrm>
          <a:prstGeom prst="rect">
            <a:avLst/>
          </a:prstGeom>
        </p:spPr>
      </p:pic>
      <p:pic>
        <p:nvPicPr>
          <p:cNvPr id="6" name="Picture 5" descr="p14"/>
          <p:cNvPicPr>
            <a:picLocks noChangeAspect="1"/>
          </p:cNvPicPr>
          <p:nvPr/>
        </p:nvPicPr>
        <p:blipFill>
          <a:blip r:embed="rId3"/>
          <a:stretch>
            <a:fillRect/>
          </a:stretch>
        </p:blipFill>
        <p:spPr>
          <a:xfrm>
            <a:off x="6228080" y="699770"/>
            <a:ext cx="2435860" cy="4283710"/>
          </a:xfrm>
          <a:prstGeom prst="rect">
            <a:avLst/>
          </a:prstGeom>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755560" y="51325"/>
            <a:ext cx="7704000" cy="572700"/>
          </a:xfrm>
        </p:spPr>
        <p:txBody>
          <a:bodyPr/>
          <a:p>
            <a:r>
              <a:rPr>
                <a:sym typeface="Fraunces"/>
              </a:rPr>
              <a:t>Request </a:t>
            </a:r>
            <a:r>
              <a:rPr lang="en-US">
                <a:sym typeface="Fraunces"/>
              </a:rPr>
              <a:t>B</a:t>
            </a:r>
            <a:r>
              <a:rPr>
                <a:sym typeface="Fraunces"/>
              </a:rPr>
              <a:t>lood </a:t>
            </a:r>
            <a:r>
              <a:rPr lang="en-US">
                <a:sym typeface="Fraunces"/>
              </a:rPr>
              <a:t>U</a:t>
            </a:r>
            <a:r>
              <a:rPr>
                <a:sym typeface="Fraunces"/>
              </a:rPr>
              <a:t>nits</a:t>
            </a:r>
            <a:br>
              <a:rPr b="1">
                <a:solidFill>
                  <a:schemeClr val="dk1"/>
                </a:solidFill>
                <a:latin typeface="Fraunces"/>
                <a:ea typeface="Fraunces"/>
                <a:cs typeface="Fraunces"/>
                <a:sym typeface="Fraunces"/>
              </a:rPr>
            </a:br>
            <a:endParaRPr lang="en-US"/>
          </a:p>
        </p:txBody>
      </p:sp>
      <p:pic>
        <p:nvPicPr>
          <p:cNvPr id="4" name="Picture 3" descr="p3"/>
          <p:cNvPicPr>
            <a:picLocks noChangeAspect="1"/>
          </p:cNvPicPr>
          <p:nvPr/>
        </p:nvPicPr>
        <p:blipFill>
          <a:blip r:embed="rId1"/>
          <a:stretch>
            <a:fillRect/>
          </a:stretch>
        </p:blipFill>
        <p:spPr>
          <a:xfrm>
            <a:off x="539750" y="699770"/>
            <a:ext cx="2251710" cy="4215765"/>
          </a:xfrm>
          <a:prstGeom prst="rect">
            <a:avLst/>
          </a:prstGeom>
        </p:spPr>
      </p:pic>
      <p:pic>
        <p:nvPicPr>
          <p:cNvPr id="5" name="Picture 4" descr="p4"/>
          <p:cNvPicPr>
            <a:picLocks noChangeAspect="1"/>
          </p:cNvPicPr>
          <p:nvPr/>
        </p:nvPicPr>
        <p:blipFill>
          <a:blip r:embed="rId2"/>
          <a:stretch>
            <a:fillRect/>
          </a:stretch>
        </p:blipFill>
        <p:spPr>
          <a:xfrm>
            <a:off x="3131820" y="699770"/>
            <a:ext cx="2099310" cy="4215765"/>
          </a:xfrm>
          <a:prstGeom prst="rect">
            <a:avLst/>
          </a:prstGeom>
        </p:spPr>
      </p:pic>
      <p:pic>
        <p:nvPicPr>
          <p:cNvPr id="6" name="Picture 5" descr="p5"/>
          <p:cNvPicPr>
            <a:picLocks noChangeAspect="1"/>
          </p:cNvPicPr>
          <p:nvPr/>
        </p:nvPicPr>
        <p:blipFill>
          <a:blip r:embed="rId3"/>
          <a:stretch>
            <a:fillRect/>
          </a:stretch>
        </p:blipFill>
        <p:spPr>
          <a:xfrm>
            <a:off x="5796280" y="699770"/>
            <a:ext cx="2214880" cy="4215130"/>
          </a:xfrm>
          <a:prstGeom prst="rect">
            <a:avLst/>
          </a:prstGeom>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720000" y="-20430"/>
            <a:ext cx="7704000" cy="572700"/>
          </a:xfrm>
        </p:spPr>
        <p:txBody>
          <a:bodyPr/>
          <a:p>
            <a:r>
              <a:rPr lang="en-GB">
                <a:sym typeface="Fraunces"/>
              </a:rPr>
              <a:t>Volunteering</a:t>
            </a:r>
            <a:br>
              <a:rPr lang="en-GB" b="1">
                <a:solidFill>
                  <a:schemeClr val="dk1"/>
                </a:solidFill>
                <a:latin typeface="Fraunces"/>
                <a:ea typeface="Fraunces"/>
                <a:cs typeface="Fraunces"/>
                <a:sym typeface="Fraunces"/>
              </a:rPr>
            </a:br>
            <a:endParaRPr lang="en-US"/>
          </a:p>
        </p:txBody>
      </p:sp>
      <p:pic>
        <p:nvPicPr>
          <p:cNvPr id="4" name="Picture 3" descr="v1"/>
          <p:cNvPicPr>
            <a:picLocks noChangeAspect="1"/>
          </p:cNvPicPr>
          <p:nvPr/>
        </p:nvPicPr>
        <p:blipFill>
          <a:blip r:embed="rId1"/>
          <a:stretch>
            <a:fillRect/>
          </a:stretch>
        </p:blipFill>
        <p:spPr>
          <a:xfrm>
            <a:off x="35560" y="699770"/>
            <a:ext cx="1962785" cy="4055110"/>
          </a:xfrm>
          <a:prstGeom prst="rect">
            <a:avLst/>
          </a:prstGeom>
        </p:spPr>
      </p:pic>
      <p:pic>
        <p:nvPicPr>
          <p:cNvPr id="5" name="Picture 4" descr="v2"/>
          <p:cNvPicPr>
            <a:picLocks noChangeAspect="1"/>
          </p:cNvPicPr>
          <p:nvPr/>
        </p:nvPicPr>
        <p:blipFill>
          <a:blip r:embed="rId2"/>
          <a:stretch>
            <a:fillRect/>
          </a:stretch>
        </p:blipFill>
        <p:spPr>
          <a:xfrm>
            <a:off x="2268220" y="689610"/>
            <a:ext cx="1961515" cy="4074795"/>
          </a:xfrm>
          <a:prstGeom prst="rect">
            <a:avLst/>
          </a:prstGeom>
        </p:spPr>
      </p:pic>
      <p:pic>
        <p:nvPicPr>
          <p:cNvPr id="6" name="Picture 5" descr="v4"/>
          <p:cNvPicPr>
            <a:picLocks noChangeAspect="1"/>
          </p:cNvPicPr>
          <p:nvPr/>
        </p:nvPicPr>
        <p:blipFill>
          <a:blip r:embed="rId3"/>
          <a:stretch>
            <a:fillRect/>
          </a:stretch>
        </p:blipFill>
        <p:spPr>
          <a:xfrm>
            <a:off x="4500245" y="695960"/>
            <a:ext cx="1897380" cy="4074160"/>
          </a:xfrm>
          <a:prstGeom prst="rect">
            <a:avLst/>
          </a:prstGeom>
        </p:spPr>
      </p:pic>
      <p:pic>
        <p:nvPicPr>
          <p:cNvPr id="7" name="Picture 6" descr="v5"/>
          <p:cNvPicPr>
            <a:picLocks noChangeAspect="1"/>
          </p:cNvPicPr>
          <p:nvPr/>
        </p:nvPicPr>
        <p:blipFill>
          <a:blip r:embed="rId4"/>
          <a:stretch>
            <a:fillRect/>
          </a:stretch>
        </p:blipFill>
        <p:spPr>
          <a:xfrm>
            <a:off x="6588760" y="689610"/>
            <a:ext cx="2316480" cy="4074160"/>
          </a:xfrm>
          <a:prstGeom prst="rect">
            <a:avLst/>
          </a:prstGeom>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755560" y="-110"/>
            <a:ext cx="7704000" cy="572700"/>
          </a:xfrm>
        </p:spPr>
        <p:txBody>
          <a:bodyPr/>
          <a:p>
            <a:r>
              <a:rPr lang="en-GB">
                <a:sym typeface="Fraunces"/>
              </a:rPr>
              <a:t>Volunteering</a:t>
            </a:r>
            <a:endParaRPr lang="en-US"/>
          </a:p>
        </p:txBody>
      </p:sp>
      <p:pic>
        <p:nvPicPr>
          <p:cNvPr id="4" name="Picture 3" descr="v6"/>
          <p:cNvPicPr>
            <a:picLocks noChangeAspect="1"/>
          </p:cNvPicPr>
          <p:nvPr/>
        </p:nvPicPr>
        <p:blipFill>
          <a:blip r:embed="rId1"/>
          <a:stretch>
            <a:fillRect/>
          </a:stretch>
        </p:blipFill>
        <p:spPr>
          <a:xfrm>
            <a:off x="179705" y="721995"/>
            <a:ext cx="1968500" cy="4175760"/>
          </a:xfrm>
          <a:prstGeom prst="rect">
            <a:avLst/>
          </a:prstGeom>
        </p:spPr>
      </p:pic>
      <p:pic>
        <p:nvPicPr>
          <p:cNvPr id="6" name="Picture 5" descr="v8"/>
          <p:cNvPicPr>
            <a:picLocks noChangeAspect="1"/>
          </p:cNvPicPr>
          <p:nvPr/>
        </p:nvPicPr>
        <p:blipFill>
          <a:blip r:embed="rId2"/>
          <a:stretch>
            <a:fillRect/>
          </a:stretch>
        </p:blipFill>
        <p:spPr>
          <a:xfrm>
            <a:off x="4643755" y="699770"/>
            <a:ext cx="2131695" cy="4197350"/>
          </a:xfrm>
          <a:prstGeom prst="rect">
            <a:avLst/>
          </a:prstGeom>
        </p:spPr>
      </p:pic>
      <p:pic>
        <p:nvPicPr>
          <p:cNvPr id="7" name="Picture 6" descr="v9"/>
          <p:cNvPicPr>
            <a:picLocks noChangeAspect="1"/>
          </p:cNvPicPr>
          <p:nvPr/>
        </p:nvPicPr>
        <p:blipFill>
          <a:blip r:embed="rId3"/>
          <a:stretch>
            <a:fillRect/>
          </a:stretch>
        </p:blipFill>
        <p:spPr>
          <a:xfrm>
            <a:off x="6948170" y="688975"/>
            <a:ext cx="1983740" cy="4197350"/>
          </a:xfrm>
          <a:prstGeom prst="rect">
            <a:avLst/>
          </a:prstGeom>
        </p:spPr>
      </p:pic>
      <p:pic>
        <p:nvPicPr>
          <p:cNvPr id="8" name="Picture 7" descr="Screenshot_1685635692"/>
          <p:cNvPicPr>
            <a:picLocks noChangeAspect="1"/>
          </p:cNvPicPr>
          <p:nvPr/>
        </p:nvPicPr>
        <p:blipFill>
          <a:blip r:embed="rId4"/>
          <a:stretch>
            <a:fillRect/>
          </a:stretch>
        </p:blipFill>
        <p:spPr>
          <a:xfrm>
            <a:off x="2339975" y="721995"/>
            <a:ext cx="2164715" cy="4170680"/>
          </a:xfrm>
          <a:prstGeom prst="rect">
            <a:avLst/>
          </a:prstGeom>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720000" y="123080"/>
            <a:ext cx="7704000" cy="572700"/>
          </a:xfrm>
        </p:spPr>
        <p:txBody>
          <a:bodyPr/>
          <a:p>
            <a:r>
              <a:rPr sz="3200">
                <a:sym typeface="Fraunces"/>
              </a:rPr>
              <a:t>Chat </a:t>
            </a:r>
            <a:r>
              <a:rPr lang="en-US" sz="3200">
                <a:sym typeface="Fraunces"/>
              </a:rPr>
              <a:t>G</a:t>
            </a:r>
            <a:r>
              <a:rPr sz="3200">
                <a:sym typeface="Fraunces"/>
              </a:rPr>
              <a:t>roups</a:t>
            </a:r>
            <a:br>
              <a:rPr sz="3200" b="1">
                <a:solidFill>
                  <a:schemeClr val="dk1"/>
                </a:solidFill>
                <a:latin typeface="Fraunces"/>
                <a:ea typeface="Fraunces"/>
                <a:cs typeface="Fraunces"/>
                <a:sym typeface="Fraunces"/>
              </a:rPr>
            </a:br>
            <a:endParaRPr lang="en-US" sz="3200" b="1">
              <a:solidFill>
                <a:schemeClr val="dk1"/>
              </a:solidFill>
              <a:latin typeface="Fraunces"/>
              <a:ea typeface="Fraunces"/>
              <a:cs typeface="Fraunces"/>
              <a:sym typeface="Fraunces"/>
            </a:endParaRPr>
          </a:p>
        </p:txBody>
      </p:sp>
      <p:pic>
        <p:nvPicPr>
          <p:cNvPr id="4" name="Picture 3" descr="c2"/>
          <p:cNvPicPr>
            <a:picLocks noChangeAspect="1"/>
          </p:cNvPicPr>
          <p:nvPr/>
        </p:nvPicPr>
        <p:blipFill>
          <a:blip r:embed="rId1"/>
          <a:stretch>
            <a:fillRect/>
          </a:stretch>
        </p:blipFill>
        <p:spPr>
          <a:xfrm>
            <a:off x="179705" y="738505"/>
            <a:ext cx="2095500" cy="4096385"/>
          </a:xfrm>
          <a:prstGeom prst="rect">
            <a:avLst/>
          </a:prstGeom>
        </p:spPr>
      </p:pic>
      <p:pic>
        <p:nvPicPr>
          <p:cNvPr id="6" name="Picture 5" descr="c4"/>
          <p:cNvPicPr>
            <a:picLocks noChangeAspect="1"/>
          </p:cNvPicPr>
          <p:nvPr/>
        </p:nvPicPr>
        <p:blipFill>
          <a:blip r:embed="rId2"/>
          <a:stretch>
            <a:fillRect/>
          </a:stretch>
        </p:blipFill>
        <p:spPr>
          <a:xfrm>
            <a:off x="2339975" y="738505"/>
            <a:ext cx="2208530" cy="4107815"/>
          </a:xfrm>
          <a:prstGeom prst="rect">
            <a:avLst/>
          </a:prstGeom>
        </p:spPr>
      </p:pic>
      <p:pic>
        <p:nvPicPr>
          <p:cNvPr id="7" name="Picture 6" descr="c6"/>
          <p:cNvPicPr>
            <a:picLocks noChangeAspect="1"/>
          </p:cNvPicPr>
          <p:nvPr/>
        </p:nvPicPr>
        <p:blipFill>
          <a:blip r:embed="rId3"/>
          <a:stretch>
            <a:fillRect/>
          </a:stretch>
        </p:blipFill>
        <p:spPr>
          <a:xfrm>
            <a:off x="4644390" y="738505"/>
            <a:ext cx="2110740" cy="4096385"/>
          </a:xfrm>
          <a:prstGeom prst="rect">
            <a:avLst/>
          </a:prstGeom>
        </p:spPr>
      </p:pic>
      <p:pic>
        <p:nvPicPr>
          <p:cNvPr id="8" name="Picture 7" descr="c7"/>
          <p:cNvPicPr>
            <a:picLocks noChangeAspect="1"/>
          </p:cNvPicPr>
          <p:nvPr/>
        </p:nvPicPr>
        <p:blipFill>
          <a:blip r:embed="rId4"/>
          <a:stretch>
            <a:fillRect/>
          </a:stretch>
        </p:blipFill>
        <p:spPr>
          <a:xfrm>
            <a:off x="6876415" y="738505"/>
            <a:ext cx="2090420" cy="4097020"/>
          </a:xfrm>
          <a:prstGeom prst="rect">
            <a:avLst/>
          </a:prstGeom>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683805" y="123080"/>
            <a:ext cx="7704000" cy="572700"/>
          </a:xfrm>
        </p:spPr>
        <p:txBody>
          <a:bodyPr/>
          <a:p>
            <a:r>
              <a:rPr>
                <a:sym typeface="Fraunces"/>
              </a:rPr>
              <a:t>Chat </a:t>
            </a:r>
            <a:r>
              <a:rPr lang="en-US">
                <a:sym typeface="Fraunces"/>
              </a:rPr>
              <a:t>G</a:t>
            </a:r>
            <a:r>
              <a:rPr>
                <a:sym typeface="Fraunces"/>
              </a:rPr>
              <a:t>roups</a:t>
            </a:r>
            <a:endParaRPr lang="en-US"/>
          </a:p>
        </p:txBody>
      </p:sp>
      <p:pic>
        <p:nvPicPr>
          <p:cNvPr id="4" name="Picture 3" descr="c12"/>
          <p:cNvPicPr>
            <a:picLocks noChangeAspect="1"/>
          </p:cNvPicPr>
          <p:nvPr/>
        </p:nvPicPr>
        <p:blipFill>
          <a:blip r:embed="rId1"/>
          <a:stretch>
            <a:fillRect/>
          </a:stretch>
        </p:blipFill>
        <p:spPr>
          <a:xfrm>
            <a:off x="251460" y="867410"/>
            <a:ext cx="2032000" cy="4067810"/>
          </a:xfrm>
          <a:prstGeom prst="rect">
            <a:avLst/>
          </a:prstGeom>
        </p:spPr>
      </p:pic>
      <p:pic>
        <p:nvPicPr>
          <p:cNvPr id="5" name="Picture 4" descr="c13"/>
          <p:cNvPicPr>
            <a:picLocks noChangeAspect="1"/>
          </p:cNvPicPr>
          <p:nvPr/>
        </p:nvPicPr>
        <p:blipFill>
          <a:blip r:embed="rId2"/>
          <a:stretch>
            <a:fillRect/>
          </a:stretch>
        </p:blipFill>
        <p:spPr>
          <a:xfrm>
            <a:off x="2411730" y="867410"/>
            <a:ext cx="2059305" cy="4067810"/>
          </a:xfrm>
          <a:prstGeom prst="rect">
            <a:avLst/>
          </a:prstGeom>
        </p:spPr>
      </p:pic>
      <p:pic>
        <p:nvPicPr>
          <p:cNvPr id="6" name="Picture 5" descr="c14"/>
          <p:cNvPicPr>
            <a:picLocks noChangeAspect="1"/>
          </p:cNvPicPr>
          <p:nvPr/>
        </p:nvPicPr>
        <p:blipFill>
          <a:blip r:embed="rId3"/>
          <a:stretch>
            <a:fillRect/>
          </a:stretch>
        </p:blipFill>
        <p:spPr>
          <a:xfrm>
            <a:off x="4625975" y="843280"/>
            <a:ext cx="1971040" cy="4092575"/>
          </a:xfrm>
          <a:prstGeom prst="rect">
            <a:avLst/>
          </a:prstGeom>
        </p:spPr>
      </p:pic>
      <p:pic>
        <p:nvPicPr>
          <p:cNvPr id="7" name="Picture 6" descr="c18"/>
          <p:cNvPicPr>
            <a:picLocks noChangeAspect="1"/>
          </p:cNvPicPr>
          <p:nvPr/>
        </p:nvPicPr>
        <p:blipFill>
          <a:blip r:embed="rId4"/>
          <a:stretch>
            <a:fillRect/>
          </a:stretch>
        </p:blipFill>
        <p:spPr>
          <a:xfrm>
            <a:off x="6751955" y="843280"/>
            <a:ext cx="2182495" cy="4092575"/>
          </a:xfrm>
          <a:prstGeom prst="rect">
            <a:avLst/>
          </a:prstGeom>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720000" y="123080"/>
            <a:ext cx="7704000" cy="572700"/>
          </a:xfrm>
        </p:spPr>
        <p:txBody>
          <a:bodyPr/>
          <a:p>
            <a:r>
              <a:rPr lang="en-US">
                <a:sym typeface="Fraunces"/>
              </a:rPr>
              <a:t>R</a:t>
            </a:r>
            <a:r>
              <a:rPr>
                <a:sym typeface="Fraunces"/>
              </a:rPr>
              <a:t>ating </a:t>
            </a:r>
            <a:r>
              <a:rPr lang="en-US">
                <a:sym typeface="Fraunces"/>
              </a:rPr>
              <a:t>A</a:t>
            </a:r>
            <a:r>
              <a:rPr>
                <a:sym typeface="Fraunces"/>
              </a:rPr>
              <a:t>nd </a:t>
            </a:r>
            <a:r>
              <a:rPr lang="en-US">
                <a:sym typeface="Fraunces"/>
              </a:rPr>
              <a:t>F</a:t>
            </a:r>
            <a:r>
              <a:rPr>
                <a:sym typeface="Fraunces"/>
              </a:rPr>
              <a:t>eedback</a:t>
            </a:r>
            <a:endParaRPr lang="en-US"/>
          </a:p>
        </p:txBody>
      </p:sp>
      <p:pic>
        <p:nvPicPr>
          <p:cNvPr id="4" name="Picture 3" descr="a17"/>
          <p:cNvPicPr>
            <a:picLocks noChangeAspect="1"/>
          </p:cNvPicPr>
          <p:nvPr/>
        </p:nvPicPr>
        <p:blipFill>
          <a:blip r:embed="rId1"/>
          <a:stretch>
            <a:fillRect/>
          </a:stretch>
        </p:blipFill>
        <p:spPr>
          <a:xfrm>
            <a:off x="3347720" y="843280"/>
            <a:ext cx="2070735" cy="4018915"/>
          </a:xfrm>
          <a:prstGeom prst="rect">
            <a:avLst/>
          </a:prstGeom>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720000" y="51325"/>
            <a:ext cx="7704000" cy="572700"/>
          </a:xfrm>
        </p:spPr>
        <p:txBody>
          <a:bodyPr/>
          <a:p>
            <a:r>
              <a:rPr lang="en-US"/>
              <a:t>Admin</a:t>
            </a:r>
            <a:endParaRPr lang="en-US"/>
          </a:p>
        </p:txBody>
      </p:sp>
      <p:pic>
        <p:nvPicPr>
          <p:cNvPr id="4" name="Picture 3" descr="a1"/>
          <p:cNvPicPr>
            <a:picLocks noChangeAspect="1"/>
          </p:cNvPicPr>
          <p:nvPr/>
        </p:nvPicPr>
        <p:blipFill>
          <a:blip r:embed="rId1"/>
          <a:stretch>
            <a:fillRect/>
          </a:stretch>
        </p:blipFill>
        <p:spPr>
          <a:xfrm>
            <a:off x="107315" y="699770"/>
            <a:ext cx="2122805" cy="4112895"/>
          </a:xfrm>
          <a:prstGeom prst="rect">
            <a:avLst/>
          </a:prstGeom>
        </p:spPr>
      </p:pic>
      <p:pic>
        <p:nvPicPr>
          <p:cNvPr id="5" name="Picture 4" descr="a2"/>
          <p:cNvPicPr>
            <a:picLocks noChangeAspect="1"/>
          </p:cNvPicPr>
          <p:nvPr/>
        </p:nvPicPr>
        <p:blipFill>
          <a:blip r:embed="rId2"/>
          <a:stretch>
            <a:fillRect/>
          </a:stretch>
        </p:blipFill>
        <p:spPr>
          <a:xfrm>
            <a:off x="2354580" y="699770"/>
            <a:ext cx="2081530" cy="4102735"/>
          </a:xfrm>
          <a:prstGeom prst="rect">
            <a:avLst/>
          </a:prstGeom>
        </p:spPr>
      </p:pic>
      <p:pic>
        <p:nvPicPr>
          <p:cNvPr id="6" name="Picture 5" descr="a3"/>
          <p:cNvPicPr>
            <a:picLocks noChangeAspect="1"/>
          </p:cNvPicPr>
          <p:nvPr/>
        </p:nvPicPr>
        <p:blipFill>
          <a:blip r:embed="rId3"/>
          <a:stretch>
            <a:fillRect/>
          </a:stretch>
        </p:blipFill>
        <p:spPr>
          <a:xfrm>
            <a:off x="4560570" y="695960"/>
            <a:ext cx="2059940" cy="4107180"/>
          </a:xfrm>
          <a:prstGeom prst="rect">
            <a:avLst/>
          </a:prstGeom>
        </p:spPr>
      </p:pic>
      <p:pic>
        <p:nvPicPr>
          <p:cNvPr id="7" name="Picture 6" descr="a4"/>
          <p:cNvPicPr>
            <a:picLocks noChangeAspect="1"/>
          </p:cNvPicPr>
          <p:nvPr/>
        </p:nvPicPr>
        <p:blipFill>
          <a:blip r:embed="rId4"/>
          <a:stretch>
            <a:fillRect/>
          </a:stretch>
        </p:blipFill>
        <p:spPr>
          <a:xfrm>
            <a:off x="6802755" y="699770"/>
            <a:ext cx="2019935" cy="4102100"/>
          </a:xfrm>
          <a:prstGeom prst="rect">
            <a:avLst/>
          </a:prstGeom>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4306" name="Shape 4306"/>
        <p:cNvGrpSpPr/>
        <p:nvPr/>
      </p:nvGrpSpPr>
      <p:grpSpPr>
        <a:xfrm>
          <a:off x="0" y="0"/>
          <a:ext cx="0" cy="0"/>
          <a:chOff x="0" y="0"/>
          <a:chExt cx="0" cy="0"/>
        </a:xfrm>
      </p:grpSpPr>
      <p:sp>
        <p:nvSpPr>
          <p:cNvPr id="4307" name="Google Shape;4307;p38"/>
          <p:cNvSpPr/>
          <p:nvPr/>
        </p:nvSpPr>
        <p:spPr>
          <a:xfrm rot="-5045874">
            <a:off x="-415518" y="3600694"/>
            <a:ext cx="1691275" cy="1169262"/>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38"/>
          <p:cNvSpPr txBox="1"/>
          <p:nvPr>
            <p:ph type="title"/>
          </p:nvPr>
        </p:nvSpPr>
        <p:spPr>
          <a:xfrm>
            <a:off x="2051685" y="2263775"/>
            <a:ext cx="5288915" cy="84201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sym typeface="+mn-ea"/>
              </a:rPr>
              <a:t>Introduction</a:t>
            </a:r>
            <a:endParaRPr lang="en-GB"/>
          </a:p>
        </p:txBody>
      </p:sp>
      <p:sp>
        <p:nvSpPr>
          <p:cNvPr id="4309" name="Google Shape;4309;p38"/>
          <p:cNvSpPr txBox="1"/>
          <p:nvPr>
            <p:ph type="title" idx="2"/>
          </p:nvPr>
        </p:nvSpPr>
        <p:spPr>
          <a:xfrm>
            <a:off x="1691700" y="1132085"/>
            <a:ext cx="15372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01</a:t>
            </a:r>
            <a:endParaRPr lang="en-GB"/>
          </a:p>
        </p:txBody>
      </p:sp>
      <p:grpSp>
        <p:nvGrpSpPr>
          <p:cNvPr id="4312" name="Google Shape;4312;p38"/>
          <p:cNvGrpSpPr/>
          <p:nvPr/>
        </p:nvGrpSpPr>
        <p:grpSpPr>
          <a:xfrm rot="-5400000">
            <a:off x="3389307" y="3657767"/>
            <a:ext cx="780986" cy="2520866"/>
            <a:chOff x="6009515" y="1449343"/>
            <a:chExt cx="454141" cy="1465875"/>
          </a:xfrm>
        </p:grpSpPr>
        <p:sp>
          <p:nvSpPr>
            <p:cNvPr id="4313" name="Google Shape;4313;p38"/>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38"/>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38"/>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38"/>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94" name="Google Shape;4594;p38"/>
          <p:cNvGrpSpPr/>
          <p:nvPr/>
        </p:nvGrpSpPr>
        <p:grpSpPr>
          <a:xfrm rot="2157740">
            <a:off x="4616978" y="-212704"/>
            <a:ext cx="2417239" cy="1611804"/>
            <a:chOff x="3325031" y="1408911"/>
            <a:chExt cx="1100839" cy="734034"/>
          </a:xfrm>
        </p:grpSpPr>
        <p:sp>
          <p:nvSpPr>
            <p:cNvPr id="4595" name="Google Shape;4595;p38"/>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6" name="Google Shape;4596;p38"/>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7" name="Google Shape;4597;p38"/>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38"/>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38"/>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0" name="Google Shape;4600;p38"/>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1" name="Google Shape;4601;p38"/>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38"/>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38"/>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38"/>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38"/>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Title 3"/>
          <p:cNvSpPr/>
          <p:nvPr>
            <p:ph type="title"/>
          </p:nvPr>
        </p:nvSpPr>
        <p:spPr>
          <a:xfrm>
            <a:off x="720000" y="51325"/>
            <a:ext cx="7704000" cy="572700"/>
          </a:xfrm>
        </p:spPr>
        <p:txBody>
          <a:bodyPr/>
          <a:p>
            <a:r>
              <a:rPr lang="en-US"/>
              <a:t>Admin</a:t>
            </a:r>
            <a:endParaRPr lang="en-US"/>
          </a:p>
        </p:txBody>
      </p:sp>
      <p:pic>
        <p:nvPicPr>
          <p:cNvPr id="5" name="Picture 4" descr="a5"/>
          <p:cNvPicPr>
            <a:picLocks noChangeAspect="1"/>
          </p:cNvPicPr>
          <p:nvPr/>
        </p:nvPicPr>
        <p:blipFill>
          <a:blip r:embed="rId1"/>
          <a:stretch>
            <a:fillRect/>
          </a:stretch>
        </p:blipFill>
        <p:spPr>
          <a:xfrm>
            <a:off x="224790" y="915670"/>
            <a:ext cx="2012315" cy="3861435"/>
          </a:xfrm>
          <a:prstGeom prst="rect">
            <a:avLst/>
          </a:prstGeom>
        </p:spPr>
      </p:pic>
      <p:pic>
        <p:nvPicPr>
          <p:cNvPr id="6" name="Picture 5" descr="a6"/>
          <p:cNvPicPr>
            <a:picLocks noChangeAspect="1"/>
          </p:cNvPicPr>
          <p:nvPr/>
        </p:nvPicPr>
        <p:blipFill>
          <a:blip r:embed="rId2"/>
          <a:stretch>
            <a:fillRect/>
          </a:stretch>
        </p:blipFill>
        <p:spPr>
          <a:xfrm>
            <a:off x="2399665" y="915670"/>
            <a:ext cx="2009775" cy="3858260"/>
          </a:xfrm>
          <a:prstGeom prst="rect">
            <a:avLst/>
          </a:prstGeom>
        </p:spPr>
      </p:pic>
      <p:pic>
        <p:nvPicPr>
          <p:cNvPr id="7" name="Picture 6" descr="a8"/>
          <p:cNvPicPr>
            <a:picLocks noChangeAspect="1"/>
          </p:cNvPicPr>
          <p:nvPr/>
        </p:nvPicPr>
        <p:blipFill>
          <a:blip r:embed="rId3"/>
          <a:stretch>
            <a:fillRect/>
          </a:stretch>
        </p:blipFill>
        <p:spPr>
          <a:xfrm>
            <a:off x="4572000" y="915670"/>
            <a:ext cx="1888490" cy="3861435"/>
          </a:xfrm>
          <a:prstGeom prst="rect">
            <a:avLst/>
          </a:prstGeom>
        </p:spPr>
      </p:pic>
      <p:pic>
        <p:nvPicPr>
          <p:cNvPr id="8" name="Picture 7" descr="a9"/>
          <p:cNvPicPr>
            <a:picLocks noChangeAspect="1"/>
          </p:cNvPicPr>
          <p:nvPr/>
        </p:nvPicPr>
        <p:blipFill>
          <a:blip r:embed="rId4"/>
          <a:stretch>
            <a:fillRect/>
          </a:stretch>
        </p:blipFill>
        <p:spPr>
          <a:xfrm>
            <a:off x="6623050" y="915670"/>
            <a:ext cx="2185035" cy="3806825"/>
          </a:xfrm>
          <a:prstGeom prst="rect">
            <a:avLst/>
          </a:prstGeom>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Title 3"/>
          <p:cNvSpPr/>
          <p:nvPr>
            <p:ph type="title"/>
          </p:nvPr>
        </p:nvSpPr>
        <p:spPr>
          <a:xfrm>
            <a:off x="720000" y="51325"/>
            <a:ext cx="7704000" cy="572700"/>
          </a:xfrm>
        </p:spPr>
        <p:txBody>
          <a:bodyPr/>
          <a:p>
            <a:r>
              <a:rPr lang="en-US"/>
              <a:t>Admin</a:t>
            </a:r>
            <a:endParaRPr lang="en-US"/>
          </a:p>
        </p:txBody>
      </p:sp>
      <p:pic>
        <p:nvPicPr>
          <p:cNvPr id="5" name="Picture 4" descr="a10"/>
          <p:cNvPicPr>
            <a:picLocks noChangeAspect="1"/>
          </p:cNvPicPr>
          <p:nvPr/>
        </p:nvPicPr>
        <p:blipFill>
          <a:blip r:embed="rId1"/>
          <a:stretch>
            <a:fillRect/>
          </a:stretch>
        </p:blipFill>
        <p:spPr>
          <a:xfrm>
            <a:off x="251460" y="705485"/>
            <a:ext cx="2104390" cy="4168775"/>
          </a:xfrm>
          <a:prstGeom prst="rect">
            <a:avLst/>
          </a:prstGeom>
        </p:spPr>
      </p:pic>
      <p:pic>
        <p:nvPicPr>
          <p:cNvPr id="6" name="Picture 5" descr="a11"/>
          <p:cNvPicPr>
            <a:picLocks noChangeAspect="1"/>
          </p:cNvPicPr>
          <p:nvPr/>
        </p:nvPicPr>
        <p:blipFill>
          <a:blip r:embed="rId2"/>
          <a:stretch>
            <a:fillRect/>
          </a:stretch>
        </p:blipFill>
        <p:spPr>
          <a:xfrm>
            <a:off x="2483485" y="705485"/>
            <a:ext cx="2080895" cy="4169410"/>
          </a:xfrm>
          <a:prstGeom prst="rect">
            <a:avLst/>
          </a:prstGeom>
        </p:spPr>
      </p:pic>
      <p:pic>
        <p:nvPicPr>
          <p:cNvPr id="7" name="Picture 6" descr="a12"/>
          <p:cNvPicPr>
            <a:picLocks noChangeAspect="1"/>
          </p:cNvPicPr>
          <p:nvPr/>
        </p:nvPicPr>
        <p:blipFill>
          <a:blip r:embed="rId3"/>
          <a:stretch>
            <a:fillRect/>
          </a:stretch>
        </p:blipFill>
        <p:spPr>
          <a:xfrm>
            <a:off x="4788535" y="723265"/>
            <a:ext cx="2021840" cy="4137660"/>
          </a:xfrm>
          <a:prstGeom prst="rect">
            <a:avLst/>
          </a:prstGeom>
        </p:spPr>
      </p:pic>
      <p:pic>
        <p:nvPicPr>
          <p:cNvPr id="8" name="Picture 7" descr="a13"/>
          <p:cNvPicPr>
            <a:picLocks noChangeAspect="1"/>
          </p:cNvPicPr>
          <p:nvPr/>
        </p:nvPicPr>
        <p:blipFill>
          <a:blip r:embed="rId4"/>
          <a:stretch>
            <a:fillRect/>
          </a:stretch>
        </p:blipFill>
        <p:spPr>
          <a:xfrm>
            <a:off x="6948805" y="722630"/>
            <a:ext cx="2004695" cy="4138930"/>
          </a:xfrm>
          <a:prstGeom prst="rect">
            <a:avLst/>
          </a:prstGeom>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720000" y="51325"/>
            <a:ext cx="7704000" cy="572700"/>
          </a:xfrm>
        </p:spPr>
        <p:txBody>
          <a:bodyPr/>
          <a:p>
            <a:r>
              <a:rPr lang="en-US" sz="2800"/>
              <a:t>Notifications</a:t>
            </a:r>
            <a:endParaRPr lang="en-US"/>
          </a:p>
        </p:txBody>
      </p:sp>
      <p:pic>
        <p:nvPicPr>
          <p:cNvPr id="4" name="Picture 3" descr="a14"/>
          <p:cNvPicPr>
            <a:picLocks noChangeAspect="1"/>
          </p:cNvPicPr>
          <p:nvPr/>
        </p:nvPicPr>
        <p:blipFill>
          <a:blip r:embed="rId1"/>
          <a:stretch>
            <a:fillRect/>
          </a:stretch>
        </p:blipFill>
        <p:spPr>
          <a:xfrm>
            <a:off x="808355" y="699770"/>
            <a:ext cx="2157730" cy="4125595"/>
          </a:xfrm>
          <a:prstGeom prst="rect">
            <a:avLst/>
          </a:prstGeom>
        </p:spPr>
      </p:pic>
      <p:pic>
        <p:nvPicPr>
          <p:cNvPr id="5" name="Picture 4" descr="a15"/>
          <p:cNvPicPr>
            <a:picLocks noChangeAspect="1"/>
          </p:cNvPicPr>
          <p:nvPr/>
        </p:nvPicPr>
        <p:blipFill>
          <a:blip r:embed="rId2"/>
          <a:stretch>
            <a:fillRect/>
          </a:stretch>
        </p:blipFill>
        <p:spPr>
          <a:xfrm>
            <a:off x="3491865" y="699770"/>
            <a:ext cx="2210435" cy="4104640"/>
          </a:xfrm>
          <a:prstGeom prst="rect">
            <a:avLst/>
          </a:prstGeom>
        </p:spPr>
      </p:pic>
      <p:pic>
        <p:nvPicPr>
          <p:cNvPr id="6" name="Picture 5" descr="a16"/>
          <p:cNvPicPr>
            <a:picLocks noChangeAspect="1"/>
          </p:cNvPicPr>
          <p:nvPr/>
        </p:nvPicPr>
        <p:blipFill>
          <a:blip r:embed="rId3"/>
          <a:stretch>
            <a:fillRect/>
          </a:stretch>
        </p:blipFill>
        <p:spPr>
          <a:xfrm>
            <a:off x="6228080" y="699770"/>
            <a:ext cx="2435860" cy="4125595"/>
          </a:xfrm>
          <a:prstGeom prst="rect">
            <a:avLst/>
          </a:prstGeom>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Title 1"/>
          <p:cNvSpPr/>
          <p:nvPr/>
        </p:nvSpPr>
        <p:spPr>
          <a:xfrm>
            <a:off x="720000" y="51325"/>
            <a:ext cx="7704000" cy="572700"/>
          </a:xfrm>
          <a:prstGeom prst="rect">
            <a:avLst/>
          </a:prstGeom>
          <a:noFill/>
          <a:ln>
            <a:noFill/>
          </a:ln>
        </p:spPr>
        <p:txBody>
          <a:bodyPr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500"/>
              <a:buFont typeface="Fraunces"/>
              <a:buNone/>
              <a:defRPr sz="3500" b="1" i="0" u="none" strike="noStrike" cap="none">
                <a:solidFill>
                  <a:schemeClr val="dk1"/>
                </a:solidFill>
                <a:latin typeface="Fraunces"/>
                <a:ea typeface="Fraunces"/>
                <a:cs typeface="Fraunces"/>
                <a:sym typeface="Fraunces"/>
              </a:defRPr>
            </a:lvl1pPr>
            <a:lvl2pPr marR="0" lvl="1" algn="l" rtl="0">
              <a:lnSpc>
                <a:spcPct val="100000"/>
              </a:lnSpc>
              <a:spcBef>
                <a:spcPts val="0"/>
              </a:spcBef>
              <a:spcAft>
                <a:spcPts val="0"/>
              </a:spcAft>
              <a:buClr>
                <a:schemeClr val="dk1"/>
              </a:buClr>
              <a:buSzPts val="3500"/>
              <a:buFont typeface="Fraunces"/>
              <a:buNone/>
              <a:defRPr sz="3500" b="1" i="0" u="none" strike="noStrike" cap="none">
                <a:solidFill>
                  <a:schemeClr val="dk1"/>
                </a:solidFill>
                <a:latin typeface="Fraunces"/>
                <a:ea typeface="Fraunces"/>
                <a:cs typeface="Fraunces"/>
                <a:sym typeface="Fraunces"/>
              </a:defRPr>
            </a:lvl2pPr>
            <a:lvl3pPr marR="0" lvl="2" algn="l" rtl="0">
              <a:lnSpc>
                <a:spcPct val="100000"/>
              </a:lnSpc>
              <a:spcBef>
                <a:spcPts val="0"/>
              </a:spcBef>
              <a:spcAft>
                <a:spcPts val="0"/>
              </a:spcAft>
              <a:buClr>
                <a:schemeClr val="dk1"/>
              </a:buClr>
              <a:buSzPts val="3500"/>
              <a:buFont typeface="Fraunces"/>
              <a:buNone/>
              <a:defRPr sz="3500" b="1" i="0" u="none" strike="noStrike" cap="none">
                <a:solidFill>
                  <a:schemeClr val="dk1"/>
                </a:solidFill>
                <a:latin typeface="Fraunces"/>
                <a:ea typeface="Fraunces"/>
                <a:cs typeface="Fraunces"/>
                <a:sym typeface="Fraunces"/>
              </a:defRPr>
            </a:lvl3pPr>
            <a:lvl4pPr marR="0" lvl="3" algn="l" rtl="0">
              <a:lnSpc>
                <a:spcPct val="100000"/>
              </a:lnSpc>
              <a:spcBef>
                <a:spcPts val="0"/>
              </a:spcBef>
              <a:spcAft>
                <a:spcPts val="0"/>
              </a:spcAft>
              <a:buClr>
                <a:schemeClr val="dk1"/>
              </a:buClr>
              <a:buSzPts val="3500"/>
              <a:buFont typeface="Fraunces"/>
              <a:buNone/>
              <a:defRPr sz="3500" b="1" i="0" u="none" strike="noStrike" cap="none">
                <a:solidFill>
                  <a:schemeClr val="dk1"/>
                </a:solidFill>
                <a:latin typeface="Fraunces"/>
                <a:ea typeface="Fraunces"/>
                <a:cs typeface="Fraunces"/>
                <a:sym typeface="Fraunces"/>
              </a:defRPr>
            </a:lvl4pPr>
            <a:lvl5pPr marR="0" lvl="4" algn="l" rtl="0">
              <a:lnSpc>
                <a:spcPct val="100000"/>
              </a:lnSpc>
              <a:spcBef>
                <a:spcPts val="0"/>
              </a:spcBef>
              <a:spcAft>
                <a:spcPts val="0"/>
              </a:spcAft>
              <a:buClr>
                <a:schemeClr val="dk1"/>
              </a:buClr>
              <a:buSzPts val="3500"/>
              <a:buFont typeface="Fraunces"/>
              <a:buNone/>
              <a:defRPr sz="3500" b="1" i="0" u="none" strike="noStrike" cap="none">
                <a:solidFill>
                  <a:schemeClr val="dk1"/>
                </a:solidFill>
                <a:latin typeface="Fraunces"/>
                <a:ea typeface="Fraunces"/>
                <a:cs typeface="Fraunces"/>
                <a:sym typeface="Fraunces"/>
              </a:defRPr>
            </a:lvl5pPr>
            <a:lvl6pPr marR="0" lvl="5" algn="l" rtl="0">
              <a:lnSpc>
                <a:spcPct val="100000"/>
              </a:lnSpc>
              <a:spcBef>
                <a:spcPts val="0"/>
              </a:spcBef>
              <a:spcAft>
                <a:spcPts val="0"/>
              </a:spcAft>
              <a:buClr>
                <a:schemeClr val="dk1"/>
              </a:buClr>
              <a:buSzPts val="3500"/>
              <a:buFont typeface="Fraunces"/>
              <a:buNone/>
              <a:defRPr sz="3500" b="1" i="0" u="none" strike="noStrike" cap="none">
                <a:solidFill>
                  <a:schemeClr val="dk1"/>
                </a:solidFill>
                <a:latin typeface="Fraunces"/>
                <a:ea typeface="Fraunces"/>
                <a:cs typeface="Fraunces"/>
                <a:sym typeface="Fraunces"/>
              </a:defRPr>
            </a:lvl6pPr>
            <a:lvl7pPr marR="0" lvl="6" algn="l" rtl="0">
              <a:lnSpc>
                <a:spcPct val="100000"/>
              </a:lnSpc>
              <a:spcBef>
                <a:spcPts val="0"/>
              </a:spcBef>
              <a:spcAft>
                <a:spcPts val="0"/>
              </a:spcAft>
              <a:buClr>
                <a:schemeClr val="dk1"/>
              </a:buClr>
              <a:buSzPts val="3500"/>
              <a:buFont typeface="Fraunces"/>
              <a:buNone/>
              <a:defRPr sz="3500" b="1" i="0" u="none" strike="noStrike" cap="none">
                <a:solidFill>
                  <a:schemeClr val="dk1"/>
                </a:solidFill>
                <a:latin typeface="Fraunces"/>
                <a:ea typeface="Fraunces"/>
                <a:cs typeface="Fraunces"/>
                <a:sym typeface="Fraunces"/>
              </a:defRPr>
            </a:lvl7pPr>
            <a:lvl8pPr marR="0" lvl="7" algn="l" rtl="0">
              <a:lnSpc>
                <a:spcPct val="100000"/>
              </a:lnSpc>
              <a:spcBef>
                <a:spcPts val="0"/>
              </a:spcBef>
              <a:spcAft>
                <a:spcPts val="0"/>
              </a:spcAft>
              <a:buClr>
                <a:schemeClr val="dk1"/>
              </a:buClr>
              <a:buSzPts val="3500"/>
              <a:buFont typeface="Fraunces"/>
              <a:buNone/>
              <a:defRPr sz="3500" b="1" i="0" u="none" strike="noStrike" cap="none">
                <a:solidFill>
                  <a:schemeClr val="dk1"/>
                </a:solidFill>
                <a:latin typeface="Fraunces"/>
                <a:ea typeface="Fraunces"/>
                <a:cs typeface="Fraunces"/>
                <a:sym typeface="Fraunces"/>
              </a:defRPr>
            </a:lvl8pPr>
            <a:lvl9pPr marR="0" lvl="8" algn="l" rtl="0">
              <a:lnSpc>
                <a:spcPct val="100000"/>
              </a:lnSpc>
              <a:spcBef>
                <a:spcPts val="0"/>
              </a:spcBef>
              <a:spcAft>
                <a:spcPts val="0"/>
              </a:spcAft>
              <a:buClr>
                <a:schemeClr val="dk1"/>
              </a:buClr>
              <a:buSzPts val="3500"/>
              <a:buFont typeface="Fraunces"/>
              <a:buNone/>
              <a:defRPr sz="3500" b="1" i="0" u="none" strike="noStrike" cap="none">
                <a:solidFill>
                  <a:schemeClr val="dk1"/>
                </a:solidFill>
                <a:latin typeface="Fraunces"/>
                <a:ea typeface="Fraunces"/>
                <a:cs typeface="Fraunces"/>
                <a:sym typeface="Fraunces"/>
              </a:defRPr>
            </a:lvl9pPr>
          </a:lstStyle>
          <a:p>
            <a:r>
              <a:rPr lang="en-US" sz="2800"/>
              <a:t>Notifications</a:t>
            </a:r>
            <a:endParaRPr lang="en-US"/>
          </a:p>
        </p:txBody>
      </p:sp>
      <p:pic>
        <p:nvPicPr>
          <p:cNvPr id="5" name="Picture 4" descr="d26"/>
          <p:cNvPicPr>
            <a:picLocks noChangeAspect="1"/>
          </p:cNvPicPr>
          <p:nvPr/>
        </p:nvPicPr>
        <p:blipFill>
          <a:blip r:embed="rId1"/>
          <a:stretch>
            <a:fillRect/>
          </a:stretch>
        </p:blipFill>
        <p:spPr>
          <a:xfrm>
            <a:off x="179705" y="624205"/>
            <a:ext cx="1865630" cy="4104640"/>
          </a:xfrm>
          <a:prstGeom prst="rect">
            <a:avLst/>
          </a:prstGeom>
        </p:spPr>
      </p:pic>
      <p:pic>
        <p:nvPicPr>
          <p:cNvPr id="6" name="Picture 5" descr="d27"/>
          <p:cNvPicPr>
            <a:picLocks noChangeAspect="1"/>
          </p:cNvPicPr>
          <p:nvPr/>
        </p:nvPicPr>
        <p:blipFill>
          <a:blip r:embed="rId2"/>
          <a:stretch>
            <a:fillRect/>
          </a:stretch>
        </p:blipFill>
        <p:spPr>
          <a:xfrm>
            <a:off x="2193925" y="627380"/>
            <a:ext cx="1873250" cy="4084320"/>
          </a:xfrm>
          <a:prstGeom prst="rect">
            <a:avLst/>
          </a:prstGeom>
        </p:spPr>
      </p:pic>
      <p:pic>
        <p:nvPicPr>
          <p:cNvPr id="7" name="Picture 6" descr="p15"/>
          <p:cNvPicPr>
            <a:picLocks noChangeAspect="1"/>
          </p:cNvPicPr>
          <p:nvPr/>
        </p:nvPicPr>
        <p:blipFill>
          <a:blip r:embed="rId3"/>
          <a:stretch>
            <a:fillRect/>
          </a:stretch>
        </p:blipFill>
        <p:spPr>
          <a:xfrm>
            <a:off x="6332855" y="627380"/>
            <a:ext cx="2232660" cy="4101465"/>
          </a:xfrm>
          <a:prstGeom prst="rect">
            <a:avLst/>
          </a:prstGeom>
        </p:spPr>
      </p:pic>
      <p:pic>
        <p:nvPicPr>
          <p:cNvPr id="8" name="Picture 7" descr="v10"/>
          <p:cNvPicPr>
            <a:picLocks noChangeAspect="1"/>
          </p:cNvPicPr>
          <p:nvPr/>
        </p:nvPicPr>
        <p:blipFill>
          <a:blip r:embed="rId4"/>
          <a:stretch>
            <a:fillRect/>
          </a:stretch>
        </p:blipFill>
        <p:spPr>
          <a:xfrm>
            <a:off x="4215765" y="624205"/>
            <a:ext cx="1968500" cy="4104640"/>
          </a:xfrm>
          <a:prstGeom prst="rect">
            <a:avLst/>
          </a:prstGeom>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683805" y="-110"/>
            <a:ext cx="7704000" cy="572700"/>
          </a:xfrm>
        </p:spPr>
        <p:txBody>
          <a:bodyPr/>
          <a:p>
            <a:r>
              <a:rPr lang="en-US" altLang="en-GB" sz="2800">
                <a:sym typeface="+mn-ea"/>
              </a:rPr>
              <a:t>Web Site</a:t>
            </a:r>
            <a:br>
              <a:rPr lang="en-US" altLang="en-GB">
                <a:sym typeface="+mn-ea"/>
              </a:rPr>
            </a:br>
            <a:endParaRPr lang="en-US"/>
          </a:p>
        </p:txBody>
      </p:sp>
      <p:pic>
        <p:nvPicPr>
          <p:cNvPr id="4" name="Picture 3" descr="Screenshot (10)"/>
          <p:cNvPicPr>
            <a:picLocks noChangeAspect="1"/>
          </p:cNvPicPr>
          <p:nvPr/>
        </p:nvPicPr>
        <p:blipFill>
          <a:blip r:embed="rId1"/>
          <a:stretch>
            <a:fillRect/>
          </a:stretch>
        </p:blipFill>
        <p:spPr>
          <a:xfrm>
            <a:off x="755650" y="627380"/>
            <a:ext cx="7837805" cy="4408805"/>
          </a:xfrm>
          <a:prstGeom prst="rect">
            <a:avLst/>
          </a:prstGeom>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683805" y="-110"/>
            <a:ext cx="7704000" cy="572700"/>
          </a:xfrm>
        </p:spPr>
        <p:txBody>
          <a:bodyPr/>
          <a:p>
            <a:r>
              <a:rPr lang="en-US" altLang="en-GB" sz="2800">
                <a:sym typeface="+mn-ea"/>
              </a:rPr>
              <a:t>Web Site</a:t>
            </a:r>
            <a:br>
              <a:rPr lang="en-US" altLang="en-GB">
                <a:sym typeface="+mn-ea"/>
              </a:rPr>
            </a:br>
            <a:endParaRPr lang="en-US"/>
          </a:p>
        </p:txBody>
      </p:sp>
      <p:pic>
        <p:nvPicPr>
          <p:cNvPr id="3" name="Picture 2" descr="Screenshot (11)"/>
          <p:cNvPicPr>
            <a:picLocks noChangeAspect="1"/>
          </p:cNvPicPr>
          <p:nvPr/>
        </p:nvPicPr>
        <p:blipFill>
          <a:blip r:embed="rId1"/>
          <a:stretch>
            <a:fillRect/>
          </a:stretch>
        </p:blipFill>
        <p:spPr>
          <a:xfrm>
            <a:off x="395605" y="555625"/>
            <a:ext cx="7929880" cy="4460875"/>
          </a:xfrm>
          <a:prstGeom prst="rect">
            <a:avLst/>
          </a:prstGeom>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683805" y="-110"/>
            <a:ext cx="7704000" cy="572700"/>
          </a:xfrm>
        </p:spPr>
        <p:txBody>
          <a:bodyPr/>
          <a:p>
            <a:r>
              <a:rPr lang="en-US" altLang="en-GB" sz="2800">
                <a:sym typeface="+mn-ea"/>
              </a:rPr>
              <a:t>Web Site</a:t>
            </a:r>
            <a:br>
              <a:rPr lang="en-US" altLang="en-GB">
                <a:sym typeface="+mn-ea"/>
              </a:rPr>
            </a:br>
            <a:endParaRPr lang="en-US"/>
          </a:p>
        </p:txBody>
      </p:sp>
      <p:pic>
        <p:nvPicPr>
          <p:cNvPr id="3" name="Picture 2" descr="Screenshot (12)"/>
          <p:cNvPicPr>
            <a:picLocks noChangeAspect="1"/>
          </p:cNvPicPr>
          <p:nvPr/>
        </p:nvPicPr>
        <p:blipFill>
          <a:blip r:embed="rId1"/>
          <a:stretch>
            <a:fillRect/>
          </a:stretch>
        </p:blipFill>
        <p:spPr>
          <a:xfrm>
            <a:off x="537210" y="483870"/>
            <a:ext cx="8068945" cy="4538980"/>
          </a:xfrm>
          <a:prstGeom prst="rect">
            <a:avLst/>
          </a:prstGeom>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683805" y="-110"/>
            <a:ext cx="7704000" cy="572700"/>
          </a:xfrm>
        </p:spPr>
        <p:txBody>
          <a:bodyPr/>
          <a:p>
            <a:r>
              <a:rPr lang="en-US" altLang="en-GB" sz="2800">
                <a:sym typeface="+mn-ea"/>
              </a:rPr>
              <a:t>Web Site</a:t>
            </a:r>
            <a:br>
              <a:rPr lang="en-US" altLang="en-GB">
                <a:sym typeface="+mn-ea"/>
              </a:rPr>
            </a:br>
            <a:endParaRPr lang="en-US"/>
          </a:p>
        </p:txBody>
      </p:sp>
      <p:pic>
        <p:nvPicPr>
          <p:cNvPr id="3" name="Picture 2" descr="Screenshot (13)"/>
          <p:cNvPicPr>
            <a:picLocks noChangeAspect="1"/>
          </p:cNvPicPr>
          <p:nvPr/>
        </p:nvPicPr>
        <p:blipFill>
          <a:blip r:embed="rId1"/>
          <a:stretch>
            <a:fillRect/>
          </a:stretch>
        </p:blipFill>
        <p:spPr>
          <a:xfrm>
            <a:off x="467360" y="483870"/>
            <a:ext cx="8017510" cy="4509770"/>
          </a:xfrm>
          <a:prstGeom prst="rect">
            <a:avLst/>
          </a:prstGeom>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683805" y="-110"/>
            <a:ext cx="7704000" cy="572700"/>
          </a:xfrm>
        </p:spPr>
        <p:txBody>
          <a:bodyPr/>
          <a:p>
            <a:r>
              <a:rPr lang="en-US" altLang="en-GB" sz="2800">
                <a:sym typeface="+mn-ea"/>
              </a:rPr>
              <a:t>Web Site</a:t>
            </a:r>
            <a:br>
              <a:rPr lang="en-US" altLang="en-GB">
                <a:sym typeface="+mn-ea"/>
              </a:rPr>
            </a:br>
            <a:endParaRPr lang="en-US"/>
          </a:p>
        </p:txBody>
      </p:sp>
      <p:pic>
        <p:nvPicPr>
          <p:cNvPr id="3" name="Picture 2" descr="Screenshot (14)"/>
          <p:cNvPicPr>
            <a:picLocks noChangeAspect="1"/>
          </p:cNvPicPr>
          <p:nvPr/>
        </p:nvPicPr>
        <p:blipFill>
          <a:blip r:embed="rId1"/>
          <a:stretch>
            <a:fillRect/>
          </a:stretch>
        </p:blipFill>
        <p:spPr>
          <a:xfrm>
            <a:off x="525145" y="483870"/>
            <a:ext cx="8093075" cy="4552315"/>
          </a:xfrm>
          <a:prstGeom prst="rect">
            <a:avLst/>
          </a:prstGeom>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683805" y="-110"/>
            <a:ext cx="7704000" cy="572700"/>
          </a:xfrm>
        </p:spPr>
        <p:txBody>
          <a:bodyPr/>
          <a:p>
            <a:r>
              <a:rPr lang="en-US" altLang="en-GB" sz="2800">
                <a:sym typeface="+mn-ea"/>
              </a:rPr>
              <a:t>Web Site</a:t>
            </a:r>
            <a:br>
              <a:rPr lang="en-US" altLang="en-GB">
                <a:sym typeface="+mn-ea"/>
              </a:rPr>
            </a:br>
            <a:endParaRPr lang="en-US"/>
          </a:p>
        </p:txBody>
      </p:sp>
      <p:pic>
        <p:nvPicPr>
          <p:cNvPr id="3" name="Picture 2" descr="Screenshot (15)"/>
          <p:cNvPicPr>
            <a:picLocks noChangeAspect="1"/>
          </p:cNvPicPr>
          <p:nvPr/>
        </p:nvPicPr>
        <p:blipFill>
          <a:blip r:embed="rId1"/>
          <a:stretch>
            <a:fillRect/>
          </a:stretch>
        </p:blipFill>
        <p:spPr>
          <a:xfrm>
            <a:off x="755650" y="483870"/>
            <a:ext cx="7842885" cy="4411980"/>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308" name="Google Shape;4308;p38"/>
          <p:cNvSpPr txBox="1"/>
          <p:nvPr>
            <p:ph type="title"/>
          </p:nvPr>
        </p:nvSpPr>
        <p:spPr>
          <a:xfrm>
            <a:off x="35560" y="1059815"/>
            <a:ext cx="5288915" cy="842010"/>
          </a:xfrm>
          <a:prstGeom prst="rect">
            <a:avLst/>
          </a:prstGeom>
        </p:spPr>
        <p:txBody>
          <a:bodyPr spcFirstLastPara="1" wrap="square" lIns="91425" tIns="91425" rIns="91425" bIns="91425" anchor="ctr" anchorCtr="0">
            <a:noAutofit/>
          </a:bodyPr>
          <a:p>
            <a:pPr marL="0" lvl="0" indent="0" algn="l" rtl="0">
              <a:spcBef>
                <a:spcPts val="0"/>
              </a:spcBef>
              <a:spcAft>
                <a:spcPts val="0"/>
              </a:spcAft>
              <a:buNone/>
            </a:pPr>
            <a:r>
              <a:rPr lang="en-US" altLang="en-GB">
                <a:sym typeface="+mn-ea"/>
              </a:rPr>
              <a:t>Mobile App</a:t>
            </a:r>
            <a:endParaRPr lang="en-US" altLang="en-GB">
              <a:sym typeface="+mn-ea"/>
            </a:endParaRPr>
          </a:p>
        </p:txBody>
      </p:sp>
      <p:sp>
        <p:nvSpPr>
          <p:cNvPr id="11" name="Text Box 10"/>
          <p:cNvSpPr txBox="1"/>
          <p:nvPr/>
        </p:nvSpPr>
        <p:spPr>
          <a:xfrm>
            <a:off x="1167765" y="167640"/>
            <a:ext cx="309880" cy="306705"/>
          </a:xfrm>
          <a:prstGeom prst="rect">
            <a:avLst/>
          </a:prstGeom>
          <a:noFill/>
          <a:ln>
            <a:solidFill>
              <a:schemeClr val="accent3"/>
            </a:solidFill>
          </a:ln>
        </p:spPr>
        <p:txBody>
          <a:bodyPr wrap="none" rtlCol="0">
            <a:spAutoFit/>
          </a:bodyPr>
          <a:p>
            <a:endParaRPr lang="en-US"/>
          </a:p>
        </p:txBody>
      </p:sp>
      <p:pic>
        <p:nvPicPr>
          <p:cNvPr id="13" name="Picture Placeholder 12" descr="pr3"/>
          <p:cNvPicPr>
            <a:picLocks noChangeAspect="1"/>
          </p:cNvPicPr>
          <p:nvPr>
            <p:ph type="pic" idx="3"/>
          </p:nvPr>
        </p:nvPicPr>
        <p:blipFill>
          <a:blip r:embed="rId1"/>
          <a:srcRect r="17647"/>
          <a:stretch>
            <a:fillRect/>
          </a:stretch>
        </p:blipFill>
        <p:spPr>
          <a:xfrm>
            <a:off x="5292090" y="555625"/>
            <a:ext cx="1973580" cy="4376420"/>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title"/>
          </p:nvPr>
        </p:nvSpPr>
        <p:spPr>
          <a:xfrm>
            <a:off x="683805" y="-110"/>
            <a:ext cx="7704000" cy="572700"/>
          </a:xfrm>
        </p:spPr>
        <p:txBody>
          <a:bodyPr/>
          <a:p>
            <a:r>
              <a:rPr lang="en-US" altLang="en-GB" sz="2800">
                <a:sym typeface="+mn-ea"/>
              </a:rPr>
              <a:t>Web Site</a:t>
            </a:r>
            <a:br>
              <a:rPr lang="en-US" altLang="en-GB">
                <a:sym typeface="+mn-ea"/>
              </a:rPr>
            </a:br>
            <a:endParaRPr lang="en-US"/>
          </a:p>
        </p:txBody>
      </p:sp>
      <p:pic>
        <p:nvPicPr>
          <p:cNvPr id="3" name="Picture 2" descr="Screenshot (16)"/>
          <p:cNvPicPr>
            <a:picLocks noChangeAspect="1"/>
          </p:cNvPicPr>
          <p:nvPr/>
        </p:nvPicPr>
        <p:blipFill>
          <a:blip r:embed="rId1"/>
          <a:stretch>
            <a:fillRect/>
          </a:stretch>
        </p:blipFill>
        <p:spPr>
          <a:xfrm>
            <a:off x="803275" y="555625"/>
            <a:ext cx="7830820" cy="4410710"/>
          </a:xfrm>
          <a:prstGeom prst="rect">
            <a:avLst/>
          </a:prstGeom>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5841" name="Shape 5841"/>
        <p:cNvGrpSpPr/>
        <p:nvPr/>
      </p:nvGrpSpPr>
      <p:grpSpPr>
        <a:xfrm>
          <a:off x="0" y="0"/>
          <a:ext cx="0" cy="0"/>
          <a:chOff x="0" y="0"/>
          <a:chExt cx="0" cy="0"/>
        </a:xfrm>
      </p:grpSpPr>
      <p:sp>
        <p:nvSpPr>
          <p:cNvPr id="5842" name="Google Shape;5842;p64"/>
          <p:cNvSpPr txBox="1"/>
          <p:nvPr>
            <p:ph type="title"/>
          </p:nvPr>
        </p:nvSpPr>
        <p:spPr>
          <a:xfrm>
            <a:off x="952350" y="535000"/>
            <a:ext cx="4275600" cy="130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Thanks!</a:t>
            </a:r>
            <a:endParaRPr lang="en-GB"/>
          </a:p>
        </p:txBody>
      </p:sp>
      <p:sp>
        <p:nvSpPr>
          <p:cNvPr id="5843" name="Google Shape;5843;p64"/>
          <p:cNvSpPr txBox="1"/>
          <p:nvPr>
            <p:ph type="subTitle" idx="1"/>
          </p:nvPr>
        </p:nvSpPr>
        <p:spPr>
          <a:xfrm>
            <a:off x="952363" y="1843821"/>
            <a:ext cx="4275600" cy="98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b="1"/>
              <a:t>Do you have any questions</a:t>
            </a:r>
            <a:r>
              <a:rPr lang="en-US" altLang="en-GB" b="1"/>
              <a:t>?</a:t>
            </a:r>
            <a:endParaRPr lang="en-US" altLang="en-GB" b="1">
              <a:solidFill>
                <a:schemeClr val="dk1"/>
              </a:solidFill>
            </a:endParaRPr>
          </a:p>
        </p:txBody>
      </p:sp>
      <p:grpSp>
        <p:nvGrpSpPr>
          <p:cNvPr id="5846" name="Google Shape;5846;p64"/>
          <p:cNvGrpSpPr/>
          <p:nvPr/>
        </p:nvGrpSpPr>
        <p:grpSpPr>
          <a:xfrm rot="3245833">
            <a:off x="7081226" y="4061851"/>
            <a:ext cx="1304530" cy="1180598"/>
            <a:chOff x="4136977" y="2184047"/>
            <a:chExt cx="577614" cy="522759"/>
          </a:xfrm>
        </p:grpSpPr>
        <p:sp>
          <p:nvSpPr>
            <p:cNvPr id="5847" name="Google Shape;5847;p64"/>
            <p:cNvSpPr/>
            <p:nvPr/>
          </p:nvSpPr>
          <p:spPr>
            <a:xfrm rot="5400000">
              <a:off x="4623566" y="2199457"/>
              <a:ext cx="1398" cy="239"/>
            </a:xfrm>
            <a:custGeom>
              <a:avLst/>
              <a:gdLst/>
              <a:ahLst/>
              <a:cxnLst/>
              <a:rect l="l" t="t" r="r" b="b"/>
              <a:pathLst>
                <a:path w="41" h="7" extrusionOk="0">
                  <a:moveTo>
                    <a:pt x="36" y="0"/>
                  </a:moveTo>
                  <a:cubicBezTo>
                    <a:pt x="32" y="0"/>
                    <a:pt x="24" y="2"/>
                    <a:pt x="13" y="4"/>
                  </a:cubicBezTo>
                  <a:lnTo>
                    <a:pt x="13" y="4"/>
                  </a:lnTo>
                  <a:cubicBezTo>
                    <a:pt x="17" y="4"/>
                    <a:pt x="20" y="3"/>
                    <a:pt x="24" y="3"/>
                  </a:cubicBezTo>
                  <a:cubicBezTo>
                    <a:pt x="28" y="3"/>
                    <a:pt x="32" y="4"/>
                    <a:pt x="34" y="5"/>
                  </a:cubicBezTo>
                  <a:cubicBezTo>
                    <a:pt x="40" y="2"/>
                    <a:pt x="40" y="0"/>
                    <a:pt x="36" y="0"/>
                  </a:cubicBezTo>
                  <a:close/>
                  <a:moveTo>
                    <a:pt x="13" y="4"/>
                  </a:moveTo>
                  <a:lnTo>
                    <a:pt x="13" y="4"/>
                  </a:lnTo>
                  <a:cubicBezTo>
                    <a:pt x="6" y="5"/>
                    <a:pt x="0" y="7"/>
                    <a:pt x="1" y="7"/>
                  </a:cubicBezTo>
                  <a:cubicBezTo>
                    <a:pt x="2" y="7"/>
                    <a:pt x="4" y="6"/>
                    <a:pt x="9" y="5"/>
                  </a:cubicBezTo>
                  <a:cubicBezTo>
                    <a:pt x="11" y="5"/>
                    <a:pt x="12" y="4"/>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8" name="Google Shape;5848;p64"/>
            <p:cNvSpPr/>
            <p:nvPr/>
          </p:nvSpPr>
          <p:spPr>
            <a:xfrm rot="5400000">
              <a:off x="4581820" y="2176155"/>
              <a:ext cx="33649" cy="49434"/>
            </a:xfrm>
            <a:custGeom>
              <a:avLst/>
              <a:gdLst/>
              <a:ahLst/>
              <a:cxnLst/>
              <a:rect l="l" t="t" r="r" b="b"/>
              <a:pathLst>
                <a:path w="987" h="1450" extrusionOk="0">
                  <a:moveTo>
                    <a:pt x="345" y="0"/>
                  </a:moveTo>
                  <a:cubicBezTo>
                    <a:pt x="376" y="0"/>
                    <a:pt x="351" y="6"/>
                    <a:pt x="314" y="13"/>
                  </a:cubicBezTo>
                  <a:lnTo>
                    <a:pt x="335" y="13"/>
                  </a:lnTo>
                  <a:cubicBezTo>
                    <a:pt x="337" y="11"/>
                    <a:pt x="344" y="8"/>
                    <a:pt x="357" y="6"/>
                  </a:cubicBezTo>
                  <a:cubicBezTo>
                    <a:pt x="376" y="3"/>
                    <a:pt x="391" y="3"/>
                    <a:pt x="405" y="3"/>
                  </a:cubicBezTo>
                  <a:cubicBezTo>
                    <a:pt x="419" y="3"/>
                    <a:pt x="432" y="3"/>
                    <a:pt x="444" y="0"/>
                  </a:cubicBezTo>
                  <a:close/>
                  <a:moveTo>
                    <a:pt x="335" y="13"/>
                  </a:moveTo>
                  <a:cubicBezTo>
                    <a:pt x="335" y="13"/>
                    <a:pt x="335" y="13"/>
                    <a:pt x="335" y="13"/>
                  </a:cubicBezTo>
                  <a:lnTo>
                    <a:pt x="335" y="13"/>
                  </a:lnTo>
                  <a:lnTo>
                    <a:pt x="338" y="13"/>
                  </a:lnTo>
                  <a:close/>
                  <a:moveTo>
                    <a:pt x="134" y="135"/>
                  </a:moveTo>
                  <a:cubicBezTo>
                    <a:pt x="132" y="135"/>
                    <a:pt x="127" y="136"/>
                    <a:pt x="114" y="137"/>
                  </a:cubicBezTo>
                  <a:cubicBezTo>
                    <a:pt x="118" y="137"/>
                    <a:pt x="125" y="136"/>
                    <a:pt x="134" y="135"/>
                  </a:cubicBezTo>
                  <a:lnTo>
                    <a:pt x="134" y="135"/>
                  </a:lnTo>
                  <a:cubicBezTo>
                    <a:pt x="134" y="135"/>
                    <a:pt x="134" y="135"/>
                    <a:pt x="134" y="135"/>
                  </a:cubicBezTo>
                  <a:close/>
                  <a:moveTo>
                    <a:pt x="163" y="131"/>
                  </a:moveTo>
                  <a:lnTo>
                    <a:pt x="163" y="131"/>
                  </a:lnTo>
                  <a:cubicBezTo>
                    <a:pt x="152" y="133"/>
                    <a:pt x="142" y="134"/>
                    <a:pt x="134" y="135"/>
                  </a:cubicBezTo>
                  <a:lnTo>
                    <a:pt x="134" y="135"/>
                  </a:lnTo>
                  <a:cubicBezTo>
                    <a:pt x="138" y="136"/>
                    <a:pt x="80" y="143"/>
                    <a:pt x="114" y="143"/>
                  </a:cubicBezTo>
                  <a:cubicBezTo>
                    <a:pt x="95" y="143"/>
                    <a:pt x="71" y="150"/>
                    <a:pt x="64" y="150"/>
                  </a:cubicBezTo>
                  <a:cubicBezTo>
                    <a:pt x="95" y="150"/>
                    <a:pt x="148" y="138"/>
                    <a:pt x="163" y="131"/>
                  </a:cubicBezTo>
                  <a:close/>
                  <a:moveTo>
                    <a:pt x="121" y="205"/>
                  </a:moveTo>
                  <a:cubicBezTo>
                    <a:pt x="117" y="205"/>
                    <a:pt x="113" y="205"/>
                    <a:pt x="108" y="206"/>
                  </a:cubicBezTo>
                  <a:cubicBezTo>
                    <a:pt x="109" y="206"/>
                    <a:pt x="110" y="207"/>
                    <a:pt x="110" y="207"/>
                  </a:cubicBezTo>
                  <a:lnTo>
                    <a:pt x="110" y="207"/>
                  </a:lnTo>
                  <a:cubicBezTo>
                    <a:pt x="113" y="207"/>
                    <a:pt x="117" y="206"/>
                    <a:pt x="120" y="206"/>
                  </a:cubicBezTo>
                  <a:cubicBezTo>
                    <a:pt x="121" y="205"/>
                    <a:pt x="121" y="205"/>
                    <a:pt x="121" y="205"/>
                  </a:cubicBezTo>
                  <a:close/>
                  <a:moveTo>
                    <a:pt x="76" y="204"/>
                  </a:moveTo>
                  <a:cubicBezTo>
                    <a:pt x="72" y="204"/>
                    <a:pt x="67" y="205"/>
                    <a:pt x="58" y="206"/>
                  </a:cubicBezTo>
                  <a:lnTo>
                    <a:pt x="2" y="212"/>
                  </a:lnTo>
                  <a:cubicBezTo>
                    <a:pt x="0" y="215"/>
                    <a:pt x="5" y="216"/>
                    <a:pt x="12" y="216"/>
                  </a:cubicBezTo>
                  <a:cubicBezTo>
                    <a:pt x="23" y="216"/>
                    <a:pt x="41" y="214"/>
                    <a:pt x="50" y="214"/>
                  </a:cubicBezTo>
                  <a:cubicBezTo>
                    <a:pt x="55" y="214"/>
                    <a:pt x="57" y="215"/>
                    <a:pt x="52" y="218"/>
                  </a:cubicBezTo>
                  <a:lnTo>
                    <a:pt x="21" y="218"/>
                  </a:lnTo>
                  <a:lnTo>
                    <a:pt x="39" y="224"/>
                  </a:lnTo>
                  <a:cubicBezTo>
                    <a:pt x="68" y="219"/>
                    <a:pt x="112" y="213"/>
                    <a:pt x="110" y="207"/>
                  </a:cubicBezTo>
                  <a:lnTo>
                    <a:pt x="110" y="207"/>
                  </a:lnTo>
                  <a:cubicBezTo>
                    <a:pt x="96" y="209"/>
                    <a:pt x="88" y="210"/>
                    <a:pt x="84" y="210"/>
                  </a:cubicBezTo>
                  <a:cubicBezTo>
                    <a:pt x="72" y="210"/>
                    <a:pt x="89" y="204"/>
                    <a:pt x="76" y="204"/>
                  </a:cubicBezTo>
                  <a:close/>
                  <a:moveTo>
                    <a:pt x="81" y="229"/>
                  </a:moveTo>
                  <a:cubicBezTo>
                    <a:pt x="76" y="230"/>
                    <a:pt x="76" y="231"/>
                    <a:pt x="83" y="231"/>
                  </a:cubicBezTo>
                  <a:cubicBezTo>
                    <a:pt x="84" y="230"/>
                    <a:pt x="83" y="229"/>
                    <a:pt x="81" y="229"/>
                  </a:cubicBezTo>
                  <a:close/>
                  <a:moveTo>
                    <a:pt x="201" y="318"/>
                  </a:moveTo>
                  <a:lnTo>
                    <a:pt x="201" y="318"/>
                  </a:lnTo>
                  <a:cubicBezTo>
                    <a:pt x="179" y="329"/>
                    <a:pt x="122" y="330"/>
                    <a:pt x="74" y="335"/>
                  </a:cubicBezTo>
                  <a:lnTo>
                    <a:pt x="74" y="335"/>
                  </a:lnTo>
                  <a:cubicBezTo>
                    <a:pt x="135" y="324"/>
                    <a:pt x="154" y="324"/>
                    <a:pt x="201" y="318"/>
                  </a:cubicBezTo>
                  <a:close/>
                  <a:moveTo>
                    <a:pt x="214" y="335"/>
                  </a:moveTo>
                  <a:cubicBezTo>
                    <a:pt x="223" y="335"/>
                    <a:pt x="229" y="336"/>
                    <a:pt x="208" y="343"/>
                  </a:cubicBezTo>
                  <a:cubicBezTo>
                    <a:pt x="198" y="344"/>
                    <a:pt x="192" y="344"/>
                    <a:pt x="188" y="344"/>
                  </a:cubicBezTo>
                  <a:cubicBezTo>
                    <a:pt x="177" y="344"/>
                    <a:pt x="179" y="341"/>
                    <a:pt x="172" y="341"/>
                  </a:cubicBezTo>
                  <a:lnTo>
                    <a:pt x="172" y="341"/>
                  </a:lnTo>
                  <a:cubicBezTo>
                    <a:pt x="184" y="340"/>
                    <a:pt x="195" y="339"/>
                    <a:pt x="201" y="336"/>
                  </a:cubicBezTo>
                  <a:cubicBezTo>
                    <a:pt x="192" y="336"/>
                    <a:pt x="205" y="335"/>
                    <a:pt x="214" y="335"/>
                  </a:cubicBezTo>
                  <a:close/>
                  <a:moveTo>
                    <a:pt x="116" y="366"/>
                  </a:moveTo>
                  <a:cubicBezTo>
                    <a:pt x="112" y="366"/>
                    <a:pt x="105" y="366"/>
                    <a:pt x="95" y="368"/>
                  </a:cubicBezTo>
                  <a:cubicBezTo>
                    <a:pt x="101" y="368"/>
                    <a:pt x="109" y="367"/>
                    <a:pt x="118" y="366"/>
                  </a:cubicBezTo>
                  <a:lnTo>
                    <a:pt x="118" y="366"/>
                  </a:lnTo>
                  <a:cubicBezTo>
                    <a:pt x="117" y="366"/>
                    <a:pt x="117" y="366"/>
                    <a:pt x="116" y="366"/>
                  </a:cubicBezTo>
                  <a:close/>
                  <a:moveTo>
                    <a:pt x="156" y="434"/>
                  </a:moveTo>
                  <a:lnTo>
                    <a:pt x="156" y="434"/>
                  </a:lnTo>
                  <a:cubicBezTo>
                    <a:pt x="154" y="435"/>
                    <a:pt x="153" y="436"/>
                    <a:pt x="152" y="436"/>
                  </a:cubicBezTo>
                  <a:cubicBezTo>
                    <a:pt x="153" y="436"/>
                    <a:pt x="154" y="435"/>
                    <a:pt x="156" y="434"/>
                  </a:cubicBezTo>
                  <a:close/>
                  <a:moveTo>
                    <a:pt x="236" y="597"/>
                  </a:moveTo>
                  <a:cubicBezTo>
                    <a:pt x="229" y="597"/>
                    <a:pt x="224" y="598"/>
                    <a:pt x="226" y="598"/>
                  </a:cubicBezTo>
                  <a:cubicBezTo>
                    <a:pt x="232" y="598"/>
                    <a:pt x="234" y="597"/>
                    <a:pt x="236" y="597"/>
                  </a:cubicBezTo>
                  <a:close/>
                  <a:moveTo>
                    <a:pt x="787" y="611"/>
                  </a:moveTo>
                  <a:cubicBezTo>
                    <a:pt x="784" y="611"/>
                    <a:pt x="782" y="611"/>
                    <a:pt x="781" y="611"/>
                  </a:cubicBezTo>
                  <a:lnTo>
                    <a:pt x="781" y="611"/>
                  </a:lnTo>
                  <a:cubicBezTo>
                    <a:pt x="783" y="611"/>
                    <a:pt x="785" y="611"/>
                    <a:pt x="787" y="611"/>
                  </a:cubicBezTo>
                  <a:close/>
                  <a:moveTo>
                    <a:pt x="276" y="648"/>
                  </a:moveTo>
                  <a:cubicBezTo>
                    <a:pt x="275" y="648"/>
                    <a:pt x="273" y="649"/>
                    <a:pt x="272" y="649"/>
                  </a:cubicBezTo>
                  <a:lnTo>
                    <a:pt x="272" y="649"/>
                  </a:lnTo>
                  <a:cubicBezTo>
                    <a:pt x="274" y="649"/>
                    <a:pt x="276" y="648"/>
                    <a:pt x="278" y="648"/>
                  </a:cubicBezTo>
                  <a:close/>
                  <a:moveTo>
                    <a:pt x="272" y="649"/>
                  </a:moveTo>
                  <a:lnTo>
                    <a:pt x="272" y="649"/>
                  </a:lnTo>
                  <a:cubicBezTo>
                    <a:pt x="260" y="652"/>
                    <a:pt x="255" y="654"/>
                    <a:pt x="245" y="654"/>
                  </a:cubicBezTo>
                  <a:lnTo>
                    <a:pt x="276" y="654"/>
                  </a:lnTo>
                  <a:cubicBezTo>
                    <a:pt x="282" y="653"/>
                    <a:pt x="283" y="652"/>
                    <a:pt x="282" y="652"/>
                  </a:cubicBezTo>
                  <a:cubicBezTo>
                    <a:pt x="280" y="652"/>
                    <a:pt x="270" y="654"/>
                    <a:pt x="266" y="654"/>
                  </a:cubicBezTo>
                  <a:cubicBezTo>
                    <a:pt x="263" y="654"/>
                    <a:pt x="262" y="653"/>
                    <a:pt x="272" y="649"/>
                  </a:cubicBezTo>
                  <a:close/>
                  <a:moveTo>
                    <a:pt x="254" y="702"/>
                  </a:moveTo>
                  <a:lnTo>
                    <a:pt x="245" y="704"/>
                  </a:lnTo>
                  <a:cubicBezTo>
                    <a:pt x="250" y="703"/>
                    <a:pt x="252" y="703"/>
                    <a:pt x="254" y="702"/>
                  </a:cubicBezTo>
                  <a:close/>
                  <a:moveTo>
                    <a:pt x="273" y="725"/>
                  </a:moveTo>
                  <a:cubicBezTo>
                    <a:pt x="265" y="726"/>
                    <a:pt x="258" y="728"/>
                    <a:pt x="251" y="729"/>
                  </a:cubicBezTo>
                  <a:cubicBezTo>
                    <a:pt x="262" y="727"/>
                    <a:pt x="269" y="726"/>
                    <a:pt x="273" y="725"/>
                  </a:cubicBezTo>
                  <a:close/>
                  <a:moveTo>
                    <a:pt x="314" y="810"/>
                  </a:moveTo>
                  <a:cubicBezTo>
                    <a:pt x="308" y="811"/>
                    <a:pt x="304" y="812"/>
                    <a:pt x="301" y="812"/>
                  </a:cubicBezTo>
                  <a:lnTo>
                    <a:pt x="301" y="812"/>
                  </a:lnTo>
                  <a:cubicBezTo>
                    <a:pt x="303" y="811"/>
                    <a:pt x="307" y="811"/>
                    <a:pt x="314" y="810"/>
                  </a:cubicBezTo>
                  <a:close/>
                  <a:moveTo>
                    <a:pt x="299" y="813"/>
                  </a:moveTo>
                  <a:lnTo>
                    <a:pt x="299" y="813"/>
                  </a:lnTo>
                  <a:cubicBezTo>
                    <a:pt x="304" y="814"/>
                    <a:pt x="307" y="814"/>
                    <a:pt x="307" y="816"/>
                  </a:cubicBezTo>
                  <a:cubicBezTo>
                    <a:pt x="306" y="816"/>
                    <a:pt x="305" y="816"/>
                    <a:pt x="305" y="816"/>
                  </a:cubicBezTo>
                  <a:lnTo>
                    <a:pt x="305" y="816"/>
                  </a:lnTo>
                  <a:cubicBezTo>
                    <a:pt x="301" y="815"/>
                    <a:pt x="298" y="814"/>
                    <a:pt x="299" y="813"/>
                  </a:cubicBezTo>
                  <a:close/>
                  <a:moveTo>
                    <a:pt x="319" y="819"/>
                  </a:moveTo>
                  <a:cubicBezTo>
                    <a:pt x="325" y="819"/>
                    <a:pt x="329" y="820"/>
                    <a:pt x="327" y="821"/>
                  </a:cubicBezTo>
                  <a:lnTo>
                    <a:pt x="327" y="821"/>
                  </a:lnTo>
                  <a:cubicBezTo>
                    <a:pt x="325" y="820"/>
                    <a:pt x="322" y="820"/>
                    <a:pt x="319" y="819"/>
                  </a:cubicBezTo>
                  <a:close/>
                  <a:moveTo>
                    <a:pt x="308" y="865"/>
                  </a:moveTo>
                  <a:cubicBezTo>
                    <a:pt x="305" y="866"/>
                    <a:pt x="304" y="866"/>
                    <a:pt x="307" y="866"/>
                  </a:cubicBezTo>
                  <a:cubicBezTo>
                    <a:pt x="307" y="866"/>
                    <a:pt x="307" y="865"/>
                    <a:pt x="308" y="865"/>
                  </a:cubicBezTo>
                  <a:close/>
                  <a:moveTo>
                    <a:pt x="403" y="901"/>
                  </a:moveTo>
                  <a:cubicBezTo>
                    <a:pt x="396" y="901"/>
                    <a:pt x="379" y="903"/>
                    <a:pt x="376" y="903"/>
                  </a:cubicBezTo>
                  <a:lnTo>
                    <a:pt x="376" y="903"/>
                  </a:lnTo>
                  <a:cubicBezTo>
                    <a:pt x="376" y="903"/>
                    <a:pt x="376" y="903"/>
                    <a:pt x="376" y="903"/>
                  </a:cubicBezTo>
                  <a:lnTo>
                    <a:pt x="376" y="903"/>
                  </a:lnTo>
                  <a:cubicBezTo>
                    <a:pt x="376" y="903"/>
                    <a:pt x="376" y="903"/>
                    <a:pt x="376" y="903"/>
                  </a:cubicBezTo>
                  <a:cubicBezTo>
                    <a:pt x="376" y="903"/>
                    <a:pt x="376" y="903"/>
                    <a:pt x="376" y="903"/>
                  </a:cubicBezTo>
                  <a:lnTo>
                    <a:pt x="376" y="903"/>
                  </a:lnTo>
                  <a:cubicBezTo>
                    <a:pt x="383" y="903"/>
                    <a:pt x="391" y="903"/>
                    <a:pt x="401" y="903"/>
                  </a:cubicBezTo>
                  <a:cubicBezTo>
                    <a:pt x="407" y="901"/>
                    <a:pt x="406" y="901"/>
                    <a:pt x="403" y="901"/>
                  </a:cubicBezTo>
                  <a:close/>
                  <a:moveTo>
                    <a:pt x="478" y="1156"/>
                  </a:moveTo>
                  <a:cubicBezTo>
                    <a:pt x="476" y="1156"/>
                    <a:pt x="473" y="1156"/>
                    <a:pt x="467" y="1157"/>
                  </a:cubicBezTo>
                  <a:lnTo>
                    <a:pt x="467" y="1157"/>
                  </a:lnTo>
                  <a:cubicBezTo>
                    <a:pt x="469" y="1157"/>
                    <a:pt x="470" y="1157"/>
                    <a:pt x="472" y="1157"/>
                  </a:cubicBezTo>
                  <a:cubicBezTo>
                    <a:pt x="475" y="1157"/>
                    <a:pt x="478" y="1157"/>
                    <a:pt x="481" y="1158"/>
                  </a:cubicBezTo>
                  <a:lnTo>
                    <a:pt x="481" y="1158"/>
                  </a:lnTo>
                  <a:cubicBezTo>
                    <a:pt x="481" y="1157"/>
                    <a:pt x="481" y="1156"/>
                    <a:pt x="478" y="1156"/>
                  </a:cubicBezTo>
                  <a:close/>
                  <a:moveTo>
                    <a:pt x="467" y="1157"/>
                  </a:moveTo>
                  <a:cubicBezTo>
                    <a:pt x="463" y="1157"/>
                    <a:pt x="457" y="1158"/>
                    <a:pt x="451" y="1159"/>
                  </a:cubicBezTo>
                  <a:cubicBezTo>
                    <a:pt x="457" y="1158"/>
                    <a:pt x="463" y="1157"/>
                    <a:pt x="467" y="1157"/>
                  </a:cubicBezTo>
                  <a:close/>
                  <a:moveTo>
                    <a:pt x="444" y="0"/>
                  </a:moveTo>
                  <a:cubicBezTo>
                    <a:pt x="457" y="0"/>
                    <a:pt x="444" y="6"/>
                    <a:pt x="444" y="6"/>
                  </a:cubicBezTo>
                  <a:cubicBezTo>
                    <a:pt x="426" y="9"/>
                    <a:pt x="416" y="9"/>
                    <a:pt x="405" y="9"/>
                  </a:cubicBezTo>
                  <a:cubicBezTo>
                    <a:pt x="393" y="9"/>
                    <a:pt x="379" y="9"/>
                    <a:pt x="351" y="13"/>
                  </a:cubicBezTo>
                  <a:cubicBezTo>
                    <a:pt x="370" y="13"/>
                    <a:pt x="376" y="13"/>
                    <a:pt x="370" y="19"/>
                  </a:cubicBezTo>
                  <a:cubicBezTo>
                    <a:pt x="346" y="19"/>
                    <a:pt x="333" y="16"/>
                    <a:pt x="335" y="13"/>
                  </a:cubicBezTo>
                  <a:lnTo>
                    <a:pt x="335" y="13"/>
                  </a:lnTo>
                  <a:lnTo>
                    <a:pt x="295" y="19"/>
                  </a:lnTo>
                  <a:cubicBezTo>
                    <a:pt x="314" y="19"/>
                    <a:pt x="270" y="31"/>
                    <a:pt x="307" y="37"/>
                  </a:cubicBezTo>
                  <a:lnTo>
                    <a:pt x="345" y="25"/>
                  </a:lnTo>
                  <a:cubicBezTo>
                    <a:pt x="351" y="31"/>
                    <a:pt x="407" y="25"/>
                    <a:pt x="357" y="37"/>
                  </a:cubicBezTo>
                  <a:cubicBezTo>
                    <a:pt x="345" y="37"/>
                    <a:pt x="320" y="44"/>
                    <a:pt x="301" y="44"/>
                  </a:cubicBezTo>
                  <a:lnTo>
                    <a:pt x="320" y="44"/>
                  </a:lnTo>
                  <a:lnTo>
                    <a:pt x="245" y="50"/>
                  </a:lnTo>
                  <a:cubicBezTo>
                    <a:pt x="264" y="49"/>
                    <a:pt x="276" y="48"/>
                    <a:pt x="285" y="48"/>
                  </a:cubicBezTo>
                  <a:cubicBezTo>
                    <a:pt x="319" y="48"/>
                    <a:pt x="286" y="56"/>
                    <a:pt x="301" y="56"/>
                  </a:cubicBezTo>
                  <a:lnTo>
                    <a:pt x="282" y="62"/>
                  </a:lnTo>
                  <a:cubicBezTo>
                    <a:pt x="277" y="64"/>
                    <a:pt x="276" y="64"/>
                    <a:pt x="277" y="64"/>
                  </a:cubicBezTo>
                  <a:cubicBezTo>
                    <a:pt x="282" y="64"/>
                    <a:pt x="326" y="56"/>
                    <a:pt x="326" y="56"/>
                  </a:cubicBezTo>
                  <a:lnTo>
                    <a:pt x="326" y="56"/>
                  </a:lnTo>
                  <a:cubicBezTo>
                    <a:pt x="314" y="62"/>
                    <a:pt x="251" y="69"/>
                    <a:pt x="220" y="75"/>
                  </a:cubicBezTo>
                  <a:cubicBezTo>
                    <a:pt x="226" y="81"/>
                    <a:pt x="276" y="87"/>
                    <a:pt x="226" y="100"/>
                  </a:cubicBezTo>
                  <a:cubicBezTo>
                    <a:pt x="239" y="106"/>
                    <a:pt x="264" y="106"/>
                    <a:pt x="295" y="106"/>
                  </a:cubicBezTo>
                  <a:cubicBezTo>
                    <a:pt x="301" y="112"/>
                    <a:pt x="226" y="118"/>
                    <a:pt x="257" y="118"/>
                  </a:cubicBezTo>
                  <a:cubicBezTo>
                    <a:pt x="238" y="121"/>
                    <a:pt x="216" y="124"/>
                    <a:pt x="196" y="127"/>
                  </a:cubicBezTo>
                  <a:lnTo>
                    <a:pt x="196" y="127"/>
                  </a:lnTo>
                  <a:cubicBezTo>
                    <a:pt x="196" y="126"/>
                    <a:pt x="195" y="126"/>
                    <a:pt x="194" y="126"/>
                  </a:cubicBezTo>
                  <a:cubicBezTo>
                    <a:pt x="189" y="126"/>
                    <a:pt x="181" y="127"/>
                    <a:pt x="164" y="131"/>
                  </a:cubicBezTo>
                  <a:cubicBezTo>
                    <a:pt x="164" y="131"/>
                    <a:pt x="163" y="131"/>
                    <a:pt x="163" y="131"/>
                  </a:cubicBezTo>
                  <a:lnTo>
                    <a:pt x="163" y="131"/>
                  </a:lnTo>
                  <a:cubicBezTo>
                    <a:pt x="173" y="130"/>
                    <a:pt x="185" y="128"/>
                    <a:pt x="196" y="127"/>
                  </a:cubicBezTo>
                  <a:lnTo>
                    <a:pt x="196" y="127"/>
                  </a:lnTo>
                  <a:cubicBezTo>
                    <a:pt x="200" y="127"/>
                    <a:pt x="199" y="129"/>
                    <a:pt x="208" y="129"/>
                  </a:cubicBezTo>
                  <a:cubicBezTo>
                    <a:pt x="214" y="129"/>
                    <a:pt x="224" y="128"/>
                    <a:pt x="245" y="125"/>
                  </a:cubicBezTo>
                  <a:lnTo>
                    <a:pt x="245" y="125"/>
                  </a:lnTo>
                  <a:cubicBezTo>
                    <a:pt x="233" y="131"/>
                    <a:pt x="226" y="143"/>
                    <a:pt x="239" y="150"/>
                  </a:cubicBezTo>
                  <a:cubicBezTo>
                    <a:pt x="233" y="150"/>
                    <a:pt x="189" y="150"/>
                    <a:pt x="170" y="156"/>
                  </a:cubicBezTo>
                  <a:cubicBezTo>
                    <a:pt x="214" y="156"/>
                    <a:pt x="239" y="156"/>
                    <a:pt x="226" y="168"/>
                  </a:cubicBezTo>
                  <a:cubicBezTo>
                    <a:pt x="276" y="162"/>
                    <a:pt x="270" y="156"/>
                    <a:pt x="320" y="150"/>
                  </a:cubicBezTo>
                  <a:lnTo>
                    <a:pt x="345" y="150"/>
                  </a:lnTo>
                  <a:cubicBezTo>
                    <a:pt x="295" y="156"/>
                    <a:pt x="220" y="168"/>
                    <a:pt x="220" y="174"/>
                  </a:cubicBezTo>
                  <a:cubicBezTo>
                    <a:pt x="204" y="177"/>
                    <a:pt x="195" y="178"/>
                    <a:pt x="191" y="178"/>
                  </a:cubicBezTo>
                  <a:cubicBezTo>
                    <a:pt x="178" y="178"/>
                    <a:pt x="195" y="171"/>
                    <a:pt x="184" y="171"/>
                  </a:cubicBezTo>
                  <a:cubicBezTo>
                    <a:pt x="180" y="171"/>
                    <a:pt x="172" y="172"/>
                    <a:pt x="158" y="174"/>
                  </a:cubicBezTo>
                  <a:cubicBezTo>
                    <a:pt x="140" y="176"/>
                    <a:pt x="126" y="177"/>
                    <a:pt x="117" y="177"/>
                  </a:cubicBezTo>
                  <a:cubicBezTo>
                    <a:pt x="96" y="177"/>
                    <a:pt x="100" y="173"/>
                    <a:pt x="127" y="168"/>
                  </a:cubicBezTo>
                  <a:cubicBezTo>
                    <a:pt x="64" y="168"/>
                    <a:pt x="120" y="174"/>
                    <a:pt x="58" y="181"/>
                  </a:cubicBezTo>
                  <a:cubicBezTo>
                    <a:pt x="64" y="181"/>
                    <a:pt x="95" y="181"/>
                    <a:pt x="108" y="187"/>
                  </a:cubicBezTo>
                  <a:cubicBezTo>
                    <a:pt x="139" y="181"/>
                    <a:pt x="145" y="181"/>
                    <a:pt x="170" y="181"/>
                  </a:cubicBezTo>
                  <a:cubicBezTo>
                    <a:pt x="180" y="180"/>
                    <a:pt x="186" y="179"/>
                    <a:pt x="189" y="179"/>
                  </a:cubicBezTo>
                  <a:cubicBezTo>
                    <a:pt x="207" y="179"/>
                    <a:pt x="120" y="193"/>
                    <a:pt x="120" y="193"/>
                  </a:cubicBezTo>
                  <a:lnTo>
                    <a:pt x="102" y="193"/>
                  </a:lnTo>
                  <a:cubicBezTo>
                    <a:pt x="84" y="205"/>
                    <a:pt x="122" y="200"/>
                    <a:pt x="121" y="205"/>
                  </a:cubicBezTo>
                  <a:lnTo>
                    <a:pt x="121" y="205"/>
                  </a:lnTo>
                  <a:cubicBezTo>
                    <a:pt x="138" y="204"/>
                    <a:pt x="146" y="203"/>
                    <a:pt x="149" y="203"/>
                  </a:cubicBezTo>
                  <a:cubicBezTo>
                    <a:pt x="159" y="203"/>
                    <a:pt x="126" y="207"/>
                    <a:pt x="139" y="212"/>
                  </a:cubicBezTo>
                  <a:cubicBezTo>
                    <a:pt x="164" y="209"/>
                    <a:pt x="162" y="209"/>
                    <a:pt x="161" y="209"/>
                  </a:cubicBezTo>
                  <a:cubicBezTo>
                    <a:pt x="159" y="209"/>
                    <a:pt x="158" y="209"/>
                    <a:pt x="183" y="206"/>
                  </a:cubicBezTo>
                  <a:cubicBezTo>
                    <a:pt x="201" y="203"/>
                    <a:pt x="212" y="201"/>
                    <a:pt x="219" y="201"/>
                  </a:cubicBezTo>
                  <a:cubicBezTo>
                    <a:pt x="226" y="201"/>
                    <a:pt x="229" y="203"/>
                    <a:pt x="233" y="206"/>
                  </a:cubicBezTo>
                  <a:cubicBezTo>
                    <a:pt x="233" y="206"/>
                    <a:pt x="183" y="212"/>
                    <a:pt x="152" y="218"/>
                  </a:cubicBezTo>
                  <a:cubicBezTo>
                    <a:pt x="145" y="218"/>
                    <a:pt x="139" y="218"/>
                    <a:pt x="164" y="212"/>
                  </a:cubicBezTo>
                  <a:cubicBezTo>
                    <a:pt x="114" y="212"/>
                    <a:pt x="71" y="231"/>
                    <a:pt x="33" y="231"/>
                  </a:cubicBezTo>
                  <a:cubicBezTo>
                    <a:pt x="25" y="234"/>
                    <a:pt x="25" y="235"/>
                    <a:pt x="29" y="235"/>
                  </a:cubicBezTo>
                  <a:cubicBezTo>
                    <a:pt x="39" y="235"/>
                    <a:pt x="70" y="229"/>
                    <a:pt x="80" y="229"/>
                  </a:cubicBezTo>
                  <a:cubicBezTo>
                    <a:pt x="80" y="229"/>
                    <a:pt x="80" y="229"/>
                    <a:pt x="81" y="229"/>
                  </a:cubicBezTo>
                  <a:lnTo>
                    <a:pt x="81" y="229"/>
                  </a:lnTo>
                  <a:cubicBezTo>
                    <a:pt x="92" y="227"/>
                    <a:pt x="128" y="224"/>
                    <a:pt x="145" y="224"/>
                  </a:cubicBezTo>
                  <a:cubicBezTo>
                    <a:pt x="170" y="222"/>
                    <a:pt x="181" y="221"/>
                    <a:pt x="183" y="221"/>
                  </a:cubicBezTo>
                  <a:cubicBezTo>
                    <a:pt x="194" y="221"/>
                    <a:pt x="57" y="238"/>
                    <a:pt x="77" y="243"/>
                  </a:cubicBezTo>
                  <a:cubicBezTo>
                    <a:pt x="158" y="231"/>
                    <a:pt x="189" y="237"/>
                    <a:pt x="276" y="218"/>
                  </a:cubicBezTo>
                  <a:cubicBezTo>
                    <a:pt x="295" y="218"/>
                    <a:pt x="314" y="218"/>
                    <a:pt x="301" y="224"/>
                  </a:cubicBezTo>
                  <a:cubicBezTo>
                    <a:pt x="245" y="231"/>
                    <a:pt x="264" y="231"/>
                    <a:pt x="208" y="237"/>
                  </a:cubicBezTo>
                  <a:lnTo>
                    <a:pt x="139" y="243"/>
                  </a:lnTo>
                  <a:cubicBezTo>
                    <a:pt x="102" y="255"/>
                    <a:pt x="71" y="262"/>
                    <a:pt x="39" y="268"/>
                  </a:cubicBezTo>
                  <a:cubicBezTo>
                    <a:pt x="51" y="268"/>
                    <a:pt x="64" y="267"/>
                    <a:pt x="75" y="265"/>
                  </a:cubicBezTo>
                  <a:lnTo>
                    <a:pt x="75" y="265"/>
                  </a:lnTo>
                  <a:cubicBezTo>
                    <a:pt x="65" y="268"/>
                    <a:pt x="58" y="271"/>
                    <a:pt x="58" y="274"/>
                  </a:cubicBezTo>
                  <a:cubicBezTo>
                    <a:pt x="77" y="268"/>
                    <a:pt x="133" y="262"/>
                    <a:pt x="152" y="262"/>
                  </a:cubicBezTo>
                  <a:cubicBezTo>
                    <a:pt x="152" y="268"/>
                    <a:pt x="102" y="274"/>
                    <a:pt x="89" y="280"/>
                  </a:cubicBezTo>
                  <a:lnTo>
                    <a:pt x="39" y="280"/>
                  </a:lnTo>
                  <a:cubicBezTo>
                    <a:pt x="83" y="280"/>
                    <a:pt x="21" y="287"/>
                    <a:pt x="39" y="287"/>
                  </a:cubicBezTo>
                  <a:cubicBezTo>
                    <a:pt x="64" y="280"/>
                    <a:pt x="114" y="280"/>
                    <a:pt x="152" y="274"/>
                  </a:cubicBezTo>
                  <a:cubicBezTo>
                    <a:pt x="170" y="274"/>
                    <a:pt x="127" y="280"/>
                    <a:pt x="133" y="280"/>
                  </a:cubicBezTo>
                  <a:lnTo>
                    <a:pt x="102" y="280"/>
                  </a:lnTo>
                  <a:cubicBezTo>
                    <a:pt x="114" y="287"/>
                    <a:pt x="21" y="293"/>
                    <a:pt x="39" y="299"/>
                  </a:cubicBezTo>
                  <a:lnTo>
                    <a:pt x="76" y="294"/>
                  </a:lnTo>
                  <a:lnTo>
                    <a:pt x="76" y="294"/>
                  </a:lnTo>
                  <a:cubicBezTo>
                    <a:pt x="67" y="296"/>
                    <a:pt x="53" y="299"/>
                    <a:pt x="39" y="299"/>
                  </a:cubicBezTo>
                  <a:lnTo>
                    <a:pt x="77" y="299"/>
                  </a:lnTo>
                  <a:lnTo>
                    <a:pt x="46" y="305"/>
                  </a:lnTo>
                  <a:cubicBezTo>
                    <a:pt x="55" y="305"/>
                    <a:pt x="77" y="304"/>
                    <a:pt x="89" y="304"/>
                  </a:cubicBezTo>
                  <a:cubicBezTo>
                    <a:pt x="102" y="304"/>
                    <a:pt x="105" y="305"/>
                    <a:pt x="77" y="312"/>
                  </a:cubicBezTo>
                  <a:cubicBezTo>
                    <a:pt x="145" y="299"/>
                    <a:pt x="77" y="305"/>
                    <a:pt x="108" y="299"/>
                  </a:cubicBezTo>
                  <a:cubicBezTo>
                    <a:pt x="133" y="293"/>
                    <a:pt x="144" y="291"/>
                    <a:pt x="149" y="291"/>
                  </a:cubicBezTo>
                  <a:cubicBezTo>
                    <a:pt x="155" y="291"/>
                    <a:pt x="155" y="293"/>
                    <a:pt x="158" y="293"/>
                  </a:cubicBezTo>
                  <a:cubicBezTo>
                    <a:pt x="89" y="305"/>
                    <a:pt x="152" y="299"/>
                    <a:pt x="152" y="305"/>
                  </a:cubicBezTo>
                  <a:cubicBezTo>
                    <a:pt x="127" y="312"/>
                    <a:pt x="114" y="312"/>
                    <a:pt x="102" y="318"/>
                  </a:cubicBezTo>
                  <a:lnTo>
                    <a:pt x="152" y="312"/>
                  </a:lnTo>
                  <a:lnTo>
                    <a:pt x="152" y="312"/>
                  </a:lnTo>
                  <a:cubicBezTo>
                    <a:pt x="105" y="318"/>
                    <a:pt x="110" y="318"/>
                    <a:pt x="123" y="318"/>
                  </a:cubicBezTo>
                  <a:cubicBezTo>
                    <a:pt x="136" y="318"/>
                    <a:pt x="158" y="318"/>
                    <a:pt x="145" y="324"/>
                  </a:cubicBezTo>
                  <a:cubicBezTo>
                    <a:pt x="116" y="324"/>
                    <a:pt x="81" y="330"/>
                    <a:pt x="66" y="335"/>
                  </a:cubicBezTo>
                  <a:lnTo>
                    <a:pt x="66" y="335"/>
                  </a:lnTo>
                  <a:cubicBezTo>
                    <a:pt x="64" y="336"/>
                    <a:pt x="61" y="336"/>
                    <a:pt x="58" y="336"/>
                  </a:cubicBezTo>
                  <a:cubicBezTo>
                    <a:pt x="103" y="336"/>
                    <a:pt x="56" y="344"/>
                    <a:pt x="71" y="344"/>
                  </a:cubicBezTo>
                  <a:cubicBezTo>
                    <a:pt x="74" y="344"/>
                    <a:pt x="82" y="344"/>
                    <a:pt x="95" y="343"/>
                  </a:cubicBezTo>
                  <a:cubicBezTo>
                    <a:pt x="114" y="336"/>
                    <a:pt x="139" y="336"/>
                    <a:pt x="170" y="330"/>
                  </a:cubicBezTo>
                  <a:lnTo>
                    <a:pt x="170" y="330"/>
                  </a:lnTo>
                  <a:cubicBezTo>
                    <a:pt x="164" y="336"/>
                    <a:pt x="139" y="336"/>
                    <a:pt x="114" y="343"/>
                  </a:cubicBezTo>
                  <a:cubicBezTo>
                    <a:pt x="122" y="343"/>
                    <a:pt x="144" y="343"/>
                    <a:pt x="165" y="341"/>
                  </a:cubicBezTo>
                  <a:lnTo>
                    <a:pt x="165" y="341"/>
                  </a:lnTo>
                  <a:cubicBezTo>
                    <a:pt x="163" y="342"/>
                    <a:pt x="161" y="342"/>
                    <a:pt x="158" y="343"/>
                  </a:cubicBezTo>
                  <a:cubicBezTo>
                    <a:pt x="156" y="346"/>
                    <a:pt x="162" y="347"/>
                    <a:pt x="172" y="347"/>
                  </a:cubicBezTo>
                  <a:cubicBezTo>
                    <a:pt x="202" y="347"/>
                    <a:pt x="268" y="336"/>
                    <a:pt x="282" y="336"/>
                  </a:cubicBezTo>
                  <a:cubicBezTo>
                    <a:pt x="301" y="330"/>
                    <a:pt x="382" y="324"/>
                    <a:pt x="407" y="324"/>
                  </a:cubicBezTo>
                  <a:cubicBezTo>
                    <a:pt x="398" y="330"/>
                    <a:pt x="391" y="330"/>
                    <a:pt x="380" y="330"/>
                  </a:cubicBezTo>
                  <a:cubicBezTo>
                    <a:pt x="370" y="330"/>
                    <a:pt x="354" y="330"/>
                    <a:pt x="326" y="336"/>
                  </a:cubicBezTo>
                  <a:lnTo>
                    <a:pt x="332" y="336"/>
                  </a:lnTo>
                  <a:cubicBezTo>
                    <a:pt x="257" y="349"/>
                    <a:pt x="208" y="343"/>
                    <a:pt x="145" y="355"/>
                  </a:cubicBezTo>
                  <a:lnTo>
                    <a:pt x="176" y="355"/>
                  </a:lnTo>
                  <a:cubicBezTo>
                    <a:pt x="159" y="359"/>
                    <a:pt x="137" y="364"/>
                    <a:pt x="118" y="366"/>
                  </a:cubicBezTo>
                  <a:lnTo>
                    <a:pt x="118" y="366"/>
                  </a:lnTo>
                  <a:cubicBezTo>
                    <a:pt x="130" y="367"/>
                    <a:pt x="111" y="374"/>
                    <a:pt x="120" y="374"/>
                  </a:cubicBezTo>
                  <a:cubicBezTo>
                    <a:pt x="142" y="371"/>
                    <a:pt x="139" y="371"/>
                    <a:pt x="134" y="371"/>
                  </a:cubicBezTo>
                  <a:cubicBezTo>
                    <a:pt x="130" y="371"/>
                    <a:pt x="124" y="371"/>
                    <a:pt x="139" y="368"/>
                  </a:cubicBezTo>
                  <a:cubicBezTo>
                    <a:pt x="147" y="368"/>
                    <a:pt x="183" y="365"/>
                    <a:pt x="199" y="365"/>
                  </a:cubicBezTo>
                  <a:cubicBezTo>
                    <a:pt x="207" y="365"/>
                    <a:pt x="210" y="366"/>
                    <a:pt x="201" y="368"/>
                  </a:cubicBezTo>
                  <a:cubicBezTo>
                    <a:pt x="170" y="374"/>
                    <a:pt x="139" y="380"/>
                    <a:pt x="114" y="380"/>
                  </a:cubicBezTo>
                  <a:cubicBezTo>
                    <a:pt x="110" y="381"/>
                    <a:pt x="110" y="382"/>
                    <a:pt x="113" y="382"/>
                  </a:cubicBezTo>
                  <a:cubicBezTo>
                    <a:pt x="120" y="382"/>
                    <a:pt x="145" y="378"/>
                    <a:pt x="150" y="378"/>
                  </a:cubicBezTo>
                  <a:cubicBezTo>
                    <a:pt x="151" y="378"/>
                    <a:pt x="151" y="379"/>
                    <a:pt x="145" y="380"/>
                  </a:cubicBezTo>
                  <a:lnTo>
                    <a:pt x="120" y="386"/>
                  </a:lnTo>
                  <a:cubicBezTo>
                    <a:pt x="115" y="397"/>
                    <a:pt x="119" y="412"/>
                    <a:pt x="192" y="412"/>
                  </a:cubicBezTo>
                  <a:cubicBezTo>
                    <a:pt x="204" y="412"/>
                    <a:pt x="217" y="412"/>
                    <a:pt x="233" y="411"/>
                  </a:cubicBezTo>
                  <a:lnTo>
                    <a:pt x="233" y="411"/>
                  </a:lnTo>
                  <a:cubicBezTo>
                    <a:pt x="185" y="423"/>
                    <a:pt x="183" y="424"/>
                    <a:pt x="156" y="434"/>
                  </a:cubicBezTo>
                  <a:lnTo>
                    <a:pt x="156" y="434"/>
                  </a:lnTo>
                  <a:cubicBezTo>
                    <a:pt x="170" y="430"/>
                    <a:pt x="196" y="430"/>
                    <a:pt x="201" y="430"/>
                  </a:cubicBezTo>
                  <a:lnTo>
                    <a:pt x="152" y="442"/>
                  </a:lnTo>
                  <a:cubicBezTo>
                    <a:pt x="120" y="449"/>
                    <a:pt x="170" y="449"/>
                    <a:pt x="201" y="449"/>
                  </a:cubicBezTo>
                  <a:cubicBezTo>
                    <a:pt x="195" y="449"/>
                    <a:pt x="176" y="455"/>
                    <a:pt x="164" y="455"/>
                  </a:cubicBezTo>
                  <a:cubicBezTo>
                    <a:pt x="154" y="457"/>
                    <a:pt x="154" y="458"/>
                    <a:pt x="159" y="458"/>
                  </a:cubicBezTo>
                  <a:cubicBezTo>
                    <a:pt x="169" y="458"/>
                    <a:pt x="199" y="455"/>
                    <a:pt x="208" y="455"/>
                  </a:cubicBezTo>
                  <a:cubicBezTo>
                    <a:pt x="222" y="460"/>
                    <a:pt x="222" y="465"/>
                    <a:pt x="190" y="470"/>
                  </a:cubicBezTo>
                  <a:lnTo>
                    <a:pt x="190" y="470"/>
                  </a:lnTo>
                  <a:cubicBezTo>
                    <a:pt x="192" y="469"/>
                    <a:pt x="193" y="468"/>
                    <a:pt x="195" y="467"/>
                  </a:cubicBezTo>
                  <a:lnTo>
                    <a:pt x="195" y="467"/>
                  </a:lnTo>
                  <a:cubicBezTo>
                    <a:pt x="190" y="468"/>
                    <a:pt x="186" y="469"/>
                    <a:pt x="183" y="471"/>
                  </a:cubicBezTo>
                  <a:lnTo>
                    <a:pt x="183" y="471"/>
                  </a:lnTo>
                  <a:cubicBezTo>
                    <a:pt x="176" y="472"/>
                    <a:pt x="167" y="473"/>
                    <a:pt x="158" y="474"/>
                  </a:cubicBezTo>
                  <a:cubicBezTo>
                    <a:pt x="165" y="474"/>
                    <a:pt x="172" y="474"/>
                    <a:pt x="178" y="472"/>
                  </a:cubicBezTo>
                  <a:lnTo>
                    <a:pt x="178" y="472"/>
                  </a:lnTo>
                  <a:cubicBezTo>
                    <a:pt x="165" y="479"/>
                    <a:pt x="170" y="487"/>
                    <a:pt x="189" y="492"/>
                  </a:cubicBezTo>
                  <a:cubicBezTo>
                    <a:pt x="201" y="486"/>
                    <a:pt x="220" y="480"/>
                    <a:pt x="257" y="474"/>
                  </a:cubicBezTo>
                  <a:cubicBezTo>
                    <a:pt x="271" y="472"/>
                    <a:pt x="278" y="472"/>
                    <a:pt x="281" y="472"/>
                  </a:cubicBezTo>
                  <a:cubicBezTo>
                    <a:pt x="290" y="472"/>
                    <a:pt x="271" y="475"/>
                    <a:pt x="271" y="475"/>
                  </a:cubicBezTo>
                  <a:cubicBezTo>
                    <a:pt x="272" y="475"/>
                    <a:pt x="274" y="475"/>
                    <a:pt x="282" y="474"/>
                  </a:cubicBezTo>
                  <a:lnTo>
                    <a:pt x="282" y="474"/>
                  </a:lnTo>
                  <a:cubicBezTo>
                    <a:pt x="257" y="480"/>
                    <a:pt x="233" y="486"/>
                    <a:pt x="220" y="486"/>
                  </a:cubicBezTo>
                  <a:cubicBezTo>
                    <a:pt x="139" y="505"/>
                    <a:pt x="208" y="511"/>
                    <a:pt x="189" y="523"/>
                  </a:cubicBezTo>
                  <a:cubicBezTo>
                    <a:pt x="200" y="523"/>
                    <a:pt x="206" y="523"/>
                    <a:pt x="219" y="519"/>
                  </a:cubicBezTo>
                  <a:lnTo>
                    <a:pt x="219" y="519"/>
                  </a:lnTo>
                  <a:cubicBezTo>
                    <a:pt x="170" y="536"/>
                    <a:pt x="231" y="536"/>
                    <a:pt x="208" y="542"/>
                  </a:cubicBezTo>
                  <a:cubicBezTo>
                    <a:pt x="228" y="542"/>
                    <a:pt x="279" y="534"/>
                    <a:pt x="299" y="534"/>
                  </a:cubicBezTo>
                  <a:cubicBezTo>
                    <a:pt x="304" y="534"/>
                    <a:pt x="307" y="535"/>
                    <a:pt x="307" y="536"/>
                  </a:cubicBezTo>
                  <a:cubicBezTo>
                    <a:pt x="314" y="535"/>
                    <a:pt x="318" y="535"/>
                    <a:pt x="319" y="535"/>
                  </a:cubicBezTo>
                  <a:cubicBezTo>
                    <a:pt x="326" y="535"/>
                    <a:pt x="234" y="549"/>
                    <a:pt x="208" y="554"/>
                  </a:cubicBezTo>
                  <a:cubicBezTo>
                    <a:pt x="233" y="554"/>
                    <a:pt x="233" y="561"/>
                    <a:pt x="233" y="561"/>
                  </a:cubicBezTo>
                  <a:lnTo>
                    <a:pt x="226" y="561"/>
                  </a:lnTo>
                  <a:cubicBezTo>
                    <a:pt x="251" y="561"/>
                    <a:pt x="270" y="561"/>
                    <a:pt x="245" y="567"/>
                  </a:cubicBezTo>
                  <a:lnTo>
                    <a:pt x="239" y="567"/>
                  </a:lnTo>
                  <a:cubicBezTo>
                    <a:pt x="239" y="567"/>
                    <a:pt x="208" y="579"/>
                    <a:pt x="208" y="579"/>
                  </a:cubicBezTo>
                  <a:cubicBezTo>
                    <a:pt x="218" y="578"/>
                    <a:pt x="225" y="578"/>
                    <a:pt x="230" y="578"/>
                  </a:cubicBezTo>
                  <a:cubicBezTo>
                    <a:pt x="243" y="578"/>
                    <a:pt x="240" y="581"/>
                    <a:pt x="251" y="581"/>
                  </a:cubicBezTo>
                  <a:cubicBezTo>
                    <a:pt x="255" y="581"/>
                    <a:pt x="261" y="581"/>
                    <a:pt x="270" y="579"/>
                  </a:cubicBezTo>
                  <a:lnTo>
                    <a:pt x="295" y="579"/>
                  </a:lnTo>
                  <a:lnTo>
                    <a:pt x="270" y="586"/>
                  </a:lnTo>
                  <a:cubicBezTo>
                    <a:pt x="251" y="586"/>
                    <a:pt x="239" y="592"/>
                    <a:pt x="226" y="592"/>
                  </a:cubicBezTo>
                  <a:cubicBezTo>
                    <a:pt x="220" y="593"/>
                    <a:pt x="218" y="594"/>
                    <a:pt x="218" y="594"/>
                  </a:cubicBezTo>
                  <a:cubicBezTo>
                    <a:pt x="221" y="594"/>
                    <a:pt x="267" y="586"/>
                    <a:pt x="282" y="586"/>
                  </a:cubicBezTo>
                  <a:cubicBezTo>
                    <a:pt x="314" y="586"/>
                    <a:pt x="276" y="592"/>
                    <a:pt x="257" y="592"/>
                  </a:cubicBezTo>
                  <a:cubicBezTo>
                    <a:pt x="236" y="592"/>
                    <a:pt x="238" y="595"/>
                    <a:pt x="236" y="597"/>
                  </a:cubicBezTo>
                  <a:lnTo>
                    <a:pt x="236" y="597"/>
                  </a:lnTo>
                  <a:cubicBezTo>
                    <a:pt x="242" y="596"/>
                    <a:pt x="249" y="595"/>
                    <a:pt x="255" y="595"/>
                  </a:cubicBezTo>
                  <a:cubicBezTo>
                    <a:pt x="262" y="595"/>
                    <a:pt x="266" y="596"/>
                    <a:pt x="264" y="598"/>
                  </a:cubicBezTo>
                  <a:cubicBezTo>
                    <a:pt x="257" y="598"/>
                    <a:pt x="270" y="604"/>
                    <a:pt x="226" y="611"/>
                  </a:cubicBezTo>
                  <a:lnTo>
                    <a:pt x="270" y="611"/>
                  </a:lnTo>
                  <a:cubicBezTo>
                    <a:pt x="276" y="604"/>
                    <a:pt x="289" y="604"/>
                    <a:pt x="314" y="598"/>
                  </a:cubicBezTo>
                  <a:cubicBezTo>
                    <a:pt x="320" y="598"/>
                    <a:pt x="332" y="598"/>
                    <a:pt x="314" y="604"/>
                  </a:cubicBezTo>
                  <a:lnTo>
                    <a:pt x="301" y="604"/>
                  </a:lnTo>
                  <a:cubicBezTo>
                    <a:pt x="309" y="604"/>
                    <a:pt x="307" y="607"/>
                    <a:pt x="314" y="607"/>
                  </a:cubicBezTo>
                  <a:lnTo>
                    <a:pt x="314" y="607"/>
                  </a:lnTo>
                  <a:lnTo>
                    <a:pt x="282" y="611"/>
                  </a:lnTo>
                  <a:cubicBezTo>
                    <a:pt x="320" y="611"/>
                    <a:pt x="314" y="617"/>
                    <a:pt x="326" y="617"/>
                  </a:cubicBezTo>
                  <a:cubicBezTo>
                    <a:pt x="276" y="623"/>
                    <a:pt x="226" y="629"/>
                    <a:pt x="220" y="635"/>
                  </a:cubicBezTo>
                  <a:lnTo>
                    <a:pt x="264" y="635"/>
                  </a:lnTo>
                  <a:cubicBezTo>
                    <a:pt x="270" y="635"/>
                    <a:pt x="257" y="635"/>
                    <a:pt x="233" y="642"/>
                  </a:cubicBezTo>
                  <a:cubicBezTo>
                    <a:pt x="227" y="644"/>
                    <a:pt x="230" y="645"/>
                    <a:pt x="237" y="645"/>
                  </a:cubicBezTo>
                  <a:cubicBezTo>
                    <a:pt x="256" y="645"/>
                    <a:pt x="307" y="638"/>
                    <a:pt x="322" y="638"/>
                  </a:cubicBezTo>
                  <a:cubicBezTo>
                    <a:pt x="327" y="638"/>
                    <a:pt x="328" y="639"/>
                    <a:pt x="320" y="642"/>
                  </a:cubicBezTo>
                  <a:cubicBezTo>
                    <a:pt x="300" y="644"/>
                    <a:pt x="288" y="646"/>
                    <a:pt x="278" y="648"/>
                  </a:cubicBezTo>
                  <a:lnTo>
                    <a:pt x="307" y="648"/>
                  </a:lnTo>
                  <a:cubicBezTo>
                    <a:pt x="189" y="673"/>
                    <a:pt x="282" y="673"/>
                    <a:pt x="226" y="692"/>
                  </a:cubicBezTo>
                  <a:cubicBezTo>
                    <a:pt x="249" y="687"/>
                    <a:pt x="259" y="686"/>
                    <a:pt x="263" y="686"/>
                  </a:cubicBezTo>
                  <a:cubicBezTo>
                    <a:pt x="270" y="686"/>
                    <a:pt x="253" y="692"/>
                    <a:pt x="270" y="692"/>
                  </a:cubicBezTo>
                  <a:cubicBezTo>
                    <a:pt x="210" y="702"/>
                    <a:pt x="265" y="699"/>
                    <a:pt x="254" y="702"/>
                  </a:cubicBezTo>
                  <a:lnTo>
                    <a:pt x="254" y="702"/>
                  </a:lnTo>
                  <a:lnTo>
                    <a:pt x="307" y="692"/>
                  </a:lnTo>
                  <a:lnTo>
                    <a:pt x="307" y="692"/>
                  </a:lnTo>
                  <a:cubicBezTo>
                    <a:pt x="289" y="698"/>
                    <a:pt x="315" y="698"/>
                    <a:pt x="336" y="698"/>
                  </a:cubicBezTo>
                  <a:cubicBezTo>
                    <a:pt x="357" y="698"/>
                    <a:pt x="373" y="698"/>
                    <a:pt x="332" y="704"/>
                  </a:cubicBezTo>
                  <a:cubicBezTo>
                    <a:pt x="314" y="710"/>
                    <a:pt x="282" y="710"/>
                    <a:pt x="270" y="710"/>
                  </a:cubicBezTo>
                  <a:cubicBezTo>
                    <a:pt x="210" y="721"/>
                    <a:pt x="301" y="718"/>
                    <a:pt x="273" y="725"/>
                  </a:cubicBezTo>
                  <a:lnTo>
                    <a:pt x="273" y="725"/>
                  </a:lnTo>
                  <a:cubicBezTo>
                    <a:pt x="300" y="720"/>
                    <a:pt x="331" y="716"/>
                    <a:pt x="351" y="716"/>
                  </a:cubicBezTo>
                  <a:cubicBezTo>
                    <a:pt x="320" y="729"/>
                    <a:pt x="289" y="735"/>
                    <a:pt x="276" y="741"/>
                  </a:cubicBezTo>
                  <a:cubicBezTo>
                    <a:pt x="284" y="741"/>
                    <a:pt x="296" y="739"/>
                    <a:pt x="296" y="739"/>
                  </a:cubicBezTo>
                  <a:lnTo>
                    <a:pt x="296" y="739"/>
                  </a:lnTo>
                  <a:cubicBezTo>
                    <a:pt x="297" y="739"/>
                    <a:pt x="295" y="739"/>
                    <a:pt x="289" y="741"/>
                  </a:cubicBezTo>
                  <a:cubicBezTo>
                    <a:pt x="270" y="748"/>
                    <a:pt x="264" y="748"/>
                    <a:pt x="257" y="748"/>
                  </a:cubicBezTo>
                  <a:cubicBezTo>
                    <a:pt x="239" y="754"/>
                    <a:pt x="270" y="754"/>
                    <a:pt x="295" y="754"/>
                  </a:cubicBezTo>
                  <a:cubicBezTo>
                    <a:pt x="245" y="760"/>
                    <a:pt x="270" y="766"/>
                    <a:pt x="245" y="773"/>
                  </a:cubicBezTo>
                  <a:cubicBezTo>
                    <a:pt x="254" y="772"/>
                    <a:pt x="260" y="771"/>
                    <a:pt x="264" y="771"/>
                  </a:cubicBezTo>
                  <a:cubicBezTo>
                    <a:pt x="282" y="771"/>
                    <a:pt x="248" y="780"/>
                    <a:pt x="275" y="780"/>
                  </a:cubicBezTo>
                  <a:cubicBezTo>
                    <a:pt x="281" y="780"/>
                    <a:pt x="289" y="780"/>
                    <a:pt x="301" y="779"/>
                  </a:cubicBezTo>
                  <a:lnTo>
                    <a:pt x="276" y="779"/>
                  </a:lnTo>
                  <a:cubicBezTo>
                    <a:pt x="301" y="779"/>
                    <a:pt x="357" y="773"/>
                    <a:pt x="357" y="773"/>
                  </a:cubicBezTo>
                  <a:lnTo>
                    <a:pt x="357" y="773"/>
                  </a:lnTo>
                  <a:lnTo>
                    <a:pt x="307" y="785"/>
                  </a:lnTo>
                  <a:cubicBezTo>
                    <a:pt x="239" y="791"/>
                    <a:pt x="295" y="791"/>
                    <a:pt x="257" y="797"/>
                  </a:cubicBezTo>
                  <a:cubicBezTo>
                    <a:pt x="274" y="795"/>
                    <a:pt x="280" y="795"/>
                    <a:pt x="281" y="795"/>
                  </a:cubicBezTo>
                  <a:cubicBezTo>
                    <a:pt x="284" y="795"/>
                    <a:pt x="272" y="797"/>
                    <a:pt x="301" y="797"/>
                  </a:cubicBezTo>
                  <a:lnTo>
                    <a:pt x="320" y="797"/>
                  </a:lnTo>
                  <a:cubicBezTo>
                    <a:pt x="328" y="797"/>
                    <a:pt x="336" y="795"/>
                    <a:pt x="343" y="795"/>
                  </a:cubicBezTo>
                  <a:cubicBezTo>
                    <a:pt x="346" y="795"/>
                    <a:pt x="349" y="795"/>
                    <a:pt x="351" y="797"/>
                  </a:cubicBezTo>
                  <a:cubicBezTo>
                    <a:pt x="357" y="797"/>
                    <a:pt x="295" y="804"/>
                    <a:pt x="301" y="804"/>
                  </a:cubicBezTo>
                  <a:cubicBezTo>
                    <a:pt x="270" y="812"/>
                    <a:pt x="286" y="812"/>
                    <a:pt x="298" y="813"/>
                  </a:cubicBezTo>
                  <a:lnTo>
                    <a:pt x="298" y="813"/>
                  </a:lnTo>
                  <a:cubicBezTo>
                    <a:pt x="291" y="815"/>
                    <a:pt x="294" y="816"/>
                    <a:pt x="293" y="818"/>
                  </a:cubicBezTo>
                  <a:lnTo>
                    <a:pt x="293" y="818"/>
                  </a:lnTo>
                  <a:cubicBezTo>
                    <a:pt x="290" y="819"/>
                    <a:pt x="290" y="819"/>
                    <a:pt x="292" y="819"/>
                  </a:cubicBezTo>
                  <a:lnTo>
                    <a:pt x="292" y="819"/>
                  </a:lnTo>
                  <a:cubicBezTo>
                    <a:pt x="291" y="820"/>
                    <a:pt x="288" y="821"/>
                    <a:pt x="282" y="822"/>
                  </a:cubicBezTo>
                  <a:lnTo>
                    <a:pt x="239" y="829"/>
                  </a:lnTo>
                  <a:lnTo>
                    <a:pt x="307" y="829"/>
                  </a:lnTo>
                  <a:cubicBezTo>
                    <a:pt x="270" y="841"/>
                    <a:pt x="314" y="847"/>
                    <a:pt x="332" y="847"/>
                  </a:cubicBezTo>
                  <a:cubicBezTo>
                    <a:pt x="332" y="847"/>
                    <a:pt x="328" y="848"/>
                    <a:pt x="323" y="849"/>
                  </a:cubicBezTo>
                  <a:lnTo>
                    <a:pt x="323" y="849"/>
                  </a:lnTo>
                  <a:cubicBezTo>
                    <a:pt x="322" y="849"/>
                    <a:pt x="320" y="848"/>
                    <a:pt x="320" y="847"/>
                  </a:cubicBezTo>
                  <a:cubicBezTo>
                    <a:pt x="314" y="849"/>
                    <a:pt x="313" y="850"/>
                    <a:pt x="315" y="850"/>
                  </a:cubicBezTo>
                  <a:cubicBezTo>
                    <a:pt x="316" y="850"/>
                    <a:pt x="320" y="850"/>
                    <a:pt x="323" y="849"/>
                  </a:cubicBezTo>
                  <a:lnTo>
                    <a:pt x="323" y="849"/>
                  </a:lnTo>
                  <a:cubicBezTo>
                    <a:pt x="328" y="850"/>
                    <a:pt x="335" y="850"/>
                    <a:pt x="341" y="850"/>
                  </a:cubicBezTo>
                  <a:cubicBezTo>
                    <a:pt x="348" y="850"/>
                    <a:pt x="351" y="850"/>
                    <a:pt x="338" y="854"/>
                  </a:cubicBezTo>
                  <a:cubicBezTo>
                    <a:pt x="356" y="854"/>
                    <a:pt x="312" y="859"/>
                    <a:pt x="308" y="865"/>
                  </a:cubicBezTo>
                  <a:lnTo>
                    <a:pt x="308" y="865"/>
                  </a:lnTo>
                  <a:cubicBezTo>
                    <a:pt x="314" y="864"/>
                    <a:pt x="330" y="862"/>
                    <a:pt x="336" y="860"/>
                  </a:cubicBezTo>
                  <a:lnTo>
                    <a:pt x="336" y="860"/>
                  </a:lnTo>
                  <a:cubicBezTo>
                    <a:pt x="279" y="878"/>
                    <a:pt x="382" y="872"/>
                    <a:pt x="345" y="885"/>
                  </a:cubicBezTo>
                  <a:cubicBezTo>
                    <a:pt x="347" y="883"/>
                    <a:pt x="345" y="883"/>
                    <a:pt x="341" y="883"/>
                  </a:cubicBezTo>
                  <a:cubicBezTo>
                    <a:pt x="333" y="883"/>
                    <a:pt x="316" y="885"/>
                    <a:pt x="305" y="886"/>
                  </a:cubicBezTo>
                  <a:lnTo>
                    <a:pt x="305" y="886"/>
                  </a:lnTo>
                  <a:cubicBezTo>
                    <a:pt x="304" y="885"/>
                    <a:pt x="302" y="885"/>
                    <a:pt x="301" y="885"/>
                  </a:cubicBezTo>
                  <a:cubicBezTo>
                    <a:pt x="294" y="886"/>
                    <a:pt x="293" y="886"/>
                    <a:pt x="295" y="886"/>
                  </a:cubicBezTo>
                  <a:cubicBezTo>
                    <a:pt x="297" y="886"/>
                    <a:pt x="300" y="886"/>
                    <a:pt x="305" y="886"/>
                  </a:cubicBezTo>
                  <a:lnTo>
                    <a:pt x="305" y="886"/>
                  </a:lnTo>
                  <a:cubicBezTo>
                    <a:pt x="321" y="890"/>
                    <a:pt x="332" y="893"/>
                    <a:pt x="355" y="893"/>
                  </a:cubicBezTo>
                  <a:cubicBezTo>
                    <a:pt x="365" y="893"/>
                    <a:pt x="378" y="893"/>
                    <a:pt x="395" y="891"/>
                  </a:cubicBezTo>
                  <a:lnTo>
                    <a:pt x="395" y="891"/>
                  </a:lnTo>
                  <a:cubicBezTo>
                    <a:pt x="376" y="897"/>
                    <a:pt x="357" y="897"/>
                    <a:pt x="345" y="897"/>
                  </a:cubicBezTo>
                  <a:cubicBezTo>
                    <a:pt x="349" y="902"/>
                    <a:pt x="354" y="903"/>
                    <a:pt x="376" y="903"/>
                  </a:cubicBezTo>
                  <a:lnTo>
                    <a:pt x="376" y="903"/>
                  </a:lnTo>
                  <a:cubicBezTo>
                    <a:pt x="398" y="896"/>
                    <a:pt x="420" y="893"/>
                    <a:pt x="433" y="893"/>
                  </a:cubicBezTo>
                  <a:cubicBezTo>
                    <a:pt x="442" y="893"/>
                    <a:pt x="447" y="895"/>
                    <a:pt x="444" y="897"/>
                  </a:cubicBezTo>
                  <a:lnTo>
                    <a:pt x="438" y="897"/>
                  </a:lnTo>
                  <a:cubicBezTo>
                    <a:pt x="438" y="903"/>
                    <a:pt x="463" y="903"/>
                    <a:pt x="463" y="903"/>
                  </a:cubicBezTo>
                  <a:cubicBezTo>
                    <a:pt x="451" y="906"/>
                    <a:pt x="447" y="906"/>
                    <a:pt x="444" y="906"/>
                  </a:cubicBezTo>
                  <a:cubicBezTo>
                    <a:pt x="441" y="906"/>
                    <a:pt x="438" y="906"/>
                    <a:pt x="426" y="910"/>
                  </a:cubicBezTo>
                  <a:cubicBezTo>
                    <a:pt x="357" y="922"/>
                    <a:pt x="382" y="922"/>
                    <a:pt x="376" y="928"/>
                  </a:cubicBezTo>
                  <a:cubicBezTo>
                    <a:pt x="388" y="928"/>
                    <a:pt x="401" y="928"/>
                    <a:pt x="419" y="922"/>
                  </a:cubicBezTo>
                  <a:cubicBezTo>
                    <a:pt x="438" y="922"/>
                    <a:pt x="382" y="935"/>
                    <a:pt x="382" y="935"/>
                  </a:cubicBezTo>
                  <a:lnTo>
                    <a:pt x="506" y="923"/>
                  </a:lnTo>
                  <a:lnTo>
                    <a:pt x="506" y="923"/>
                  </a:lnTo>
                  <a:cubicBezTo>
                    <a:pt x="489" y="925"/>
                    <a:pt x="452" y="935"/>
                    <a:pt x="426" y="935"/>
                  </a:cubicBezTo>
                  <a:cubicBezTo>
                    <a:pt x="430" y="937"/>
                    <a:pt x="442" y="937"/>
                    <a:pt x="457" y="937"/>
                  </a:cubicBezTo>
                  <a:cubicBezTo>
                    <a:pt x="487" y="937"/>
                    <a:pt x="532" y="935"/>
                    <a:pt x="556" y="935"/>
                  </a:cubicBezTo>
                  <a:cubicBezTo>
                    <a:pt x="550" y="935"/>
                    <a:pt x="575" y="941"/>
                    <a:pt x="581" y="941"/>
                  </a:cubicBezTo>
                  <a:cubicBezTo>
                    <a:pt x="569" y="943"/>
                    <a:pt x="565" y="944"/>
                    <a:pt x="564" y="944"/>
                  </a:cubicBezTo>
                  <a:cubicBezTo>
                    <a:pt x="561" y="944"/>
                    <a:pt x="571" y="941"/>
                    <a:pt x="550" y="941"/>
                  </a:cubicBezTo>
                  <a:lnTo>
                    <a:pt x="513" y="953"/>
                  </a:lnTo>
                  <a:cubicBezTo>
                    <a:pt x="512" y="952"/>
                    <a:pt x="509" y="951"/>
                    <a:pt x="504" y="951"/>
                  </a:cubicBezTo>
                  <a:cubicBezTo>
                    <a:pt x="486" y="951"/>
                    <a:pt x="446" y="961"/>
                    <a:pt x="426" y="966"/>
                  </a:cubicBezTo>
                  <a:cubicBezTo>
                    <a:pt x="444" y="966"/>
                    <a:pt x="426" y="978"/>
                    <a:pt x="413" y="984"/>
                  </a:cubicBezTo>
                  <a:cubicBezTo>
                    <a:pt x="440" y="978"/>
                    <a:pt x="452" y="976"/>
                    <a:pt x="460" y="976"/>
                  </a:cubicBezTo>
                  <a:cubicBezTo>
                    <a:pt x="471" y="976"/>
                    <a:pt x="474" y="979"/>
                    <a:pt x="494" y="979"/>
                  </a:cubicBezTo>
                  <a:cubicBezTo>
                    <a:pt x="500" y="979"/>
                    <a:pt x="508" y="979"/>
                    <a:pt x="519" y="978"/>
                  </a:cubicBezTo>
                  <a:cubicBezTo>
                    <a:pt x="532" y="978"/>
                    <a:pt x="463" y="984"/>
                    <a:pt x="451" y="991"/>
                  </a:cubicBezTo>
                  <a:cubicBezTo>
                    <a:pt x="475" y="997"/>
                    <a:pt x="457" y="1003"/>
                    <a:pt x="469" y="1009"/>
                  </a:cubicBezTo>
                  <a:lnTo>
                    <a:pt x="451" y="1009"/>
                  </a:lnTo>
                  <a:cubicBezTo>
                    <a:pt x="471" y="1014"/>
                    <a:pt x="462" y="1023"/>
                    <a:pt x="491" y="1023"/>
                  </a:cubicBezTo>
                  <a:cubicBezTo>
                    <a:pt x="496" y="1023"/>
                    <a:pt x="502" y="1023"/>
                    <a:pt x="510" y="1023"/>
                  </a:cubicBezTo>
                  <a:lnTo>
                    <a:pt x="510" y="1023"/>
                  </a:lnTo>
                  <a:cubicBezTo>
                    <a:pt x="499" y="1024"/>
                    <a:pt x="487" y="1028"/>
                    <a:pt x="482" y="1028"/>
                  </a:cubicBezTo>
                  <a:cubicBezTo>
                    <a:pt x="478" y="1029"/>
                    <a:pt x="477" y="1029"/>
                    <a:pt x="479" y="1029"/>
                  </a:cubicBezTo>
                  <a:cubicBezTo>
                    <a:pt x="484" y="1029"/>
                    <a:pt x="522" y="1024"/>
                    <a:pt x="533" y="1024"/>
                  </a:cubicBezTo>
                  <a:cubicBezTo>
                    <a:pt x="537" y="1024"/>
                    <a:pt x="537" y="1025"/>
                    <a:pt x="525" y="1028"/>
                  </a:cubicBezTo>
                  <a:lnTo>
                    <a:pt x="494" y="1034"/>
                  </a:lnTo>
                  <a:cubicBezTo>
                    <a:pt x="519" y="1034"/>
                    <a:pt x="484" y="1042"/>
                    <a:pt x="498" y="1042"/>
                  </a:cubicBezTo>
                  <a:cubicBezTo>
                    <a:pt x="501" y="1042"/>
                    <a:pt x="508" y="1042"/>
                    <a:pt x="519" y="1040"/>
                  </a:cubicBezTo>
                  <a:lnTo>
                    <a:pt x="519" y="1040"/>
                  </a:lnTo>
                  <a:cubicBezTo>
                    <a:pt x="500" y="1047"/>
                    <a:pt x="494" y="1047"/>
                    <a:pt x="482" y="1047"/>
                  </a:cubicBezTo>
                  <a:cubicBezTo>
                    <a:pt x="500" y="1047"/>
                    <a:pt x="494" y="1053"/>
                    <a:pt x="538" y="1053"/>
                  </a:cubicBezTo>
                  <a:cubicBezTo>
                    <a:pt x="519" y="1053"/>
                    <a:pt x="494" y="1059"/>
                    <a:pt x="482" y="1059"/>
                  </a:cubicBezTo>
                  <a:cubicBezTo>
                    <a:pt x="476" y="1060"/>
                    <a:pt x="476" y="1061"/>
                    <a:pt x="479" y="1061"/>
                  </a:cubicBezTo>
                  <a:cubicBezTo>
                    <a:pt x="486" y="1061"/>
                    <a:pt x="515" y="1057"/>
                    <a:pt x="522" y="1057"/>
                  </a:cubicBezTo>
                  <a:cubicBezTo>
                    <a:pt x="525" y="1057"/>
                    <a:pt x="524" y="1058"/>
                    <a:pt x="519" y="1059"/>
                  </a:cubicBezTo>
                  <a:cubicBezTo>
                    <a:pt x="519" y="1065"/>
                    <a:pt x="488" y="1072"/>
                    <a:pt x="488" y="1072"/>
                  </a:cubicBezTo>
                  <a:cubicBezTo>
                    <a:pt x="498" y="1069"/>
                    <a:pt x="505" y="1069"/>
                    <a:pt x="510" y="1069"/>
                  </a:cubicBezTo>
                  <a:cubicBezTo>
                    <a:pt x="520" y="1069"/>
                    <a:pt x="523" y="1072"/>
                    <a:pt x="532" y="1072"/>
                  </a:cubicBezTo>
                  <a:cubicBezTo>
                    <a:pt x="507" y="1078"/>
                    <a:pt x="500" y="1078"/>
                    <a:pt x="475" y="1084"/>
                  </a:cubicBezTo>
                  <a:cubicBezTo>
                    <a:pt x="482" y="1109"/>
                    <a:pt x="475" y="1134"/>
                    <a:pt x="538" y="1153"/>
                  </a:cubicBezTo>
                  <a:cubicBezTo>
                    <a:pt x="512" y="1157"/>
                    <a:pt x="500" y="1158"/>
                    <a:pt x="492" y="1158"/>
                  </a:cubicBezTo>
                  <a:cubicBezTo>
                    <a:pt x="487" y="1158"/>
                    <a:pt x="484" y="1158"/>
                    <a:pt x="481" y="1158"/>
                  </a:cubicBezTo>
                  <a:lnTo>
                    <a:pt x="481" y="1158"/>
                  </a:lnTo>
                  <a:cubicBezTo>
                    <a:pt x="480" y="1159"/>
                    <a:pt x="476" y="1162"/>
                    <a:pt x="488" y="1165"/>
                  </a:cubicBezTo>
                  <a:lnTo>
                    <a:pt x="475" y="1165"/>
                  </a:lnTo>
                  <a:cubicBezTo>
                    <a:pt x="488" y="1165"/>
                    <a:pt x="451" y="1177"/>
                    <a:pt x="469" y="1177"/>
                  </a:cubicBezTo>
                  <a:lnTo>
                    <a:pt x="488" y="1171"/>
                  </a:lnTo>
                  <a:cubicBezTo>
                    <a:pt x="520" y="1171"/>
                    <a:pt x="442" y="1185"/>
                    <a:pt x="466" y="1185"/>
                  </a:cubicBezTo>
                  <a:cubicBezTo>
                    <a:pt x="470" y="1185"/>
                    <a:pt x="477" y="1185"/>
                    <a:pt x="488" y="1184"/>
                  </a:cubicBezTo>
                  <a:lnTo>
                    <a:pt x="488" y="1184"/>
                  </a:lnTo>
                  <a:lnTo>
                    <a:pt x="444" y="1190"/>
                  </a:lnTo>
                  <a:cubicBezTo>
                    <a:pt x="454" y="1189"/>
                    <a:pt x="461" y="1189"/>
                    <a:pt x="465" y="1189"/>
                  </a:cubicBezTo>
                  <a:cubicBezTo>
                    <a:pt x="486" y="1189"/>
                    <a:pt x="451" y="1197"/>
                    <a:pt x="465" y="1197"/>
                  </a:cubicBezTo>
                  <a:cubicBezTo>
                    <a:pt x="466" y="1197"/>
                    <a:pt x="466" y="1197"/>
                    <a:pt x="467" y="1197"/>
                  </a:cubicBezTo>
                  <a:lnTo>
                    <a:pt x="467" y="1197"/>
                  </a:lnTo>
                  <a:cubicBezTo>
                    <a:pt x="460" y="1202"/>
                    <a:pt x="477" y="1202"/>
                    <a:pt x="491" y="1202"/>
                  </a:cubicBezTo>
                  <a:cubicBezTo>
                    <a:pt x="507" y="1202"/>
                    <a:pt x="519" y="1202"/>
                    <a:pt x="494" y="1209"/>
                  </a:cubicBezTo>
                  <a:cubicBezTo>
                    <a:pt x="498" y="1209"/>
                    <a:pt x="508" y="1211"/>
                    <a:pt x="529" y="1211"/>
                  </a:cubicBezTo>
                  <a:cubicBezTo>
                    <a:pt x="539" y="1211"/>
                    <a:pt x="552" y="1211"/>
                    <a:pt x="569" y="1209"/>
                  </a:cubicBezTo>
                  <a:lnTo>
                    <a:pt x="569" y="1209"/>
                  </a:lnTo>
                  <a:cubicBezTo>
                    <a:pt x="550" y="1215"/>
                    <a:pt x="519" y="1215"/>
                    <a:pt x="500" y="1215"/>
                  </a:cubicBezTo>
                  <a:cubicBezTo>
                    <a:pt x="532" y="1234"/>
                    <a:pt x="519" y="1252"/>
                    <a:pt x="594" y="1258"/>
                  </a:cubicBezTo>
                  <a:cubicBezTo>
                    <a:pt x="581" y="1265"/>
                    <a:pt x="569" y="1265"/>
                    <a:pt x="563" y="1265"/>
                  </a:cubicBezTo>
                  <a:cubicBezTo>
                    <a:pt x="615" y="1265"/>
                    <a:pt x="537" y="1286"/>
                    <a:pt x="578" y="1286"/>
                  </a:cubicBezTo>
                  <a:cubicBezTo>
                    <a:pt x="586" y="1286"/>
                    <a:pt x="599" y="1285"/>
                    <a:pt x="619" y="1283"/>
                  </a:cubicBezTo>
                  <a:lnTo>
                    <a:pt x="669" y="1277"/>
                  </a:lnTo>
                  <a:lnTo>
                    <a:pt x="669" y="1277"/>
                  </a:lnTo>
                  <a:cubicBezTo>
                    <a:pt x="650" y="1283"/>
                    <a:pt x="613" y="1290"/>
                    <a:pt x="594" y="1296"/>
                  </a:cubicBezTo>
                  <a:cubicBezTo>
                    <a:pt x="602" y="1295"/>
                    <a:pt x="607" y="1294"/>
                    <a:pt x="610" y="1294"/>
                  </a:cubicBezTo>
                  <a:cubicBezTo>
                    <a:pt x="620" y="1294"/>
                    <a:pt x="618" y="1298"/>
                    <a:pt x="630" y="1298"/>
                  </a:cubicBezTo>
                  <a:cubicBezTo>
                    <a:pt x="635" y="1298"/>
                    <a:pt x="641" y="1297"/>
                    <a:pt x="650" y="1296"/>
                  </a:cubicBezTo>
                  <a:lnTo>
                    <a:pt x="650" y="1296"/>
                  </a:lnTo>
                  <a:cubicBezTo>
                    <a:pt x="631" y="1302"/>
                    <a:pt x="625" y="1302"/>
                    <a:pt x="613" y="1302"/>
                  </a:cubicBezTo>
                  <a:cubicBezTo>
                    <a:pt x="606" y="1305"/>
                    <a:pt x="622" y="1305"/>
                    <a:pt x="637" y="1305"/>
                  </a:cubicBezTo>
                  <a:cubicBezTo>
                    <a:pt x="651" y="1305"/>
                    <a:pt x="666" y="1305"/>
                    <a:pt x="656" y="1308"/>
                  </a:cubicBezTo>
                  <a:lnTo>
                    <a:pt x="637" y="1308"/>
                  </a:lnTo>
                  <a:cubicBezTo>
                    <a:pt x="556" y="1346"/>
                    <a:pt x="494" y="1383"/>
                    <a:pt x="606" y="1389"/>
                  </a:cubicBezTo>
                  <a:cubicBezTo>
                    <a:pt x="625" y="1389"/>
                    <a:pt x="544" y="1396"/>
                    <a:pt x="550" y="1402"/>
                  </a:cubicBezTo>
                  <a:cubicBezTo>
                    <a:pt x="638" y="1408"/>
                    <a:pt x="524" y="1446"/>
                    <a:pt x="620" y="1446"/>
                  </a:cubicBezTo>
                  <a:cubicBezTo>
                    <a:pt x="627" y="1446"/>
                    <a:pt x="635" y="1446"/>
                    <a:pt x="644" y="1445"/>
                  </a:cubicBezTo>
                  <a:cubicBezTo>
                    <a:pt x="653" y="1448"/>
                    <a:pt x="670" y="1450"/>
                    <a:pt x="690" y="1450"/>
                  </a:cubicBezTo>
                  <a:cubicBezTo>
                    <a:pt x="749" y="1450"/>
                    <a:pt x="837" y="1439"/>
                    <a:pt x="837" y="1439"/>
                  </a:cubicBezTo>
                  <a:cubicBezTo>
                    <a:pt x="775" y="1414"/>
                    <a:pt x="837" y="1371"/>
                    <a:pt x="912" y="1327"/>
                  </a:cubicBezTo>
                  <a:cubicBezTo>
                    <a:pt x="899" y="1321"/>
                    <a:pt x="874" y="1308"/>
                    <a:pt x="893" y="1296"/>
                  </a:cubicBezTo>
                  <a:cubicBezTo>
                    <a:pt x="874" y="1252"/>
                    <a:pt x="986" y="1190"/>
                    <a:pt x="930" y="1159"/>
                  </a:cubicBezTo>
                  <a:cubicBezTo>
                    <a:pt x="918" y="1159"/>
                    <a:pt x="900" y="1162"/>
                    <a:pt x="887" y="1162"/>
                  </a:cubicBezTo>
                  <a:cubicBezTo>
                    <a:pt x="881" y="1162"/>
                    <a:pt x="876" y="1161"/>
                    <a:pt x="874" y="1159"/>
                  </a:cubicBezTo>
                  <a:lnTo>
                    <a:pt x="849" y="1159"/>
                  </a:lnTo>
                  <a:cubicBezTo>
                    <a:pt x="843" y="1159"/>
                    <a:pt x="893" y="1153"/>
                    <a:pt x="899" y="1153"/>
                  </a:cubicBezTo>
                  <a:cubicBezTo>
                    <a:pt x="899" y="1140"/>
                    <a:pt x="880" y="1121"/>
                    <a:pt x="887" y="1103"/>
                  </a:cubicBezTo>
                  <a:lnTo>
                    <a:pt x="887" y="1103"/>
                  </a:lnTo>
                  <a:cubicBezTo>
                    <a:pt x="872" y="1106"/>
                    <a:pt x="865" y="1107"/>
                    <a:pt x="862" y="1107"/>
                  </a:cubicBezTo>
                  <a:cubicBezTo>
                    <a:pt x="854" y="1107"/>
                    <a:pt x="864" y="1101"/>
                    <a:pt x="845" y="1101"/>
                  </a:cubicBezTo>
                  <a:cubicBezTo>
                    <a:pt x="845" y="1101"/>
                    <a:pt x="844" y="1101"/>
                    <a:pt x="843" y="1101"/>
                  </a:cubicBezTo>
                  <a:lnTo>
                    <a:pt x="843" y="1101"/>
                  </a:lnTo>
                  <a:cubicBezTo>
                    <a:pt x="819" y="1096"/>
                    <a:pt x="823" y="1095"/>
                    <a:pt x="887" y="1072"/>
                  </a:cubicBezTo>
                  <a:cubicBezTo>
                    <a:pt x="930" y="1022"/>
                    <a:pt x="887" y="978"/>
                    <a:pt x="893" y="935"/>
                  </a:cubicBezTo>
                  <a:cubicBezTo>
                    <a:pt x="880" y="891"/>
                    <a:pt x="824" y="854"/>
                    <a:pt x="799" y="804"/>
                  </a:cubicBezTo>
                  <a:cubicBezTo>
                    <a:pt x="781" y="805"/>
                    <a:pt x="768" y="805"/>
                    <a:pt x="758" y="805"/>
                  </a:cubicBezTo>
                  <a:cubicBezTo>
                    <a:pt x="718" y="805"/>
                    <a:pt x="733" y="797"/>
                    <a:pt x="669" y="797"/>
                  </a:cubicBezTo>
                  <a:lnTo>
                    <a:pt x="694" y="797"/>
                  </a:lnTo>
                  <a:cubicBezTo>
                    <a:pt x="656" y="791"/>
                    <a:pt x="700" y="785"/>
                    <a:pt x="737" y="773"/>
                  </a:cubicBezTo>
                  <a:cubicBezTo>
                    <a:pt x="718" y="773"/>
                    <a:pt x="715" y="771"/>
                    <a:pt x="711" y="771"/>
                  </a:cubicBezTo>
                  <a:cubicBezTo>
                    <a:pt x="706" y="771"/>
                    <a:pt x="700" y="773"/>
                    <a:pt x="675" y="779"/>
                  </a:cubicBezTo>
                  <a:cubicBezTo>
                    <a:pt x="625" y="779"/>
                    <a:pt x="750" y="760"/>
                    <a:pt x="725" y="760"/>
                  </a:cubicBezTo>
                  <a:lnTo>
                    <a:pt x="725" y="760"/>
                  </a:lnTo>
                  <a:cubicBezTo>
                    <a:pt x="733" y="760"/>
                    <a:pt x="716" y="763"/>
                    <a:pt x="708" y="763"/>
                  </a:cubicBezTo>
                  <a:cubicBezTo>
                    <a:pt x="704" y="763"/>
                    <a:pt x="702" y="762"/>
                    <a:pt x="706" y="760"/>
                  </a:cubicBezTo>
                  <a:cubicBezTo>
                    <a:pt x="644" y="760"/>
                    <a:pt x="737" y="760"/>
                    <a:pt x="787" y="735"/>
                  </a:cubicBezTo>
                  <a:cubicBezTo>
                    <a:pt x="762" y="716"/>
                    <a:pt x="706" y="704"/>
                    <a:pt x="737" y="679"/>
                  </a:cubicBezTo>
                  <a:lnTo>
                    <a:pt x="737" y="679"/>
                  </a:lnTo>
                  <a:cubicBezTo>
                    <a:pt x="737" y="679"/>
                    <a:pt x="694" y="685"/>
                    <a:pt x="694" y="685"/>
                  </a:cubicBezTo>
                  <a:cubicBezTo>
                    <a:pt x="737" y="679"/>
                    <a:pt x="731" y="679"/>
                    <a:pt x="718" y="679"/>
                  </a:cubicBezTo>
                  <a:cubicBezTo>
                    <a:pt x="706" y="679"/>
                    <a:pt x="687" y="679"/>
                    <a:pt x="706" y="673"/>
                  </a:cubicBezTo>
                  <a:lnTo>
                    <a:pt x="737" y="673"/>
                  </a:lnTo>
                  <a:cubicBezTo>
                    <a:pt x="768" y="660"/>
                    <a:pt x="712" y="660"/>
                    <a:pt x="756" y="642"/>
                  </a:cubicBezTo>
                  <a:lnTo>
                    <a:pt x="762" y="642"/>
                  </a:lnTo>
                  <a:cubicBezTo>
                    <a:pt x="700" y="642"/>
                    <a:pt x="793" y="623"/>
                    <a:pt x="743" y="623"/>
                  </a:cubicBezTo>
                  <a:cubicBezTo>
                    <a:pt x="776" y="618"/>
                    <a:pt x="771" y="612"/>
                    <a:pt x="781" y="611"/>
                  </a:cubicBezTo>
                  <a:lnTo>
                    <a:pt x="781" y="611"/>
                  </a:lnTo>
                  <a:cubicBezTo>
                    <a:pt x="774" y="611"/>
                    <a:pt x="768" y="611"/>
                    <a:pt x="764" y="611"/>
                  </a:cubicBezTo>
                  <a:cubicBezTo>
                    <a:pt x="710" y="611"/>
                    <a:pt x="792" y="591"/>
                    <a:pt x="764" y="591"/>
                  </a:cubicBezTo>
                  <a:cubicBezTo>
                    <a:pt x="760" y="591"/>
                    <a:pt x="756" y="591"/>
                    <a:pt x="750" y="592"/>
                  </a:cubicBezTo>
                  <a:lnTo>
                    <a:pt x="768" y="586"/>
                  </a:lnTo>
                  <a:cubicBezTo>
                    <a:pt x="756" y="567"/>
                    <a:pt x="775" y="542"/>
                    <a:pt x="725" y="523"/>
                  </a:cubicBezTo>
                  <a:cubicBezTo>
                    <a:pt x="712" y="511"/>
                    <a:pt x="799" y="480"/>
                    <a:pt x="756" y="474"/>
                  </a:cubicBezTo>
                  <a:cubicBezTo>
                    <a:pt x="743" y="474"/>
                    <a:pt x="718" y="480"/>
                    <a:pt x="706" y="480"/>
                  </a:cubicBezTo>
                  <a:cubicBezTo>
                    <a:pt x="712" y="474"/>
                    <a:pt x="743" y="474"/>
                    <a:pt x="750" y="474"/>
                  </a:cubicBezTo>
                  <a:cubicBezTo>
                    <a:pt x="712" y="467"/>
                    <a:pt x="756" y="455"/>
                    <a:pt x="756" y="442"/>
                  </a:cubicBezTo>
                  <a:lnTo>
                    <a:pt x="756" y="442"/>
                  </a:lnTo>
                  <a:cubicBezTo>
                    <a:pt x="746" y="445"/>
                    <a:pt x="742" y="445"/>
                    <a:pt x="736" y="445"/>
                  </a:cubicBezTo>
                  <a:cubicBezTo>
                    <a:pt x="731" y="445"/>
                    <a:pt x="725" y="445"/>
                    <a:pt x="712" y="449"/>
                  </a:cubicBezTo>
                  <a:cubicBezTo>
                    <a:pt x="781" y="430"/>
                    <a:pt x="681" y="430"/>
                    <a:pt x="731" y="411"/>
                  </a:cubicBezTo>
                  <a:lnTo>
                    <a:pt x="731" y="411"/>
                  </a:lnTo>
                  <a:cubicBezTo>
                    <a:pt x="702" y="415"/>
                    <a:pt x="687" y="417"/>
                    <a:pt x="679" y="417"/>
                  </a:cubicBezTo>
                  <a:cubicBezTo>
                    <a:pt x="662" y="417"/>
                    <a:pt x="675" y="411"/>
                    <a:pt x="662" y="411"/>
                  </a:cubicBezTo>
                  <a:cubicBezTo>
                    <a:pt x="669" y="405"/>
                    <a:pt x="700" y="405"/>
                    <a:pt x="712" y="405"/>
                  </a:cubicBezTo>
                  <a:cubicBezTo>
                    <a:pt x="694" y="399"/>
                    <a:pt x="687" y="393"/>
                    <a:pt x="712" y="380"/>
                  </a:cubicBezTo>
                  <a:cubicBezTo>
                    <a:pt x="709" y="380"/>
                    <a:pt x="695" y="382"/>
                    <a:pt x="683" y="382"/>
                  </a:cubicBezTo>
                  <a:cubicBezTo>
                    <a:pt x="672" y="382"/>
                    <a:pt x="662" y="380"/>
                    <a:pt x="669" y="374"/>
                  </a:cubicBezTo>
                  <a:cubicBezTo>
                    <a:pt x="731" y="368"/>
                    <a:pt x="669" y="368"/>
                    <a:pt x="694" y="355"/>
                  </a:cubicBezTo>
                  <a:lnTo>
                    <a:pt x="694" y="355"/>
                  </a:lnTo>
                  <a:cubicBezTo>
                    <a:pt x="666" y="361"/>
                    <a:pt x="641" y="364"/>
                    <a:pt x="626" y="364"/>
                  </a:cubicBezTo>
                  <a:cubicBezTo>
                    <a:pt x="611" y="364"/>
                    <a:pt x="606" y="361"/>
                    <a:pt x="619" y="355"/>
                  </a:cubicBezTo>
                  <a:lnTo>
                    <a:pt x="694" y="349"/>
                  </a:lnTo>
                  <a:cubicBezTo>
                    <a:pt x="644" y="336"/>
                    <a:pt x="725" y="305"/>
                    <a:pt x="625" y="299"/>
                  </a:cubicBezTo>
                  <a:lnTo>
                    <a:pt x="669" y="293"/>
                  </a:lnTo>
                  <a:cubicBezTo>
                    <a:pt x="619" y="280"/>
                    <a:pt x="669" y="255"/>
                    <a:pt x="581" y="249"/>
                  </a:cubicBezTo>
                  <a:cubicBezTo>
                    <a:pt x="606" y="237"/>
                    <a:pt x="619" y="231"/>
                    <a:pt x="619" y="224"/>
                  </a:cubicBezTo>
                  <a:cubicBezTo>
                    <a:pt x="594" y="224"/>
                    <a:pt x="586" y="222"/>
                    <a:pt x="566" y="222"/>
                  </a:cubicBezTo>
                  <a:cubicBezTo>
                    <a:pt x="556" y="222"/>
                    <a:pt x="544" y="222"/>
                    <a:pt x="525" y="224"/>
                  </a:cubicBezTo>
                  <a:cubicBezTo>
                    <a:pt x="519" y="224"/>
                    <a:pt x="550" y="218"/>
                    <a:pt x="569" y="212"/>
                  </a:cubicBezTo>
                  <a:cubicBezTo>
                    <a:pt x="581" y="199"/>
                    <a:pt x="637" y="187"/>
                    <a:pt x="569" y="187"/>
                  </a:cubicBezTo>
                  <a:lnTo>
                    <a:pt x="606" y="181"/>
                  </a:lnTo>
                  <a:cubicBezTo>
                    <a:pt x="569" y="181"/>
                    <a:pt x="519" y="181"/>
                    <a:pt x="563" y="168"/>
                  </a:cubicBezTo>
                  <a:cubicBezTo>
                    <a:pt x="544" y="168"/>
                    <a:pt x="532" y="167"/>
                    <a:pt x="518" y="167"/>
                  </a:cubicBezTo>
                  <a:cubicBezTo>
                    <a:pt x="505" y="167"/>
                    <a:pt x="491" y="168"/>
                    <a:pt x="469" y="174"/>
                  </a:cubicBezTo>
                  <a:cubicBezTo>
                    <a:pt x="463" y="168"/>
                    <a:pt x="532" y="162"/>
                    <a:pt x="494" y="162"/>
                  </a:cubicBezTo>
                  <a:lnTo>
                    <a:pt x="550" y="156"/>
                  </a:lnTo>
                  <a:cubicBezTo>
                    <a:pt x="556" y="137"/>
                    <a:pt x="532" y="131"/>
                    <a:pt x="500" y="118"/>
                  </a:cubicBezTo>
                  <a:cubicBezTo>
                    <a:pt x="563" y="106"/>
                    <a:pt x="488" y="100"/>
                    <a:pt x="525" y="87"/>
                  </a:cubicBezTo>
                  <a:cubicBezTo>
                    <a:pt x="495" y="87"/>
                    <a:pt x="521" y="79"/>
                    <a:pt x="491" y="79"/>
                  </a:cubicBezTo>
                  <a:cubicBezTo>
                    <a:pt x="484" y="79"/>
                    <a:pt x="473" y="80"/>
                    <a:pt x="457" y="81"/>
                  </a:cubicBezTo>
                  <a:lnTo>
                    <a:pt x="494" y="75"/>
                  </a:lnTo>
                  <a:cubicBezTo>
                    <a:pt x="494" y="69"/>
                    <a:pt x="494" y="56"/>
                    <a:pt x="513" y="44"/>
                  </a:cubicBezTo>
                  <a:cubicBezTo>
                    <a:pt x="517" y="42"/>
                    <a:pt x="514" y="41"/>
                    <a:pt x="506" y="41"/>
                  </a:cubicBezTo>
                  <a:cubicBezTo>
                    <a:pt x="492" y="41"/>
                    <a:pt x="463" y="44"/>
                    <a:pt x="451" y="44"/>
                  </a:cubicBezTo>
                  <a:lnTo>
                    <a:pt x="488" y="37"/>
                  </a:lnTo>
                  <a:cubicBezTo>
                    <a:pt x="463" y="37"/>
                    <a:pt x="407" y="44"/>
                    <a:pt x="363" y="50"/>
                  </a:cubicBezTo>
                  <a:cubicBezTo>
                    <a:pt x="388" y="37"/>
                    <a:pt x="363" y="44"/>
                    <a:pt x="388" y="37"/>
                  </a:cubicBezTo>
                  <a:cubicBezTo>
                    <a:pt x="407" y="37"/>
                    <a:pt x="451" y="31"/>
                    <a:pt x="500" y="31"/>
                  </a:cubicBezTo>
                  <a:cubicBezTo>
                    <a:pt x="507" y="25"/>
                    <a:pt x="486" y="25"/>
                    <a:pt x="472" y="25"/>
                  </a:cubicBezTo>
                  <a:cubicBezTo>
                    <a:pt x="457" y="25"/>
                    <a:pt x="447" y="25"/>
                    <a:pt x="475" y="19"/>
                  </a:cubicBezTo>
                  <a:cubicBezTo>
                    <a:pt x="484" y="14"/>
                    <a:pt x="481" y="10"/>
                    <a:pt x="460" y="10"/>
                  </a:cubicBezTo>
                  <a:cubicBezTo>
                    <a:pt x="455" y="10"/>
                    <a:pt x="449" y="10"/>
                    <a:pt x="442" y="11"/>
                  </a:cubicBezTo>
                  <a:lnTo>
                    <a:pt x="442" y="11"/>
                  </a:lnTo>
                  <a:cubicBezTo>
                    <a:pt x="451" y="9"/>
                    <a:pt x="459" y="6"/>
                    <a:pt x="475" y="6"/>
                  </a:cubicBezTo>
                  <a:cubicBezTo>
                    <a:pt x="475" y="0"/>
                    <a:pt x="469"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9" name="Google Shape;5849;p64"/>
            <p:cNvSpPr/>
            <p:nvPr/>
          </p:nvSpPr>
          <p:spPr>
            <a:xfrm rot="5400000">
              <a:off x="4622288" y="2198553"/>
              <a:ext cx="3000" cy="443"/>
            </a:xfrm>
            <a:custGeom>
              <a:avLst/>
              <a:gdLst/>
              <a:ahLst/>
              <a:cxnLst/>
              <a:rect l="l" t="t" r="r" b="b"/>
              <a:pathLst>
                <a:path w="88" h="13" extrusionOk="0">
                  <a:moveTo>
                    <a:pt x="87" y="0"/>
                  </a:moveTo>
                  <a:cubicBezTo>
                    <a:pt x="56" y="0"/>
                    <a:pt x="25" y="7"/>
                    <a:pt x="0" y="13"/>
                  </a:cubicBezTo>
                  <a:cubicBezTo>
                    <a:pt x="44" y="7"/>
                    <a:pt x="56"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0" name="Google Shape;5850;p64"/>
            <p:cNvSpPr/>
            <p:nvPr/>
          </p:nvSpPr>
          <p:spPr>
            <a:xfrm rot="5400000">
              <a:off x="4618214" y="2189570"/>
              <a:ext cx="1602" cy="239"/>
            </a:xfrm>
            <a:custGeom>
              <a:avLst/>
              <a:gdLst/>
              <a:ahLst/>
              <a:cxnLst/>
              <a:rect l="l" t="t" r="r" b="b"/>
              <a:pathLst>
                <a:path w="47" h="7" extrusionOk="0">
                  <a:moveTo>
                    <a:pt x="10" y="1"/>
                  </a:moveTo>
                  <a:cubicBezTo>
                    <a:pt x="0" y="4"/>
                    <a:pt x="3" y="4"/>
                    <a:pt x="9" y="4"/>
                  </a:cubicBezTo>
                  <a:cubicBezTo>
                    <a:pt x="14" y="4"/>
                    <a:pt x="22" y="4"/>
                    <a:pt x="22" y="7"/>
                  </a:cubicBezTo>
                  <a:cubicBezTo>
                    <a:pt x="28" y="1"/>
                    <a:pt x="47"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1" name="Google Shape;5851;p64"/>
            <p:cNvSpPr/>
            <p:nvPr/>
          </p:nvSpPr>
          <p:spPr>
            <a:xfrm rot="5400000">
              <a:off x="4617311" y="2188667"/>
              <a:ext cx="1705" cy="239"/>
            </a:xfrm>
            <a:custGeom>
              <a:avLst/>
              <a:gdLst/>
              <a:ahLst/>
              <a:cxnLst/>
              <a:rect l="l" t="t" r="r" b="b"/>
              <a:pathLst>
                <a:path w="50" h="7" extrusionOk="0">
                  <a:moveTo>
                    <a:pt x="0" y="1"/>
                  </a:moveTo>
                  <a:cubicBezTo>
                    <a:pt x="6" y="7"/>
                    <a:pt x="25" y="7"/>
                    <a:pt x="50" y="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2" name="Google Shape;5852;p64"/>
            <p:cNvSpPr/>
            <p:nvPr/>
          </p:nvSpPr>
          <p:spPr>
            <a:xfrm rot="5400000">
              <a:off x="4616100" y="2185377"/>
              <a:ext cx="1125" cy="239"/>
            </a:xfrm>
            <a:custGeom>
              <a:avLst/>
              <a:gdLst/>
              <a:ahLst/>
              <a:cxnLst/>
              <a:rect l="l" t="t" r="r" b="b"/>
              <a:pathLst>
                <a:path w="33" h="7" extrusionOk="0">
                  <a:moveTo>
                    <a:pt x="32" y="0"/>
                  </a:moveTo>
                  <a:cubicBezTo>
                    <a:pt x="20" y="0"/>
                    <a:pt x="13" y="0"/>
                    <a:pt x="1" y="6"/>
                  </a:cubicBezTo>
                  <a:cubicBezTo>
                    <a:pt x="1" y="6"/>
                    <a:pt x="13"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3" name="Google Shape;5853;p64"/>
            <p:cNvSpPr/>
            <p:nvPr/>
          </p:nvSpPr>
          <p:spPr>
            <a:xfrm rot="5400000">
              <a:off x="4616339" y="2187491"/>
              <a:ext cx="1091" cy="273"/>
            </a:xfrm>
            <a:custGeom>
              <a:avLst/>
              <a:gdLst/>
              <a:ahLst/>
              <a:cxnLst/>
              <a:rect l="l" t="t" r="r" b="b"/>
              <a:pathLst>
                <a:path w="32" h="8" extrusionOk="0">
                  <a:moveTo>
                    <a:pt x="31" y="1"/>
                  </a:moveTo>
                  <a:cubicBezTo>
                    <a:pt x="6" y="5"/>
                    <a:pt x="8" y="6"/>
                    <a:pt x="9" y="7"/>
                  </a:cubicBezTo>
                  <a:lnTo>
                    <a:pt x="9" y="7"/>
                  </a:lnTo>
                  <a:cubicBezTo>
                    <a:pt x="23" y="5"/>
                    <a:pt x="31" y="1"/>
                    <a:pt x="31" y="1"/>
                  </a:cubicBezTo>
                  <a:close/>
                  <a:moveTo>
                    <a:pt x="9" y="7"/>
                  </a:moveTo>
                  <a:lnTo>
                    <a:pt x="9" y="7"/>
                  </a:lnTo>
                  <a:cubicBezTo>
                    <a:pt x="6" y="7"/>
                    <a:pt x="3" y="7"/>
                    <a:pt x="0" y="7"/>
                  </a:cubicBezTo>
                  <a:cubicBezTo>
                    <a:pt x="11" y="7"/>
                    <a:pt x="10" y="7"/>
                    <a:pt x="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4" name="Google Shape;5854;p64"/>
            <p:cNvSpPr/>
            <p:nvPr/>
          </p:nvSpPr>
          <p:spPr>
            <a:xfrm rot="5400000">
              <a:off x="4613902" y="2185701"/>
              <a:ext cx="1705" cy="239"/>
            </a:xfrm>
            <a:custGeom>
              <a:avLst/>
              <a:gdLst/>
              <a:ahLst/>
              <a:cxnLst/>
              <a:rect l="l" t="t" r="r" b="b"/>
              <a:pathLst>
                <a:path w="50" h="7" extrusionOk="0">
                  <a:moveTo>
                    <a:pt x="25" y="0"/>
                  </a:moveTo>
                  <a:cubicBezTo>
                    <a:pt x="0" y="4"/>
                    <a:pt x="13" y="6"/>
                    <a:pt x="20" y="6"/>
                  </a:cubicBezTo>
                  <a:lnTo>
                    <a:pt x="20" y="6"/>
                  </a:lnTo>
                  <a:cubicBezTo>
                    <a:pt x="49" y="0"/>
                    <a:pt x="25" y="0"/>
                    <a:pt x="25" y="0"/>
                  </a:cubicBezTo>
                  <a:close/>
                  <a:moveTo>
                    <a:pt x="20" y="6"/>
                  </a:moveTo>
                  <a:cubicBezTo>
                    <a:pt x="20" y="6"/>
                    <a:pt x="19" y="6"/>
                    <a:pt x="19" y="6"/>
                  </a:cubicBezTo>
                  <a:cubicBezTo>
                    <a:pt x="25" y="6"/>
                    <a:pt x="23" y="6"/>
                    <a:pt x="2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5" name="Google Shape;5855;p64"/>
            <p:cNvSpPr/>
            <p:nvPr/>
          </p:nvSpPr>
          <p:spPr>
            <a:xfrm rot="5400000">
              <a:off x="4613578" y="2186638"/>
              <a:ext cx="1091" cy="273"/>
            </a:xfrm>
            <a:custGeom>
              <a:avLst/>
              <a:gdLst/>
              <a:ahLst/>
              <a:cxnLst/>
              <a:rect l="l" t="t" r="r" b="b"/>
              <a:pathLst>
                <a:path w="32" h="8" extrusionOk="0">
                  <a:moveTo>
                    <a:pt x="31" y="1"/>
                  </a:moveTo>
                  <a:lnTo>
                    <a:pt x="0" y="7"/>
                  </a:lnTo>
                  <a:lnTo>
                    <a:pt x="31" y="7"/>
                  </a:lnTo>
                  <a:cubicBezTo>
                    <a:pt x="25" y="7"/>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6" name="Google Shape;5856;p64"/>
            <p:cNvSpPr/>
            <p:nvPr/>
          </p:nvSpPr>
          <p:spPr>
            <a:xfrm rot="5400000">
              <a:off x="4599038" y="2192928"/>
              <a:ext cx="886" cy="239"/>
            </a:xfrm>
            <a:custGeom>
              <a:avLst/>
              <a:gdLst/>
              <a:ahLst/>
              <a:cxnLst/>
              <a:rect l="l" t="t" r="r" b="b"/>
              <a:pathLst>
                <a:path w="26" h="7" extrusionOk="0">
                  <a:moveTo>
                    <a:pt x="0" y="1"/>
                  </a:moveTo>
                  <a:lnTo>
                    <a:pt x="13"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7" name="Google Shape;5857;p64"/>
            <p:cNvSpPr/>
            <p:nvPr/>
          </p:nvSpPr>
          <p:spPr>
            <a:xfrm rot="5400000">
              <a:off x="4591793" y="2193763"/>
              <a:ext cx="1739" cy="239"/>
            </a:xfrm>
            <a:custGeom>
              <a:avLst/>
              <a:gdLst/>
              <a:ahLst/>
              <a:cxnLst/>
              <a:rect l="l" t="t" r="r" b="b"/>
              <a:pathLst>
                <a:path w="51" h="7" extrusionOk="0">
                  <a:moveTo>
                    <a:pt x="32" y="0"/>
                  </a:moveTo>
                  <a:cubicBezTo>
                    <a:pt x="38" y="0"/>
                    <a:pt x="1" y="6"/>
                    <a:pt x="1" y="6"/>
                  </a:cubicBezTo>
                  <a:cubicBezTo>
                    <a:pt x="7" y="6"/>
                    <a:pt x="5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8" name="Google Shape;5858;p64"/>
            <p:cNvSpPr/>
            <p:nvPr/>
          </p:nvSpPr>
          <p:spPr>
            <a:xfrm rot="5400000">
              <a:off x="4589032" y="2199934"/>
              <a:ext cx="1739" cy="239"/>
            </a:xfrm>
            <a:custGeom>
              <a:avLst/>
              <a:gdLst/>
              <a:ahLst/>
              <a:cxnLst/>
              <a:rect l="l" t="t" r="r" b="b"/>
              <a:pathLst>
                <a:path w="51" h="7" extrusionOk="0">
                  <a:moveTo>
                    <a:pt x="0" y="6"/>
                  </a:moveTo>
                  <a:lnTo>
                    <a:pt x="0" y="6"/>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9" name="Google Shape;5859;p64"/>
            <p:cNvSpPr/>
            <p:nvPr/>
          </p:nvSpPr>
          <p:spPr>
            <a:xfrm rot="5400000">
              <a:off x="4612896" y="2260446"/>
              <a:ext cx="1330" cy="443"/>
            </a:xfrm>
            <a:custGeom>
              <a:avLst/>
              <a:gdLst/>
              <a:ahLst/>
              <a:cxnLst/>
              <a:rect l="l" t="t" r="r" b="b"/>
              <a:pathLst>
                <a:path w="39" h="13" extrusionOk="0">
                  <a:moveTo>
                    <a:pt x="34" y="1"/>
                  </a:moveTo>
                  <a:cubicBezTo>
                    <a:pt x="29" y="1"/>
                    <a:pt x="20" y="2"/>
                    <a:pt x="11" y="6"/>
                  </a:cubicBezTo>
                  <a:cubicBezTo>
                    <a:pt x="3" y="11"/>
                    <a:pt x="1" y="13"/>
                    <a:pt x="1" y="13"/>
                  </a:cubicBezTo>
                  <a:cubicBezTo>
                    <a:pt x="2" y="13"/>
                    <a:pt x="15" y="5"/>
                    <a:pt x="24" y="5"/>
                  </a:cubicBezTo>
                  <a:cubicBezTo>
                    <a:pt x="26" y="5"/>
                    <a:pt x="28" y="5"/>
                    <a:pt x="29" y="6"/>
                  </a:cubicBezTo>
                  <a:cubicBezTo>
                    <a:pt x="39" y="2"/>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0" name="Google Shape;5860;p64"/>
            <p:cNvSpPr/>
            <p:nvPr/>
          </p:nvSpPr>
          <p:spPr>
            <a:xfrm rot="5400000">
              <a:off x="4568542" y="2237400"/>
              <a:ext cx="34672" cy="53355"/>
            </a:xfrm>
            <a:custGeom>
              <a:avLst/>
              <a:gdLst/>
              <a:ahLst/>
              <a:cxnLst/>
              <a:rect l="l" t="t" r="r" b="b"/>
              <a:pathLst>
                <a:path w="1017" h="1565" extrusionOk="0">
                  <a:moveTo>
                    <a:pt x="400" y="1"/>
                  </a:moveTo>
                  <a:lnTo>
                    <a:pt x="300" y="19"/>
                  </a:lnTo>
                  <a:cubicBezTo>
                    <a:pt x="307" y="18"/>
                    <a:pt x="311" y="18"/>
                    <a:pt x="314" y="18"/>
                  </a:cubicBezTo>
                  <a:cubicBezTo>
                    <a:pt x="328" y="18"/>
                    <a:pt x="305" y="28"/>
                    <a:pt x="275" y="38"/>
                  </a:cubicBezTo>
                  <a:lnTo>
                    <a:pt x="299" y="32"/>
                  </a:lnTo>
                  <a:lnTo>
                    <a:pt x="299" y="32"/>
                  </a:lnTo>
                  <a:cubicBezTo>
                    <a:pt x="299" y="32"/>
                    <a:pt x="299" y="32"/>
                    <a:pt x="299" y="32"/>
                  </a:cubicBezTo>
                  <a:lnTo>
                    <a:pt x="299" y="32"/>
                  </a:lnTo>
                  <a:lnTo>
                    <a:pt x="300" y="32"/>
                  </a:lnTo>
                  <a:lnTo>
                    <a:pt x="299" y="32"/>
                  </a:lnTo>
                  <a:lnTo>
                    <a:pt x="299" y="32"/>
                  </a:lnTo>
                  <a:cubicBezTo>
                    <a:pt x="302" y="30"/>
                    <a:pt x="306" y="28"/>
                    <a:pt x="312" y="26"/>
                  </a:cubicBezTo>
                  <a:cubicBezTo>
                    <a:pt x="350" y="13"/>
                    <a:pt x="381" y="13"/>
                    <a:pt x="400" y="1"/>
                  </a:cubicBezTo>
                  <a:close/>
                  <a:moveTo>
                    <a:pt x="275" y="72"/>
                  </a:moveTo>
                  <a:lnTo>
                    <a:pt x="275" y="72"/>
                  </a:lnTo>
                  <a:cubicBezTo>
                    <a:pt x="273" y="73"/>
                    <a:pt x="271" y="74"/>
                    <a:pt x="269" y="76"/>
                  </a:cubicBezTo>
                  <a:cubicBezTo>
                    <a:pt x="270" y="74"/>
                    <a:pt x="273" y="72"/>
                    <a:pt x="275" y="72"/>
                  </a:cubicBezTo>
                  <a:close/>
                  <a:moveTo>
                    <a:pt x="114" y="191"/>
                  </a:moveTo>
                  <a:cubicBezTo>
                    <a:pt x="111" y="191"/>
                    <a:pt x="105" y="192"/>
                    <a:pt x="94" y="194"/>
                  </a:cubicBezTo>
                  <a:cubicBezTo>
                    <a:pt x="99" y="194"/>
                    <a:pt x="106" y="193"/>
                    <a:pt x="115" y="191"/>
                  </a:cubicBezTo>
                  <a:lnTo>
                    <a:pt x="115" y="191"/>
                  </a:lnTo>
                  <a:cubicBezTo>
                    <a:pt x="114" y="191"/>
                    <a:pt x="114" y="191"/>
                    <a:pt x="114" y="191"/>
                  </a:cubicBezTo>
                  <a:close/>
                  <a:moveTo>
                    <a:pt x="180" y="221"/>
                  </a:moveTo>
                  <a:cubicBezTo>
                    <a:pt x="179" y="221"/>
                    <a:pt x="177" y="222"/>
                    <a:pt x="173" y="223"/>
                  </a:cubicBezTo>
                  <a:lnTo>
                    <a:pt x="173" y="223"/>
                  </a:lnTo>
                  <a:cubicBezTo>
                    <a:pt x="176" y="223"/>
                    <a:pt x="178" y="223"/>
                    <a:pt x="179" y="222"/>
                  </a:cubicBezTo>
                  <a:lnTo>
                    <a:pt x="179" y="222"/>
                  </a:lnTo>
                  <a:cubicBezTo>
                    <a:pt x="178" y="224"/>
                    <a:pt x="177" y="225"/>
                    <a:pt x="180" y="225"/>
                  </a:cubicBezTo>
                  <a:lnTo>
                    <a:pt x="180" y="225"/>
                  </a:lnTo>
                  <a:cubicBezTo>
                    <a:pt x="183" y="223"/>
                    <a:pt x="183" y="222"/>
                    <a:pt x="180" y="222"/>
                  </a:cubicBezTo>
                  <a:cubicBezTo>
                    <a:pt x="180" y="222"/>
                    <a:pt x="180" y="222"/>
                    <a:pt x="179" y="222"/>
                  </a:cubicBezTo>
                  <a:lnTo>
                    <a:pt x="179" y="222"/>
                  </a:lnTo>
                  <a:cubicBezTo>
                    <a:pt x="180" y="222"/>
                    <a:pt x="181" y="221"/>
                    <a:pt x="180" y="221"/>
                  </a:cubicBezTo>
                  <a:close/>
                  <a:moveTo>
                    <a:pt x="173" y="223"/>
                  </a:moveTo>
                  <a:cubicBezTo>
                    <a:pt x="170" y="224"/>
                    <a:pt x="167" y="224"/>
                    <a:pt x="163" y="225"/>
                  </a:cubicBezTo>
                  <a:cubicBezTo>
                    <a:pt x="150" y="228"/>
                    <a:pt x="143" y="231"/>
                    <a:pt x="134" y="234"/>
                  </a:cubicBezTo>
                  <a:lnTo>
                    <a:pt x="134" y="234"/>
                  </a:lnTo>
                  <a:cubicBezTo>
                    <a:pt x="139" y="233"/>
                    <a:pt x="144" y="232"/>
                    <a:pt x="150" y="231"/>
                  </a:cubicBezTo>
                  <a:cubicBezTo>
                    <a:pt x="161" y="227"/>
                    <a:pt x="168" y="225"/>
                    <a:pt x="173" y="223"/>
                  </a:cubicBezTo>
                  <a:close/>
                  <a:moveTo>
                    <a:pt x="119" y="219"/>
                  </a:moveTo>
                  <a:lnTo>
                    <a:pt x="119" y="219"/>
                  </a:lnTo>
                  <a:cubicBezTo>
                    <a:pt x="57" y="237"/>
                    <a:pt x="113" y="225"/>
                    <a:pt x="51" y="244"/>
                  </a:cubicBezTo>
                  <a:cubicBezTo>
                    <a:pt x="53" y="246"/>
                    <a:pt x="58" y="246"/>
                    <a:pt x="64" y="246"/>
                  </a:cubicBezTo>
                  <a:cubicBezTo>
                    <a:pt x="76" y="246"/>
                    <a:pt x="92" y="244"/>
                    <a:pt x="100" y="244"/>
                  </a:cubicBezTo>
                  <a:cubicBezTo>
                    <a:pt x="116" y="241"/>
                    <a:pt x="126" y="237"/>
                    <a:pt x="134" y="234"/>
                  </a:cubicBezTo>
                  <a:lnTo>
                    <a:pt x="134" y="234"/>
                  </a:lnTo>
                  <a:cubicBezTo>
                    <a:pt x="121" y="237"/>
                    <a:pt x="111" y="238"/>
                    <a:pt x="105" y="238"/>
                  </a:cubicBezTo>
                  <a:cubicBezTo>
                    <a:pt x="89" y="238"/>
                    <a:pt x="95" y="231"/>
                    <a:pt x="119" y="219"/>
                  </a:cubicBezTo>
                  <a:close/>
                  <a:moveTo>
                    <a:pt x="163" y="262"/>
                  </a:moveTo>
                  <a:lnTo>
                    <a:pt x="163" y="262"/>
                  </a:lnTo>
                  <a:cubicBezTo>
                    <a:pt x="113" y="269"/>
                    <a:pt x="69" y="287"/>
                    <a:pt x="38" y="294"/>
                  </a:cubicBezTo>
                  <a:cubicBezTo>
                    <a:pt x="31" y="298"/>
                    <a:pt x="30" y="300"/>
                    <a:pt x="32" y="300"/>
                  </a:cubicBezTo>
                  <a:cubicBezTo>
                    <a:pt x="39" y="300"/>
                    <a:pt x="76" y="286"/>
                    <a:pt x="81" y="286"/>
                  </a:cubicBezTo>
                  <a:cubicBezTo>
                    <a:pt x="82" y="286"/>
                    <a:pt x="82" y="287"/>
                    <a:pt x="82" y="287"/>
                  </a:cubicBezTo>
                  <a:cubicBezTo>
                    <a:pt x="78" y="288"/>
                    <a:pt x="77" y="289"/>
                    <a:pt x="78" y="289"/>
                  </a:cubicBezTo>
                  <a:cubicBezTo>
                    <a:pt x="82" y="289"/>
                    <a:pt x="123" y="279"/>
                    <a:pt x="138" y="269"/>
                  </a:cubicBezTo>
                  <a:cubicBezTo>
                    <a:pt x="141" y="268"/>
                    <a:pt x="144" y="267"/>
                    <a:pt x="147" y="267"/>
                  </a:cubicBezTo>
                  <a:lnTo>
                    <a:pt x="147" y="267"/>
                  </a:lnTo>
                  <a:cubicBezTo>
                    <a:pt x="142" y="269"/>
                    <a:pt x="146" y="269"/>
                    <a:pt x="150" y="269"/>
                  </a:cubicBezTo>
                  <a:cubicBezTo>
                    <a:pt x="154" y="267"/>
                    <a:pt x="158" y="265"/>
                    <a:pt x="163" y="264"/>
                  </a:cubicBezTo>
                  <a:lnTo>
                    <a:pt x="163" y="264"/>
                  </a:lnTo>
                  <a:cubicBezTo>
                    <a:pt x="159" y="265"/>
                    <a:pt x="153" y="266"/>
                    <a:pt x="147" y="267"/>
                  </a:cubicBezTo>
                  <a:lnTo>
                    <a:pt x="147" y="267"/>
                  </a:lnTo>
                  <a:cubicBezTo>
                    <a:pt x="149" y="266"/>
                    <a:pt x="154" y="265"/>
                    <a:pt x="163" y="262"/>
                  </a:cubicBezTo>
                  <a:close/>
                  <a:moveTo>
                    <a:pt x="52" y="342"/>
                  </a:moveTo>
                  <a:lnTo>
                    <a:pt x="52" y="342"/>
                  </a:lnTo>
                  <a:cubicBezTo>
                    <a:pt x="50" y="343"/>
                    <a:pt x="47" y="343"/>
                    <a:pt x="44" y="343"/>
                  </a:cubicBezTo>
                  <a:lnTo>
                    <a:pt x="52" y="342"/>
                  </a:lnTo>
                  <a:close/>
                  <a:moveTo>
                    <a:pt x="46" y="349"/>
                  </a:moveTo>
                  <a:cubicBezTo>
                    <a:pt x="46" y="349"/>
                    <a:pt x="45" y="350"/>
                    <a:pt x="44" y="350"/>
                  </a:cubicBezTo>
                  <a:cubicBezTo>
                    <a:pt x="42" y="351"/>
                    <a:pt x="41" y="351"/>
                    <a:pt x="41" y="351"/>
                  </a:cubicBezTo>
                  <a:cubicBezTo>
                    <a:pt x="41" y="351"/>
                    <a:pt x="43" y="350"/>
                    <a:pt x="46" y="349"/>
                  </a:cubicBezTo>
                  <a:close/>
                  <a:moveTo>
                    <a:pt x="68" y="359"/>
                  </a:moveTo>
                  <a:cubicBezTo>
                    <a:pt x="64" y="360"/>
                    <a:pt x="58" y="361"/>
                    <a:pt x="51" y="362"/>
                  </a:cubicBezTo>
                  <a:cubicBezTo>
                    <a:pt x="56" y="362"/>
                    <a:pt x="62" y="361"/>
                    <a:pt x="68" y="359"/>
                  </a:cubicBezTo>
                  <a:close/>
                  <a:moveTo>
                    <a:pt x="124" y="367"/>
                  </a:moveTo>
                  <a:lnTo>
                    <a:pt x="113" y="368"/>
                  </a:lnTo>
                  <a:cubicBezTo>
                    <a:pt x="116" y="368"/>
                    <a:pt x="120" y="368"/>
                    <a:pt x="124" y="367"/>
                  </a:cubicBezTo>
                  <a:close/>
                  <a:moveTo>
                    <a:pt x="182" y="484"/>
                  </a:moveTo>
                  <a:cubicBezTo>
                    <a:pt x="179" y="485"/>
                    <a:pt x="177" y="486"/>
                    <a:pt x="175" y="487"/>
                  </a:cubicBezTo>
                  <a:cubicBezTo>
                    <a:pt x="178" y="486"/>
                    <a:pt x="180" y="485"/>
                    <a:pt x="182" y="484"/>
                  </a:cubicBezTo>
                  <a:close/>
                  <a:moveTo>
                    <a:pt x="296" y="622"/>
                  </a:moveTo>
                  <a:lnTo>
                    <a:pt x="287" y="624"/>
                  </a:lnTo>
                  <a:cubicBezTo>
                    <a:pt x="291" y="624"/>
                    <a:pt x="294" y="623"/>
                    <a:pt x="296" y="622"/>
                  </a:cubicBezTo>
                  <a:close/>
                  <a:moveTo>
                    <a:pt x="773" y="717"/>
                  </a:moveTo>
                  <a:cubicBezTo>
                    <a:pt x="773" y="717"/>
                    <a:pt x="773" y="717"/>
                    <a:pt x="773" y="718"/>
                  </a:cubicBezTo>
                  <a:lnTo>
                    <a:pt x="773" y="718"/>
                  </a:lnTo>
                  <a:cubicBezTo>
                    <a:pt x="774" y="717"/>
                    <a:pt x="774" y="717"/>
                    <a:pt x="773" y="717"/>
                  </a:cubicBezTo>
                  <a:close/>
                  <a:moveTo>
                    <a:pt x="294" y="740"/>
                  </a:moveTo>
                  <a:lnTo>
                    <a:pt x="281" y="742"/>
                  </a:lnTo>
                  <a:cubicBezTo>
                    <a:pt x="289" y="741"/>
                    <a:pt x="293" y="740"/>
                    <a:pt x="294" y="740"/>
                  </a:cubicBezTo>
                  <a:close/>
                  <a:moveTo>
                    <a:pt x="356" y="848"/>
                  </a:moveTo>
                  <a:cubicBezTo>
                    <a:pt x="350" y="849"/>
                    <a:pt x="346" y="850"/>
                    <a:pt x="344" y="850"/>
                  </a:cubicBezTo>
                  <a:lnTo>
                    <a:pt x="344" y="850"/>
                  </a:lnTo>
                  <a:cubicBezTo>
                    <a:pt x="346" y="850"/>
                    <a:pt x="350" y="849"/>
                    <a:pt x="356" y="848"/>
                  </a:cubicBezTo>
                  <a:close/>
                  <a:moveTo>
                    <a:pt x="342" y="851"/>
                  </a:moveTo>
                  <a:lnTo>
                    <a:pt x="342" y="851"/>
                  </a:lnTo>
                  <a:cubicBezTo>
                    <a:pt x="346" y="852"/>
                    <a:pt x="350" y="853"/>
                    <a:pt x="350" y="854"/>
                  </a:cubicBezTo>
                  <a:cubicBezTo>
                    <a:pt x="349" y="854"/>
                    <a:pt x="348" y="854"/>
                    <a:pt x="347" y="855"/>
                  </a:cubicBezTo>
                  <a:lnTo>
                    <a:pt x="347" y="855"/>
                  </a:lnTo>
                  <a:cubicBezTo>
                    <a:pt x="343" y="854"/>
                    <a:pt x="341" y="852"/>
                    <a:pt x="342" y="851"/>
                  </a:cubicBezTo>
                  <a:close/>
                  <a:moveTo>
                    <a:pt x="362" y="857"/>
                  </a:moveTo>
                  <a:cubicBezTo>
                    <a:pt x="368" y="858"/>
                    <a:pt x="372" y="858"/>
                    <a:pt x="370" y="859"/>
                  </a:cubicBezTo>
                  <a:lnTo>
                    <a:pt x="370" y="859"/>
                  </a:lnTo>
                  <a:cubicBezTo>
                    <a:pt x="368" y="858"/>
                    <a:pt x="365" y="858"/>
                    <a:pt x="362" y="857"/>
                  </a:cubicBezTo>
                  <a:close/>
                  <a:moveTo>
                    <a:pt x="445" y="945"/>
                  </a:moveTo>
                  <a:cubicBezTo>
                    <a:pt x="440" y="945"/>
                    <a:pt x="429" y="946"/>
                    <a:pt x="423" y="947"/>
                  </a:cubicBezTo>
                  <a:lnTo>
                    <a:pt x="423" y="947"/>
                  </a:lnTo>
                  <a:cubicBezTo>
                    <a:pt x="422" y="947"/>
                    <a:pt x="422" y="947"/>
                    <a:pt x="421" y="947"/>
                  </a:cubicBezTo>
                  <a:lnTo>
                    <a:pt x="421" y="947"/>
                  </a:lnTo>
                  <a:cubicBezTo>
                    <a:pt x="420" y="947"/>
                    <a:pt x="419" y="947"/>
                    <a:pt x="418" y="948"/>
                  </a:cubicBezTo>
                  <a:cubicBezTo>
                    <a:pt x="418" y="948"/>
                    <a:pt x="420" y="947"/>
                    <a:pt x="423" y="947"/>
                  </a:cubicBezTo>
                  <a:lnTo>
                    <a:pt x="423" y="947"/>
                  </a:lnTo>
                  <a:cubicBezTo>
                    <a:pt x="429" y="947"/>
                    <a:pt x="435" y="948"/>
                    <a:pt x="443" y="948"/>
                  </a:cubicBezTo>
                  <a:cubicBezTo>
                    <a:pt x="449" y="946"/>
                    <a:pt x="449" y="945"/>
                    <a:pt x="445" y="945"/>
                  </a:cubicBezTo>
                  <a:close/>
                  <a:moveTo>
                    <a:pt x="424" y="2"/>
                  </a:moveTo>
                  <a:cubicBezTo>
                    <a:pt x="420" y="2"/>
                    <a:pt x="412" y="4"/>
                    <a:pt x="400" y="7"/>
                  </a:cubicBezTo>
                  <a:cubicBezTo>
                    <a:pt x="368" y="19"/>
                    <a:pt x="368" y="13"/>
                    <a:pt x="312" y="32"/>
                  </a:cubicBezTo>
                  <a:cubicBezTo>
                    <a:pt x="321" y="32"/>
                    <a:pt x="329" y="29"/>
                    <a:pt x="332" y="29"/>
                  </a:cubicBezTo>
                  <a:cubicBezTo>
                    <a:pt x="333" y="29"/>
                    <a:pt x="333" y="30"/>
                    <a:pt x="331" y="32"/>
                  </a:cubicBezTo>
                  <a:cubicBezTo>
                    <a:pt x="317" y="37"/>
                    <a:pt x="306" y="39"/>
                    <a:pt x="300" y="39"/>
                  </a:cubicBezTo>
                  <a:cubicBezTo>
                    <a:pt x="293" y="39"/>
                    <a:pt x="293" y="36"/>
                    <a:pt x="299" y="32"/>
                  </a:cubicBezTo>
                  <a:lnTo>
                    <a:pt x="299" y="32"/>
                  </a:lnTo>
                  <a:lnTo>
                    <a:pt x="256" y="44"/>
                  </a:lnTo>
                  <a:cubicBezTo>
                    <a:pt x="275" y="44"/>
                    <a:pt x="238" y="63"/>
                    <a:pt x="269" y="63"/>
                  </a:cubicBezTo>
                  <a:lnTo>
                    <a:pt x="312" y="44"/>
                  </a:lnTo>
                  <a:cubicBezTo>
                    <a:pt x="312" y="46"/>
                    <a:pt x="316" y="46"/>
                    <a:pt x="320" y="46"/>
                  </a:cubicBezTo>
                  <a:cubicBezTo>
                    <a:pt x="325" y="46"/>
                    <a:pt x="331" y="46"/>
                    <a:pt x="335" y="46"/>
                  </a:cubicBezTo>
                  <a:cubicBezTo>
                    <a:pt x="343" y="46"/>
                    <a:pt x="347" y="47"/>
                    <a:pt x="325" y="57"/>
                  </a:cubicBezTo>
                  <a:cubicBezTo>
                    <a:pt x="309" y="57"/>
                    <a:pt x="293" y="61"/>
                    <a:pt x="276" y="71"/>
                  </a:cubicBezTo>
                  <a:lnTo>
                    <a:pt x="276" y="71"/>
                  </a:lnTo>
                  <a:lnTo>
                    <a:pt x="219" y="88"/>
                  </a:lnTo>
                  <a:cubicBezTo>
                    <a:pt x="245" y="81"/>
                    <a:pt x="258" y="78"/>
                    <a:pt x="264" y="78"/>
                  </a:cubicBezTo>
                  <a:cubicBezTo>
                    <a:pt x="277" y="78"/>
                    <a:pt x="261" y="89"/>
                    <a:pt x="265" y="89"/>
                  </a:cubicBezTo>
                  <a:cubicBezTo>
                    <a:pt x="266" y="89"/>
                    <a:pt x="267" y="89"/>
                    <a:pt x="269" y="88"/>
                  </a:cubicBezTo>
                  <a:lnTo>
                    <a:pt x="269" y="88"/>
                  </a:lnTo>
                  <a:lnTo>
                    <a:pt x="256" y="94"/>
                  </a:lnTo>
                  <a:cubicBezTo>
                    <a:pt x="252" y="96"/>
                    <a:pt x="250" y="97"/>
                    <a:pt x="250" y="97"/>
                  </a:cubicBezTo>
                  <a:cubicBezTo>
                    <a:pt x="251" y="97"/>
                    <a:pt x="285" y="81"/>
                    <a:pt x="292" y="81"/>
                  </a:cubicBezTo>
                  <a:cubicBezTo>
                    <a:pt x="293" y="81"/>
                    <a:pt x="294" y="81"/>
                    <a:pt x="294" y="82"/>
                  </a:cubicBezTo>
                  <a:cubicBezTo>
                    <a:pt x="287" y="88"/>
                    <a:pt x="225" y="107"/>
                    <a:pt x="194" y="119"/>
                  </a:cubicBezTo>
                  <a:cubicBezTo>
                    <a:pt x="200" y="125"/>
                    <a:pt x="256" y="119"/>
                    <a:pt x="206" y="144"/>
                  </a:cubicBezTo>
                  <a:cubicBezTo>
                    <a:pt x="219" y="144"/>
                    <a:pt x="244" y="144"/>
                    <a:pt x="275" y="138"/>
                  </a:cubicBezTo>
                  <a:lnTo>
                    <a:pt x="275" y="138"/>
                  </a:lnTo>
                  <a:cubicBezTo>
                    <a:pt x="275" y="144"/>
                    <a:pt x="206" y="157"/>
                    <a:pt x="238" y="157"/>
                  </a:cubicBezTo>
                  <a:cubicBezTo>
                    <a:pt x="193" y="166"/>
                    <a:pt x="145" y="184"/>
                    <a:pt x="115" y="191"/>
                  </a:cubicBezTo>
                  <a:lnTo>
                    <a:pt x="115" y="191"/>
                  </a:lnTo>
                  <a:cubicBezTo>
                    <a:pt x="121" y="192"/>
                    <a:pt x="87" y="203"/>
                    <a:pt x="89" y="203"/>
                  </a:cubicBezTo>
                  <a:cubicBezTo>
                    <a:pt x="90" y="203"/>
                    <a:pt x="93" y="202"/>
                    <a:pt x="100" y="200"/>
                  </a:cubicBezTo>
                  <a:lnTo>
                    <a:pt x="100" y="200"/>
                  </a:lnTo>
                  <a:cubicBezTo>
                    <a:pt x="82" y="206"/>
                    <a:pt x="57" y="213"/>
                    <a:pt x="51" y="219"/>
                  </a:cubicBezTo>
                  <a:cubicBezTo>
                    <a:pt x="88" y="213"/>
                    <a:pt x="132" y="194"/>
                    <a:pt x="150" y="181"/>
                  </a:cubicBezTo>
                  <a:cubicBezTo>
                    <a:pt x="169" y="175"/>
                    <a:pt x="176" y="174"/>
                    <a:pt x="179" y="174"/>
                  </a:cubicBezTo>
                  <a:cubicBezTo>
                    <a:pt x="182" y="174"/>
                    <a:pt x="183" y="175"/>
                    <a:pt x="185" y="175"/>
                  </a:cubicBezTo>
                  <a:cubicBezTo>
                    <a:pt x="189" y="175"/>
                    <a:pt x="198" y="173"/>
                    <a:pt x="225" y="163"/>
                  </a:cubicBezTo>
                  <a:lnTo>
                    <a:pt x="225" y="163"/>
                  </a:lnTo>
                  <a:cubicBezTo>
                    <a:pt x="213" y="175"/>
                    <a:pt x="213" y="181"/>
                    <a:pt x="225" y="188"/>
                  </a:cubicBezTo>
                  <a:cubicBezTo>
                    <a:pt x="219" y="188"/>
                    <a:pt x="175" y="200"/>
                    <a:pt x="157" y="206"/>
                  </a:cubicBezTo>
                  <a:cubicBezTo>
                    <a:pt x="182" y="203"/>
                    <a:pt x="201" y="199"/>
                    <a:pt x="211" y="199"/>
                  </a:cubicBezTo>
                  <a:cubicBezTo>
                    <a:pt x="219" y="199"/>
                    <a:pt x="221" y="201"/>
                    <a:pt x="219" y="206"/>
                  </a:cubicBezTo>
                  <a:cubicBezTo>
                    <a:pt x="262" y="194"/>
                    <a:pt x="262" y="194"/>
                    <a:pt x="300" y="181"/>
                  </a:cubicBezTo>
                  <a:cubicBezTo>
                    <a:pt x="308" y="177"/>
                    <a:pt x="320" y="176"/>
                    <a:pt x="324" y="175"/>
                  </a:cubicBezTo>
                  <a:lnTo>
                    <a:pt x="324" y="175"/>
                  </a:lnTo>
                  <a:cubicBezTo>
                    <a:pt x="280" y="188"/>
                    <a:pt x="213" y="213"/>
                    <a:pt x="213" y="219"/>
                  </a:cubicBezTo>
                  <a:cubicBezTo>
                    <a:pt x="193" y="224"/>
                    <a:pt x="184" y="225"/>
                    <a:pt x="181" y="225"/>
                  </a:cubicBezTo>
                  <a:cubicBezTo>
                    <a:pt x="181" y="225"/>
                    <a:pt x="180" y="225"/>
                    <a:pt x="180" y="225"/>
                  </a:cubicBezTo>
                  <a:lnTo>
                    <a:pt x="180" y="225"/>
                  </a:lnTo>
                  <a:cubicBezTo>
                    <a:pt x="169" y="232"/>
                    <a:pt x="117" y="250"/>
                    <a:pt x="113" y="250"/>
                  </a:cubicBezTo>
                  <a:lnTo>
                    <a:pt x="100" y="250"/>
                  </a:lnTo>
                  <a:cubicBezTo>
                    <a:pt x="91" y="255"/>
                    <a:pt x="91" y="256"/>
                    <a:pt x="95" y="256"/>
                  </a:cubicBezTo>
                  <a:cubicBezTo>
                    <a:pt x="99" y="256"/>
                    <a:pt x="108" y="254"/>
                    <a:pt x="114" y="254"/>
                  </a:cubicBezTo>
                  <a:cubicBezTo>
                    <a:pt x="117" y="254"/>
                    <a:pt x="119" y="255"/>
                    <a:pt x="119" y="256"/>
                  </a:cubicBezTo>
                  <a:cubicBezTo>
                    <a:pt x="89" y="265"/>
                    <a:pt x="80" y="268"/>
                    <a:pt x="77" y="268"/>
                  </a:cubicBezTo>
                  <a:cubicBezTo>
                    <a:pt x="74" y="268"/>
                    <a:pt x="80" y="265"/>
                    <a:pt x="76" y="265"/>
                  </a:cubicBezTo>
                  <a:cubicBezTo>
                    <a:pt x="73" y="265"/>
                    <a:pt x="68" y="266"/>
                    <a:pt x="57" y="269"/>
                  </a:cubicBezTo>
                  <a:lnTo>
                    <a:pt x="1" y="287"/>
                  </a:lnTo>
                  <a:cubicBezTo>
                    <a:pt x="0" y="288"/>
                    <a:pt x="0" y="288"/>
                    <a:pt x="2" y="288"/>
                  </a:cubicBezTo>
                  <a:cubicBezTo>
                    <a:pt x="8" y="288"/>
                    <a:pt x="43" y="278"/>
                    <a:pt x="49" y="278"/>
                  </a:cubicBezTo>
                  <a:cubicBezTo>
                    <a:pt x="50" y="278"/>
                    <a:pt x="50" y="279"/>
                    <a:pt x="44" y="281"/>
                  </a:cubicBezTo>
                  <a:lnTo>
                    <a:pt x="19" y="287"/>
                  </a:lnTo>
                  <a:lnTo>
                    <a:pt x="38" y="287"/>
                  </a:lnTo>
                  <a:cubicBezTo>
                    <a:pt x="69" y="281"/>
                    <a:pt x="113" y="262"/>
                    <a:pt x="107" y="262"/>
                  </a:cubicBezTo>
                  <a:cubicBezTo>
                    <a:pt x="134" y="256"/>
                    <a:pt x="144" y="254"/>
                    <a:pt x="147" y="254"/>
                  </a:cubicBezTo>
                  <a:cubicBezTo>
                    <a:pt x="152" y="254"/>
                    <a:pt x="125" y="262"/>
                    <a:pt x="138" y="262"/>
                  </a:cubicBezTo>
                  <a:cubicBezTo>
                    <a:pt x="160" y="256"/>
                    <a:pt x="158" y="256"/>
                    <a:pt x="157" y="256"/>
                  </a:cubicBezTo>
                  <a:cubicBezTo>
                    <a:pt x="155" y="256"/>
                    <a:pt x="153" y="256"/>
                    <a:pt x="175" y="250"/>
                  </a:cubicBezTo>
                  <a:cubicBezTo>
                    <a:pt x="219" y="237"/>
                    <a:pt x="219" y="237"/>
                    <a:pt x="225" y="237"/>
                  </a:cubicBezTo>
                  <a:cubicBezTo>
                    <a:pt x="231" y="243"/>
                    <a:pt x="193" y="253"/>
                    <a:pt x="163" y="264"/>
                  </a:cubicBezTo>
                  <a:lnTo>
                    <a:pt x="163" y="264"/>
                  </a:lnTo>
                  <a:cubicBezTo>
                    <a:pt x="170" y="263"/>
                    <a:pt x="174" y="262"/>
                    <a:pt x="176" y="262"/>
                  </a:cubicBezTo>
                  <a:cubicBezTo>
                    <a:pt x="194" y="262"/>
                    <a:pt x="55" y="301"/>
                    <a:pt x="76" y="306"/>
                  </a:cubicBezTo>
                  <a:cubicBezTo>
                    <a:pt x="157" y="281"/>
                    <a:pt x="188" y="281"/>
                    <a:pt x="275" y="250"/>
                  </a:cubicBezTo>
                  <a:lnTo>
                    <a:pt x="300" y="250"/>
                  </a:lnTo>
                  <a:cubicBezTo>
                    <a:pt x="244" y="262"/>
                    <a:pt x="256" y="269"/>
                    <a:pt x="206" y="281"/>
                  </a:cubicBezTo>
                  <a:lnTo>
                    <a:pt x="144" y="294"/>
                  </a:lnTo>
                  <a:cubicBezTo>
                    <a:pt x="107" y="312"/>
                    <a:pt x="69" y="325"/>
                    <a:pt x="44" y="331"/>
                  </a:cubicBezTo>
                  <a:cubicBezTo>
                    <a:pt x="69" y="331"/>
                    <a:pt x="100" y="318"/>
                    <a:pt x="113" y="318"/>
                  </a:cubicBezTo>
                  <a:cubicBezTo>
                    <a:pt x="82" y="325"/>
                    <a:pt x="63" y="331"/>
                    <a:pt x="63" y="337"/>
                  </a:cubicBezTo>
                  <a:cubicBezTo>
                    <a:pt x="82" y="325"/>
                    <a:pt x="138" y="312"/>
                    <a:pt x="150" y="312"/>
                  </a:cubicBezTo>
                  <a:cubicBezTo>
                    <a:pt x="157" y="318"/>
                    <a:pt x="107" y="331"/>
                    <a:pt x="94" y="337"/>
                  </a:cubicBezTo>
                  <a:lnTo>
                    <a:pt x="52" y="342"/>
                  </a:lnTo>
                  <a:lnTo>
                    <a:pt x="52" y="342"/>
                  </a:lnTo>
                  <a:cubicBezTo>
                    <a:pt x="54" y="342"/>
                    <a:pt x="56" y="342"/>
                    <a:pt x="57" y="342"/>
                  </a:cubicBezTo>
                  <a:cubicBezTo>
                    <a:pt x="66" y="342"/>
                    <a:pt x="54" y="347"/>
                    <a:pt x="46" y="349"/>
                  </a:cubicBezTo>
                  <a:lnTo>
                    <a:pt x="46" y="349"/>
                  </a:lnTo>
                  <a:cubicBezTo>
                    <a:pt x="77" y="343"/>
                    <a:pt x="120" y="331"/>
                    <a:pt x="157" y="325"/>
                  </a:cubicBezTo>
                  <a:cubicBezTo>
                    <a:pt x="167" y="325"/>
                    <a:pt x="145" y="333"/>
                    <a:pt x="139" y="333"/>
                  </a:cubicBezTo>
                  <a:cubicBezTo>
                    <a:pt x="137" y="333"/>
                    <a:pt x="137" y="332"/>
                    <a:pt x="138" y="331"/>
                  </a:cubicBezTo>
                  <a:lnTo>
                    <a:pt x="138" y="331"/>
                  </a:lnTo>
                  <a:lnTo>
                    <a:pt x="107" y="337"/>
                  </a:lnTo>
                  <a:cubicBezTo>
                    <a:pt x="119" y="337"/>
                    <a:pt x="26" y="362"/>
                    <a:pt x="51" y="362"/>
                  </a:cubicBezTo>
                  <a:lnTo>
                    <a:pt x="88" y="350"/>
                  </a:lnTo>
                  <a:lnTo>
                    <a:pt x="88" y="350"/>
                  </a:lnTo>
                  <a:cubicBezTo>
                    <a:pt x="84" y="353"/>
                    <a:pt x="76" y="357"/>
                    <a:pt x="68" y="359"/>
                  </a:cubicBezTo>
                  <a:lnTo>
                    <a:pt x="68" y="359"/>
                  </a:lnTo>
                  <a:cubicBezTo>
                    <a:pt x="72" y="359"/>
                    <a:pt x="74" y="359"/>
                    <a:pt x="76" y="359"/>
                  </a:cubicBezTo>
                  <a:cubicBezTo>
                    <a:pt x="78" y="359"/>
                    <a:pt x="80" y="359"/>
                    <a:pt x="81" y="359"/>
                  </a:cubicBezTo>
                  <a:lnTo>
                    <a:pt x="81" y="359"/>
                  </a:lnTo>
                  <a:lnTo>
                    <a:pt x="57" y="368"/>
                  </a:lnTo>
                  <a:cubicBezTo>
                    <a:pt x="68" y="365"/>
                    <a:pt x="96" y="358"/>
                    <a:pt x="104" y="358"/>
                  </a:cubicBezTo>
                  <a:cubicBezTo>
                    <a:pt x="110" y="358"/>
                    <a:pt x="108" y="361"/>
                    <a:pt x="88" y="368"/>
                  </a:cubicBezTo>
                  <a:cubicBezTo>
                    <a:pt x="150" y="350"/>
                    <a:pt x="88" y="362"/>
                    <a:pt x="113" y="350"/>
                  </a:cubicBezTo>
                  <a:cubicBezTo>
                    <a:pt x="138" y="343"/>
                    <a:pt x="150" y="342"/>
                    <a:pt x="157" y="342"/>
                  </a:cubicBezTo>
                  <a:cubicBezTo>
                    <a:pt x="164" y="342"/>
                    <a:pt x="166" y="343"/>
                    <a:pt x="169" y="343"/>
                  </a:cubicBezTo>
                  <a:cubicBezTo>
                    <a:pt x="135" y="353"/>
                    <a:pt x="133" y="354"/>
                    <a:pt x="140" y="354"/>
                  </a:cubicBezTo>
                  <a:cubicBezTo>
                    <a:pt x="144" y="354"/>
                    <a:pt x="149" y="354"/>
                    <a:pt x="154" y="354"/>
                  </a:cubicBezTo>
                  <a:cubicBezTo>
                    <a:pt x="159" y="354"/>
                    <a:pt x="163" y="354"/>
                    <a:pt x="163" y="356"/>
                  </a:cubicBezTo>
                  <a:cubicBezTo>
                    <a:pt x="145" y="360"/>
                    <a:pt x="133" y="365"/>
                    <a:pt x="124" y="367"/>
                  </a:cubicBezTo>
                  <a:lnTo>
                    <a:pt x="124" y="367"/>
                  </a:lnTo>
                  <a:lnTo>
                    <a:pt x="163" y="362"/>
                  </a:lnTo>
                  <a:lnTo>
                    <a:pt x="163" y="362"/>
                  </a:lnTo>
                  <a:cubicBezTo>
                    <a:pt x="130" y="371"/>
                    <a:pt x="123" y="373"/>
                    <a:pt x="125" y="373"/>
                  </a:cubicBezTo>
                  <a:cubicBezTo>
                    <a:pt x="130" y="373"/>
                    <a:pt x="159" y="367"/>
                    <a:pt x="160" y="367"/>
                  </a:cubicBezTo>
                  <a:lnTo>
                    <a:pt x="160" y="367"/>
                  </a:lnTo>
                  <a:cubicBezTo>
                    <a:pt x="161" y="367"/>
                    <a:pt x="159" y="368"/>
                    <a:pt x="157" y="368"/>
                  </a:cubicBezTo>
                  <a:cubicBezTo>
                    <a:pt x="125" y="375"/>
                    <a:pt x="88" y="387"/>
                    <a:pt x="76" y="393"/>
                  </a:cubicBezTo>
                  <a:cubicBezTo>
                    <a:pt x="144" y="368"/>
                    <a:pt x="163" y="375"/>
                    <a:pt x="213" y="362"/>
                  </a:cubicBezTo>
                  <a:lnTo>
                    <a:pt x="213" y="362"/>
                  </a:lnTo>
                  <a:cubicBezTo>
                    <a:pt x="188" y="375"/>
                    <a:pt x="125" y="381"/>
                    <a:pt x="76" y="399"/>
                  </a:cubicBezTo>
                  <a:cubicBezTo>
                    <a:pt x="88" y="397"/>
                    <a:pt x="93" y="396"/>
                    <a:pt x="95" y="396"/>
                  </a:cubicBezTo>
                  <a:cubicBezTo>
                    <a:pt x="99" y="396"/>
                    <a:pt x="84" y="400"/>
                    <a:pt x="85" y="400"/>
                  </a:cubicBezTo>
                  <a:cubicBezTo>
                    <a:pt x="86" y="400"/>
                    <a:pt x="93" y="399"/>
                    <a:pt x="113" y="393"/>
                  </a:cubicBezTo>
                  <a:cubicBezTo>
                    <a:pt x="132" y="387"/>
                    <a:pt x="157" y="387"/>
                    <a:pt x="188" y="381"/>
                  </a:cubicBezTo>
                  <a:lnTo>
                    <a:pt x="188" y="381"/>
                  </a:lnTo>
                  <a:cubicBezTo>
                    <a:pt x="181" y="387"/>
                    <a:pt x="157" y="387"/>
                    <a:pt x="132" y="393"/>
                  </a:cubicBezTo>
                  <a:cubicBezTo>
                    <a:pt x="144" y="393"/>
                    <a:pt x="191" y="387"/>
                    <a:pt x="211" y="375"/>
                  </a:cubicBezTo>
                  <a:lnTo>
                    <a:pt x="211" y="375"/>
                  </a:lnTo>
                  <a:cubicBezTo>
                    <a:pt x="210" y="376"/>
                    <a:pt x="212" y="376"/>
                    <a:pt x="214" y="376"/>
                  </a:cubicBezTo>
                  <a:cubicBezTo>
                    <a:pt x="219" y="376"/>
                    <a:pt x="229" y="375"/>
                    <a:pt x="234" y="375"/>
                  </a:cubicBezTo>
                  <a:cubicBezTo>
                    <a:pt x="239" y="375"/>
                    <a:pt x="239" y="376"/>
                    <a:pt x="225" y="381"/>
                  </a:cubicBezTo>
                  <a:cubicBezTo>
                    <a:pt x="203" y="387"/>
                    <a:pt x="197" y="387"/>
                    <a:pt x="193" y="387"/>
                  </a:cubicBezTo>
                  <a:cubicBezTo>
                    <a:pt x="189" y="387"/>
                    <a:pt x="188" y="387"/>
                    <a:pt x="175" y="393"/>
                  </a:cubicBezTo>
                  <a:cubicBezTo>
                    <a:pt x="175" y="394"/>
                    <a:pt x="175" y="394"/>
                    <a:pt x="176" y="394"/>
                  </a:cubicBezTo>
                  <a:cubicBezTo>
                    <a:pt x="189" y="394"/>
                    <a:pt x="282" y="368"/>
                    <a:pt x="294" y="368"/>
                  </a:cubicBezTo>
                  <a:cubicBezTo>
                    <a:pt x="319" y="362"/>
                    <a:pt x="393" y="343"/>
                    <a:pt x="418" y="343"/>
                  </a:cubicBezTo>
                  <a:cubicBezTo>
                    <a:pt x="406" y="356"/>
                    <a:pt x="393" y="343"/>
                    <a:pt x="337" y="362"/>
                  </a:cubicBezTo>
                  <a:lnTo>
                    <a:pt x="350" y="362"/>
                  </a:lnTo>
                  <a:cubicBezTo>
                    <a:pt x="275" y="387"/>
                    <a:pt x="225" y="387"/>
                    <a:pt x="163" y="406"/>
                  </a:cubicBezTo>
                  <a:lnTo>
                    <a:pt x="188" y="406"/>
                  </a:lnTo>
                  <a:cubicBezTo>
                    <a:pt x="169" y="406"/>
                    <a:pt x="132" y="418"/>
                    <a:pt x="113" y="424"/>
                  </a:cubicBezTo>
                  <a:cubicBezTo>
                    <a:pt x="130" y="420"/>
                    <a:pt x="136" y="419"/>
                    <a:pt x="139" y="419"/>
                  </a:cubicBezTo>
                  <a:cubicBezTo>
                    <a:pt x="143" y="419"/>
                    <a:pt x="130" y="424"/>
                    <a:pt x="138" y="424"/>
                  </a:cubicBezTo>
                  <a:cubicBezTo>
                    <a:pt x="154" y="420"/>
                    <a:pt x="156" y="419"/>
                    <a:pt x="155" y="419"/>
                  </a:cubicBezTo>
                  <a:cubicBezTo>
                    <a:pt x="155" y="419"/>
                    <a:pt x="154" y="419"/>
                    <a:pt x="154" y="419"/>
                  </a:cubicBezTo>
                  <a:lnTo>
                    <a:pt x="154" y="419"/>
                  </a:lnTo>
                  <a:cubicBezTo>
                    <a:pt x="155" y="418"/>
                    <a:pt x="156" y="418"/>
                    <a:pt x="157" y="418"/>
                  </a:cubicBezTo>
                  <a:cubicBezTo>
                    <a:pt x="166" y="418"/>
                    <a:pt x="210" y="408"/>
                    <a:pt x="221" y="408"/>
                  </a:cubicBezTo>
                  <a:cubicBezTo>
                    <a:pt x="225" y="408"/>
                    <a:pt x="225" y="409"/>
                    <a:pt x="219" y="412"/>
                  </a:cubicBezTo>
                  <a:cubicBezTo>
                    <a:pt x="188" y="418"/>
                    <a:pt x="157" y="431"/>
                    <a:pt x="132" y="437"/>
                  </a:cubicBezTo>
                  <a:cubicBezTo>
                    <a:pt x="130" y="438"/>
                    <a:pt x="130" y="438"/>
                    <a:pt x="131" y="438"/>
                  </a:cubicBezTo>
                  <a:cubicBezTo>
                    <a:pt x="132" y="438"/>
                    <a:pt x="135" y="438"/>
                    <a:pt x="138" y="437"/>
                  </a:cubicBezTo>
                  <a:lnTo>
                    <a:pt x="138" y="437"/>
                  </a:lnTo>
                  <a:cubicBezTo>
                    <a:pt x="133" y="450"/>
                    <a:pt x="136" y="461"/>
                    <a:pt x="179" y="461"/>
                  </a:cubicBezTo>
                  <a:cubicBezTo>
                    <a:pt x="196" y="461"/>
                    <a:pt x="219" y="459"/>
                    <a:pt x="250" y="456"/>
                  </a:cubicBezTo>
                  <a:lnTo>
                    <a:pt x="250" y="456"/>
                  </a:lnTo>
                  <a:cubicBezTo>
                    <a:pt x="210" y="467"/>
                    <a:pt x="207" y="473"/>
                    <a:pt x="182" y="484"/>
                  </a:cubicBezTo>
                  <a:lnTo>
                    <a:pt x="182" y="484"/>
                  </a:lnTo>
                  <a:cubicBezTo>
                    <a:pt x="196" y="479"/>
                    <a:pt x="220" y="474"/>
                    <a:pt x="225" y="474"/>
                  </a:cubicBezTo>
                  <a:lnTo>
                    <a:pt x="175" y="493"/>
                  </a:lnTo>
                  <a:cubicBezTo>
                    <a:pt x="162" y="498"/>
                    <a:pt x="163" y="500"/>
                    <a:pt x="172" y="500"/>
                  </a:cubicBezTo>
                  <a:cubicBezTo>
                    <a:pt x="183" y="500"/>
                    <a:pt x="207" y="497"/>
                    <a:pt x="225" y="493"/>
                  </a:cubicBezTo>
                  <a:lnTo>
                    <a:pt x="225" y="493"/>
                  </a:lnTo>
                  <a:cubicBezTo>
                    <a:pt x="219" y="499"/>
                    <a:pt x="200" y="499"/>
                    <a:pt x="188" y="505"/>
                  </a:cubicBezTo>
                  <a:cubicBezTo>
                    <a:pt x="181" y="507"/>
                    <a:pt x="179" y="507"/>
                    <a:pt x="179" y="507"/>
                  </a:cubicBezTo>
                  <a:cubicBezTo>
                    <a:pt x="179" y="507"/>
                    <a:pt x="221" y="499"/>
                    <a:pt x="231" y="499"/>
                  </a:cubicBezTo>
                  <a:cubicBezTo>
                    <a:pt x="250" y="499"/>
                    <a:pt x="244" y="505"/>
                    <a:pt x="188" y="518"/>
                  </a:cubicBezTo>
                  <a:cubicBezTo>
                    <a:pt x="194" y="518"/>
                    <a:pt x="206" y="518"/>
                    <a:pt x="225" y="512"/>
                  </a:cubicBezTo>
                  <a:lnTo>
                    <a:pt x="225" y="512"/>
                  </a:lnTo>
                  <a:cubicBezTo>
                    <a:pt x="188" y="524"/>
                    <a:pt x="194" y="537"/>
                    <a:pt x="213" y="537"/>
                  </a:cubicBezTo>
                  <a:cubicBezTo>
                    <a:pt x="225" y="530"/>
                    <a:pt x="244" y="524"/>
                    <a:pt x="281" y="518"/>
                  </a:cubicBezTo>
                  <a:cubicBezTo>
                    <a:pt x="290" y="516"/>
                    <a:pt x="296" y="515"/>
                    <a:pt x="300" y="514"/>
                  </a:cubicBezTo>
                  <a:lnTo>
                    <a:pt x="300" y="514"/>
                  </a:lnTo>
                  <a:cubicBezTo>
                    <a:pt x="295" y="516"/>
                    <a:pt x="290" y="518"/>
                    <a:pt x="306" y="518"/>
                  </a:cubicBezTo>
                  <a:cubicBezTo>
                    <a:pt x="281" y="518"/>
                    <a:pt x="262" y="530"/>
                    <a:pt x="244" y="530"/>
                  </a:cubicBezTo>
                  <a:cubicBezTo>
                    <a:pt x="169" y="555"/>
                    <a:pt x="231" y="555"/>
                    <a:pt x="219" y="568"/>
                  </a:cubicBezTo>
                  <a:cubicBezTo>
                    <a:pt x="231" y="568"/>
                    <a:pt x="238" y="561"/>
                    <a:pt x="256" y="561"/>
                  </a:cubicBezTo>
                  <a:cubicBezTo>
                    <a:pt x="194" y="580"/>
                    <a:pt x="262" y="574"/>
                    <a:pt x="238" y="586"/>
                  </a:cubicBezTo>
                  <a:cubicBezTo>
                    <a:pt x="258" y="581"/>
                    <a:pt x="310" y="572"/>
                    <a:pt x="330" y="572"/>
                  </a:cubicBezTo>
                  <a:cubicBezTo>
                    <a:pt x="334" y="572"/>
                    <a:pt x="337" y="573"/>
                    <a:pt x="337" y="574"/>
                  </a:cubicBezTo>
                  <a:cubicBezTo>
                    <a:pt x="343" y="573"/>
                    <a:pt x="346" y="573"/>
                    <a:pt x="348" y="573"/>
                  </a:cubicBezTo>
                  <a:cubicBezTo>
                    <a:pt x="362" y="573"/>
                    <a:pt x="265" y="593"/>
                    <a:pt x="238" y="599"/>
                  </a:cubicBezTo>
                  <a:lnTo>
                    <a:pt x="269" y="599"/>
                  </a:lnTo>
                  <a:lnTo>
                    <a:pt x="256" y="605"/>
                  </a:lnTo>
                  <a:cubicBezTo>
                    <a:pt x="269" y="602"/>
                    <a:pt x="279" y="601"/>
                    <a:pt x="284" y="601"/>
                  </a:cubicBezTo>
                  <a:cubicBezTo>
                    <a:pt x="292" y="601"/>
                    <a:pt x="292" y="604"/>
                    <a:pt x="281" y="611"/>
                  </a:cubicBezTo>
                  <a:lnTo>
                    <a:pt x="275" y="611"/>
                  </a:lnTo>
                  <a:cubicBezTo>
                    <a:pt x="269" y="611"/>
                    <a:pt x="238" y="624"/>
                    <a:pt x="244" y="624"/>
                  </a:cubicBezTo>
                  <a:cubicBezTo>
                    <a:pt x="262" y="619"/>
                    <a:pt x="270" y="618"/>
                    <a:pt x="274" y="618"/>
                  </a:cubicBezTo>
                  <a:cubicBezTo>
                    <a:pt x="278" y="618"/>
                    <a:pt x="279" y="619"/>
                    <a:pt x="286" y="619"/>
                  </a:cubicBezTo>
                  <a:cubicBezTo>
                    <a:pt x="290" y="619"/>
                    <a:pt x="295" y="619"/>
                    <a:pt x="304" y="618"/>
                  </a:cubicBezTo>
                  <a:lnTo>
                    <a:pt x="304" y="618"/>
                  </a:lnTo>
                  <a:cubicBezTo>
                    <a:pt x="301" y="619"/>
                    <a:pt x="300" y="621"/>
                    <a:pt x="296" y="622"/>
                  </a:cubicBezTo>
                  <a:lnTo>
                    <a:pt x="296" y="622"/>
                  </a:lnTo>
                  <a:lnTo>
                    <a:pt x="325" y="618"/>
                  </a:lnTo>
                  <a:lnTo>
                    <a:pt x="306" y="624"/>
                  </a:lnTo>
                  <a:cubicBezTo>
                    <a:pt x="287" y="630"/>
                    <a:pt x="269" y="630"/>
                    <a:pt x="262" y="630"/>
                  </a:cubicBezTo>
                  <a:cubicBezTo>
                    <a:pt x="255" y="633"/>
                    <a:pt x="253" y="634"/>
                    <a:pt x="255" y="634"/>
                  </a:cubicBezTo>
                  <a:cubicBezTo>
                    <a:pt x="262" y="634"/>
                    <a:pt x="305" y="624"/>
                    <a:pt x="319" y="624"/>
                  </a:cubicBezTo>
                  <a:cubicBezTo>
                    <a:pt x="347" y="624"/>
                    <a:pt x="318" y="629"/>
                    <a:pt x="299" y="635"/>
                  </a:cubicBezTo>
                  <a:lnTo>
                    <a:pt x="299" y="635"/>
                  </a:lnTo>
                  <a:cubicBezTo>
                    <a:pt x="299" y="634"/>
                    <a:pt x="298" y="634"/>
                    <a:pt x="298" y="634"/>
                  </a:cubicBezTo>
                  <a:cubicBezTo>
                    <a:pt x="295" y="634"/>
                    <a:pt x="292" y="635"/>
                    <a:pt x="287" y="636"/>
                  </a:cubicBezTo>
                  <a:lnTo>
                    <a:pt x="287" y="636"/>
                  </a:lnTo>
                  <a:cubicBezTo>
                    <a:pt x="283" y="634"/>
                    <a:pt x="299" y="630"/>
                    <a:pt x="294" y="630"/>
                  </a:cubicBezTo>
                  <a:cubicBezTo>
                    <a:pt x="262" y="636"/>
                    <a:pt x="281" y="636"/>
                    <a:pt x="256" y="642"/>
                  </a:cubicBezTo>
                  <a:cubicBezTo>
                    <a:pt x="256" y="642"/>
                    <a:pt x="274" y="638"/>
                    <a:pt x="287" y="636"/>
                  </a:cubicBezTo>
                  <a:lnTo>
                    <a:pt x="287" y="636"/>
                  </a:lnTo>
                  <a:cubicBezTo>
                    <a:pt x="288" y="636"/>
                    <a:pt x="290" y="636"/>
                    <a:pt x="294" y="636"/>
                  </a:cubicBezTo>
                  <a:cubicBezTo>
                    <a:pt x="295" y="636"/>
                    <a:pt x="297" y="635"/>
                    <a:pt x="299" y="635"/>
                  </a:cubicBezTo>
                  <a:lnTo>
                    <a:pt x="299" y="635"/>
                  </a:lnTo>
                  <a:cubicBezTo>
                    <a:pt x="300" y="635"/>
                    <a:pt x="301" y="635"/>
                    <a:pt x="300" y="636"/>
                  </a:cubicBezTo>
                  <a:cubicBezTo>
                    <a:pt x="294" y="642"/>
                    <a:pt x="306" y="642"/>
                    <a:pt x="262" y="649"/>
                  </a:cubicBezTo>
                  <a:lnTo>
                    <a:pt x="306" y="649"/>
                  </a:lnTo>
                  <a:cubicBezTo>
                    <a:pt x="312" y="642"/>
                    <a:pt x="319" y="642"/>
                    <a:pt x="350" y="636"/>
                  </a:cubicBezTo>
                  <a:cubicBezTo>
                    <a:pt x="355" y="636"/>
                    <a:pt x="366" y="636"/>
                    <a:pt x="355" y="641"/>
                  </a:cubicBezTo>
                  <a:lnTo>
                    <a:pt x="355" y="641"/>
                  </a:lnTo>
                  <a:lnTo>
                    <a:pt x="347" y="642"/>
                  </a:lnTo>
                  <a:lnTo>
                    <a:pt x="337" y="642"/>
                  </a:lnTo>
                  <a:cubicBezTo>
                    <a:pt x="340" y="642"/>
                    <a:pt x="342" y="643"/>
                    <a:pt x="343" y="643"/>
                  </a:cubicBezTo>
                  <a:lnTo>
                    <a:pt x="343" y="643"/>
                  </a:lnTo>
                  <a:lnTo>
                    <a:pt x="319" y="649"/>
                  </a:lnTo>
                  <a:lnTo>
                    <a:pt x="362" y="649"/>
                  </a:lnTo>
                  <a:cubicBezTo>
                    <a:pt x="319" y="661"/>
                    <a:pt x="262" y="667"/>
                    <a:pt x="256" y="674"/>
                  </a:cubicBezTo>
                  <a:lnTo>
                    <a:pt x="300" y="674"/>
                  </a:lnTo>
                  <a:cubicBezTo>
                    <a:pt x="306" y="674"/>
                    <a:pt x="300" y="674"/>
                    <a:pt x="269" y="680"/>
                  </a:cubicBezTo>
                  <a:cubicBezTo>
                    <a:pt x="265" y="682"/>
                    <a:pt x="268" y="683"/>
                    <a:pt x="275" y="683"/>
                  </a:cubicBezTo>
                  <a:cubicBezTo>
                    <a:pt x="295" y="683"/>
                    <a:pt x="345" y="676"/>
                    <a:pt x="359" y="676"/>
                  </a:cubicBezTo>
                  <a:cubicBezTo>
                    <a:pt x="364" y="676"/>
                    <a:pt x="364" y="677"/>
                    <a:pt x="356" y="680"/>
                  </a:cubicBezTo>
                  <a:cubicBezTo>
                    <a:pt x="306" y="686"/>
                    <a:pt x="300" y="692"/>
                    <a:pt x="287" y="698"/>
                  </a:cubicBezTo>
                  <a:cubicBezTo>
                    <a:pt x="294" y="698"/>
                    <a:pt x="312" y="692"/>
                    <a:pt x="312" y="692"/>
                  </a:cubicBezTo>
                  <a:cubicBezTo>
                    <a:pt x="318" y="691"/>
                    <a:pt x="319" y="690"/>
                    <a:pt x="318" y="690"/>
                  </a:cubicBezTo>
                  <a:cubicBezTo>
                    <a:pt x="318" y="690"/>
                    <a:pt x="317" y="691"/>
                    <a:pt x="316" y="691"/>
                  </a:cubicBezTo>
                  <a:lnTo>
                    <a:pt x="316" y="691"/>
                  </a:lnTo>
                  <a:cubicBezTo>
                    <a:pt x="329" y="686"/>
                    <a:pt x="334" y="684"/>
                    <a:pt x="337" y="684"/>
                  </a:cubicBezTo>
                  <a:cubicBezTo>
                    <a:pt x="340" y="684"/>
                    <a:pt x="340" y="686"/>
                    <a:pt x="343" y="686"/>
                  </a:cubicBezTo>
                  <a:cubicBezTo>
                    <a:pt x="231" y="717"/>
                    <a:pt x="319" y="711"/>
                    <a:pt x="269" y="730"/>
                  </a:cubicBezTo>
                  <a:cubicBezTo>
                    <a:pt x="285" y="726"/>
                    <a:pt x="294" y="725"/>
                    <a:pt x="299" y="725"/>
                  </a:cubicBezTo>
                  <a:cubicBezTo>
                    <a:pt x="310" y="725"/>
                    <a:pt x="300" y="731"/>
                    <a:pt x="305" y="731"/>
                  </a:cubicBezTo>
                  <a:cubicBezTo>
                    <a:pt x="305" y="731"/>
                    <a:pt x="305" y="731"/>
                    <a:pt x="305" y="731"/>
                  </a:cubicBezTo>
                  <a:lnTo>
                    <a:pt x="305" y="731"/>
                  </a:lnTo>
                  <a:cubicBezTo>
                    <a:pt x="260" y="740"/>
                    <a:pt x="299" y="738"/>
                    <a:pt x="294" y="740"/>
                  </a:cubicBezTo>
                  <a:lnTo>
                    <a:pt x="294" y="740"/>
                  </a:lnTo>
                  <a:lnTo>
                    <a:pt x="350" y="730"/>
                  </a:lnTo>
                  <a:lnTo>
                    <a:pt x="350" y="730"/>
                  </a:lnTo>
                  <a:cubicBezTo>
                    <a:pt x="339" y="733"/>
                    <a:pt x="343" y="734"/>
                    <a:pt x="352" y="734"/>
                  </a:cubicBezTo>
                  <a:cubicBezTo>
                    <a:pt x="363" y="734"/>
                    <a:pt x="379" y="733"/>
                    <a:pt x="389" y="733"/>
                  </a:cubicBezTo>
                  <a:cubicBezTo>
                    <a:pt x="401" y="733"/>
                    <a:pt x="404" y="735"/>
                    <a:pt x="375" y="742"/>
                  </a:cubicBezTo>
                  <a:cubicBezTo>
                    <a:pt x="356" y="748"/>
                    <a:pt x="325" y="748"/>
                    <a:pt x="312" y="748"/>
                  </a:cubicBezTo>
                  <a:cubicBezTo>
                    <a:pt x="278" y="758"/>
                    <a:pt x="294" y="758"/>
                    <a:pt x="308" y="758"/>
                  </a:cubicBezTo>
                  <a:cubicBezTo>
                    <a:pt x="322" y="758"/>
                    <a:pt x="334" y="758"/>
                    <a:pt x="294" y="767"/>
                  </a:cubicBezTo>
                  <a:cubicBezTo>
                    <a:pt x="319" y="767"/>
                    <a:pt x="362" y="755"/>
                    <a:pt x="387" y="755"/>
                  </a:cubicBezTo>
                  <a:cubicBezTo>
                    <a:pt x="362" y="761"/>
                    <a:pt x="325" y="773"/>
                    <a:pt x="312" y="779"/>
                  </a:cubicBezTo>
                  <a:cubicBezTo>
                    <a:pt x="320" y="779"/>
                    <a:pt x="328" y="778"/>
                    <a:pt x="333" y="778"/>
                  </a:cubicBezTo>
                  <a:lnTo>
                    <a:pt x="333" y="778"/>
                  </a:lnTo>
                  <a:cubicBezTo>
                    <a:pt x="331" y="778"/>
                    <a:pt x="328" y="779"/>
                    <a:pt x="325" y="779"/>
                  </a:cubicBezTo>
                  <a:cubicBezTo>
                    <a:pt x="306" y="786"/>
                    <a:pt x="306" y="786"/>
                    <a:pt x="300" y="786"/>
                  </a:cubicBezTo>
                  <a:cubicBezTo>
                    <a:pt x="281" y="792"/>
                    <a:pt x="312" y="792"/>
                    <a:pt x="337" y="792"/>
                  </a:cubicBezTo>
                  <a:cubicBezTo>
                    <a:pt x="287" y="798"/>
                    <a:pt x="312" y="804"/>
                    <a:pt x="287" y="817"/>
                  </a:cubicBezTo>
                  <a:cubicBezTo>
                    <a:pt x="297" y="816"/>
                    <a:pt x="303" y="816"/>
                    <a:pt x="306" y="816"/>
                  </a:cubicBezTo>
                  <a:cubicBezTo>
                    <a:pt x="321" y="816"/>
                    <a:pt x="300" y="821"/>
                    <a:pt x="309" y="821"/>
                  </a:cubicBezTo>
                  <a:cubicBezTo>
                    <a:pt x="313" y="821"/>
                    <a:pt x="322" y="820"/>
                    <a:pt x="343" y="817"/>
                  </a:cubicBezTo>
                  <a:lnTo>
                    <a:pt x="319" y="817"/>
                  </a:lnTo>
                  <a:cubicBezTo>
                    <a:pt x="343" y="817"/>
                    <a:pt x="393" y="811"/>
                    <a:pt x="400" y="811"/>
                  </a:cubicBezTo>
                  <a:lnTo>
                    <a:pt x="350" y="823"/>
                  </a:lnTo>
                  <a:cubicBezTo>
                    <a:pt x="281" y="829"/>
                    <a:pt x="337" y="829"/>
                    <a:pt x="300" y="836"/>
                  </a:cubicBezTo>
                  <a:cubicBezTo>
                    <a:pt x="310" y="834"/>
                    <a:pt x="316" y="834"/>
                    <a:pt x="320" y="834"/>
                  </a:cubicBezTo>
                  <a:cubicBezTo>
                    <a:pt x="329" y="834"/>
                    <a:pt x="319" y="837"/>
                    <a:pt x="326" y="837"/>
                  </a:cubicBezTo>
                  <a:cubicBezTo>
                    <a:pt x="329" y="837"/>
                    <a:pt x="334" y="837"/>
                    <a:pt x="343" y="836"/>
                  </a:cubicBezTo>
                  <a:lnTo>
                    <a:pt x="362" y="836"/>
                  </a:lnTo>
                  <a:cubicBezTo>
                    <a:pt x="370" y="836"/>
                    <a:pt x="379" y="833"/>
                    <a:pt x="385" y="833"/>
                  </a:cubicBezTo>
                  <a:cubicBezTo>
                    <a:pt x="388" y="833"/>
                    <a:pt x="391" y="833"/>
                    <a:pt x="393" y="836"/>
                  </a:cubicBezTo>
                  <a:cubicBezTo>
                    <a:pt x="398" y="836"/>
                    <a:pt x="359" y="844"/>
                    <a:pt x="347" y="844"/>
                  </a:cubicBezTo>
                  <a:cubicBezTo>
                    <a:pt x="344" y="844"/>
                    <a:pt x="342" y="843"/>
                    <a:pt x="343" y="842"/>
                  </a:cubicBezTo>
                  <a:lnTo>
                    <a:pt x="343" y="842"/>
                  </a:lnTo>
                  <a:cubicBezTo>
                    <a:pt x="313" y="851"/>
                    <a:pt x="328" y="850"/>
                    <a:pt x="340" y="851"/>
                  </a:cubicBezTo>
                  <a:lnTo>
                    <a:pt x="340" y="851"/>
                  </a:lnTo>
                  <a:cubicBezTo>
                    <a:pt x="334" y="853"/>
                    <a:pt x="336" y="854"/>
                    <a:pt x="335" y="856"/>
                  </a:cubicBezTo>
                  <a:lnTo>
                    <a:pt x="335" y="856"/>
                  </a:lnTo>
                  <a:cubicBezTo>
                    <a:pt x="332" y="857"/>
                    <a:pt x="332" y="857"/>
                    <a:pt x="334" y="857"/>
                  </a:cubicBezTo>
                  <a:lnTo>
                    <a:pt x="334" y="857"/>
                  </a:lnTo>
                  <a:cubicBezTo>
                    <a:pt x="333" y="858"/>
                    <a:pt x="330" y="859"/>
                    <a:pt x="325" y="860"/>
                  </a:cubicBezTo>
                  <a:lnTo>
                    <a:pt x="281" y="867"/>
                  </a:lnTo>
                  <a:cubicBezTo>
                    <a:pt x="281" y="869"/>
                    <a:pt x="287" y="869"/>
                    <a:pt x="295" y="869"/>
                  </a:cubicBezTo>
                  <a:cubicBezTo>
                    <a:pt x="311" y="869"/>
                    <a:pt x="337" y="867"/>
                    <a:pt x="350" y="867"/>
                  </a:cubicBezTo>
                  <a:cubicBezTo>
                    <a:pt x="322" y="876"/>
                    <a:pt x="339" y="885"/>
                    <a:pt x="360" y="890"/>
                  </a:cubicBezTo>
                  <a:lnTo>
                    <a:pt x="360" y="890"/>
                  </a:lnTo>
                  <a:cubicBezTo>
                    <a:pt x="355" y="890"/>
                    <a:pt x="354" y="892"/>
                    <a:pt x="362" y="892"/>
                  </a:cubicBezTo>
                  <a:lnTo>
                    <a:pt x="381" y="892"/>
                  </a:lnTo>
                  <a:cubicBezTo>
                    <a:pt x="400" y="898"/>
                    <a:pt x="350" y="904"/>
                    <a:pt x="350" y="904"/>
                  </a:cubicBezTo>
                  <a:cubicBezTo>
                    <a:pt x="347" y="905"/>
                    <a:pt x="347" y="906"/>
                    <a:pt x="349" y="906"/>
                  </a:cubicBezTo>
                  <a:cubicBezTo>
                    <a:pt x="352" y="906"/>
                    <a:pt x="362" y="904"/>
                    <a:pt x="369" y="902"/>
                  </a:cubicBezTo>
                  <a:lnTo>
                    <a:pt x="369" y="902"/>
                  </a:lnTo>
                  <a:cubicBezTo>
                    <a:pt x="335" y="916"/>
                    <a:pt x="427" y="912"/>
                    <a:pt x="387" y="929"/>
                  </a:cubicBezTo>
                  <a:cubicBezTo>
                    <a:pt x="390" y="928"/>
                    <a:pt x="388" y="927"/>
                    <a:pt x="384" y="927"/>
                  </a:cubicBezTo>
                  <a:cubicBezTo>
                    <a:pt x="376" y="927"/>
                    <a:pt x="359" y="929"/>
                    <a:pt x="348" y="930"/>
                  </a:cubicBezTo>
                  <a:lnTo>
                    <a:pt x="348" y="930"/>
                  </a:lnTo>
                  <a:cubicBezTo>
                    <a:pt x="346" y="930"/>
                    <a:pt x="345" y="929"/>
                    <a:pt x="343" y="929"/>
                  </a:cubicBezTo>
                  <a:cubicBezTo>
                    <a:pt x="337" y="930"/>
                    <a:pt x="336" y="931"/>
                    <a:pt x="337" y="931"/>
                  </a:cubicBezTo>
                  <a:cubicBezTo>
                    <a:pt x="339" y="931"/>
                    <a:pt x="343" y="930"/>
                    <a:pt x="348" y="930"/>
                  </a:cubicBezTo>
                  <a:lnTo>
                    <a:pt x="348" y="930"/>
                  </a:lnTo>
                  <a:cubicBezTo>
                    <a:pt x="370" y="935"/>
                    <a:pt x="384" y="935"/>
                    <a:pt x="437" y="935"/>
                  </a:cubicBezTo>
                  <a:cubicBezTo>
                    <a:pt x="418" y="935"/>
                    <a:pt x="400" y="941"/>
                    <a:pt x="387" y="941"/>
                  </a:cubicBezTo>
                  <a:cubicBezTo>
                    <a:pt x="392" y="941"/>
                    <a:pt x="400" y="945"/>
                    <a:pt x="421" y="947"/>
                  </a:cubicBezTo>
                  <a:lnTo>
                    <a:pt x="421" y="947"/>
                  </a:lnTo>
                  <a:cubicBezTo>
                    <a:pt x="442" y="940"/>
                    <a:pt x="465" y="937"/>
                    <a:pt x="478" y="937"/>
                  </a:cubicBezTo>
                  <a:cubicBezTo>
                    <a:pt x="487" y="937"/>
                    <a:pt x="492" y="939"/>
                    <a:pt x="487" y="941"/>
                  </a:cubicBezTo>
                  <a:lnTo>
                    <a:pt x="480" y="941"/>
                  </a:lnTo>
                  <a:cubicBezTo>
                    <a:pt x="480" y="948"/>
                    <a:pt x="505" y="948"/>
                    <a:pt x="505" y="948"/>
                  </a:cubicBezTo>
                  <a:cubicBezTo>
                    <a:pt x="493" y="951"/>
                    <a:pt x="490" y="951"/>
                    <a:pt x="487" y="951"/>
                  </a:cubicBezTo>
                  <a:cubicBezTo>
                    <a:pt x="484" y="951"/>
                    <a:pt x="480" y="951"/>
                    <a:pt x="468" y="954"/>
                  </a:cubicBezTo>
                  <a:cubicBezTo>
                    <a:pt x="400" y="960"/>
                    <a:pt x="424" y="966"/>
                    <a:pt x="418" y="973"/>
                  </a:cubicBezTo>
                  <a:cubicBezTo>
                    <a:pt x="431" y="973"/>
                    <a:pt x="443" y="973"/>
                    <a:pt x="462" y="966"/>
                  </a:cubicBezTo>
                  <a:cubicBezTo>
                    <a:pt x="480" y="966"/>
                    <a:pt x="424" y="979"/>
                    <a:pt x="424" y="979"/>
                  </a:cubicBezTo>
                  <a:lnTo>
                    <a:pt x="553" y="973"/>
                  </a:lnTo>
                  <a:lnTo>
                    <a:pt x="553" y="973"/>
                  </a:lnTo>
                  <a:cubicBezTo>
                    <a:pt x="542" y="974"/>
                    <a:pt x="497" y="979"/>
                    <a:pt x="474" y="979"/>
                  </a:cubicBezTo>
                  <a:cubicBezTo>
                    <a:pt x="480" y="985"/>
                    <a:pt x="561" y="985"/>
                    <a:pt x="599" y="985"/>
                  </a:cubicBezTo>
                  <a:cubicBezTo>
                    <a:pt x="593" y="985"/>
                    <a:pt x="618" y="991"/>
                    <a:pt x="624" y="991"/>
                  </a:cubicBezTo>
                  <a:cubicBezTo>
                    <a:pt x="611" y="993"/>
                    <a:pt x="607" y="994"/>
                    <a:pt x="606" y="994"/>
                  </a:cubicBezTo>
                  <a:cubicBezTo>
                    <a:pt x="604" y="994"/>
                    <a:pt x="615" y="991"/>
                    <a:pt x="599" y="991"/>
                  </a:cubicBezTo>
                  <a:lnTo>
                    <a:pt x="555" y="1004"/>
                  </a:lnTo>
                  <a:cubicBezTo>
                    <a:pt x="554" y="1003"/>
                    <a:pt x="551" y="1002"/>
                    <a:pt x="546" y="1002"/>
                  </a:cubicBezTo>
                  <a:cubicBezTo>
                    <a:pt x="528" y="1002"/>
                    <a:pt x="488" y="1010"/>
                    <a:pt x="468" y="1010"/>
                  </a:cubicBezTo>
                  <a:cubicBezTo>
                    <a:pt x="493" y="1010"/>
                    <a:pt x="468" y="1022"/>
                    <a:pt x="456" y="1029"/>
                  </a:cubicBezTo>
                  <a:cubicBezTo>
                    <a:pt x="475" y="1025"/>
                    <a:pt x="487" y="1024"/>
                    <a:pt x="495" y="1024"/>
                  </a:cubicBezTo>
                  <a:cubicBezTo>
                    <a:pt x="513" y="1024"/>
                    <a:pt x="513" y="1030"/>
                    <a:pt x="537" y="1030"/>
                  </a:cubicBezTo>
                  <a:cubicBezTo>
                    <a:pt x="543" y="1030"/>
                    <a:pt x="551" y="1030"/>
                    <a:pt x="561" y="1029"/>
                  </a:cubicBezTo>
                  <a:lnTo>
                    <a:pt x="561" y="1029"/>
                  </a:lnTo>
                  <a:cubicBezTo>
                    <a:pt x="574" y="1035"/>
                    <a:pt x="505" y="1035"/>
                    <a:pt x="493" y="1041"/>
                  </a:cubicBezTo>
                  <a:cubicBezTo>
                    <a:pt x="518" y="1047"/>
                    <a:pt x="499" y="1054"/>
                    <a:pt x="512" y="1060"/>
                  </a:cubicBezTo>
                  <a:lnTo>
                    <a:pt x="493" y="1060"/>
                  </a:lnTo>
                  <a:cubicBezTo>
                    <a:pt x="518" y="1066"/>
                    <a:pt x="499" y="1079"/>
                    <a:pt x="561" y="1079"/>
                  </a:cubicBezTo>
                  <a:lnTo>
                    <a:pt x="524" y="1079"/>
                  </a:lnTo>
                  <a:cubicBezTo>
                    <a:pt x="517" y="1082"/>
                    <a:pt x="521" y="1083"/>
                    <a:pt x="529" y="1083"/>
                  </a:cubicBezTo>
                  <a:cubicBezTo>
                    <a:pt x="541" y="1083"/>
                    <a:pt x="565" y="1080"/>
                    <a:pt x="574" y="1080"/>
                  </a:cubicBezTo>
                  <a:cubicBezTo>
                    <a:pt x="580" y="1080"/>
                    <a:pt x="580" y="1081"/>
                    <a:pt x="568" y="1085"/>
                  </a:cubicBezTo>
                  <a:lnTo>
                    <a:pt x="537" y="1085"/>
                  </a:lnTo>
                  <a:cubicBezTo>
                    <a:pt x="568" y="1085"/>
                    <a:pt x="505" y="1097"/>
                    <a:pt x="561" y="1097"/>
                  </a:cubicBezTo>
                  <a:lnTo>
                    <a:pt x="524" y="1097"/>
                  </a:lnTo>
                  <a:cubicBezTo>
                    <a:pt x="537" y="1103"/>
                    <a:pt x="530" y="1110"/>
                    <a:pt x="580" y="1110"/>
                  </a:cubicBezTo>
                  <a:lnTo>
                    <a:pt x="524" y="1110"/>
                  </a:lnTo>
                  <a:cubicBezTo>
                    <a:pt x="513" y="1114"/>
                    <a:pt x="517" y="1115"/>
                    <a:pt x="527" y="1115"/>
                  </a:cubicBezTo>
                  <a:cubicBezTo>
                    <a:pt x="537" y="1115"/>
                    <a:pt x="553" y="1114"/>
                    <a:pt x="560" y="1114"/>
                  </a:cubicBezTo>
                  <a:cubicBezTo>
                    <a:pt x="565" y="1114"/>
                    <a:pt x="566" y="1114"/>
                    <a:pt x="561" y="1116"/>
                  </a:cubicBezTo>
                  <a:cubicBezTo>
                    <a:pt x="555" y="1122"/>
                    <a:pt x="530" y="1122"/>
                    <a:pt x="530" y="1122"/>
                  </a:cubicBezTo>
                  <a:cubicBezTo>
                    <a:pt x="561" y="1122"/>
                    <a:pt x="555" y="1128"/>
                    <a:pt x="568" y="1135"/>
                  </a:cubicBezTo>
                  <a:cubicBezTo>
                    <a:pt x="549" y="1135"/>
                    <a:pt x="543" y="1141"/>
                    <a:pt x="518" y="1141"/>
                  </a:cubicBezTo>
                  <a:cubicBezTo>
                    <a:pt x="524" y="1166"/>
                    <a:pt x="512" y="1191"/>
                    <a:pt x="574" y="1216"/>
                  </a:cubicBezTo>
                  <a:cubicBezTo>
                    <a:pt x="559" y="1217"/>
                    <a:pt x="549" y="1217"/>
                    <a:pt x="541" y="1217"/>
                  </a:cubicBezTo>
                  <a:cubicBezTo>
                    <a:pt x="520" y="1217"/>
                    <a:pt x="519" y="1214"/>
                    <a:pt x="504" y="1214"/>
                  </a:cubicBezTo>
                  <a:cubicBezTo>
                    <a:pt x="498" y="1214"/>
                    <a:pt x="491" y="1214"/>
                    <a:pt x="480" y="1216"/>
                  </a:cubicBezTo>
                  <a:cubicBezTo>
                    <a:pt x="543" y="1216"/>
                    <a:pt x="499" y="1222"/>
                    <a:pt x="518" y="1228"/>
                  </a:cubicBezTo>
                  <a:lnTo>
                    <a:pt x="512" y="1228"/>
                  </a:lnTo>
                  <a:cubicBezTo>
                    <a:pt x="524" y="1228"/>
                    <a:pt x="487" y="1234"/>
                    <a:pt x="505" y="1234"/>
                  </a:cubicBezTo>
                  <a:lnTo>
                    <a:pt x="524" y="1234"/>
                  </a:lnTo>
                  <a:cubicBezTo>
                    <a:pt x="561" y="1234"/>
                    <a:pt x="443" y="1247"/>
                    <a:pt x="524" y="1247"/>
                  </a:cubicBezTo>
                  <a:lnTo>
                    <a:pt x="480" y="1253"/>
                  </a:lnTo>
                  <a:cubicBezTo>
                    <a:pt x="494" y="1252"/>
                    <a:pt x="502" y="1251"/>
                    <a:pt x="505" y="1251"/>
                  </a:cubicBezTo>
                  <a:cubicBezTo>
                    <a:pt x="520" y="1251"/>
                    <a:pt x="473" y="1259"/>
                    <a:pt x="518" y="1259"/>
                  </a:cubicBezTo>
                  <a:lnTo>
                    <a:pt x="505" y="1259"/>
                  </a:lnTo>
                  <a:cubicBezTo>
                    <a:pt x="474" y="1265"/>
                    <a:pt x="580" y="1265"/>
                    <a:pt x="524" y="1272"/>
                  </a:cubicBezTo>
                  <a:cubicBezTo>
                    <a:pt x="533" y="1276"/>
                    <a:pt x="542" y="1280"/>
                    <a:pt x="564" y="1280"/>
                  </a:cubicBezTo>
                  <a:cubicBezTo>
                    <a:pt x="573" y="1280"/>
                    <a:pt x="584" y="1280"/>
                    <a:pt x="599" y="1278"/>
                  </a:cubicBezTo>
                  <a:lnTo>
                    <a:pt x="599" y="1278"/>
                  </a:lnTo>
                  <a:cubicBezTo>
                    <a:pt x="580" y="1284"/>
                    <a:pt x="549" y="1284"/>
                    <a:pt x="530" y="1284"/>
                  </a:cubicBezTo>
                  <a:cubicBezTo>
                    <a:pt x="561" y="1303"/>
                    <a:pt x="549" y="1321"/>
                    <a:pt x="618" y="1334"/>
                  </a:cubicBezTo>
                  <a:lnTo>
                    <a:pt x="586" y="1334"/>
                  </a:lnTo>
                  <a:cubicBezTo>
                    <a:pt x="649" y="1346"/>
                    <a:pt x="524" y="1359"/>
                    <a:pt x="642" y="1365"/>
                  </a:cubicBezTo>
                  <a:lnTo>
                    <a:pt x="692" y="1365"/>
                  </a:lnTo>
                  <a:cubicBezTo>
                    <a:pt x="674" y="1371"/>
                    <a:pt x="636" y="1371"/>
                    <a:pt x="618" y="1371"/>
                  </a:cubicBezTo>
                  <a:cubicBezTo>
                    <a:pt x="655" y="1371"/>
                    <a:pt x="630" y="1384"/>
                    <a:pt x="674" y="1384"/>
                  </a:cubicBezTo>
                  <a:lnTo>
                    <a:pt x="630" y="1384"/>
                  </a:lnTo>
                  <a:cubicBezTo>
                    <a:pt x="624" y="1390"/>
                    <a:pt x="692" y="1390"/>
                    <a:pt x="680" y="1396"/>
                  </a:cubicBezTo>
                  <a:lnTo>
                    <a:pt x="655" y="1396"/>
                  </a:lnTo>
                  <a:cubicBezTo>
                    <a:pt x="574" y="1421"/>
                    <a:pt x="512" y="1459"/>
                    <a:pt x="618" y="1471"/>
                  </a:cubicBezTo>
                  <a:cubicBezTo>
                    <a:pt x="636" y="1477"/>
                    <a:pt x="555" y="1477"/>
                    <a:pt x="561" y="1477"/>
                  </a:cubicBezTo>
                  <a:cubicBezTo>
                    <a:pt x="649" y="1496"/>
                    <a:pt x="512" y="1521"/>
                    <a:pt x="649" y="1546"/>
                  </a:cubicBezTo>
                  <a:cubicBezTo>
                    <a:pt x="680" y="1558"/>
                    <a:pt x="842" y="1564"/>
                    <a:pt x="842" y="1564"/>
                  </a:cubicBezTo>
                  <a:cubicBezTo>
                    <a:pt x="780" y="1527"/>
                    <a:pt x="848" y="1496"/>
                    <a:pt x="929" y="1452"/>
                  </a:cubicBezTo>
                  <a:cubicBezTo>
                    <a:pt x="917" y="1440"/>
                    <a:pt x="892" y="1427"/>
                    <a:pt x="917" y="1415"/>
                  </a:cubicBezTo>
                  <a:cubicBezTo>
                    <a:pt x="898" y="1365"/>
                    <a:pt x="1016" y="1309"/>
                    <a:pt x="966" y="1265"/>
                  </a:cubicBezTo>
                  <a:lnTo>
                    <a:pt x="904" y="1265"/>
                  </a:lnTo>
                  <a:lnTo>
                    <a:pt x="923" y="1259"/>
                  </a:lnTo>
                  <a:lnTo>
                    <a:pt x="885" y="1259"/>
                  </a:lnTo>
                  <a:cubicBezTo>
                    <a:pt x="882" y="1256"/>
                    <a:pt x="893" y="1254"/>
                    <a:pt x="906" y="1254"/>
                  </a:cubicBezTo>
                  <a:cubicBezTo>
                    <a:pt x="918" y="1254"/>
                    <a:pt x="932" y="1256"/>
                    <a:pt x="935" y="1259"/>
                  </a:cubicBezTo>
                  <a:cubicBezTo>
                    <a:pt x="935" y="1240"/>
                    <a:pt x="917" y="1222"/>
                    <a:pt x="923" y="1203"/>
                  </a:cubicBezTo>
                  <a:cubicBezTo>
                    <a:pt x="878" y="1203"/>
                    <a:pt x="905" y="1195"/>
                    <a:pt x="886" y="1195"/>
                  </a:cubicBezTo>
                  <a:cubicBezTo>
                    <a:pt x="881" y="1195"/>
                    <a:pt x="873" y="1196"/>
                    <a:pt x="861" y="1197"/>
                  </a:cubicBezTo>
                  <a:cubicBezTo>
                    <a:pt x="873" y="1191"/>
                    <a:pt x="873" y="1191"/>
                    <a:pt x="885" y="1191"/>
                  </a:cubicBezTo>
                  <a:cubicBezTo>
                    <a:pt x="854" y="1184"/>
                    <a:pt x="854" y="1178"/>
                    <a:pt x="929" y="1166"/>
                  </a:cubicBezTo>
                  <a:cubicBezTo>
                    <a:pt x="973" y="1103"/>
                    <a:pt x="929" y="1060"/>
                    <a:pt x="935" y="1004"/>
                  </a:cubicBezTo>
                  <a:cubicBezTo>
                    <a:pt x="923" y="954"/>
                    <a:pt x="867" y="910"/>
                    <a:pt x="842" y="860"/>
                  </a:cubicBezTo>
                  <a:cubicBezTo>
                    <a:pt x="748" y="860"/>
                    <a:pt x="792" y="848"/>
                    <a:pt x="711" y="848"/>
                  </a:cubicBezTo>
                  <a:lnTo>
                    <a:pt x="736" y="842"/>
                  </a:lnTo>
                  <a:cubicBezTo>
                    <a:pt x="699" y="842"/>
                    <a:pt x="742" y="836"/>
                    <a:pt x="780" y="817"/>
                  </a:cubicBezTo>
                  <a:lnTo>
                    <a:pt x="780" y="817"/>
                  </a:lnTo>
                  <a:cubicBezTo>
                    <a:pt x="764" y="820"/>
                    <a:pt x="761" y="820"/>
                    <a:pt x="755" y="820"/>
                  </a:cubicBezTo>
                  <a:cubicBezTo>
                    <a:pt x="750" y="820"/>
                    <a:pt x="742" y="820"/>
                    <a:pt x="717" y="823"/>
                  </a:cubicBezTo>
                  <a:cubicBezTo>
                    <a:pt x="712" y="824"/>
                    <a:pt x="708" y="824"/>
                    <a:pt x="707" y="824"/>
                  </a:cubicBezTo>
                  <a:cubicBezTo>
                    <a:pt x="693" y="824"/>
                    <a:pt x="789" y="804"/>
                    <a:pt x="767" y="804"/>
                  </a:cubicBezTo>
                  <a:lnTo>
                    <a:pt x="767" y="804"/>
                  </a:lnTo>
                  <a:cubicBezTo>
                    <a:pt x="775" y="804"/>
                    <a:pt x="759" y="807"/>
                    <a:pt x="750" y="807"/>
                  </a:cubicBezTo>
                  <a:cubicBezTo>
                    <a:pt x="746" y="807"/>
                    <a:pt x="744" y="806"/>
                    <a:pt x="748" y="804"/>
                  </a:cubicBezTo>
                  <a:cubicBezTo>
                    <a:pt x="686" y="804"/>
                    <a:pt x="780" y="804"/>
                    <a:pt x="829" y="779"/>
                  </a:cubicBezTo>
                  <a:cubicBezTo>
                    <a:pt x="805" y="761"/>
                    <a:pt x="749" y="742"/>
                    <a:pt x="773" y="718"/>
                  </a:cubicBezTo>
                  <a:lnTo>
                    <a:pt x="773" y="718"/>
                  </a:lnTo>
                  <a:cubicBezTo>
                    <a:pt x="767" y="719"/>
                    <a:pt x="736" y="723"/>
                    <a:pt x="736" y="723"/>
                  </a:cubicBezTo>
                  <a:cubicBezTo>
                    <a:pt x="780" y="714"/>
                    <a:pt x="773" y="713"/>
                    <a:pt x="760" y="713"/>
                  </a:cubicBezTo>
                  <a:cubicBezTo>
                    <a:pt x="753" y="713"/>
                    <a:pt x="745" y="713"/>
                    <a:pt x="740" y="713"/>
                  </a:cubicBezTo>
                  <a:cubicBezTo>
                    <a:pt x="736" y="713"/>
                    <a:pt x="734" y="713"/>
                    <a:pt x="742" y="711"/>
                  </a:cubicBezTo>
                  <a:cubicBezTo>
                    <a:pt x="761" y="705"/>
                    <a:pt x="767" y="705"/>
                    <a:pt x="773" y="705"/>
                  </a:cubicBezTo>
                  <a:cubicBezTo>
                    <a:pt x="811" y="692"/>
                    <a:pt x="755" y="692"/>
                    <a:pt x="792" y="674"/>
                  </a:cubicBezTo>
                  <a:lnTo>
                    <a:pt x="804" y="674"/>
                  </a:lnTo>
                  <a:cubicBezTo>
                    <a:pt x="742" y="674"/>
                    <a:pt x="829" y="649"/>
                    <a:pt x="780" y="649"/>
                  </a:cubicBezTo>
                  <a:cubicBezTo>
                    <a:pt x="817" y="642"/>
                    <a:pt x="804" y="642"/>
                    <a:pt x="823" y="636"/>
                  </a:cubicBezTo>
                  <a:lnTo>
                    <a:pt x="823" y="636"/>
                  </a:lnTo>
                  <a:cubicBezTo>
                    <a:pt x="808" y="638"/>
                    <a:pt x="798" y="639"/>
                    <a:pt x="791" y="639"/>
                  </a:cubicBezTo>
                  <a:cubicBezTo>
                    <a:pt x="756" y="639"/>
                    <a:pt x="829" y="617"/>
                    <a:pt x="798" y="617"/>
                  </a:cubicBezTo>
                  <a:cubicBezTo>
                    <a:pt x="795" y="617"/>
                    <a:pt x="791" y="617"/>
                    <a:pt x="786" y="618"/>
                  </a:cubicBezTo>
                  <a:lnTo>
                    <a:pt x="804" y="611"/>
                  </a:lnTo>
                  <a:cubicBezTo>
                    <a:pt x="792" y="586"/>
                    <a:pt x="811" y="555"/>
                    <a:pt x="755" y="537"/>
                  </a:cubicBezTo>
                  <a:cubicBezTo>
                    <a:pt x="742" y="524"/>
                    <a:pt x="829" y="493"/>
                    <a:pt x="780" y="487"/>
                  </a:cubicBezTo>
                  <a:cubicBezTo>
                    <a:pt x="767" y="487"/>
                    <a:pt x="748" y="493"/>
                    <a:pt x="736" y="493"/>
                  </a:cubicBezTo>
                  <a:cubicBezTo>
                    <a:pt x="736" y="487"/>
                    <a:pt x="767" y="487"/>
                    <a:pt x="780" y="480"/>
                  </a:cubicBezTo>
                  <a:cubicBezTo>
                    <a:pt x="736" y="480"/>
                    <a:pt x="786" y="462"/>
                    <a:pt x="780" y="449"/>
                  </a:cubicBezTo>
                  <a:lnTo>
                    <a:pt x="780" y="449"/>
                  </a:lnTo>
                  <a:cubicBezTo>
                    <a:pt x="773" y="452"/>
                    <a:pt x="769" y="452"/>
                    <a:pt x="762" y="452"/>
                  </a:cubicBezTo>
                  <a:cubicBezTo>
                    <a:pt x="756" y="452"/>
                    <a:pt x="748" y="452"/>
                    <a:pt x="736" y="456"/>
                  </a:cubicBezTo>
                  <a:cubicBezTo>
                    <a:pt x="798" y="431"/>
                    <a:pt x="705" y="437"/>
                    <a:pt x="755" y="412"/>
                  </a:cubicBezTo>
                  <a:lnTo>
                    <a:pt x="755" y="412"/>
                  </a:lnTo>
                  <a:cubicBezTo>
                    <a:pt x="720" y="422"/>
                    <a:pt x="705" y="425"/>
                    <a:pt x="698" y="425"/>
                  </a:cubicBezTo>
                  <a:cubicBezTo>
                    <a:pt x="688" y="425"/>
                    <a:pt x="697" y="418"/>
                    <a:pt x="686" y="418"/>
                  </a:cubicBezTo>
                  <a:cubicBezTo>
                    <a:pt x="686" y="413"/>
                    <a:pt x="706" y="408"/>
                    <a:pt x="724" y="406"/>
                  </a:cubicBezTo>
                  <a:lnTo>
                    <a:pt x="724" y="406"/>
                  </a:lnTo>
                  <a:cubicBezTo>
                    <a:pt x="726" y="408"/>
                    <a:pt x="728" y="410"/>
                    <a:pt x="730" y="412"/>
                  </a:cubicBezTo>
                  <a:lnTo>
                    <a:pt x="736" y="406"/>
                  </a:lnTo>
                  <a:cubicBezTo>
                    <a:pt x="732" y="406"/>
                    <a:pt x="728" y="406"/>
                    <a:pt x="724" y="406"/>
                  </a:cubicBezTo>
                  <a:lnTo>
                    <a:pt x="724" y="406"/>
                  </a:lnTo>
                  <a:cubicBezTo>
                    <a:pt x="716" y="399"/>
                    <a:pt x="715" y="396"/>
                    <a:pt x="736" y="381"/>
                  </a:cubicBezTo>
                  <a:cubicBezTo>
                    <a:pt x="728" y="381"/>
                    <a:pt x="703" y="384"/>
                    <a:pt x="691" y="384"/>
                  </a:cubicBezTo>
                  <a:cubicBezTo>
                    <a:pt x="685" y="384"/>
                    <a:pt x="682" y="383"/>
                    <a:pt x="686" y="381"/>
                  </a:cubicBezTo>
                  <a:cubicBezTo>
                    <a:pt x="748" y="362"/>
                    <a:pt x="686" y="368"/>
                    <a:pt x="705" y="356"/>
                  </a:cubicBezTo>
                  <a:lnTo>
                    <a:pt x="705" y="356"/>
                  </a:lnTo>
                  <a:cubicBezTo>
                    <a:pt x="677" y="366"/>
                    <a:pt x="652" y="371"/>
                    <a:pt x="639" y="371"/>
                  </a:cubicBezTo>
                  <a:cubicBezTo>
                    <a:pt x="628" y="371"/>
                    <a:pt x="625" y="368"/>
                    <a:pt x="636" y="362"/>
                  </a:cubicBezTo>
                  <a:lnTo>
                    <a:pt x="705" y="350"/>
                  </a:lnTo>
                  <a:cubicBezTo>
                    <a:pt x="655" y="343"/>
                    <a:pt x="736" y="300"/>
                    <a:pt x="636" y="300"/>
                  </a:cubicBezTo>
                  <a:lnTo>
                    <a:pt x="680" y="287"/>
                  </a:lnTo>
                  <a:cubicBezTo>
                    <a:pt x="628" y="282"/>
                    <a:pt x="667" y="249"/>
                    <a:pt x="604" y="249"/>
                  </a:cubicBezTo>
                  <a:cubicBezTo>
                    <a:pt x="599" y="249"/>
                    <a:pt x="593" y="249"/>
                    <a:pt x="586" y="250"/>
                  </a:cubicBezTo>
                  <a:cubicBezTo>
                    <a:pt x="605" y="237"/>
                    <a:pt x="618" y="225"/>
                    <a:pt x="618" y="219"/>
                  </a:cubicBezTo>
                  <a:lnTo>
                    <a:pt x="618" y="219"/>
                  </a:lnTo>
                  <a:cubicBezTo>
                    <a:pt x="574" y="225"/>
                    <a:pt x="580" y="219"/>
                    <a:pt x="518" y="231"/>
                  </a:cubicBezTo>
                  <a:cubicBezTo>
                    <a:pt x="518" y="231"/>
                    <a:pt x="549" y="219"/>
                    <a:pt x="561" y="213"/>
                  </a:cubicBezTo>
                  <a:cubicBezTo>
                    <a:pt x="572" y="202"/>
                    <a:pt x="610" y="184"/>
                    <a:pt x="588" y="184"/>
                  </a:cubicBezTo>
                  <a:cubicBezTo>
                    <a:pt x="583" y="184"/>
                    <a:pt x="575" y="185"/>
                    <a:pt x="561" y="188"/>
                  </a:cubicBezTo>
                  <a:lnTo>
                    <a:pt x="593" y="175"/>
                  </a:lnTo>
                  <a:lnTo>
                    <a:pt x="593" y="175"/>
                  </a:lnTo>
                  <a:cubicBezTo>
                    <a:pt x="579" y="177"/>
                    <a:pt x="564" y="179"/>
                    <a:pt x="553" y="179"/>
                  </a:cubicBezTo>
                  <a:cubicBezTo>
                    <a:pt x="534" y="179"/>
                    <a:pt x="525" y="175"/>
                    <a:pt x="549" y="163"/>
                  </a:cubicBezTo>
                  <a:lnTo>
                    <a:pt x="549" y="163"/>
                  </a:lnTo>
                  <a:cubicBezTo>
                    <a:pt x="518" y="169"/>
                    <a:pt x="499" y="163"/>
                    <a:pt x="462" y="181"/>
                  </a:cubicBezTo>
                  <a:cubicBezTo>
                    <a:pt x="451" y="181"/>
                    <a:pt x="500" y="168"/>
                    <a:pt x="491" y="168"/>
                  </a:cubicBezTo>
                  <a:cubicBezTo>
                    <a:pt x="489" y="168"/>
                    <a:pt x="486" y="168"/>
                    <a:pt x="480" y="169"/>
                  </a:cubicBezTo>
                  <a:lnTo>
                    <a:pt x="537" y="157"/>
                  </a:lnTo>
                  <a:cubicBezTo>
                    <a:pt x="543" y="138"/>
                    <a:pt x="512" y="125"/>
                    <a:pt x="480" y="119"/>
                  </a:cubicBezTo>
                  <a:cubicBezTo>
                    <a:pt x="537" y="94"/>
                    <a:pt x="468" y="107"/>
                    <a:pt x="499" y="88"/>
                  </a:cubicBezTo>
                  <a:cubicBezTo>
                    <a:pt x="474" y="88"/>
                    <a:pt x="485" y="77"/>
                    <a:pt x="473" y="77"/>
                  </a:cubicBezTo>
                  <a:cubicBezTo>
                    <a:pt x="467" y="77"/>
                    <a:pt x="456" y="80"/>
                    <a:pt x="431" y="88"/>
                  </a:cubicBezTo>
                  <a:lnTo>
                    <a:pt x="462" y="76"/>
                  </a:lnTo>
                  <a:cubicBezTo>
                    <a:pt x="468" y="63"/>
                    <a:pt x="462" y="57"/>
                    <a:pt x="480" y="38"/>
                  </a:cubicBezTo>
                  <a:cubicBezTo>
                    <a:pt x="482" y="37"/>
                    <a:pt x="481" y="36"/>
                    <a:pt x="478" y="36"/>
                  </a:cubicBezTo>
                  <a:cubicBezTo>
                    <a:pt x="467" y="36"/>
                    <a:pt x="427" y="46"/>
                    <a:pt x="412" y="51"/>
                  </a:cubicBezTo>
                  <a:lnTo>
                    <a:pt x="449" y="38"/>
                  </a:lnTo>
                  <a:cubicBezTo>
                    <a:pt x="424" y="38"/>
                    <a:pt x="368" y="57"/>
                    <a:pt x="331" y="63"/>
                  </a:cubicBezTo>
                  <a:cubicBezTo>
                    <a:pt x="356" y="57"/>
                    <a:pt x="331" y="63"/>
                    <a:pt x="356" y="51"/>
                  </a:cubicBezTo>
                  <a:cubicBezTo>
                    <a:pt x="375" y="44"/>
                    <a:pt x="412" y="38"/>
                    <a:pt x="462" y="26"/>
                  </a:cubicBezTo>
                  <a:cubicBezTo>
                    <a:pt x="465" y="23"/>
                    <a:pt x="462" y="22"/>
                    <a:pt x="457" y="22"/>
                  </a:cubicBezTo>
                  <a:cubicBezTo>
                    <a:pt x="448" y="22"/>
                    <a:pt x="431" y="25"/>
                    <a:pt x="423" y="25"/>
                  </a:cubicBezTo>
                  <a:cubicBezTo>
                    <a:pt x="416" y="25"/>
                    <a:pt x="416" y="22"/>
                    <a:pt x="437" y="13"/>
                  </a:cubicBezTo>
                  <a:cubicBezTo>
                    <a:pt x="442" y="11"/>
                    <a:pt x="442" y="9"/>
                    <a:pt x="437" y="9"/>
                  </a:cubicBezTo>
                  <a:cubicBezTo>
                    <a:pt x="431" y="9"/>
                    <a:pt x="419" y="11"/>
                    <a:pt x="401" y="16"/>
                  </a:cubicBezTo>
                  <a:lnTo>
                    <a:pt x="401" y="16"/>
                  </a:lnTo>
                  <a:cubicBezTo>
                    <a:pt x="410" y="12"/>
                    <a:pt x="419" y="7"/>
                    <a:pt x="431" y="7"/>
                  </a:cubicBezTo>
                  <a:cubicBezTo>
                    <a:pt x="431" y="4"/>
                    <a:pt x="429" y="2"/>
                    <a:pt x="42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1" name="Google Shape;5861;p64"/>
            <p:cNvSpPr/>
            <p:nvPr/>
          </p:nvSpPr>
          <p:spPr>
            <a:xfrm rot="5400000">
              <a:off x="4611566" y="2259389"/>
              <a:ext cx="2796" cy="886"/>
            </a:xfrm>
            <a:custGeom>
              <a:avLst/>
              <a:gdLst/>
              <a:ahLst/>
              <a:cxnLst/>
              <a:rect l="l" t="t" r="r" b="b"/>
              <a:pathLst>
                <a:path w="82" h="26" extrusionOk="0">
                  <a:moveTo>
                    <a:pt x="81" y="1"/>
                  </a:moveTo>
                  <a:lnTo>
                    <a:pt x="81" y="1"/>
                  </a:lnTo>
                  <a:cubicBezTo>
                    <a:pt x="56" y="7"/>
                    <a:pt x="32" y="20"/>
                    <a:pt x="0" y="26"/>
                  </a:cubicBezTo>
                  <a:cubicBezTo>
                    <a:pt x="44" y="20"/>
                    <a:pt x="56" y="7"/>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2" name="Google Shape;5862;p64"/>
            <p:cNvSpPr/>
            <p:nvPr/>
          </p:nvSpPr>
          <p:spPr>
            <a:xfrm rot="5400000">
              <a:off x="4605822" y="2251600"/>
              <a:ext cx="1296" cy="443"/>
            </a:xfrm>
            <a:custGeom>
              <a:avLst/>
              <a:gdLst/>
              <a:ahLst/>
              <a:cxnLst/>
              <a:rect l="l" t="t" r="r" b="b"/>
              <a:pathLst>
                <a:path w="38" h="13" extrusionOk="0">
                  <a:moveTo>
                    <a:pt x="37" y="1"/>
                  </a:moveTo>
                  <a:cubicBezTo>
                    <a:pt x="36" y="1"/>
                    <a:pt x="33" y="2"/>
                    <a:pt x="30" y="3"/>
                  </a:cubicBezTo>
                  <a:lnTo>
                    <a:pt x="30" y="3"/>
                  </a:lnTo>
                  <a:cubicBezTo>
                    <a:pt x="31" y="3"/>
                    <a:pt x="32" y="3"/>
                    <a:pt x="33" y="3"/>
                  </a:cubicBezTo>
                  <a:cubicBezTo>
                    <a:pt x="36" y="1"/>
                    <a:pt x="37" y="1"/>
                    <a:pt x="37" y="1"/>
                  </a:cubicBezTo>
                  <a:close/>
                  <a:moveTo>
                    <a:pt x="30" y="3"/>
                  </a:moveTo>
                  <a:cubicBezTo>
                    <a:pt x="18" y="4"/>
                    <a:pt x="8" y="9"/>
                    <a:pt x="8" y="9"/>
                  </a:cubicBezTo>
                  <a:cubicBezTo>
                    <a:pt x="2" y="11"/>
                    <a:pt x="0" y="12"/>
                    <a:pt x="1" y="12"/>
                  </a:cubicBezTo>
                  <a:cubicBezTo>
                    <a:pt x="4" y="12"/>
                    <a:pt x="16" y="9"/>
                    <a:pt x="20" y="9"/>
                  </a:cubicBezTo>
                  <a:cubicBezTo>
                    <a:pt x="23" y="7"/>
                    <a:pt x="26" y="5"/>
                    <a:pt x="30"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3" name="Google Shape;5863;p64"/>
            <p:cNvSpPr/>
            <p:nvPr/>
          </p:nvSpPr>
          <p:spPr>
            <a:xfrm rot="5400000">
              <a:off x="4604441" y="2251003"/>
              <a:ext cx="1943" cy="239"/>
            </a:xfrm>
            <a:custGeom>
              <a:avLst/>
              <a:gdLst/>
              <a:ahLst/>
              <a:cxnLst/>
              <a:rect l="l" t="t" r="r" b="b"/>
              <a:pathLst>
                <a:path w="57" h="7" extrusionOk="0">
                  <a:moveTo>
                    <a:pt x="57" y="0"/>
                  </a:moveTo>
                  <a:lnTo>
                    <a:pt x="0" y="7"/>
                  </a:lnTo>
                  <a:cubicBezTo>
                    <a:pt x="7" y="7"/>
                    <a:pt x="32" y="7"/>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4" name="Google Shape;5864;p64"/>
            <p:cNvSpPr/>
            <p:nvPr/>
          </p:nvSpPr>
          <p:spPr>
            <a:xfrm rot="5400000">
              <a:off x="4603060" y="2247918"/>
              <a:ext cx="1091" cy="443"/>
            </a:xfrm>
            <a:custGeom>
              <a:avLst/>
              <a:gdLst/>
              <a:ahLst/>
              <a:cxnLst/>
              <a:rect l="l" t="t" r="r" b="b"/>
              <a:pathLst>
                <a:path w="32" h="13" extrusionOk="0">
                  <a:moveTo>
                    <a:pt x="32" y="0"/>
                  </a:moveTo>
                  <a:cubicBezTo>
                    <a:pt x="19" y="6"/>
                    <a:pt x="13" y="6"/>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5" name="Google Shape;5865;p64"/>
            <p:cNvSpPr/>
            <p:nvPr/>
          </p:nvSpPr>
          <p:spPr>
            <a:xfrm rot="5400000">
              <a:off x="4603470" y="2249793"/>
              <a:ext cx="1125" cy="477"/>
            </a:xfrm>
            <a:custGeom>
              <a:avLst/>
              <a:gdLst/>
              <a:ahLst/>
              <a:cxnLst/>
              <a:rect l="l" t="t" r="r" b="b"/>
              <a:pathLst>
                <a:path w="33" h="14" extrusionOk="0">
                  <a:moveTo>
                    <a:pt x="33" y="1"/>
                  </a:moveTo>
                  <a:lnTo>
                    <a:pt x="33" y="1"/>
                  </a:lnTo>
                  <a:cubicBezTo>
                    <a:pt x="0" y="10"/>
                    <a:pt x="13" y="9"/>
                    <a:pt x="14" y="10"/>
                  </a:cubicBezTo>
                  <a:lnTo>
                    <a:pt x="14" y="10"/>
                  </a:lnTo>
                  <a:cubicBezTo>
                    <a:pt x="24" y="5"/>
                    <a:pt x="33" y="1"/>
                    <a:pt x="33" y="1"/>
                  </a:cubicBezTo>
                  <a:close/>
                  <a:moveTo>
                    <a:pt x="14" y="10"/>
                  </a:moveTo>
                  <a:cubicBezTo>
                    <a:pt x="12" y="11"/>
                    <a:pt x="10" y="12"/>
                    <a:pt x="8" y="13"/>
                  </a:cubicBezTo>
                  <a:cubicBezTo>
                    <a:pt x="13" y="12"/>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6" name="Google Shape;5866;p64"/>
            <p:cNvSpPr/>
            <p:nvPr/>
          </p:nvSpPr>
          <p:spPr>
            <a:xfrm rot="5400000">
              <a:off x="4601219" y="2248463"/>
              <a:ext cx="989" cy="205"/>
            </a:xfrm>
            <a:custGeom>
              <a:avLst/>
              <a:gdLst/>
              <a:ahLst/>
              <a:cxnLst/>
              <a:rect l="l" t="t" r="r" b="b"/>
              <a:pathLst>
                <a:path w="29" h="6" extrusionOk="0">
                  <a:moveTo>
                    <a:pt x="27" y="1"/>
                  </a:moveTo>
                  <a:cubicBezTo>
                    <a:pt x="26" y="1"/>
                    <a:pt x="22" y="1"/>
                    <a:pt x="12" y="3"/>
                  </a:cubicBezTo>
                  <a:cubicBezTo>
                    <a:pt x="16" y="2"/>
                    <a:pt x="16" y="2"/>
                    <a:pt x="16" y="2"/>
                  </a:cubicBezTo>
                  <a:lnTo>
                    <a:pt x="16" y="2"/>
                  </a:lnTo>
                  <a:cubicBezTo>
                    <a:pt x="14" y="2"/>
                    <a:pt x="0" y="5"/>
                    <a:pt x="4" y="5"/>
                  </a:cubicBezTo>
                  <a:cubicBezTo>
                    <a:pt x="6" y="5"/>
                    <a:pt x="10" y="5"/>
                    <a:pt x="18" y="3"/>
                  </a:cubicBezTo>
                  <a:cubicBezTo>
                    <a:pt x="18" y="3"/>
                    <a:pt x="29"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7" name="Google Shape;5867;p64"/>
            <p:cNvSpPr/>
            <p:nvPr/>
          </p:nvSpPr>
          <p:spPr>
            <a:xfrm rot="5400000">
              <a:off x="4600725" y="2249401"/>
              <a:ext cx="1091" cy="477"/>
            </a:xfrm>
            <a:custGeom>
              <a:avLst/>
              <a:gdLst/>
              <a:ahLst/>
              <a:cxnLst/>
              <a:rect l="l" t="t" r="r" b="b"/>
              <a:pathLst>
                <a:path w="32" h="14" extrusionOk="0">
                  <a:moveTo>
                    <a:pt x="31" y="1"/>
                  </a:moveTo>
                  <a:lnTo>
                    <a:pt x="0" y="13"/>
                  </a:lnTo>
                  <a:cubicBezTo>
                    <a:pt x="0" y="13"/>
                    <a:pt x="19" y="13"/>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8" name="Google Shape;5868;p64"/>
            <p:cNvSpPr/>
            <p:nvPr/>
          </p:nvSpPr>
          <p:spPr>
            <a:xfrm rot="5400000">
              <a:off x="4586799" y="2257156"/>
              <a:ext cx="886" cy="34"/>
            </a:xfrm>
            <a:custGeom>
              <a:avLst/>
              <a:gdLst/>
              <a:ahLst/>
              <a:cxnLst/>
              <a:rect l="l" t="t" r="r" b="b"/>
              <a:pathLst>
                <a:path w="26" h="1" extrusionOk="0">
                  <a:moveTo>
                    <a:pt x="13" y="0"/>
                  </a:moveTo>
                  <a:lnTo>
                    <a:pt x="1" y="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9" name="Google Shape;5869;p64"/>
            <p:cNvSpPr/>
            <p:nvPr/>
          </p:nvSpPr>
          <p:spPr>
            <a:xfrm rot="5400000">
              <a:off x="4579776" y="2257804"/>
              <a:ext cx="1159" cy="239"/>
            </a:xfrm>
            <a:custGeom>
              <a:avLst/>
              <a:gdLst/>
              <a:ahLst/>
              <a:cxnLst/>
              <a:rect l="l" t="t" r="r" b="b"/>
              <a:pathLst>
                <a:path w="34" h="7" extrusionOk="0">
                  <a:moveTo>
                    <a:pt x="26" y="0"/>
                  </a:moveTo>
                  <a:cubicBezTo>
                    <a:pt x="27" y="1"/>
                    <a:pt x="27" y="2"/>
                    <a:pt x="27" y="2"/>
                  </a:cubicBezTo>
                  <a:lnTo>
                    <a:pt x="27" y="2"/>
                  </a:lnTo>
                  <a:cubicBezTo>
                    <a:pt x="32" y="1"/>
                    <a:pt x="33" y="0"/>
                    <a:pt x="26" y="0"/>
                  </a:cubicBezTo>
                  <a:close/>
                  <a:moveTo>
                    <a:pt x="27" y="2"/>
                  </a:moveTo>
                  <a:lnTo>
                    <a:pt x="27" y="2"/>
                  </a:lnTo>
                  <a:cubicBezTo>
                    <a:pt x="19" y="4"/>
                    <a:pt x="4" y="6"/>
                    <a:pt x="2" y="7"/>
                  </a:cubicBezTo>
                  <a:lnTo>
                    <a:pt x="2" y="7"/>
                  </a:lnTo>
                  <a:cubicBezTo>
                    <a:pt x="6" y="7"/>
                    <a:pt x="25" y="6"/>
                    <a:pt x="27" y="2"/>
                  </a:cubicBezTo>
                  <a:close/>
                  <a:moveTo>
                    <a:pt x="2" y="7"/>
                  </a:moveTo>
                  <a:cubicBezTo>
                    <a:pt x="0" y="7"/>
                    <a:pt x="0" y="7"/>
                    <a:pt x="1" y="7"/>
                  </a:cubicBezTo>
                  <a:cubicBezTo>
                    <a:pt x="1" y="7"/>
                    <a:pt x="1" y="7"/>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0" name="Google Shape;5870;p64"/>
            <p:cNvSpPr/>
            <p:nvPr/>
          </p:nvSpPr>
          <p:spPr>
            <a:xfrm rot="5400000">
              <a:off x="4576418" y="2264162"/>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1" name="Google Shape;5871;p64"/>
            <p:cNvSpPr/>
            <p:nvPr/>
          </p:nvSpPr>
          <p:spPr>
            <a:xfrm rot="5400000">
              <a:off x="4548207" y="2233599"/>
              <a:ext cx="1227" cy="511"/>
            </a:xfrm>
            <a:custGeom>
              <a:avLst/>
              <a:gdLst/>
              <a:ahLst/>
              <a:cxnLst/>
              <a:rect l="l" t="t" r="r" b="b"/>
              <a:pathLst>
                <a:path w="36" h="15" extrusionOk="0">
                  <a:moveTo>
                    <a:pt x="33" y="0"/>
                  </a:moveTo>
                  <a:cubicBezTo>
                    <a:pt x="30" y="0"/>
                    <a:pt x="21" y="4"/>
                    <a:pt x="11" y="8"/>
                  </a:cubicBezTo>
                  <a:cubicBezTo>
                    <a:pt x="4" y="13"/>
                    <a:pt x="1" y="15"/>
                    <a:pt x="1" y="15"/>
                  </a:cubicBezTo>
                  <a:cubicBezTo>
                    <a:pt x="2" y="15"/>
                    <a:pt x="15" y="7"/>
                    <a:pt x="24" y="7"/>
                  </a:cubicBezTo>
                  <a:cubicBezTo>
                    <a:pt x="26" y="7"/>
                    <a:pt x="28" y="7"/>
                    <a:pt x="29" y="8"/>
                  </a:cubicBezTo>
                  <a:cubicBezTo>
                    <a:pt x="35" y="2"/>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2" name="Google Shape;5872;p64"/>
            <p:cNvSpPr/>
            <p:nvPr/>
          </p:nvSpPr>
          <p:spPr>
            <a:xfrm rot="5400000">
              <a:off x="4501194" y="2213792"/>
              <a:ext cx="39752" cy="53832"/>
            </a:xfrm>
            <a:custGeom>
              <a:avLst/>
              <a:gdLst/>
              <a:ahLst/>
              <a:cxnLst/>
              <a:rect l="l" t="t" r="r" b="b"/>
              <a:pathLst>
                <a:path w="1166" h="1579" extrusionOk="0">
                  <a:moveTo>
                    <a:pt x="318" y="38"/>
                  </a:moveTo>
                  <a:cubicBezTo>
                    <a:pt x="297" y="44"/>
                    <a:pt x="284" y="47"/>
                    <a:pt x="281" y="47"/>
                  </a:cubicBezTo>
                  <a:cubicBezTo>
                    <a:pt x="278" y="47"/>
                    <a:pt x="284" y="44"/>
                    <a:pt x="300" y="38"/>
                  </a:cubicBezTo>
                  <a:close/>
                  <a:moveTo>
                    <a:pt x="259" y="83"/>
                  </a:moveTo>
                  <a:lnTo>
                    <a:pt x="259" y="83"/>
                  </a:lnTo>
                  <a:cubicBezTo>
                    <a:pt x="256" y="84"/>
                    <a:pt x="252" y="86"/>
                    <a:pt x="250" y="88"/>
                  </a:cubicBezTo>
                  <a:cubicBezTo>
                    <a:pt x="253" y="86"/>
                    <a:pt x="256" y="85"/>
                    <a:pt x="259" y="83"/>
                  </a:cubicBezTo>
                  <a:close/>
                  <a:moveTo>
                    <a:pt x="168" y="197"/>
                  </a:moveTo>
                  <a:cubicBezTo>
                    <a:pt x="163" y="198"/>
                    <a:pt x="157" y="201"/>
                    <a:pt x="146" y="205"/>
                  </a:cubicBezTo>
                  <a:lnTo>
                    <a:pt x="146" y="205"/>
                  </a:lnTo>
                  <a:cubicBezTo>
                    <a:pt x="153" y="203"/>
                    <a:pt x="160" y="200"/>
                    <a:pt x="168" y="197"/>
                  </a:cubicBezTo>
                  <a:close/>
                  <a:moveTo>
                    <a:pt x="99" y="222"/>
                  </a:moveTo>
                  <a:cubicBezTo>
                    <a:pt x="96" y="222"/>
                    <a:pt x="92" y="224"/>
                    <a:pt x="88" y="225"/>
                  </a:cubicBezTo>
                  <a:cubicBezTo>
                    <a:pt x="91" y="224"/>
                    <a:pt x="95" y="223"/>
                    <a:pt x="99" y="222"/>
                  </a:cubicBezTo>
                  <a:close/>
                  <a:moveTo>
                    <a:pt x="146" y="205"/>
                  </a:moveTo>
                  <a:cubicBezTo>
                    <a:pt x="128" y="212"/>
                    <a:pt x="111" y="218"/>
                    <a:pt x="99" y="222"/>
                  </a:cubicBezTo>
                  <a:lnTo>
                    <a:pt x="99" y="222"/>
                  </a:lnTo>
                  <a:cubicBezTo>
                    <a:pt x="105" y="220"/>
                    <a:pt x="108" y="220"/>
                    <a:pt x="109" y="220"/>
                  </a:cubicBezTo>
                  <a:cubicBezTo>
                    <a:pt x="116" y="220"/>
                    <a:pt x="82" y="234"/>
                    <a:pt x="85" y="234"/>
                  </a:cubicBezTo>
                  <a:cubicBezTo>
                    <a:pt x="86" y="234"/>
                    <a:pt x="89" y="233"/>
                    <a:pt x="94" y="231"/>
                  </a:cubicBezTo>
                  <a:lnTo>
                    <a:pt x="94" y="231"/>
                  </a:lnTo>
                  <a:cubicBezTo>
                    <a:pt x="82" y="237"/>
                    <a:pt x="51" y="244"/>
                    <a:pt x="51" y="250"/>
                  </a:cubicBezTo>
                  <a:cubicBezTo>
                    <a:pt x="82" y="237"/>
                    <a:pt x="125" y="219"/>
                    <a:pt x="144" y="206"/>
                  </a:cubicBezTo>
                  <a:cubicBezTo>
                    <a:pt x="145" y="206"/>
                    <a:pt x="145" y="206"/>
                    <a:pt x="146" y="205"/>
                  </a:cubicBezTo>
                  <a:close/>
                  <a:moveTo>
                    <a:pt x="149" y="301"/>
                  </a:moveTo>
                  <a:cubicBezTo>
                    <a:pt x="147" y="303"/>
                    <a:pt x="145" y="304"/>
                    <a:pt x="145" y="304"/>
                  </a:cubicBezTo>
                  <a:cubicBezTo>
                    <a:pt x="144" y="304"/>
                    <a:pt x="146" y="303"/>
                    <a:pt x="149" y="301"/>
                  </a:cubicBezTo>
                  <a:close/>
                  <a:moveTo>
                    <a:pt x="53" y="393"/>
                  </a:moveTo>
                  <a:lnTo>
                    <a:pt x="53" y="393"/>
                  </a:lnTo>
                  <a:cubicBezTo>
                    <a:pt x="52" y="393"/>
                    <a:pt x="51" y="393"/>
                    <a:pt x="51" y="393"/>
                  </a:cubicBezTo>
                  <a:cubicBezTo>
                    <a:pt x="48" y="394"/>
                    <a:pt x="47" y="394"/>
                    <a:pt x="47" y="394"/>
                  </a:cubicBezTo>
                  <a:cubicBezTo>
                    <a:pt x="47" y="394"/>
                    <a:pt x="50" y="394"/>
                    <a:pt x="53" y="393"/>
                  </a:cubicBezTo>
                  <a:close/>
                  <a:moveTo>
                    <a:pt x="78" y="405"/>
                  </a:moveTo>
                  <a:lnTo>
                    <a:pt x="78" y="405"/>
                  </a:lnTo>
                  <a:cubicBezTo>
                    <a:pt x="73" y="406"/>
                    <a:pt x="67" y="408"/>
                    <a:pt x="57" y="412"/>
                  </a:cubicBezTo>
                  <a:cubicBezTo>
                    <a:pt x="64" y="409"/>
                    <a:pt x="71" y="407"/>
                    <a:pt x="78" y="405"/>
                  </a:cubicBezTo>
                  <a:close/>
                  <a:moveTo>
                    <a:pt x="114" y="404"/>
                  </a:moveTo>
                  <a:cubicBezTo>
                    <a:pt x="110" y="406"/>
                    <a:pt x="103" y="408"/>
                    <a:pt x="94" y="412"/>
                  </a:cubicBezTo>
                  <a:cubicBezTo>
                    <a:pt x="107" y="407"/>
                    <a:pt x="113" y="405"/>
                    <a:pt x="114" y="404"/>
                  </a:cubicBezTo>
                  <a:close/>
                  <a:moveTo>
                    <a:pt x="168" y="474"/>
                  </a:moveTo>
                  <a:lnTo>
                    <a:pt x="168" y="474"/>
                  </a:lnTo>
                  <a:cubicBezTo>
                    <a:pt x="157" y="477"/>
                    <a:pt x="147" y="481"/>
                    <a:pt x="147" y="481"/>
                  </a:cubicBezTo>
                  <a:cubicBezTo>
                    <a:pt x="147" y="481"/>
                    <a:pt x="148" y="481"/>
                    <a:pt x="150" y="480"/>
                  </a:cubicBezTo>
                  <a:cubicBezTo>
                    <a:pt x="156" y="479"/>
                    <a:pt x="162" y="477"/>
                    <a:pt x="168" y="474"/>
                  </a:cubicBezTo>
                  <a:close/>
                  <a:moveTo>
                    <a:pt x="804" y="474"/>
                  </a:moveTo>
                  <a:cubicBezTo>
                    <a:pt x="792" y="480"/>
                    <a:pt x="773" y="487"/>
                    <a:pt x="761" y="487"/>
                  </a:cubicBezTo>
                  <a:cubicBezTo>
                    <a:pt x="761" y="487"/>
                    <a:pt x="792" y="480"/>
                    <a:pt x="804" y="474"/>
                  </a:cubicBezTo>
                  <a:close/>
                  <a:moveTo>
                    <a:pt x="304" y="647"/>
                  </a:moveTo>
                  <a:cubicBezTo>
                    <a:pt x="303" y="648"/>
                    <a:pt x="301" y="648"/>
                    <a:pt x="300" y="648"/>
                  </a:cubicBezTo>
                  <a:lnTo>
                    <a:pt x="306" y="648"/>
                  </a:lnTo>
                  <a:cubicBezTo>
                    <a:pt x="306" y="648"/>
                    <a:pt x="306" y="648"/>
                    <a:pt x="304" y="647"/>
                  </a:cubicBezTo>
                  <a:close/>
                  <a:moveTo>
                    <a:pt x="842" y="667"/>
                  </a:moveTo>
                  <a:cubicBezTo>
                    <a:pt x="841" y="667"/>
                    <a:pt x="841" y="668"/>
                    <a:pt x="841" y="668"/>
                  </a:cubicBezTo>
                  <a:lnTo>
                    <a:pt x="841" y="668"/>
                  </a:lnTo>
                  <a:cubicBezTo>
                    <a:pt x="843" y="668"/>
                    <a:pt x="845" y="667"/>
                    <a:pt x="848" y="667"/>
                  </a:cubicBezTo>
                  <a:close/>
                  <a:moveTo>
                    <a:pt x="393" y="673"/>
                  </a:moveTo>
                  <a:cubicBezTo>
                    <a:pt x="399" y="673"/>
                    <a:pt x="412" y="673"/>
                    <a:pt x="393" y="680"/>
                  </a:cubicBezTo>
                  <a:lnTo>
                    <a:pt x="381" y="680"/>
                  </a:lnTo>
                  <a:cubicBezTo>
                    <a:pt x="385" y="678"/>
                    <a:pt x="389" y="676"/>
                    <a:pt x="393" y="673"/>
                  </a:cubicBezTo>
                  <a:close/>
                  <a:moveTo>
                    <a:pt x="373" y="665"/>
                  </a:moveTo>
                  <a:cubicBezTo>
                    <a:pt x="380" y="665"/>
                    <a:pt x="352" y="675"/>
                    <a:pt x="337" y="680"/>
                  </a:cubicBezTo>
                  <a:cubicBezTo>
                    <a:pt x="333" y="681"/>
                    <a:pt x="331" y="681"/>
                    <a:pt x="331" y="681"/>
                  </a:cubicBezTo>
                  <a:cubicBezTo>
                    <a:pt x="329" y="681"/>
                    <a:pt x="332" y="679"/>
                    <a:pt x="335" y="677"/>
                  </a:cubicBezTo>
                  <a:lnTo>
                    <a:pt x="335" y="677"/>
                  </a:lnTo>
                  <a:cubicBezTo>
                    <a:pt x="346" y="673"/>
                    <a:pt x="356" y="669"/>
                    <a:pt x="362" y="667"/>
                  </a:cubicBezTo>
                  <a:cubicBezTo>
                    <a:pt x="368" y="666"/>
                    <a:pt x="372" y="665"/>
                    <a:pt x="373" y="665"/>
                  </a:cubicBezTo>
                  <a:close/>
                  <a:moveTo>
                    <a:pt x="829" y="711"/>
                  </a:moveTo>
                  <a:cubicBezTo>
                    <a:pt x="829" y="711"/>
                    <a:pt x="829" y="711"/>
                    <a:pt x="829" y="712"/>
                  </a:cubicBezTo>
                  <a:lnTo>
                    <a:pt x="829" y="712"/>
                  </a:lnTo>
                  <a:cubicBezTo>
                    <a:pt x="830" y="711"/>
                    <a:pt x="830" y="711"/>
                    <a:pt x="829" y="711"/>
                  </a:cubicBezTo>
                  <a:close/>
                  <a:moveTo>
                    <a:pt x="367" y="735"/>
                  </a:moveTo>
                  <a:cubicBezTo>
                    <a:pt x="366" y="735"/>
                    <a:pt x="364" y="735"/>
                    <a:pt x="362" y="736"/>
                  </a:cubicBezTo>
                  <a:cubicBezTo>
                    <a:pt x="361" y="736"/>
                    <a:pt x="360" y="737"/>
                    <a:pt x="359" y="738"/>
                  </a:cubicBezTo>
                  <a:lnTo>
                    <a:pt x="359" y="738"/>
                  </a:lnTo>
                  <a:cubicBezTo>
                    <a:pt x="361" y="737"/>
                    <a:pt x="364" y="736"/>
                    <a:pt x="367" y="735"/>
                  </a:cubicBezTo>
                  <a:close/>
                  <a:moveTo>
                    <a:pt x="374" y="741"/>
                  </a:moveTo>
                  <a:cubicBezTo>
                    <a:pt x="374" y="741"/>
                    <a:pt x="372" y="741"/>
                    <a:pt x="368" y="742"/>
                  </a:cubicBezTo>
                  <a:cubicBezTo>
                    <a:pt x="366" y="742"/>
                    <a:pt x="362" y="743"/>
                    <a:pt x="358" y="744"/>
                  </a:cubicBezTo>
                  <a:lnTo>
                    <a:pt x="358" y="744"/>
                  </a:lnTo>
                  <a:cubicBezTo>
                    <a:pt x="365" y="744"/>
                    <a:pt x="375" y="741"/>
                    <a:pt x="374" y="741"/>
                  </a:cubicBezTo>
                  <a:close/>
                  <a:moveTo>
                    <a:pt x="359" y="738"/>
                  </a:moveTo>
                  <a:cubicBezTo>
                    <a:pt x="348" y="742"/>
                    <a:pt x="344" y="745"/>
                    <a:pt x="337" y="748"/>
                  </a:cubicBezTo>
                  <a:cubicBezTo>
                    <a:pt x="345" y="748"/>
                    <a:pt x="352" y="746"/>
                    <a:pt x="358" y="744"/>
                  </a:cubicBezTo>
                  <a:lnTo>
                    <a:pt x="358" y="744"/>
                  </a:lnTo>
                  <a:cubicBezTo>
                    <a:pt x="357" y="744"/>
                    <a:pt x="357" y="744"/>
                    <a:pt x="356" y="744"/>
                  </a:cubicBezTo>
                  <a:cubicBezTo>
                    <a:pt x="352" y="744"/>
                    <a:pt x="351" y="743"/>
                    <a:pt x="359" y="738"/>
                  </a:cubicBezTo>
                  <a:close/>
                  <a:moveTo>
                    <a:pt x="406" y="876"/>
                  </a:moveTo>
                  <a:cubicBezTo>
                    <a:pt x="401" y="877"/>
                    <a:pt x="397" y="878"/>
                    <a:pt x="393" y="879"/>
                  </a:cubicBezTo>
                  <a:cubicBezTo>
                    <a:pt x="396" y="879"/>
                    <a:pt x="401" y="877"/>
                    <a:pt x="406" y="876"/>
                  </a:cubicBezTo>
                  <a:close/>
                  <a:moveTo>
                    <a:pt x="385" y="896"/>
                  </a:moveTo>
                  <a:cubicBezTo>
                    <a:pt x="384" y="896"/>
                    <a:pt x="382" y="897"/>
                    <a:pt x="381" y="898"/>
                  </a:cubicBezTo>
                  <a:cubicBezTo>
                    <a:pt x="382" y="897"/>
                    <a:pt x="384" y="896"/>
                    <a:pt x="385" y="896"/>
                  </a:cubicBezTo>
                  <a:close/>
                  <a:moveTo>
                    <a:pt x="423" y="908"/>
                  </a:moveTo>
                  <a:lnTo>
                    <a:pt x="423" y="908"/>
                  </a:lnTo>
                  <a:cubicBezTo>
                    <a:pt x="423" y="909"/>
                    <a:pt x="422" y="909"/>
                    <a:pt x="422" y="909"/>
                  </a:cubicBezTo>
                  <a:lnTo>
                    <a:pt x="422" y="909"/>
                  </a:lnTo>
                  <a:cubicBezTo>
                    <a:pt x="423" y="909"/>
                    <a:pt x="424" y="909"/>
                    <a:pt x="425" y="908"/>
                  </a:cubicBezTo>
                  <a:lnTo>
                    <a:pt x="425" y="908"/>
                  </a:lnTo>
                  <a:cubicBezTo>
                    <a:pt x="424" y="908"/>
                    <a:pt x="424" y="908"/>
                    <a:pt x="423" y="908"/>
                  </a:cubicBezTo>
                  <a:close/>
                  <a:moveTo>
                    <a:pt x="448" y="913"/>
                  </a:moveTo>
                  <a:cubicBezTo>
                    <a:pt x="449" y="913"/>
                    <a:pt x="449" y="913"/>
                    <a:pt x="449" y="913"/>
                  </a:cubicBezTo>
                  <a:lnTo>
                    <a:pt x="449" y="913"/>
                  </a:lnTo>
                  <a:cubicBezTo>
                    <a:pt x="448" y="913"/>
                    <a:pt x="446" y="913"/>
                    <a:pt x="444" y="913"/>
                  </a:cubicBezTo>
                  <a:lnTo>
                    <a:pt x="444" y="913"/>
                  </a:lnTo>
                  <a:cubicBezTo>
                    <a:pt x="446" y="913"/>
                    <a:pt x="447" y="913"/>
                    <a:pt x="448" y="913"/>
                  </a:cubicBezTo>
                  <a:close/>
                  <a:moveTo>
                    <a:pt x="370" y="934"/>
                  </a:moveTo>
                  <a:lnTo>
                    <a:pt x="370" y="934"/>
                  </a:lnTo>
                  <a:cubicBezTo>
                    <a:pt x="368" y="935"/>
                    <a:pt x="367" y="935"/>
                    <a:pt x="368" y="935"/>
                  </a:cubicBezTo>
                  <a:lnTo>
                    <a:pt x="370" y="934"/>
                  </a:lnTo>
                  <a:close/>
                  <a:moveTo>
                    <a:pt x="438" y="964"/>
                  </a:moveTo>
                  <a:cubicBezTo>
                    <a:pt x="435" y="965"/>
                    <a:pt x="433" y="966"/>
                    <a:pt x="437" y="966"/>
                  </a:cubicBezTo>
                  <a:cubicBezTo>
                    <a:pt x="437" y="965"/>
                    <a:pt x="437" y="965"/>
                    <a:pt x="438" y="964"/>
                  </a:cubicBezTo>
                  <a:close/>
                  <a:moveTo>
                    <a:pt x="654" y="1266"/>
                  </a:moveTo>
                  <a:cubicBezTo>
                    <a:pt x="651" y="1266"/>
                    <a:pt x="648" y="1267"/>
                    <a:pt x="642" y="1268"/>
                  </a:cubicBezTo>
                  <a:lnTo>
                    <a:pt x="642" y="1268"/>
                  </a:lnTo>
                  <a:cubicBezTo>
                    <a:pt x="647" y="1267"/>
                    <a:pt x="651" y="1267"/>
                    <a:pt x="655" y="1267"/>
                  </a:cubicBezTo>
                  <a:cubicBezTo>
                    <a:pt x="655" y="1267"/>
                    <a:pt x="656" y="1267"/>
                    <a:pt x="656" y="1267"/>
                  </a:cubicBezTo>
                  <a:lnTo>
                    <a:pt x="656" y="1267"/>
                  </a:lnTo>
                  <a:cubicBezTo>
                    <a:pt x="656" y="1266"/>
                    <a:pt x="655" y="1266"/>
                    <a:pt x="654" y="1266"/>
                  </a:cubicBezTo>
                  <a:close/>
                  <a:moveTo>
                    <a:pt x="642" y="1268"/>
                  </a:moveTo>
                  <a:cubicBezTo>
                    <a:pt x="637" y="1268"/>
                    <a:pt x="631" y="1270"/>
                    <a:pt x="624" y="1271"/>
                  </a:cubicBezTo>
                  <a:cubicBezTo>
                    <a:pt x="631" y="1270"/>
                    <a:pt x="637" y="1269"/>
                    <a:pt x="642" y="1268"/>
                  </a:cubicBezTo>
                  <a:close/>
                  <a:moveTo>
                    <a:pt x="381" y="1"/>
                  </a:moveTo>
                  <a:lnTo>
                    <a:pt x="300" y="28"/>
                  </a:lnTo>
                  <a:lnTo>
                    <a:pt x="300" y="28"/>
                  </a:lnTo>
                  <a:cubicBezTo>
                    <a:pt x="301" y="27"/>
                    <a:pt x="302" y="27"/>
                    <a:pt x="301" y="27"/>
                  </a:cubicBezTo>
                  <a:lnTo>
                    <a:pt x="301" y="27"/>
                  </a:lnTo>
                  <a:cubicBezTo>
                    <a:pt x="301" y="27"/>
                    <a:pt x="296" y="28"/>
                    <a:pt x="287" y="32"/>
                  </a:cubicBezTo>
                  <a:lnTo>
                    <a:pt x="300" y="28"/>
                  </a:lnTo>
                  <a:lnTo>
                    <a:pt x="300" y="28"/>
                  </a:lnTo>
                  <a:cubicBezTo>
                    <a:pt x="294" y="30"/>
                    <a:pt x="277" y="37"/>
                    <a:pt x="256" y="44"/>
                  </a:cubicBezTo>
                  <a:lnTo>
                    <a:pt x="281" y="44"/>
                  </a:lnTo>
                  <a:lnTo>
                    <a:pt x="244" y="57"/>
                  </a:lnTo>
                  <a:cubicBezTo>
                    <a:pt x="256" y="57"/>
                    <a:pt x="219" y="75"/>
                    <a:pt x="256" y="75"/>
                  </a:cubicBezTo>
                  <a:lnTo>
                    <a:pt x="294" y="57"/>
                  </a:lnTo>
                  <a:cubicBezTo>
                    <a:pt x="294" y="57"/>
                    <a:pt x="312" y="53"/>
                    <a:pt x="319" y="53"/>
                  </a:cubicBezTo>
                  <a:cubicBezTo>
                    <a:pt x="325" y="53"/>
                    <a:pt x="325" y="55"/>
                    <a:pt x="306" y="63"/>
                  </a:cubicBezTo>
                  <a:cubicBezTo>
                    <a:pt x="295" y="68"/>
                    <a:pt x="279" y="74"/>
                    <a:pt x="259" y="83"/>
                  </a:cubicBezTo>
                  <a:lnTo>
                    <a:pt x="259" y="83"/>
                  </a:lnTo>
                  <a:cubicBezTo>
                    <a:pt x="263" y="82"/>
                    <a:pt x="266" y="82"/>
                    <a:pt x="268" y="82"/>
                  </a:cubicBezTo>
                  <a:lnTo>
                    <a:pt x="268" y="82"/>
                  </a:lnTo>
                  <a:lnTo>
                    <a:pt x="200" y="107"/>
                  </a:lnTo>
                  <a:cubicBezTo>
                    <a:pt x="230" y="96"/>
                    <a:pt x="244" y="92"/>
                    <a:pt x="250" y="92"/>
                  </a:cubicBezTo>
                  <a:cubicBezTo>
                    <a:pt x="259" y="92"/>
                    <a:pt x="248" y="101"/>
                    <a:pt x="253" y="101"/>
                  </a:cubicBezTo>
                  <a:cubicBezTo>
                    <a:pt x="253" y="101"/>
                    <a:pt x="254" y="101"/>
                    <a:pt x="256" y="100"/>
                  </a:cubicBezTo>
                  <a:lnTo>
                    <a:pt x="256" y="100"/>
                  </a:lnTo>
                  <a:lnTo>
                    <a:pt x="244" y="107"/>
                  </a:lnTo>
                  <a:cubicBezTo>
                    <a:pt x="237" y="110"/>
                    <a:pt x="235" y="112"/>
                    <a:pt x="235" y="112"/>
                  </a:cubicBezTo>
                  <a:cubicBezTo>
                    <a:pt x="236" y="112"/>
                    <a:pt x="269" y="93"/>
                    <a:pt x="279" y="93"/>
                  </a:cubicBezTo>
                  <a:cubicBezTo>
                    <a:pt x="280" y="93"/>
                    <a:pt x="281" y="94"/>
                    <a:pt x="281" y="94"/>
                  </a:cubicBezTo>
                  <a:cubicBezTo>
                    <a:pt x="269" y="100"/>
                    <a:pt x="206" y="125"/>
                    <a:pt x="181" y="138"/>
                  </a:cubicBezTo>
                  <a:cubicBezTo>
                    <a:pt x="188" y="144"/>
                    <a:pt x="244" y="138"/>
                    <a:pt x="194" y="163"/>
                  </a:cubicBezTo>
                  <a:cubicBezTo>
                    <a:pt x="206" y="163"/>
                    <a:pt x="231" y="163"/>
                    <a:pt x="269" y="156"/>
                  </a:cubicBezTo>
                  <a:lnTo>
                    <a:pt x="269" y="156"/>
                  </a:lnTo>
                  <a:cubicBezTo>
                    <a:pt x="269" y="156"/>
                    <a:pt x="210" y="176"/>
                    <a:pt x="223" y="176"/>
                  </a:cubicBezTo>
                  <a:cubicBezTo>
                    <a:pt x="224" y="176"/>
                    <a:pt x="227" y="176"/>
                    <a:pt x="231" y="175"/>
                  </a:cubicBezTo>
                  <a:lnTo>
                    <a:pt x="231" y="175"/>
                  </a:lnTo>
                  <a:cubicBezTo>
                    <a:pt x="210" y="182"/>
                    <a:pt x="188" y="190"/>
                    <a:pt x="168" y="197"/>
                  </a:cubicBezTo>
                  <a:lnTo>
                    <a:pt x="168" y="197"/>
                  </a:lnTo>
                  <a:cubicBezTo>
                    <a:pt x="169" y="197"/>
                    <a:pt x="170" y="197"/>
                    <a:pt x="171" y="197"/>
                  </a:cubicBezTo>
                  <a:cubicBezTo>
                    <a:pt x="177" y="197"/>
                    <a:pt x="176" y="201"/>
                    <a:pt x="181" y="201"/>
                  </a:cubicBezTo>
                  <a:cubicBezTo>
                    <a:pt x="186" y="201"/>
                    <a:pt x="196" y="198"/>
                    <a:pt x="219" y="187"/>
                  </a:cubicBezTo>
                  <a:lnTo>
                    <a:pt x="219" y="187"/>
                  </a:lnTo>
                  <a:cubicBezTo>
                    <a:pt x="207" y="199"/>
                    <a:pt x="206" y="205"/>
                    <a:pt x="217" y="211"/>
                  </a:cubicBezTo>
                  <a:lnTo>
                    <a:pt x="217" y="211"/>
                  </a:lnTo>
                  <a:cubicBezTo>
                    <a:pt x="207" y="211"/>
                    <a:pt x="173" y="227"/>
                    <a:pt x="157" y="237"/>
                  </a:cubicBezTo>
                  <a:cubicBezTo>
                    <a:pt x="180" y="230"/>
                    <a:pt x="200" y="224"/>
                    <a:pt x="210" y="224"/>
                  </a:cubicBezTo>
                  <a:cubicBezTo>
                    <a:pt x="216" y="224"/>
                    <a:pt x="217" y="226"/>
                    <a:pt x="213" y="231"/>
                  </a:cubicBezTo>
                  <a:cubicBezTo>
                    <a:pt x="256" y="212"/>
                    <a:pt x="256" y="212"/>
                    <a:pt x="300" y="200"/>
                  </a:cubicBezTo>
                  <a:cubicBezTo>
                    <a:pt x="304" y="196"/>
                    <a:pt x="315" y="191"/>
                    <a:pt x="318" y="191"/>
                  </a:cubicBezTo>
                  <a:cubicBezTo>
                    <a:pt x="320" y="191"/>
                    <a:pt x="320" y="192"/>
                    <a:pt x="318" y="194"/>
                  </a:cubicBezTo>
                  <a:cubicBezTo>
                    <a:pt x="275" y="212"/>
                    <a:pt x="206" y="237"/>
                    <a:pt x="206" y="244"/>
                  </a:cubicBezTo>
                  <a:cubicBezTo>
                    <a:pt x="192" y="249"/>
                    <a:pt x="184" y="251"/>
                    <a:pt x="180" y="252"/>
                  </a:cubicBezTo>
                  <a:lnTo>
                    <a:pt x="180" y="252"/>
                  </a:lnTo>
                  <a:cubicBezTo>
                    <a:pt x="180" y="252"/>
                    <a:pt x="179" y="251"/>
                    <a:pt x="178" y="251"/>
                  </a:cubicBezTo>
                  <a:cubicBezTo>
                    <a:pt x="177" y="251"/>
                    <a:pt x="176" y="251"/>
                    <a:pt x="175" y="252"/>
                  </a:cubicBezTo>
                  <a:lnTo>
                    <a:pt x="175" y="252"/>
                  </a:lnTo>
                  <a:cubicBezTo>
                    <a:pt x="174" y="250"/>
                    <a:pt x="178" y="247"/>
                    <a:pt x="174" y="247"/>
                  </a:cubicBezTo>
                  <a:cubicBezTo>
                    <a:pt x="171" y="247"/>
                    <a:pt x="163" y="249"/>
                    <a:pt x="144" y="256"/>
                  </a:cubicBezTo>
                  <a:cubicBezTo>
                    <a:pt x="121" y="264"/>
                    <a:pt x="106" y="267"/>
                    <a:pt x="99" y="267"/>
                  </a:cubicBezTo>
                  <a:cubicBezTo>
                    <a:pt x="89" y="267"/>
                    <a:pt x="95" y="261"/>
                    <a:pt x="113" y="250"/>
                  </a:cubicBezTo>
                  <a:lnTo>
                    <a:pt x="113" y="250"/>
                  </a:lnTo>
                  <a:cubicBezTo>
                    <a:pt x="51" y="268"/>
                    <a:pt x="107" y="256"/>
                    <a:pt x="51" y="281"/>
                  </a:cubicBezTo>
                  <a:cubicBezTo>
                    <a:pt x="57" y="281"/>
                    <a:pt x="88" y="275"/>
                    <a:pt x="100" y="275"/>
                  </a:cubicBezTo>
                  <a:cubicBezTo>
                    <a:pt x="132" y="268"/>
                    <a:pt x="132" y="262"/>
                    <a:pt x="157" y="256"/>
                  </a:cubicBezTo>
                  <a:cubicBezTo>
                    <a:pt x="165" y="254"/>
                    <a:pt x="171" y="252"/>
                    <a:pt x="175" y="252"/>
                  </a:cubicBezTo>
                  <a:lnTo>
                    <a:pt x="175" y="252"/>
                  </a:lnTo>
                  <a:cubicBezTo>
                    <a:pt x="175" y="252"/>
                    <a:pt x="175" y="253"/>
                    <a:pt x="176" y="253"/>
                  </a:cubicBezTo>
                  <a:cubicBezTo>
                    <a:pt x="177" y="253"/>
                    <a:pt x="178" y="252"/>
                    <a:pt x="180" y="252"/>
                  </a:cubicBezTo>
                  <a:lnTo>
                    <a:pt x="180" y="252"/>
                  </a:lnTo>
                  <a:cubicBezTo>
                    <a:pt x="178" y="257"/>
                    <a:pt x="119" y="281"/>
                    <a:pt x="119" y="281"/>
                  </a:cubicBezTo>
                  <a:cubicBezTo>
                    <a:pt x="107" y="287"/>
                    <a:pt x="107" y="287"/>
                    <a:pt x="100" y="287"/>
                  </a:cubicBezTo>
                  <a:cubicBezTo>
                    <a:pt x="94" y="291"/>
                    <a:pt x="94" y="293"/>
                    <a:pt x="97" y="293"/>
                  </a:cubicBezTo>
                  <a:cubicBezTo>
                    <a:pt x="103" y="293"/>
                    <a:pt x="119" y="287"/>
                    <a:pt x="119" y="287"/>
                  </a:cubicBezTo>
                  <a:lnTo>
                    <a:pt x="119" y="287"/>
                  </a:lnTo>
                  <a:cubicBezTo>
                    <a:pt x="88" y="299"/>
                    <a:pt x="79" y="302"/>
                    <a:pt x="77" y="302"/>
                  </a:cubicBezTo>
                  <a:cubicBezTo>
                    <a:pt x="75" y="302"/>
                    <a:pt x="79" y="299"/>
                    <a:pt x="77" y="299"/>
                  </a:cubicBezTo>
                  <a:cubicBezTo>
                    <a:pt x="75" y="299"/>
                    <a:pt x="70" y="301"/>
                    <a:pt x="57" y="306"/>
                  </a:cubicBezTo>
                  <a:lnTo>
                    <a:pt x="1" y="331"/>
                  </a:lnTo>
                  <a:cubicBezTo>
                    <a:pt x="0" y="331"/>
                    <a:pt x="0" y="332"/>
                    <a:pt x="1" y="332"/>
                  </a:cubicBezTo>
                  <a:cubicBezTo>
                    <a:pt x="6" y="332"/>
                    <a:pt x="47" y="315"/>
                    <a:pt x="53" y="315"/>
                  </a:cubicBezTo>
                  <a:cubicBezTo>
                    <a:pt x="54" y="315"/>
                    <a:pt x="54" y="316"/>
                    <a:pt x="51" y="318"/>
                  </a:cubicBezTo>
                  <a:lnTo>
                    <a:pt x="19" y="331"/>
                  </a:lnTo>
                  <a:lnTo>
                    <a:pt x="44" y="331"/>
                  </a:lnTo>
                  <a:cubicBezTo>
                    <a:pt x="69" y="318"/>
                    <a:pt x="113" y="300"/>
                    <a:pt x="107" y="300"/>
                  </a:cubicBezTo>
                  <a:cubicBezTo>
                    <a:pt x="134" y="291"/>
                    <a:pt x="144" y="289"/>
                    <a:pt x="147" y="289"/>
                  </a:cubicBezTo>
                  <a:cubicBezTo>
                    <a:pt x="152" y="289"/>
                    <a:pt x="125" y="300"/>
                    <a:pt x="138" y="300"/>
                  </a:cubicBezTo>
                  <a:cubicBezTo>
                    <a:pt x="160" y="290"/>
                    <a:pt x="158" y="290"/>
                    <a:pt x="157" y="290"/>
                  </a:cubicBezTo>
                  <a:cubicBezTo>
                    <a:pt x="155" y="290"/>
                    <a:pt x="153" y="290"/>
                    <a:pt x="175" y="281"/>
                  </a:cubicBezTo>
                  <a:cubicBezTo>
                    <a:pt x="198" y="270"/>
                    <a:pt x="209" y="267"/>
                    <a:pt x="216" y="267"/>
                  </a:cubicBezTo>
                  <a:cubicBezTo>
                    <a:pt x="220" y="267"/>
                    <a:pt x="223" y="268"/>
                    <a:pt x="225" y="268"/>
                  </a:cubicBezTo>
                  <a:cubicBezTo>
                    <a:pt x="231" y="275"/>
                    <a:pt x="184" y="287"/>
                    <a:pt x="152" y="299"/>
                  </a:cubicBezTo>
                  <a:lnTo>
                    <a:pt x="152" y="299"/>
                  </a:lnTo>
                  <a:cubicBezTo>
                    <a:pt x="155" y="297"/>
                    <a:pt x="158" y="296"/>
                    <a:pt x="163" y="293"/>
                  </a:cubicBezTo>
                  <a:lnTo>
                    <a:pt x="163" y="293"/>
                  </a:lnTo>
                  <a:cubicBezTo>
                    <a:pt x="113" y="306"/>
                    <a:pt x="69" y="331"/>
                    <a:pt x="38" y="337"/>
                  </a:cubicBezTo>
                  <a:cubicBezTo>
                    <a:pt x="31" y="341"/>
                    <a:pt x="30" y="343"/>
                    <a:pt x="33" y="343"/>
                  </a:cubicBezTo>
                  <a:cubicBezTo>
                    <a:pt x="41" y="343"/>
                    <a:pt x="72" y="333"/>
                    <a:pt x="84" y="331"/>
                  </a:cubicBezTo>
                  <a:lnTo>
                    <a:pt x="84" y="331"/>
                  </a:lnTo>
                  <a:cubicBezTo>
                    <a:pt x="84" y="331"/>
                    <a:pt x="86" y="331"/>
                    <a:pt x="88" y="331"/>
                  </a:cubicBezTo>
                  <a:cubicBezTo>
                    <a:pt x="89" y="330"/>
                    <a:pt x="88" y="330"/>
                    <a:pt x="87" y="330"/>
                  </a:cubicBezTo>
                  <a:cubicBezTo>
                    <a:pt x="87" y="330"/>
                    <a:pt x="85" y="330"/>
                    <a:pt x="84" y="331"/>
                  </a:cubicBezTo>
                  <a:lnTo>
                    <a:pt x="84" y="331"/>
                  </a:lnTo>
                  <a:cubicBezTo>
                    <a:pt x="73" y="329"/>
                    <a:pt x="127" y="317"/>
                    <a:pt x="144" y="306"/>
                  </a:cubicBezTo>
                  <a:cubicBezTo>
                    <a:pt x="166" y="300"/>
                    <a:pt x="177" y="298"/>
                    <a:pt x="180" y="298"/>
                  </a:cubicBezTo>
                  <a:cubicBezTo>
                    <a:pt x="194" y="298"/>
                    <a:pt x="61" y="343"/>
                    <a:pt x="82" y="343"/>
                  </a:cubicBezTo>
                  <a:cubicBezTo>
                    <a:pt x="157" y="318"/>
                    <a:pt x="194" y="318"/>
                    <a:pt x="275" y="281"/>
                  </a:cubicBezTo>
                  <a:cubicBezTo>
                    <a:pt x="283" y="277"/>
                    <a:pt x="295" y="275"/>
                    <a:pt x="299" y="275"/>
                  </a:cubicBezTo>
                  <a:lnTo>
                    <a:pt x="299" y="275"/>
                  </a:lnTo>
                  <a:cubicBezTo>
                    <a:pt x="244" y="293"/>
                    <a:pt x="262" y="293"/>
                    <a:pt x="213" y="312"/>
                  </a:cubicBezTo>
                  <a:lnTo>
                    <a:pt x="144" y="331"/>
                  </a:lnTo>
                  <a:cubicBezTo>
                    <a:pt x="113" y="349"/>
                    <a:pt x="76" y="368"/>
                    <a:pt x="57" y="374"/>
                  </a:cubicBezTo>
                  <a:cubicBezTo>
                    <a:pt x="76" y="374"/>
                    <a:pt x="100" y="356"/>
                    <a:pt x="119" y="356"/>
                  </a:cubicBezTo>
                  <a:cubicBezTo>
                    <a:pt x="88" y="368"/>
                    <a:pt x="69" y="374"/>
                    <a:pt x="69" y="381"/>
                  </a:cubicBezTo>
                  <a:cubicBezTo>
                    <a:pt x="88" y="368"/>
                    <a:pt x="144" y="349"/>
                    <a:pt x="157" y="349"/>
                  </a:cubicBezTo>
                  <a:cubicBezTo>
                    <a:pt x="163" y="349"/>
                    <a:pt x="113" y="374"/>
                    <a:pt x="100" y="374"/>
                  </a:cubicBezTo>
                  <a:lnTo>
                    <a:pt x="57" y="387"/>
                  </a:lnTo>
                  <a:cubicBezTo>
                    <a:pt x="62" y="386"/>
                    <a:pt x="66" y="386"/>
                    <a:pt x="67" y="386"/>
                  </a:cubicBezTo>
                  <a:cubicBezTo>
                    <a:pt x="73" y="386"/>
                    <a:pt x="61" y="390"/>
                    <a:pt x="53" y="393"/>
                  </a:cubicBezTo>
                  <a:lnTo>
                    <a:pt x="53" y="393"/>
                  </a:lnTo>
                  <a:cubicBezTo>
                    <a:pt x="84" y="386"/>
                    <a:pt x="126" y="374"/>
                    <a:pt x="163" y="362"/>
                  </a:cubicBezTo>
                  <a:cubicBezTo>
                    <a:pt x="165" y="361"/>
                    <a:pt x="165" y="361"/>
                    <a:pt x="165" y="361"/>
                  </a:cubicBezTo>
                  <a:lnTo>
                    <a:pt x="165" y="361"/>
                  </a:lnTo>
                  <a:cubicBezTo>
                    <a:pt x="165" y="361"/>
                    <a:pt x="139" y="374"/>
                    <a:pt x="144" y="374"/>
                  </a:cubicBezTo>
                  <a:lnTo>
                    <a:pt x="113" y="381"/>
                  </a:lnTo>
                  <a:cubicBezTo>
                    <a:pt x="124" y="381"/>
                    <a:pt x="48" y="406"/>
                    <a:pt x="53" y="406"/>
                  </a:cubicBezTo>
                  <a:cubicBezTo>
                    <a:pt x="53" y="406"/>
                    <a:pt x="55" y="406"/>
                    <a:pt x="57" y="406"/>
                  </a:cubicBezTo>
                  <a:lnTo>
                    <a:pt x="100" y="393"/>
                  </a:lnTo>
                  <a:lnTo>
                    <a:pt x="100" y="393"/>
                  </a:lnTo>
                  <a:cubicBezTo>
                    <a:pt x="97" y="397"/>
                    <a:pt x="88" y="401"/>
                    <a:pt x="78" y="405"/>
                  </a:cubicBezTo>
                  <a:lnTo>
                    <a:pt x="78" y="405"/>
                  </a:lnTo>
                  <a:cubicBezTo>
                    <a:pt x="80" y="404"/>
                    <a:pt x="81" y="404"/>
                    <a:pt x="83" y="404"/>
                  </a:cubicBezTo>
                  <a:cubicBezTo>
                    <a:pt x="86" y="404"/>
                    <a:pt x="88" y="406"/>
                    <a:pt x="94" y="406"/>
                  </a:cubicBezTo>
                  <a:lnTo>
                    <a:pt x="69" y="412"/>
                  </a:lnTo>
                  <a:cubicBezTo>
                    <a:pt x="82" y="412"/>
                    <a:pt x="111" y="403"/>
                    <a:pt x="114" y="403"/>
                  </a:cubicBezTo>
                  <a:cubicBezTo>
                    <a:pt x="114" y="403"/>
                    <a:pt x="114" y="404"/>
                    <a:pt x="114" y="404"/>
                  </a:cubicBezTo>
                  <a:lnTo>
                    <a:pt x="114" y="404"/>
                  </a:lnTo>
                  <a:cubicBezTo>
                    <a:pt x="122" y="401"/>
                    <a:pt x="124" y="400"/>
                    <a:pt x="123" y="400"/>
                  </a:cubicBezTo>
                  <a:lnTo>
                    <a:pt x="123" y="400"/>
                  </a:lnTo>
                  <a:cubicBezTo>
                    <a:pt x="122" y="400"/>
                    <a:pt x="119" y="401"/>
                    <a:pt x="117" y="401"/>
                  </a:cubicBezTo>
                  <a:cubicBezTo>
                    <a:pt x="115" y="401"/>
                    <a:pt x="115" y="399"/>
                    <a:pt x="125" y="393"/>
                  </a:cubicBezTo>
                  <a:cubicBezTo>
                    <a:pt x="152" y="382"/>
                    <a:pt x="162" y="380"/>
                    <a:pt x="168" y="380"/>
                  </a:cubicBezTo>
                  <a:cubicBezTo>
                    <a:pt x="171" y="380"/>
                    <a:pt x="173" y="381"/>
                    <a:pt x="175" y="381"/>
                  </a:cubicBezTo>
                  <a:cubicBezTo>
                    <a:pt x="146" y="391"/>
                    <a:pt x="142" y="394"/>
                    <a:pt x="147" y="394"/>
                  </a:cubicBezTo>
                  <a:cubicBezTo>
                    <a:pt x="151" y="394"/>
                    <a:pt x="164" y="392"/>
                    <a:pt x="171" y="392"/>
                  </a:cubicBezTo>
                  <a:cubicBezTo>
                    <a:pt x="173" y="392"/>
                    <a:pt x="175" y="392"/>
                    <a:pt x="175" y="393"/>
                  </a:cubicBezTo>
                  <a:cubicBezTo>
                    <a:pt x="150" y="406"/>
                    <a:pt x="138" y="406"/>
                    <a:pt x="125" y="418"/>
                  </a:cubicBezTo>
                  <a:lnTo>
                    <a:pt x="136" y="414"/>
                  </a:lnTo>
                  <a:lnTo>
                    <a:pt x="136" y="414"/>
                  </a:lnTo>
                  <a:cubicBezTo>
                    <a:pt x="136" y="414"/>
                    <a:pt x="136" y="414"/>
                    <a:pt x="136" y="414"/>
                  </a:cubicBezTo>
                  <a:cubicBezTo>
                    <a:pt x="142" y="414"/>
                    <a:pt x="163" y="409"/>
                    <a:pt x="168" y="409"/>
                  </a:cubicBezTo>
                  <a:cubicBezTo>
                    <a:pt x="169" y="409"/>
                    <a:pt x="168" y="409"/>
                    <a:pt x="163" y="412"/>
                  </a:cubicBezTo>
                  <a:cubicBezTo>
                    <a:pt x="138" y="418"/>
                    <a:pt x="100" y="430"/>
                    <a:pt x="88" y="437"/>
                  </a:cubicBezTo>
                  <a:cubicBezTo>
                    <a:pt x="157" y="412"/>
                    <a:pt x="175" y="412"/>
                    <a:pt x="219" y="399"/>
                  </a:cubicBezTo>
                  <a:lnTo>
                    <a:pt x="219" y="399"/>
                  </a:lnTo>
                  <a:cubicBezTo>
                    <a:pt x="200" y="412"/>
                    <a:pt x="132" y="424"/>
                    <a:pt x="88" y="443"/>
                  </a:cubicBezTo>
                  <a:cubicBezTo>
                    <a:pt x="97" y="441"/>
                    <a:pt x="101" y="440"/>
                    <a:pt x="104" y="440"/>
                  </a:cubicBezTo>
                  <a:cubicBezTo>
                    <a:pt x="111" y="440"/>
                    <a:pt x="91" y="449"/>
                    <a:pt x="98" y="449"/>
                  </a:cubicBezTo>
                  <a:cubicBezTo>
                    <a:pt x="101" y="449"/>
                    <a:pt x="109" y="447"/>
                    <a:pt x="125" y="443"/>
                  </a:cubicBezTo>
                  <a:cubicBezTo>
                    <a:pt x="144" y="430"/>
                    <a:pt x="163" y="424"/>
                    <a:pt x="194" y="418"/>
                  </a:cubicBezTo>
                  <a:lnTo>
                    <a:pt x="194" y="418"/>
                  </a:lnTo>
                  <a:cubicBezTo>
                    <a:pt x="194" y="424"/>
                    <a:pt x="163" y="424"/>
                    <a:pt x="144" y="437"/>
                  </a:cubicBezTo>
                  <a:cubicBezTo>
                    <a:pt x="150" y="437"/>
                    <a:pt x="203" y="425"/>
                    <a:pt x="223" y="413"/>
                  </a:cubicBezTo>
                  <a:lnTo>
                    <a:pt x="223" y="413"/>
                  </a:lnTo>
                  <a:cubicBezTo>
                    <a:pt x="223" y="413"/>
                    <a:pt x="223" y="413"/>
                    <a:pt x="224" y="413"/>
                  </a:cubicBezTo>
                  <a:cubicBezTo>
                    <a:pt x="227" y="413"/>
                    <a:pt x="242" y="409"/>
                    <a:pt x="247" y="409"/>
                  </a:cubicBezTo>
                  <a:cubicBezTo>
                    <a:pt x="251" y="409"/>
                    <a:pt x="251" y="411"/>
                    <a:pt x="238" y="418"/>
                  </a:cubicBezTo>
                  <a:cubicBezTo>
                    <a:pt x="221" y="425"/>
                    <a:pt x="213" y="427"/>
                    <a:pt x="209" y="427"/>
                  </a:cubicBezTo>
                  <a:cubicBezTo>
                    <a:pt x="205" y="427"/>
                    <a:pt x="204" y="426"/>
                    <a:pt x="201" y="426"/>
                  </a:cubicBezTo>
                  <a:cubicBezTo>
                    <a:pt x="199" y="426"/>
                    <a:pt x="195" y="427"/>
                    <a:pt x="188" y="430"/>
                  </a:cubicBezTo>
                  <a:cubicBezTo>
                    <a:pt x="187" y="432"/>
                    <a:pt x="188" y="433"/>
                    <a:pt x="190" y="433"/>
                  </a:cubicBezTo>
                  <a:cubicBezTo>
                    <a:pt x="207" y="433"/>
                    <a:pt x="290" y="399"/>
                    <a:pt x="306" y="399"/>
                  </a:cubicBezTo>
                  <a:cubicBezTo>
                    <a:pt x="325" y="393"/>
                    <a:pt x="399" y="368"/>
                    <a:pt x="424" y="362"/>
                  </a:cubicBezTo>
                  <a:lnTo>
                    <a:pt x="424" y="362"/>
                  </a:lnTo>
                  <a:cubicBezTo>
                    <a:pt x="412" y="374"/>
                    <a:pt x="399" y="368"/>
                    <a:pt x="350" y="387"/>
                  </a:cubicBezTo>
                  <a:lnTo>
                    <a:pt x="356" y="387"/>
                  </a:lnTo>
                  <a:cubicBezTo>
                    <a:pt x="287" y="418"/>
                    <a:pt x="238" y="424"/>
                    <a:pt x="175" y="449"/>
                  </a:cubicBezTo>
                  <a:lnTo>
                    <a:pt x="206" y="443"/>
                  </a:lnTo>
                  <a:lnTo>
                    <a:pt x="206" y="443"/>
                  </a:lnTo>
                  <a:cubicBezTo>
                    <a:pt x="181" y="449"/>
                    <a:pt x="144" y="462"/>
                    <a:pt x="125" y="468"/>
                  </a:cubicBezTo>
                  <a:cubicBezTo>
                    <a:pt x="138" y="465"/>
                    <a:pt x="145" y="463"/>
                    <a:pt x="149" y="463"/>
                  </a:cubicBezTo>
                  <a:cubicBezTo>
                    <a:pt x="157" y="463"/>
                    <a:pt x="147" y="469"/>
                    <a:pt x="148" y="469"/>
                  </a:cubicBezTo>
                  <a:cubicBezTo>
                    <a:pt x="148" y="469"/>
                    <a:pt x="148" y="469"/>
                    <a:pt x="150" y="468"/>
                  </a:cubicBezTo>
                  <a:cubicBezTo>
                    <a:pt x="162" y="464"/>
                    <a:pt x="167" y="463"/>
                    <a:pt x="168" y="463"/>
                  </a:cubicBezTo>
                  <a:lnTo>
                    <a:pt x="168" y="463"/>
                  </a:lnTo>
                  <a:cubicBezTo>
                    <a:pt x="169" y="463"/>
                    <a:pt x="161" y="466"/>
                    <a:pt x="162" y="466"/>
                  </a:cubicBezTo>
                  <a:cubicBezTo>
                    <a:pt x="162" y="466"/>
                    <a:pt x="165" y="465"/>
                    <a:pt x="175" y="462"/>
                  </a:cubicBezTo>
                  <a:cubicBezTo>
                    <a:pt x="185" y="462"/>
                    <a:pt x="231" y="446"/>
                    <a:pt x="236" y="446"/>
                  </a:cubicBezTo>
                  <a:cubicBezTo>
                    <a:pt x="238" y="446"/>
                    <a:pt x="236" y="447"/>
                    <a:pt x="231" y="449"/>
                  </a:cubicBezTo>
                  <a:cubicBezTo>
                    <a:pt x="207" y="454"/>
                    <a:pt x="187" y="466"/>
                    <a:pt x="168" y="474"/>
                  </a:cubicBezTo>
                  <a:lnTo>
                    <a:pt x="168" y="474"/>
                  </a:lnTo>
                  <a:cubicBezTo>
                    <a:pt x="174" y="472"/>
                    <a:pt x="181" y="471"/>
                    <a:pt x="183" y="471"/>
                  </a:cubicBezTo>
                  <a:cubicBezTo>
                    <a:pt x="185" y="471"/>
                    <a:pt x="185" y="472"/>
                    <a:pt x="181" y="474"/>
                  </a:cubicBezTo>
                  <a:lnTo>
                    <a:pt x="150" y="487"/>
                  </a:lnTo>
                  <a:cubicBezTo>
                    <a:pt x="150" y="495"/>
                    <a:pt x="155" y="505"/>
                    <a:pt x="187" y="505"/>
                  </a:cubicBezTo>
                  <a:cubicBezTo>
                    <a:pt x="205" y="505"/>
                    <a:pt x="231" y="502"/>
                    <a:pt x="269" y="493"/>
                  </a:cubicBezTo>
                  <a:lnTo>
                    <a:pt x="269" y="493"/>
                  </a:lnTo>
                  <a:cubicBezTo>
                    <a:pt x="231" y="511"/>
                    <a:pt x="225" y="518"/>
                    <a:pt x="200" y="530"/>
                  </a:cubicBezTo>
                  <a:cubicBezTo>
                    <a:pt x="213" y="524"/>
                    <a:pt x="244" y="518"/>
                    <a:pt x="250" y="518"/>
                  </a:cubicBezTo>
                  <a:lnTo>
                    <a:pt x="200" y="536"/>
                  </a:lnTo>
                  <a:cubicBezTo>
                    <a:pt x="190" y="544"/>
                    <a:pt x="191" y="546"/>
                    <a:pt x="198" y="546"/>
                  </a:cubicBezTo>
                  <a:cubicBezTo>
                    <a:pt x="206" y="546"/>
                    <a:pt x="225" y="542"/>
                    <a:pt x="243" y="538"/>
                  </a:cubicBezTo>
                  <a:lnTo>
                    <a:pt x="243" y="538"/>
                  </a:lnTo>
                  <a:cubicBezTo>
                    <a:pt x="236" y="540"/>
                    <a:pt x="226" y="544"/>
                    <a:pt x="213" y="549"/>
                  </a:cubicBezTo>
                  <a:cubicBezTo>
                    <a:pt x="204" y="554"/>
                    <a:pt x="203" y="556"/>
                    <a:pt x="205" y="556"/>
                  </a:cubicBezTo>
                  <a:cubicBezTo>
                    <a:pt x="212" y="556"/>
                    <a:pt x="247" y="543"/>
                    <a:pt x="256" y="543"/>
                  </a:cubicBezTo>
                  <a:cubicBezTo>
                    <a:pt x="275" y="543"/>
                    <a:pt x="269" y="549"/>
                    <a:pt x="213" y="568"/>
                  </a:cubicBezTo>
                  <a:cubicBezTo>
                    <a:pt x="220" y="568"/>
                    <a:pt x="228" y="568"/>
                    <a:pt x="236" y="564"/>
                  </a:cubicBezTo>
                  <a:lnTo>
                    <a:pt x="236" y="564"/>
                  </a:lnTo>
                  <a:cubicBezTo>
                    <a:pt x="222" y="576"/>
                    <a:pt x="229" y="580"/>
                    <a:pt x="244" y="580"/>
                  </a:cubicBezTo>
                  <a:cubicBezTo>
                    <a:pt x="256" y="574"/>
                    <a:pt x="275" y="568"/>
                    <a:pt x="312" y="555"/>
                  </a:cubicBezTo>
                  <a:cubicBezTo>
                    <a:pt x="328" y="550"/>
                    <a:pt x="334" y="548"/>
                    <a:pt x="335" y="548"/>
                  </a:cubicBezTo>
                  <a:lnTo>
                    <a:pt x="335" y="548"/>
                  </a:lnTo>
                  <a:cubicBezTo>
                    <a:pt x="338" y="548"/>
                    <a:pt x="319" y="556"/>
                    <a:pt x="328" y="556"/>
                  </a:cubicBezTo>
                  <a:cubicBezTo>
                    <a:pt x="330" y="556"/>
                    <a:pt x="333" y="556"/>
                    <a:pt x="337" y="555"/>
                  </a:cubicBezTo>
                  <a:lnTo>
                    <a:pt x="337" y="555"/>
                  </a:lnTo>
                  <a:cubicBezTo>
                    <a:pt x="312" y="561"/>
                    <a:pt x="294" y="574"/>
                    <a:pt x="275" y="574"/>
                  </a:cubicBezTo>
                  <a:cubicBezTo>
                    <a:pt x="200" y="611"/>
                    <a:pt x="269" y="599"/>
                    <a:pt x="256" y="617"/>
                  </a:cubicBezTo>
                  <a:cubicBezTo>
                    <a:pt x="269" y="617"/>
                    <a:pt x="275" y="611"/>
                    <a:pt x="294" y="605"/>
                  </a:cubicBezTo>
                  <a:lnTo>
                    <a:pt x="294" y="605"/>
                  </a:lnTo>
                  <a:cubicBezTo>
                    <a:pt x="231" y="636"/>
                    <a:pt x="300" y="624"/>
                    <a:pt x="275" y="636"/>
                  </a:cubicBezTo>
                  <a:cubicBezTo>
                    <a:pt x="297" y="630"/>
                    <a:pt x="354" y="610"/>
                    <a:pt x="370" y="610"/>
                  </a:cubicBezTo>
                  <a:cubicBezTo>
                    <a:pt x="372" y="610"/>
                    <a:pt x="374" y="610"/>
                    <a:pt x="375" y="611"/>
                  </a:cubicBezTo>
                  <a:cubicBezTo>
                    <a:pt x="382" y="609"/>
                    <a:pt x="385" y="609"/>
                    <a:pt x="386" y="609"/>
                  </a:cubicBezTo>
                  <a:cubicBezTo>
                    <a:pt x="393" y="609"/>
                    <a:pt x="302" y="638"/>
                    <a:pt x="275" y="648"/>
                  </a:cubicBezTo>
                  <a:cubicBezTo>
                    <a:pt x="283" y="646"/>
                    <a:pt x="289" y="646"/>
                    <a:pt x="294" y="646"/>
                  </a:cubicBezTo>
                  <a:cubicBezTo>
                    <a:pt x="299" y="646"/>
                    <a:pt x="303" y="647"/>
                    <a:pt x="304" y="647"/>
                  </a:cubicBezTo>
                  <a:lnTo>
                    <a:pt x="304" y="647"/>
                  </a:lnTo>
                  <a:cubicBezTo>
                    <a:pt x="313" y="646"/>
                    <a:pt x="320" y="644"/>
                    <a:pt x="325" y="644"/>
                  </a:cubicBezTo>
                  <a:cubicBezTo>
                    <a:pt x="333" y="644"/>
                    <a:pt x="333" y="647"/>
                    <a:pt x="318" y="655"/>
                  </a:cubicBezTo>
                  <a:cubicBezTo>
                    <a:pt x="312" y="661"/>
                    <a:pt x="281" y="673"/>
                    <a:pt x="287" y="673"/>
                  </a:cubicBezTo>
                  <a:cubicBezTo>
                    <a:pt x="309" y="667"/>
                    <a:pt x="314" y="667"/>
                    <a:pt x="318" y="667"/>
                  </a:cubicBezTo>
                  <a:cubicBezTo>
                    <a:pt x="323" y="667"/>
                    <a:pt x="328" y="667"/>
                    <a:pt x="350" y="661"/>
                  </a:cubicBezTo>
                  <a:lnTo>
                    <a:pt x="350" y="661"/>
                  </a:lnTo>
                  <a:lnTo>
                    <a:pt x="331" y="667"/>
                  </a:lnTo>
                  <a:cubicBezTo>
                    <a:pt x="337" y="667"/>
                    <a:pt x="343" y="667"/>
                    <a:pt x="350" y="661"/>
                  </a:cubicBezTo>
                  <a:lnTo>
                    <a:pt x="350" y="661"/>
                  </a:lnTo>
                  <a:lnTo>
                    <a:pt x="368" y="655"/>
                  </a:lnTo>
                  <a:lnTo>
                    <a:pt x="350" y="667"/>
                  </a:lnTo>
                  <a:cubicBezTo>
                    <a:pt x="331" y="673"/>
                    <a:pt x="312" y="680"/>
                    <a:pt x="306" y="680"/>
                  </a:cubicBezTo>
                  <a:cubicBezTo>
                    <a:pt x="299" y="685"/>
                    <a:pt x="299" y="686"/>
                    <a:pt x="302" y="686"/>
                  </a:cubicBezTo>
                  <a:cubicBezTo>
                    <a:pt x="305" y="686"/>
                    <a:pt x="312" y="685"/>
                    <a:pt x="320" y="682"/>
                  </a:cubicBezTo>
                  <a:lnTo>
                    <a:pt x="320" y="682"/>
                  </a:lnTo>
                  <a:cubicBezTo>
                    <a:pt x="314" y="686"/>
                    <a:pt x="319" y="688"/>
                    <a:pt x="306" y="692"/>
                  </a:cubicBezTo>
                  <a:cubicBezTo>
                    <a:pt x="306" y="692"/>
                    <a:pt x="336" y="684"/>
                    <a:pt x="343" y="681"/>
                  </a:cubicBezTo>
                  <a:lnTo>
                    <a:pt x="343" y="681"/>
                  </a:lnTo>
                  <a:cubicBezTo>
                    <a:pt x="339" y="686"/>
                    <a:pt x="353" y="687"/>
                    <a:pt x="312" y="698"/>
                  </a:cubicBezTo>
                  <a:lnTo>
                    <a:pt x="350" y="698"/>
                  </a:lnTo>
                  <a:cubicBezTo>
                    <a:pt x="355" y="693"/>
                    <a:pt x="364" y="688"/>
                    <a:pt x="381" y="680"/>
                  </a:cubicBezTo>
                  <a:lnTo>
                    <a:pt x="381" y="680"/>
                  </a:lnTo>
                  <a:cubicBezTo>
                    <a:pt x="388" y="680"/>
                    <a:pt x="387" y="684"/>
                    <a:pt x="392" y="684"/>
                  </a:cubicBezTo>
                  <a:cubicBezTo>
                    <a:pt x="395" y="684"/>
                    <a:pt x="402" y="681"/>
                    <a:pt x="418" y="673"/>
                  </a:cubicBezTo>
                  <a:lnTo>
                    <a:pt x="418" y="673"/>
                  </a:lnTo>
                  <a:lnTo>
                    <a:pt x="368" y="698"/>
                  </a:lnTo>
                  <a:cubicBezTo>
                    <a:pt x="384" y="692"/>
                    <a:pt x="392" y="691"/>
                    <a:pt x="396" y="691"/>
                  </a:cubicBezTo>
                  <a:cubicBezTo>
                    <a:pt x="401" y="691"/>
                    <a:pt x="403" y="692"/>
                    <a:pt x="406" y="692"/>
                  </a:cubicBezTo>
                  <a:cubicBezTo>
                    <a:pt x="362" y="705"/>
                    <a:pt x="312" y="723"/>
                    <a:pt x="306" y="729"/>
                  </a:cubicBezTo>
                  <a:lnTo>
                    <a:pt x="350" y="723"/>
                  </a:lnTo>
                  <a:cubicBezTo>
                    <a:pt x="356" y="723"/>
                    <a:pt x="350" y="723"/>
                    <a:pt x="325" y="736"/>
                  </a:cubicBezTo>
                  <a:cubicBezTo>
                    <a:pt x="322" y="737"/>
                    <a:pt x="321" y="738"/>
                    <a:pt x="323" y="738"/>
                  </a:cubicBezTo>
                  <a:cubicBezTo>
                    <a:pt x="331" y="738"/>
                    <a:pt x="399" y="719"/>
                    <a:pt x="414" y="719"/>
                  </a:cubicBezTo>
                  <a:cubicBezTo>
                    <a:pt x="418" y="719"/>
                    <a:pt x="418" y="720"/>
                    <a:pt x="412" y="723"/>
                  </a:cubicBezTo>
                  <a:cubicBezTo>
                    <a:pt x="391" y="728"/>
                    <a:pt x="377" y="732"/>
                    <a:pt x="367" y="735"/>
                  </a:cubicBezTo>
                  <a:lnTo>
                    <a:pt x="367" y="735"/>
                  </a:lnTo>
                  <a:cubicBezTo>
                    <a:pt x="377" y="733"/>
                    <a:pt x="382" y="733"/>
                    <a:pt x="386" y="733"/>
                  </a:cubicBezTo>
                  <a:cubicBezTo>
                    <a:pt x="394" y="733"/>
                    <a:pt x="391" y="736"/>
                    <a:pt x="399" y="736"/>
                  </a:cubicBezTo>
                  <a:cubicBezTo>
                    <a:pt x="287" y="773"/>
                    <a:pt x="381" y="761"/>
                    <a:pt x="331" y="792"/>
                  </a:cubicBezTo>
                  <a:cubicBezTo>
                    <a:pt x="353" y="783"/>
                    <a:pt x="362" y="780"/>
                    <a:pt x="365" y="780"/>
                  </a:cubicBezTo>
                  <a:cubicBezTo>
                    <a:pt x="370" y="780"/>
                    <a:pt x="362" y="787"/>
                    <a:pt x="368" y="787"/>
                  </a:cubicBezTo>
                  <a:cubicBezTo>
                    <a:pt x="370" y="787"/>
                    <a:pt x="372" y="786"/>
                    <a:pt x="375" y="786"/>
                  </a:cubicBezTo>
                  <a:lnTo>
                    <a:pt x="375" y="786"/>
                  </a:lnTo>
                  <a:cubicBezTo>
                    <a:pt x="348" y="793"/>
                    <a:pt x="344" y="794"/>
                    <a:pt x="346" y="794"/>
                  </a:cubicBezTo>
                  <a:cubicBezTo>
                    <a:pt x="348" y="794"/>
                    <a:pt x="355" y="793"/>
                    <a:pt x="356" y="793"/>
                  </a:cubicBezTo>
                  <a:cubicBezTo>
                    <a:pt x="358" y="793"/>
                    <a:pt x="356" y="794"/>
                    <a:pt x="343" y="798"/>
                  </a:cubicBezTo>
                  <a:lnTo>
                    <a:pt x="412" y="779"/>
                  </a:lnTo>
                  <a:lnTo>
                    <a:pt x="412" y="779"/>
                  </a:lnTo>
                  <a:cubicBezTo>
                    <a:pt x="404" y="783"/>
                    <a:pt x="404" y="785"/>
                    <a:pt x="408" y="785"/>
                  </a:cubicBezTo>
                  <a:cubicBezTo>
                    <a:pt x="419" y="785"/>
                    <a:pt x="453" y="777"/>
                    <a:pt x="459" y="777"/>
                  </a:cubicBezTo>
                  <a:cubicBezTo>
                    <a:pt x="462" y="777"/>
                    <a:pt x="457" y="779"/>
                    <a:pt x="437" y="786"/>
                  </a:cubicBezTo>
                  <a:cubicBezTo>
                    <a:pt x="418" y="798"/>
                    <a:pt x="387" y="798"/>
                    <a:pt x="375" y="804"/>
                  </a:cubicBezTo>
                  <a:cubicBezTo>
                    <a:pt x="352" y="813"/>
                    <a:pt x="351" y="815"/>
                    <a:pt x="357" y="815"/>
                  </a:cubicBezTo>
                  <a:cubicBezTo>
                    <a:pt x="364" y="815"/>
                    <a:pt x="378" y="813"/>
                    <a:pt x="383" y="813"/>
                  </a:cubicBezTo>
                  <a:cubicBezTo>
                    <a:pt x="389" y="813"/>
                    <a:pt x="387" y="815"/>
                    <a:pt x="362" y="823"/>
                  </a:cubicBezTo>
                  <a:cubicBezTo>
                    <a:pt x="387" y="817"/>
                    <a:pt x="431" y="804"/>
                    <a:pt x="456" y="798"/>
                  </a:cubicBezTo>
                  <a:lnTo>
                    <a:pt x="456" y="798"/>
                  </a:lnTo>
                  <a:cubicBezTo>
                    <a:pt x="424" y="810"/>
                    <a:pt x="393" y="829"/>
                    <a:pt x="381" y="835"/>
                  </a:cubicBezTo>
                  <a:cubicBezTo>
                    <a:pt x="390" y="832"/>
                    <a:pt x="399" y="831"/>
                    <a:pt x="403" y="831"/>
                  </a:cubicBezTo>
                  <a:cubicBezTo>
                    <a:pt x="407" y="831"/>
                    <a:pt x="406" y="832"/>
                    <a:pt x="393" y="835"/>
                  </a:cubicBezTo>
                  <a:cubicBezTo>
                    <a:pt x="381" y="842"/>
                    <a:pt x="375" y="842"/>
                    <a:pt x="368" y="842"/>
                  </a:cubicBezTo>
                  <a:cubicBezTo>
                    <a:pt x="360" y="847"/>
                    <a:pt x="361" y="849"/>
                    <a:pt x="367" y="849"/>
                  </a:cubicBezTo>
                  <a:cubicBezTo>
                    <a:pt x="375" y="849"/>
                    <a:pt x="391" y="845"/>
                    <a:pt x="406" y="842"/>
                  </a:cubicBezTo>
                  <a:lnTo>
                    <a:pt x="406" y="842"/>
                  </a:lnTo>
                  <a:cubicBezTo>
                    <a:pt x="362" y="860"/>
                    <a:pt x="387" y="860"/>
                    <a:pt x="362" y="879"/>
                  </a:cubicBezTo>
                  <a:cubicBezTo>
                    <a:pt x="378" y="874"/>
                    <a:pt x="384" y="873"/>
                    <a:pt x="386" y="873"/>
                  </a:cubicBezTo>
                  <a:cubicBezTo>
                    <a:pt x="389" y="873"/>
                    <a:pt x="376" y="879"/>
                    <a:pt x="384" y="879"/>
                  </a:cubicBezTo>
                  <a:cubicBezTo>
                    <a:pt x="387" y="879"/>
                    <a:pt x="395" y="878"/>
                    <a:pt x="409" y="875"/>
                  </a:cubicBezTo>
                  <a:lnTo>
                    <a:pt x="409" y="875"/>
                  </a:lnTo>
                  <a:cubicBezTo>
                    <a:pt x="408" y="875"/>
                    <a:pt x="407" y="876"/>
                    <a:pt x="406" y="876"/>
                  </a:cubicBezTo>
                  <a:lnTo>
                    <a:pt x="406" y="876"/>
                  </a:lnTo>
                  <a:cubicBezTo>
                    <a:pt x="432" y="869"/>
                    <a:pt x="469" y="860"/>
                    <a:pt x="474" y="860"/>
                  </a:cubicBezTo>
                  <a:lnTo>
                    <a:pt x="474" y="860"/>
                  </a:lnTo>
                  <a:lnTo>
                    <a:pt x="424" y="873"/>
                  </a:lnTo>
                  <a:cubicBezTo>
                    <a:pt x="359" y="891"/>
                    <a:pt x="407" y="886"/>
                    <a:pt x="385" y="896"/>
                  </a:cubicBezTo>
                  <a:lnTo>
                    <a:pt x="385" y="896"/>
                  </a:lnTo>
                  <a:cubicBezTo>
                    <a:pt x="397" y="891"/>
                    <a:pt x="401" y="889"/>
                    <a:pt x="402" y="889"/>
                  </a:cubicBezTo>
                  <a:lnTo>
                    <a:pt x="402" y="889"/>
                  </a:lnTo>
                  <a:cubicBezTo>
                    <a:pt x="403" y="889"/>
                    <a:pt x="398" y="893"/>
                    <a:pt x="406" y="893"/>
                  </a:cubicBezTo>
                  <a:cubicBezTo>
                    <a:pt x="409" y="893"/>
                    <a:pt x="412" y="892"/>
                    <a:pt x="418" y="891"/>
                  </a:cubicBezTo>
                  <a:lnTo>
                    <a:pt x="437" y="885"/>
                  </a:lnTo>
                  <a:cubicBezTo>
                    <a:pt x="445" y="885"/>
                    <a:pt x="453" y="882"/>
                    <a:pt x="460" y="882"/>
                  </a:cubicBezTo>
                  <a:cubicBezTo>
                    <a:pt x="463" y="882"/>
                    <a:pt x="466" y="883"/>
                    <a:pt x="468" y="885"/>
                  </a:cubicBezTo>
                  <a:cubicBezTo>
                    <a:pt x="473" y="885"/>
                    <a:pt x="428" y="899"/>
                    <a:pt x="419" y="899"/>
                  </a:cubicBezTo>
                  <a:cubicBezTo>
                    <a:pt x="418" y="899"/>
                    <a:pt x="417" y="899"/>
                    <a:pt x="418" y="898"/>
                  </a:cubicBezTo>
                  <a:lnTo>
                    <a:pt x="418" y="898"/>
                  </a:lnTo>
                  <a:cubicBezTo>
                    <a:pt x="399" y="907"/>
                    <a:pt x="403" y="909"/>
                    <a:pt x="410" y="909"/>
                  </a:cubicBezTo>
                  <a:cubicBezTo>
                    <a:pt x="414" y="909"/>
                    <a:pt x="419" y="908"/>
                    <a:pt x="423" y="908"/>
                  </a:cubicBezTo>
                  <a:cubicBezTo>
                    <a:pt x="423" y="908"/>
                    <a:pt x="423" y="908"/>
                    <a:pt x="423" y="908"/>
                  </a:cubicBezTo>
                  <a:lnTo>
                    <a:pt x="423" y="908"/>
                  </a:lnTo>
                  <a:cubicBezTo>
                    <a:pt x="426" y="907"/>
                    <a:pt x="430" y="906"/>
                    <a:pt x="437" y="904"/>
                  </a:cubicBezTo>
                  <a:lnTo>
                    <a:pt x="437" y="904"/>
                  </a:lnTo>
                  <a:cubicBezTo>
                    <a:pt x="432" y="906"/>
                    <a:pt x="428" y="907"/>
                    <a:pt x="425" y="908"/>
                  </a:cubicBezTo>
                  <a:lnTo>
                    <a:pt x="425" y="908"/>
                  </a:lnTo>
                  <a:cubicBezTo>
                    <a:pt x="428" y="908"/>
                    <a:pt x="431" y="909"/>
                    <a:pt x="431" y="910"/>
                  </a:cubicBezTo>
                  <a:cubicBezTo>
                    <a:pt x="429" y="911"/>
                    <a:pt x="428" y="911"/>
                    <a:pt x="426" y="912"/>
                  </a:cubicBezTo>
                  <a:lnTo>
                    <a:pt x="426" y="912"/>
                  </a:lnTo>
                  <a:cubicBezTo>
                    <a:pt x="423" y="911"/>
                    <a:pt x="421" y="910"/>
                    <a:pt x="422" y="909"/>
                  </a:cubicBezTo>
                  <a:lnTo>
                    <a:pt x="422" y="909"/>
                  </a:lnTo>
                  <a:cubicBezTo>
                    <a:pt x="414" y="913"/>
                    <a:pt x="417" y="913"/>
                    <a:pt x="416" y="915"/>
                  </a:cubicBezTo>
                  <a:lnTo>
                    <a:pt x="416" y="915"/>
                  </a:lnTo>
                  <a:cubicBezTo>
                    <a:pt x="413" y="917"/>
                    <a:pt x="412" y="917"/>
                    <a:pt x="414" y="917"/>
                  </a:cubicBezTo>
                  <a:cubicBezTo>
                    <a:pt x="414" y="917"/>
                    <a:pt x="414" y="917"/>
                    <a:pt x="415" y="917"/>
                  </a:cubicBezTo>
                  <a:lnTo>
                    <a:pt x="415" y="917"/>
                  </a:lnTo>
                  <a:cubicBezTo>
                    <a:pt x="413" y="919"/>
                    <a:pt x="410" y="920"/>
                    <a:pt x="406" y="923"/>
                  </a:cubicBezTo>
                  <a:lnTo>
                    <a:pt x="370" y="934"/>
                  </a:lnTo>
                  <a:lnTo>
                    <a:pt x="370" y="934"/>
                  </a:lnTo>
                  <a:cubicBezTo>
                    <a:pt x="380" y="933"/>
                    <a:pt x="415" y="928"/>
                    <a:pt x="431" y="923"/>
                  </a:cubicBezTo>
                  <a:lnTo>
                    <a:pt x="431" y="923"/>
                  </a:lnTo>
                  <a:cubicBezTo>
                    <a:pt x="399" y="938"/>
                    <a:pt x="429" y="945"/>
                    <a:pt x="451" y="947"/>
                  </a:cubicBezTo>
                  <a:lnTo>
                    <a:pt x="451" y="947"/>
                  </a:lnTo>
                  <a:cubicBezTo>
                    <a:pt x="446" y="948"/>
                    <a:pt x="443" y="949"/>
                    <a:pt x="443" y="949"/>
                  </a:cubicBezTo>
                  <a:cubicBezTo>
                    <a:pt x="444" y="949"/>
                    <a:pt x="445" y="949"/>
                    <a:pt x="449" y="948"/>
                  </a:cubicBezTo>
                  <a:cubicBezTo>
                    <a:pt x="450" y="948"/>
                    <a:pt x="452" y="947"/>
                    <a:pt x="453" y="947"/>
                  </a:cubicBezTo>
                  <a:lnTo>
                    <a:pt x="453" y="947"/>
                  </a:lnTo>
                  <a:cubicBezTo>
                    <a:pt x="457" y="947"/>
                    <a:pt x="459" y="948"/>
                    <a:pt x="462" y="948"/>
                  </a:cubicBezTo>
                  <a:cubicBezTo>
                    <a:pt x="462" y="947"/>
                    <a:pt x="462" y="947"/>
                    <a:pt x="461" y="946"/>
                  </a:cubicBezTo>
                  <a:lnTo>
                    <a:pt x="461" y="946"/>
                  </a:lnTo>
                  <a:cubicBezTo>
                    <a:pt x="467" y="946"/>
                    <a:pt x="473" y="945"/>
                    <a:pt x="476" y="945"/>
                  </a:cubicBezTo>
                  <a:cubicBezTo>
                    <a:pt x="478" y="945"/>
                    <a:pt x="476" y="945"/>
                    <a:pt x="468" y="948"/>
                  </a:cubicBezTo>
                  <a:cubicBezTo>
                    <a:pt x="479" y="948"/>
                    <a:pt x="446" y="957"/>
                    <a:pt x="438" y="964"/>
                  </a:cubicBezTo>
                  <a:lnTo>
                    <a:pt x="438" y="964"/>
                  </a:lnTo>
                  <a:cubicBezTo>
                    <a:pt x="444" y="962"/>
                    <a:pt x="456" y="958"/>
                    <a:pt x="463" y="956"/>
                  </a:cubicBezTo>
                  <a:lnTo>
                    <a:pt x="463" y="956"/>
                  </a:lnTo>
                  <a:cubicBezTo>
                    <a:pt x="419" y="977"/>
                    <a:pt x="513" y="961"/>
                    <a:pt x="476" y="984"/>
                  </a:cubicBezTo>
                  <a:lnTo>
                    <a:pt x="476" y="984"/>
                  </a:lnTo>
                  <a:cubicBezTo>
                    <a:pt x="476" y="984"/>
                    <a:pt x="476" y="984"/>
                    <a:pt x="476" y="984"/>
                  </a:cubicBezTo>
                  <a:cubicBezTo>
                    <a:pt x="471" y="984"/>
                    <a:pt x="429" y="992"/>
                    <a:pt x="430" y="992"/>
                  </a:cubicBezTo>
                  <a:cubicBezTo>
                    <a:pt x="430" y="992"/>
                    <a:pt x="432" y="992"/>
                    <a:pt x="437" y="991"/>
                  </a:cubicBezTo>
                  <a:cubicBezTo>
                    <a:pt x="462" y="991"/>
                    <a:pt x="480" y="991"/>
                    <a:pt x="530" y="985"/>
                  </a:cubicBezTo>
                  <a:lnTo>
                    <a:pt x="530" y="985"/>
                  </a:lnTo>
                  <a:cubicBezTo>
                    <a:pt x="512" y="991"/>
                    <a:pt x="493" y="991"/>
                    <a:pt x="480" y="997"/>
                  </a:cubicBezTo>
                  <a:cubicBezTo>
                    <a:pt x="484" y="997"/>
                    <a:pt x="488" y="999"/>
                    <a:pt x="497" y="999"/>
                  </a:cubicBezTo>
                  <a:cubicBezTo>
                    <a:pt x="505" y="999"/>
                    <a:pt x="518" y="997"/>
                    <a:pt x="537" y="991"/>
                  </a:cubicBezTo>
                  <a:cubicBezTo>
                    <a:pt x="540" y="990"/>
                    <a:pt x="542" y="989"/>
                    <a:pt x="541" y="989"/>
                  </a:cubicBezTo>
                  <a:lnTo>
                    <a:pt x="541" y="989"/>
                  </a:lnTo>
                  <a:cubicBezTo>
                    <a:pt x="540" y="989"/>
                    <a:pt x="512" y="997"/>
                    <a:pt x="512" y="997"/>
                  </a:cubicBezTo>
                  <a:cubicBezTo>
                    <a:pt x="539" y="988"/>
                    <a:pt x="566" y="982"/>
                    <a:pt x="577" y="982"/>
                  </a:cubicBezTo>
                  <a:cubicBezTo>
                    <a:pt x="580" y="982"/>
                    <a:pt x="582" y="983"/>
                    <a:pt x="580" y="985"/>
                  </a:cubicBezTo>
                  <a:lnTo>
                    <a:pt x="574" y="985"/>
                  </a:lnTo>
                  <a:cubicBezTo>
                    <a:pt x="574" y="988"/>
                    <a:pt x="580" y="988"/>
                    <a:pt x="586" y="988"/>
                  </a:cubicBezTo>
                  <a:cubicBezTo>
                    <a:pt x="593" y="988"/>
                    <a:pt x="599" y="988"/>
                    <a:pt x="599" y="991"/>
                  </a:cubicBezTo>
                  <a:cubicBezTo>
                    <a:pt x="586" y="994"/>
                    <a:pt x="583" y="994"/>
                    <a:pt x="580" y="994"/>
                  </a:cubicBezTo>
                  <a:cubicBezTo>
                    <a:pt x="577" y="994"/>
                    <a:pt x="574" y="994"/>
                    <a:pt x="561" y="997"/>
                  </a:cubicBezTo>
                  <a:cubicBezTo>
                    <a:pt x="493" y="1016"/>
                    <a:pt x="524" y="1022"/>
                    <a:pt x="518" y="1022"/>
                  </a:cubicBezTo>
                  <a:cubicBezTo>
                    <a:pt x="530" y="1022"/>
                    <a:pt x="543" y="1022"/>
                    <a:pt x="555" y="1016"/>
                  </a:cubicBezTo>
                  <a:cubicBezTo>
                    <a:pt x="574" y="1016"/>
                    <a:pt x="524" y="1029"/>
                    <a:pt x="524" y="1029"/>
                  </a:cubicBezTo>
                  <a:lnTo>
                    <a:pt x="643" y="1006"/>
                  </a:lnTo>
                  <a:lnTo>
                    <a:pt x="643" y="1006"/>
                  </a:lnTo>
                  <a:cubicBezTo>
                    <a:pt x="624" y="1011"/>
                    <a:pt x="592" y="1024"/>
                    <a:pt x="568" y="1029"/>
                  </a:cubicBezTo>
                  <a:cubicBezTo>
                    <a:pt x="569" y="1029"/>
                    <a:pt x="572" y="1030"/>
                    <a:pt x="576" y="1030"/>
                  </a:cubicBezTo>
                  <a:cubicBezTo>
                    <a:pt x="600" y="1030"/>
                    <a:pt x="661" y="1015"/>
                    <a:pt x="699" y="1010"/>
                  </a:cubicBezTo>
                  <a:lnTo>
                    <a:pt x="699" y="1010"/>
                  </a:lnTo>
                  <a:cubicBezTo>
                    <a:pt x="686" y="1016"/>
                    <a:pt x="717" y="1016"/>
                    <a:pt x="717" y="1016"/>
                  </a:cubicBezTo>
                  <a:cubicBezTo>
                    <a:pt x="711" y="1019"/>
                    <a:pt x="707" y="1020"/>
                    <a:pt x="706" y="1021"/>
                  </a:cubicBezTo>
                  <a:lnTo>
                    <a:pt x="706" y="1021"/>
                  </a:lnTo>
                  <a:cubicBezTo>
                    <a:pt x="706" y="1021"/>
                    <a:pt x="706" y="1020"/>
                    <a:pt x="704" y="1020"/>
                  </a:cubicBezTo>
                  <a:cubicBezTo>
                    <a:pt x="703" y="1020"/>
                    <a:pt x="699" y="1021"/>
                    <a:pt x="692" y="1022"/>
                  </a:cubicBezTo>
                  <a:lnTo>
                    <a:pt x="655" y="1035"/>
                  </a:lnTo>
                  <a:cubicBezTo>
                    <a:pt x="649" y="1035"/>
                    <a:pt x="593" y="1053"/>
                    <a:pt x="568" y="1060"/>
                  </a:cubicBezTo>
                  <a:cubicBezTo>
                    <a:pt x="593" y="1060"/>
                    <a:pt x="568" y="1072"/>
                    <a:pt x="561" y="1085"/>
                  </a:cubicBezTo>
                  <a:cubicBezTo>
                    <a:pt x="591" y="1075"/>
                    <a:pt x="603" y="1073"/>
                    <a:pt x="611" y="1073"/>
                  </a:cubicBezTo>
                  <a:cubicBezTo>
                    <a:pt x="617" y="1073"/>
                    <a:pt x="620" y="1074"/>
                    <a:pt x="626" y="1074"/>
                  </a:cubicBezTo>
                  <a:cubicBezTo>
                    <a:pt x="633" y="1074"/>
                    <a:pt x="645" y="1072"/>
                    <a:pt x="667" y="1066"/>
                  </a:cubicBezTo>
                  <a:cubicBezTo>
                    <a:pt x="680" y="1066"/>
                    <a:pt x="611" y="1085"/>
                    <a:pt x="599" y="1091"/>
                  </a:cubicBezTo>
                  <a:cubicBezTo>
                    <a:pt x="630" y="1091"/>
                    <a:pt x="611" y="1103"/>
                    <a:pt x="618" y="1103"/>
                  </a:cubicBezTo>
                  <a:cubicBezTo>
                    <a:pt x="618" y="1103"/>
                    <a:pt x="611" y="1109"/>
                    <a:pt x="605" y="1109"/>
                  </a:cubicBezTo>
                  <a:cubicBezTo>
                    <a:pt x="624" y="1109"/>
                    <a:pt x="618" y="1120"/>
                    <a:pt x="640" y="1120"/>
                  </a:cubicBezTo>
                  <a:cubicBezTo>
                    <a:pt x="644" y="1120"/>
                    <a:pt x="649" y="1120"/>
                    <a:pt x="654" y="1119"/>
                  </a:cubicBezTo>
                  <a:lnTo>
                    <a:pt x="654" y="1119"/>
                  </a:lnTo>
                  <a:cubicBezTo>
                    <a:pt x="648" y="1120"/>
                    <a:pt x="642" y="1122"/>
                    <a:pt x="636" y="1122"/>
                  </a:cubicBezTo>
                  <a:cubicBezTo>
                    <a:pt x="633" y="1124"/>
                    <a:pt x="633" y="1125"/>
                    <a:pt x="636" y="1125"/>
                  </a:cubicBezTo>
                  <a:cubicBezTo>
                    <a:pt x="646" y="1125"/>
                    <a:pt x="682" y="1116"/>
                    <a:pt x="692" y="1116"/>
                  </a:cubicBezTo>
                  <a:cubicBezTo>
                    <a:pt x="696" y="1116"/>
                    <a:pt x="695" y="1117"/>
                    <a:pt x="686" y="1122"/>
                  </a:cubicBezTo>
                  <a:lnTo>
                    <a:pt x="649" y="1128"/>
                  </a:lnTo>
                  <a:cubicBezTo>
                    <a:pt x="653" y="1127"/>
                    <a:pt x="656" y="1127"/>
                    <a:pt x="658" y="1127"/>
                  </a:cubicBezTo>
                  <a:cubicBezTo>
                    <a:pt x="670" y="1127"/>
                    <a:pt x="647" y="1138"/>
                    <a:pt x="655" y="1138"/>
                  </a:cubicBezTo>
                  <a:cubicBezTo>
                    <a:pt x="658" y="1138"/>
                    <a:pt x="663" y="1137"/>
                    <a:pt x="674" y="1134"/>
                  </a:cubicBezTo>
                  <a:lnTo>
                    <a:pt x="674" y="1134"/>
                  </a:lnTo>
                  <a:cubicBezTo>
                    <a:pt x="661" y="1141"/>
                    <a:pt x="655" y="1141"/>
                    <a:pt x="642" y="1141"/>
                  </a:cubicBezTo>
                  <a:cubicBezTo>
                    <a:pt x="656" y="1145"/>
                    <a:pt x="656" y="1149"/>
                    <a:pt x="671" y="1149"/>
                  </a:cubicBezTo>
                  <a:cubicBezTo>
                    <a:pt x="677" y="1149"/>
                    <a:pt x="686" y="1149"/>
                    <a:pt x="699" y="1147"/>
                  </a:cubicBezTo>
                  <a:lnTo>
                    <a:pt x="699" y="1147"/>
                  </a:lnTo>
                  <a:cubicBezTo>
                    <a:pt x="680" y="1153"/>
                    <a:pt x="661" y="1153"/>
                    <a:pt x="642" y="1159"/>
                  </a:cubicBezTo>
                  <a:cubicBezTo>
                    <a:pt x="637" y="1162"/>
                    <a:pt x="637" y="1163"/>
                    <a:pt x="640" y="1163"/>
                  </a:cubicBezTo>
                  <a:cubicBezTo>
                    <a:pt x="647" y="1163"/>
                    <a:pt x="676" y="1156"/>
                    <a:pt x="686" y="1156"/>
                  </a:cubicBezTo>
                  <a:cubicBezTo>
                    <a:pt x="689" y="1156"/>
                    <a:pt x="690" y="1157"/>
                    <a:pt x="686" y="1159"/>
                  </a:cubicBezTo>
                  <a:cubicBezTo>
                    <a:pt x="680" y="1159"/>
                    <a:pt x="655" y="1172"/>
                    <a:pt x="655" y="1172"/>
                  </a:cubicBezTo>
                  <a:cubicBezTo>
                    <a:pt x="663" y="1170"/>
                    <a:pt x="669" y="1169"/>
                    <a:pt x="673" y="1169"/>
                  </a:cubicBezTo>
                  <a:cubicBezTo>
                    <a:pt x="681" y="1169"/>
                    <a:pt x="684" y="1172"/>
                    <a:pt x="692" y="1172"/>
                  </a:cubicBezTo>
                  <a:cubicBezTo>
                    <a:pt x="674" y="1178"/>
                    <a:pt x="667" y="1178"/>
                    <a:pt x="642" y="1190"/>
                  </a:cubicBezTo>
                  <a:cubicBezTo>
                    <a:pt x="655" y="1215"/>
                    <a:pt x="649" y="1247"/>
                    <a:pt x="711" y="1253"/>
                  </a:cubicBezTo>
                  <a:cubicBezTo>
                    <a:pt x="680" y="1265"/>
                    <a:pt x="670" y="1267"/>
                    <a:pt x="663" y="1267"/>
                  </a:cubicBezTo>
                  <a:cubicBezTo>
                    <a:pt x="661" y="1267"/>
                    <a:pt x="659" y="1267"/>
                    <a:pt x="656" y="1267"/>
                  </a:cubicBezTo>
                  <a:lnTo>
                    <a:pt x="656" y="1267"/>
                  </a:lnTo>
                  <a:cubicBezTo>
                    <a:pt x="659" y="1268"/>
                    <a:pt x="653" y="1274"/>
                    <a:pt x="667" y="1278"/>
                  </a:cubicBezTo>
                  <a:lnTo>
                    <a:pt x="655" y="1278"/>
                  </a:lnTo>
                  <a:cubicBezTo>
                    <a:pt x="667" y="1278"/>
                    <a:pt x="630" y="1290"/>
                    <a:pt x="649" y="1290"/>
                  </a:cubicBezTo>
                  <a:lnTo>
                    <a:pt x="667" y="1284"/>
                  </a:lnTo>
                  <a:cubicBezTo>
                    <a:pt x="671" y="1283"/>
                    <a:pt x="673" y="1283"/>
                    <a:pt x="674" y="1283"/>
                  </a:cubicBezTo>
                  <a:cubicBezTo>
                    <a:pt x="683" y="1283"/>
                    <a:pt x="628" y="1299"/>
                    <a:pt x="644" y="1299"/>
                  </a:cubicBezTo>
                  <a:cubicBezTo>
                    <a:pt x="647" y="1299"/>
                    <a:pt x="655" y="1299"/>
                    <a:pt x="667" y="1296"/>
                  </a:cubicBezTo>
                  <a:lnTo>
                    <a:pt x="667" y="1296"/>
                  </a:lnTo>
                  <a:lnTo>
                    <a:pt x="630" y="1309"/>
                  </a:lnTo>
                  <a:cubicBezTo>
                    <a:pt x="643" y="1306"/>
                    <a:pt x="650" y="1305"/>
                    <a:pt x="653" y="1305"/>
                  </a:cubicBezTo>
                  <a:cubicBezTo>
                    <a:pt x="661" y="1305"/>
                    <a:pt x="641" y="1312"/>
                    <a:pt x="648" y="1312"/>
                  </a:cubicBezTo>
                  <a:cubicBezTo>
                    <a:pt x="648" y="1312"/>
                    <a:pt x="649" y="1312"/>
                    <a:pt x="650" y="1312"/>
                  </a:cubicBezTo>
                  <a:lnTo>
                    <a:pt x="650" y="1312"/>
                  </a:lnTo>
                  <a:cubicBezTo>
                    <a:pt x="646" y="1317"/>
                    <a:pt x="652" y="1318"/>
                    <a:pt x="661" y="1318"/>
                  </a:cubicBezTo>
                  <a:cubicBezTo>
                    <a:pt x="670" y="1318"/>
                    <a:pt x="681" y="1317"/>
                    <a:pt x="686" y="1317"/>
                  </a:cubicBezTo>
                  <a:cubicBezTo>
                    <a:pt x="690" y="1317"/>
                    <a:pt x="688" y="1318"/>
                    <a:pt x="674" y="1321"/>
                  </a:cubicBezTo>
                  <a:cubicBezTo>
                    <a:pt x="679" y="1324"/>
                    <a:pt x="684" y="1325"/>
                    <a:pt x="692" y="1325"/>
                  </a:cubicBezTo>
                  <a:cubicBezTo>
                    <a:pt x="704" y="1325"/>
                    <a:pt x="722" y="1322"/>
                    <a:pt x="755" y="1315"/>
                  </a:cubicBezTo>
                  <a:lnTo>
                    <a:pt x="755" y="1315"/>
                  </a:lnTo>
                  <a:cubicBezTo>
                    <a:pt x="736" y="1321"/>
                    <a:pt x="705" y="1328"/>
                    <a:pt x="686" y="1334"/>
                  </a:cubicBezTo>
                  <a:cubicBezTo>
                    <a:pt x="717" y="1346"/>
                    <a:pt x="705" y="1371"/>
                    <a:pt x="779" y="1371"/>
                  </a:cubicBezTo>
                  <a:cubicBezTo>
                    <a:pt x="773" y="1377"/>
                    <a:pt x="761" y="1377"/>
                    <a:pt x="748" y="1377"/>
                  </a:cubicBezTo>
                  <a:cubicBezTo>
                    <a:pt x="798" y="1377"/>
                    <a:pt x="732" y="1401"/>
                    <a:pt x="765" y="1401"/>
                  </a:cubicBezTo>
                  <a:cubicBezTo>
                    <a:pt x="773" y="1401"/>
                    <a:pt x="787" y="1400"/>
                    <a:pt x="811" y="1396"/>
                  </a:cubicBezTo>
                  <a:lnTo>
                    <a:pt x="860" y="1390"/>
                  </a:lnTo>
                  <a:lnTo>
                    <a:pt x="860" y="1390"/>
                  </a:lnTo>
                  <a:cubicBezTo>
                    <a:pt x="842" y="1396"/>
                    <a:pt x="804" y="1402"/>
                    <a:pt x="792" y="1409"/>
                  </a:cubicBezTo>
                  <a:cubicBezTo>
                    <a:pt x="799" y="1407"/>
                    <a:pt x="803" y="1407"/>
                    <a:pt x="805" y="1407"/>
                  </a:cubicBezTo>
                  <a:cubicBezTo>
                    <a:pt x="813" y="1407"/>
                    <a:pt x="810" y="1410"/>
                    <a:pt x="822" y="1410"/>
                  </a:cubicBezTo>
                  <a:cubicBezTo>
                    <a:pt x="826" y="1410"/>
                    <a:pt x="833" y="1410"/>
                    <a:pt x="842" y="1409"/>
                  </a:cubicBezTo>
                  <a:lnTo>
                    <a:pt x="842" y="1409"/>
                  </a:lnTo>
                  <a:cubicBezTo>
                    <a:pt x="823" y="1415"/>
                    <a:pt x="817" y="1415"/>
                    <a:pt x="804" y="1415"/>
                  </a:cubicBezTo>
                  <a:cubicBezTo>
                    <a:pt x="801" y="1418"/>
                    <a:pt x="817" y="1418"/>
                    <a:pt x="832" y="1418"/>
                  </a:cubicBezTo>
                  <a:cubicBezTo>
                    <a:pt x="846" y="1418"/>
                    <a:pt x="860" y="1418"/>
                    <a:pt x="854" y="1421"/>
                  </a:cubicBezTo>
                  <a:lnTo>
                    <a:pt x="829" y="1427"/>
                  </a:lnTo>
                  <a:cubicBezTo>
                    <a:pt x="759" y="1468"/>
                    <a:pt x="705" y="1515"/>
                    <a:pt x="793" y="1515"/>
                  </a:cubicBezTo>
                  <a:cubicBezTo>
                    <a:pt x="798" y="1515"/>
                    <a:pt x="804" y="1515"/>
                    <a:pt x="811" y="1514"/>
                  </a:cubicBezTo>
                  <a:cubicBezTo>
                    <a:pt x="829" y="1514"/>
                    <a:pt x="748" y="1533"/>
                    <a:pt x="755" y="1533"/>
                  </a:cubicBezTo>
                  <a:cubicBezTo>
                    <a:pt x="839" y="1533"/>
                    <a:pt x="736" y="1579"/>
                    <a:pt x="819" y="1579"/>
                  </a:cubicBezTo>
                  <a:cubicBezTo>
                    <a:pt x="828" y="1579"/>
                    <a:pt x="840" y="1578"/>
                    <a:pt x="854" y="1577"/>
                  </a:cubicBezTo>
                  <a:cubicBezTo>
                    <a:pt x="858" y="1577"/>
                    <a:pt x="864" y="1578"/>
                    <a:pt x="871" y="1578"/>
                  </a:cubicBezTo>
                  <a:cubicBezTo>
                    <a:pt x="924" y="1578"/>
                    <a:pt x="1047" y="1558"/>
                    <a:pt x="1047" y="1558"/>
                  </a:cubicBezTo>
                  <a:cubicBezTo>
                    <a:pt x="985" y="1533"/>
                    <a:pt x="1041" y="1483"/>
                    <a:pt x="1110" y="1427"/>
                  </a:cubicBezTo>
                  <a:cubicBezTo>
                    <a:pt x="1091" y="1421"/>
                    <a:pt x="1066" y="1409"/>
                    <a:pt x="1091" y="1390"/>
                  </a:cubicBezTo>
                  <a:cubicBezTo>
                    <a:pt x="1060" y="1346"/>
                    <a:pt x="1166" y="1265"/>
                    <a:pt x="1103" y="1228"/>
                  </a:cubicBezTo>
                  <a:lnTo>
                    <a:pt x="1103" y="1228"/>
                  </a:lnTo>
                  <a:cubicBezTo>
                    <a:pt x="1085" y="1234"/>
                    <a:pt x="1060" y="1240"/>
                    <a:pt x="1047" y="1240"/>
                  </a:cubicBezTo>
                  <a:lnTo>
                    <a:pt x="1066" y="1234"/>
                  </a:lnTo>
                  <a:lnTo>
                    <a:pt x="1029" y="1240"/>
                  </a:lnTo>
                  <a:cubicBezTo>
                    <a:pt x="1022" y="1240"/>
                    <a:pt x="1072" y="1228"/>
                    <a:pt x="1079" y="1228"/>
                  </a:cubicBezTo>
                  <a:cubicBezTo>
                    <a:pt x="1072" y="1209"/>
                    <a:pt x="1054" y="1197"/>
                    <a:pt x="1060" y="1172"/>
                  </a:cubicBezTo>
                  <a:lnTo>
                    <a:pt x="1060" y="1172"/>
                  </a:lnTo>
                  <a:cubicBezTo>
                    <a:pt x="1044" y="1175"/>
                    <a:pt x="1037" y="1176"/>
                    <a:pt x="1033" y="1176"/>
                  </a:cubicBezTo>
                  <a:cubicBezTo>
                    <a:pt x="1027" y="1176"/>
                    <a:pt x="1029" y="1174"/>
                    <a:pt x="1022" y="1174"/>
                  </a:cubicBezTo>
                  <a:cubicBezTo>
                    <a:pt x="1019" y="1174"/>
                    <a:pt x="1016" y="1174"/>
                    <a:pt x="1011" y="1175"/>
                  </a:cubicBezTo>
                  <a:lnTo>
                    <a:pt x="1011" y="1175"/>
                  </a:lnTo>
                  <a:cubicBezTo>
                    <a:pt x="1012" y="1174"/>
                    <a:pt x="1014" y="1173"/>
                    <a:pt x="1016" y="1172"/>
                  </a:cubicBezTo>
                  <a:cubicBezTo>
                    <a:pt x="985" y="1166"/>
                    <a:pt x="985" y="1166"/>
                    <a:pt x="1054" y="1134"/>
                  </a:cubicBezTo>
                  <a:cubicBezTo>
                    <a:pt x="1085" y="1072"/>
                    <a:pt x="1035" y="1035"/>
                    <a:pt x="1035" y="979"/>
                  </a:cubicBezTo>
                  <a:cubicBezTo>
                    <a:pt x="1010" y="929"/>
                    <a:pt x="948" y="891"/>
                    <a:pt x="917" y="842"/>
                  </a:cubicBezTo>
                  <a:cubicBezTo>
                    <a:pt x="887" y="847"/>
                    <a:pt x="871" y="849"/>
                    <a:pt x="860" y="849"/>
                  </a:cubicBezTo>
                  <a:cubicBezTo>
                    <a:pt x="847" y="849"/>
                    <a:pt x="841" y="847"/>
                    <a:pt x="830" y="847"/>
                  </a:cubicBezTo>
                  <a:cubicBezTo>
                    <a:pt x="821" y="847"/>
                    <a:pt x="809" y="848"/>
                    <a:pt x="786" y="854"/>
                  </a:cubicBezTo>
                  <a:lnTo>
                    <a:pt x="811" y="848"/>
                  </a:lnTo>
                  <a:cubicBezTo>
                    <a:pt x="767" y="848"/>
                    <a:pt x="817" y="835"/>
                    <a:pt x="848" y="810"/>
                  </a:cubicBezTo>
                  <a:lnTo>
                    <a:pt x="848" y="810"/>
                  </a:lnTo>
                  <a:cubicBezTo>
                    <a:pt x="817" y="823"/>
                    <a:pt x="836" y="810"/>
                    <a:pt x="786" y="829"/>
                  </a:cubicBezTo>
                  <a:cubicBezTo>
                    <a:pt x="782" y="830"/>
                    <a:pt x="780" y="830"/>
                    <a:pt x="778" y="830"/>
                  </a:cubicBezTo>
                  <a:cubicBezTo>
                    <a:pt x="760" y="830"/>
                    <a:pt x="837" y="804"/>
                    <a:pt x="833" y="804"/>
                  </a:cubicBezTo>
                  <a:lnTo>
                    <a:pt x="833" y="804"/>
                  </a:lnTo>
                  <a:cubicBezTo>
                    <a:pt x="832" y="804"/>
                    <a:pt x="831" y="804"/>
                    <a:pt x="829" y="804"/>
                  </a:cubicBezTo>
                  <a:cubicBezTo>
                    <a:pt x="833" y="803"/>
                    <a:pt x="834" y="802"/>
                    <a:pt x="833" y="802"/>
                  </a:cubicBezTo>
                  <a:cubicBezTo>
                    <a:pt x="831" y="802"/>
                    <a:pt x="815" y="806"/>
                    <a:pt x="813" y="806"/>
                  </a:cubicBezTo>
                  <a:cubicBezTo>
                    <a:pt x="812" y="806"/>
                    <a:pt x="813" y="806"/>
                    <a:pt x="817" y="804"/>
                  </a:cubicBezTo>
                  <a:lnTo>
                    <a:pt x="817" y="804"/>
                  </a:lnTo>
                  <a:cubicBezTo>
                    <a:pt x="805" y="805"/>
                    <a:pt x="799" y="806"/>
                    <a:pt x="796" y="806"/>
                  </a:cubicBezTo>
                  <a:cubicBezTo>
                    <a:pt x="780" y="806"/>
                    <a:pt x="855" y="793"/>
                    <a:pt x="892" y="767"/>
                  </a:cubicBezTo>
                  <a:cubicBezTo>
                    <a:pt x="867" y="748"/>
                    <a:pt x="806" y="742"/>
                    <a:pt x="829" y="712"/>
                  </a:cubicBezTo>
                  <a:lnTo>
                    <a:pt x="829" y="712"/>
                  </a:lnTo>
                  <a:cubicBezTo>
                    <a:pt x="822" y="715"/>
                    <a:pt x="792" y="723"/>
                    <a:pt x="792" y="723"/>
                  </a:cubicBezTo>
                  <a:cubicBezTo>
                    <a:pt x="823" y="711"/>
                    <a:pt x="827" y="709"/>
                    <a:pt x="821" y="709"/>
                  </a:cubicBezTo>
                  <a:cubicBezTo>
                    <a:pt x="816" y="709"/>
                    <a:pt x="803" y="711"/>
                    <a:pt x="796" y="711"/>
                  </a:cubicBezTo>
                  <a:cubicBezTo>
                    <a:pt x="791" y="711"/>
                    <a:pt x="790" y="710"/>
                    <a:pt x="798" y="705"/>
                  </a:cubicBezTo>
                  <a:cubicBezTo>
                    <a:pt x="817" y="705"/>
                    <a:pt x="823" y="705"/>
                    <a:pt x="829" y="698"/>
                  </a:cubicBezTo>
                  <a:cubicBezTo>
                    <a:pt x="860" y="680"/>
                    <a:pt x="806" y="686"/>
                    <a:pt x="841" y="668"/>
                  </a:cubicBezTo>
                  <a:lnTo>
                    <a:pt x="841" y="668"/>
                  </a:lnTo>
                  <a:cubicBezTo>
                    <a:pt x="839" y="668"/>
                    <a:pt x="837" y="668"/>
                    <a:pt x="836" y="668"/>
                  </a:cubicBezTo>
                  <a:cubicBezTo>
                    <a:pt x="802" y="668"/>
                    <a:pt x="858" y="642"/>
                    <a:pt x="837" y="642"/>
                  </a:cubicBezTo>
                  <a:cubicBezTo>
                    <a:pt x="835" y="642"/>
                    <a:pt x="833" y="642"/>
                    <a:pt x="829" y="642"/>
                  </a:cubicBezTo>
                  <a:cubicBezTo>
                    <a:pt x="860" y="636"/>
                    <a:pt x="848" y="630"/>
                    <a:pt x="867" y="624"/>
                  </a:cubicBezTo>
                  <a:lnTo>
                    <a:pt x="867" y="624"/>
                  </a:lnTo>
                  <a:cubicBezTo>
                    <a:pt x="848" y="628"/>
                    <a:pt x="837" y="630"/>
                    <a:pt x="832" y="630"/>
                  </a:cubicBezTo>
                  <a:cubicBezTo>
                    <a:pt x="811" y="630"/>
                    <a:pt x="858" y="605"/>
                    <a:pt x="841" y="603"/>
                  </a:cubicBezTo>
                  <a:lnTo>
                    <a:pt x="841" y="603"/>
                  </a:lnTo>
                  <a:cubicBezTo>
                    <a:pt x="830" y="578"/>
                    <a:pt x="841" y="542"/>
                    <a:pt x="786" y="536"/>
                  </a:cubicBezTo>
                  <a:cubicBezTo>
                    <a:pt x="773" y="524"/>
                    <a:pt x="854" y="480"/>
                    <a:pt x="804" y="474"/>
                  </a:cubicBezTo>
                  <a:lnTo>
                    <a:pt x="804" y="474"/>
                  </a:lnTo>
                  <a:cubicBezTo>
                    <a:pt x="804" y="474"/>
                    <a:pt x="804" y="474"/>
                    <a:pt x="804" y="474"/>
                  </a:cubicBezTo>
                  <a:lnTo>
                    <a:pt x="804" y="474"/>
                  </a:lnTo>
                  <a:cubicBezTo>
                    <a:pt x="800" y="475"/>
                    <a:pt x="797" y="475"/>
                    <a:pt x="795" y="475"/>
                  </a:cubicBezTo>
                  <a:cubicBezTo>
                    <a:pt x="768" y="475"/>
                    <a:pt x="804" y="449"/>
                    <a:pt x="798" y="443"/>
                  </a:cubicBezTo>
                  <a:lnTo>
                    <a:pt x="798" y="443"/>
                  </a:lnTo>
                  <a:cubicBezTo>
                    <a:pt x="786" y="449"/>
                    <a:pt x="779" y="443"/>
                    <a:pt x="755" y="455"/>
                  </a:cubicBezTo>
                  <a:cubicBezTo>
                    <a:pt x="817" y="418"/>
                    <a:pt x="723" y="437"/>
                    <a:pt x="767" y="406"/>
                  </a:cubicBezTo>
                  <a:lnTo>
                    <a:pt x="767" y="406"/>
                  </a:lnTo>
                  <a:cubicBezTo>
                    <a:pt x="732" y="422"/>
                    <a:pt x="719" y="426"/>
                    <a:pt x="714" y="426"/>
                  </a:cubicBezTo>
                  <a:cubicBezTo>
                    <a:pt x="707" y="426"/>
                    <a:pt x="713" y="418"/>
                    <a:pt x="699" y="418"/>
                  </a:cubicBezTo>
                  <a:cubicBezTo>
                    <a:pt x="704" y="418"/>
                    <a:pt x="726" y="409"/>
                    <a:pt x="741" y="403"/>
                  </a:cubicBezTo>
                  <a:lnTo>
                    <a:pt x="741" y="403"/>
                  </a:lnTo>
                  <a:cubicBezTo>
                    <a:pt x="743" y="404"/>
                    <a:pt x="745" y="405"/>
                    <a:pt x="748" y="406"/>
                  </a:cubicBezTo>
                  <a:lnTo>
                    <a:pt x="748" y="399"/>
                  </a:lnTo>
                  <a:cubicBezTo>
                    <a:pt x="746" y="400"/>
                    <a:pt x="744" y="402"/>
                    <a:pt x="741" y="403"/>
                  </a:cubicBezTo>
                  <a:lnTo>
                    <a:pt x="741" y="403"/>
                  </a:lnTo>
                  <a:cubicBezTo>
                    <a:pt x="728" y="399"/>
                    <a:pt x="726" y="395"/>
                    <a:pt x="742" y="374"/>
                  </a:cubicBezTo>
                  <a:lnTo>
                    <a:pt x="742" y="374"/>
                  </a:lnTo>
                  <a:cubicBezTo>
                    <a:pt x="737" y="374"/>
                    <a:pt x="708" y="385"/>
                    <a:pt x="699" y="385"/>
                  </a:cubicBezTo>
                  <a:cubicBezTo>
                    <a:pt x="696" y="385"/>
                    <a:pt x="695" y="384"/>
                    <a:pt x="699" y="381"/>
                  </a:cubicBezTo>
                  <a:cubicBezTo>
                    <a:pt x="755" y="356"/>
                    <a:pt x="699" y="368"/>
                    <a:pt x="717" y="356"/>
                  </a:cubicBezTo>
                  <a:lnTo>
                    <a:pt x="717" y="356"/>
                  </a:lnTo>
                  <a:cubicBezTo>
                    <a:pt x="685" y="368"/>
                    <a:pt x="655" y="375"/>
                    <a:pt x="644" y="375"/>
                  </a:cubicBezTo>
                  <a:cubicBezTo>
                    <a:pt x="637" y="375"/>
                    <a:pt x="636" y="373"/>
                    <a:pt x="642" y="368"/>
                  </a:cubicBezTo>
                  <a:lnTo>
                    <a:pt x="717" y="343"/>
                  </a:lnTo>
                  <a:cubicBezTo>
                    <a:pt x="672" y="343"/>
                    <a:pt x="723" y="298"/>
                    <a:pt x="666" y="298"/>
                  </a:cubicBezTo>
                  <a:cubicBezTo>
                    <a:pt x="660" y="298"/>
                    <a:pt x="652" y="298"/>
                    <a:pt x="642" y="300"/>
                  </a:cubicBezTo>
                  <a:lnTo>
                    <a:pt x="680" y="287"/>
                  </a:lnTo>
                  <a:cubicBezTo>
                    <a:pt x="628" y="281"/>
                    <a:pt x="661" y="249"/>
                    <a:pt x="598" y="249"/>
                  </a:cubicBezTo>
                  <a:cubicBezTo>
                    <a:pt x="593" y="249"/>
                    <a:pt x="587" y="249"/>
                    <a:pt x="580" y="250"/>
                  </a:cubicBezTo>
                  <a:cubicBezTo>
                    <a:pt x="605" y="237"/>
                    <a:pt x="611" y="225"/>
                    <a:pt x="611" y="219"/>
                  </a:cubicBezTo>
                  <a:lnTo>
                    <a:pt x="611" y="219"/>
                  </a:lnTo>
                  <a:cubicBezTo>
                    <a:pt x="574" y="225"/>
                    <a:pt x="580" y="225"/>
                    <a:pt x="518" y="237"/>
                  </a:cubicBezTo>
                  <a:cubicBezTo>
                    <a:pt x="512" y="237"/>
                    <a:pt x="549" y="225"/>
                    <a:pt x="561" y="219"/>
                  </a:cubicBezTo>
                  <a:cubicBezTo>
                    <a:pt x="566" y="209"/>
                    <a:pt x="601" y="188"/>
                    <a:pt x="584" y="188"/>
                  </a:cubicBezTo>
                  <a:cubicBezTo>
                    <a:pt x="579" y="188"/>
                    <a:pt x="570" y="190"/>
                    <a:pt x="555" y="194"/>
                  </a:cubicBezTo>
                  <a:lnTo>
                    <a:pt x="593" y="175"/>
                  </a:lnTo>
                  <a:lnTo>
                    <a:pt x="593" y="175"/>
                  </a:lnTo>
                  <a:cubicBezTo>
                    <a:pt x="571" y="178"/>
                    <a:pt x="549" y="181"/>
                    <a:pt x="537" y="181"/>
                  </a:cubicBezTo>
                  <a:cubicBezTo>
                    <a:pt x="526" y="181"/>
                    <a:pt x="524" y="178"/>
                    <a:pt x="543" y="169"/>
                  </a:cubicBezTo>
                  <a:lnTo>
                    <a:pt x="543" y="169"/>
                  </a:lnTo>
                  <a:cubicBezTo>
                    <a:pt x="512" y="175"/>
                    <a:pt x="493" y="175"/>
                    <a:pt x="456" y="194"/>
                  </a:cubicBezTo>
                  <a:cubicBezTo>
                    <a:pt x="446" y="194"/>
                    <a:pt x="487" y="178"/>
                    <a:pt x="485" y="178"/>
                  </a:cubicBezTo>
                  <a:lnTo>
                    <a:pt x="485" y="178"/>
                  </a:lnTo>
                  <a:cubicBezTo>
                    <a:pt x="485" y="178"/>
                    <a:pt x="482" y="179"/>
                    <a:pt x="474" y="181"/>
                  </a:cubicBezTo>
                  <a:lnTo>
                    <a:pt x="524" y="163"/>
                  </a:lnTo>
                  <a:cubicBezTo>
                    <a:pt x="530" y="138"/>
                    <a:pt x="499" y="131"/>
                    <a:pt x="468" y="125"/>
                  </a:cubicBezTo>
                  <a:cubicBezTo>
                    <a:pt x="524" y="100"/>
                    <a:pt x="456" y="113"/>
                    <a:pt x="487" y="88"/>
                  </a:cubicBezTo>
                  <a:lnTo>
                    <a:pt x="487" y="88"/>
                  </a:lnTo>
                  <a:cubicBezTo>
                    <a:pt x="482" y="89"/>
                    <a:pt x="479" y="89"/>
                    <a:pt x="477" y="89"/>
                  </a:cubicBezTo>
                  <a:cubicBezTo>
                    <a:pt x="465" y="89"/>
                    <a:pt x="470" y="83"/>
                    <a:pt x="462" y="83"/>
                  </a:cubicBezTo>
                  <a:cubicBezTo>
                    <a:pt x="456" y="83"/>
                    <a:pt x="444" y="85"/>
                    <a:pt x="418" y="94"/>
                  </a:cubicBezTo>
                  <a:lnTo>
                    <a:pt x="449" y="82"/>
                  </a:lnTo>
                  <a:cubicBezTo>
                    <a:pt x="449" y="69"/>
                    <a:pt x="449" y="57"/>
                    <a:pt x="462" y="44"/>
                  </a:cubicBezTo>
                  <a:cubicBezTo>
                    <a:pt x="463" y="41"/>
                    <a:pt x="462" y="40"/>
                    <a:pt x="458" y="40"/>
                  </a:cubicBezTo>
                  <a:cubicBezTo>
                    <a:pt x="446" y="40"/>
                    <a:pt x="414" y="52"/>
                    <a:pt x="399" y="57"/>
                  </a:cubicBezTo>
                  <a:lnTo>
                    <a:pt x="431" y="38"/>
                  </a:lnTo>
                  <a:lnTo>
                    <a:pt x="431" y="38"/>
                  </a:lnTo>
                  <a:cubicBezTo>
                    <a:pt x="412" y="44"/>
                    <a:pt x="356" y="63"/>
                    <a:pt x="318" y="75"/>
                  </a:cubicBezTo>
                  <a:cubicBezTo>
                    <a:pt x="343" y="63"/>
                    <a:pt x="318" y="69"/>
                    <a:pt x="337" y="57"/>
                  </a:cubicBezTo>
                  <a:cubicBezTo>
                    <a:pt x="362" y="57"/>
                    <a:pt x="399" y="44"/>
                    <a:pt x="449" y="26"/>
                  </a:cubicBezTo>
                  <a:cubicBezTo>
                    <a:pt x="452" y="23"/>
                    <a:pt x="450" y="22"/>
                    <a:pt x="447" y="22"/>
                  </a:cubicBezTo>
                  <a:cubicBezTo>
                    <a:pt x="438" y="22"/>
                    <a:pt x="413" y="29"/>
                    <a:pt x="405" y="29"/>
                  </a:cubicBezTo>
                  <a:cubicBezTo>
                    <a:pt x="401" y="29"/>
                    <a:pt x="403" y="27"/>
                    <a:pt x="418" y="19"/>
                  </a:cubicBezTo>
                  <a:cubicBezTo>
                    <a:pt x="424" y="14"/>
                    <a:pt x="423" y="11"/>
                    <a:pt x="417" y="11"/>
                  </a:cubicBezTo>
                  <a:cubicBezTo>
                    <a:pt x="412" y="11"/>
                    <a:pt x="405" y="12"/>
                    <a:pt x="395" y="15"/>
                  </a:cubicBezTo>
                  <a:lnTo>
                    <a:pt x="395" y="15"/>
                  </a:lnTo>
                  <a:cubicBezTo>
                    <a:pt x="402" y="12"/>
                    <a:pt x="409" y="9"/>
                    <a:pt x="418" y="7"/>
                  </a:cubicBezTo>
                  <a:cubicBezTo>
                    <a:pt x="415" y="7"/>
                    <a:pt x="412" y="5"/>
                    <a:pt x="406" y="5"/>
                  </a:cubicBezTo>
                  <a:cubicBezTo>
                    <a:pt x="402" y="5"/>
                    <a:pt x="396" y="6"/>
                    <a:pt x="387" y="10"/>
                  </a:cubicBezTo>
                  <a:lnTo>
                    <a:pt x="387" y="10"/>
                  </a:lnTo>
                  <a:cubicBezTo>
                    <a:pt x="387" y="10"/>
                    <a:pt x="387" y="10"/>
                    <a:pt x="387" y="10"/>
                  </a:cubicBezTo>
                  <a:lnTo>
                    <a:pt x="387" y="10"/>
                  </a:lnTo>
                  <a:cubicBezTo>
                    <a:pt x="386" y="10"/>
                    <a:pt x="385" y="11"/>
                    <a:pt x="381" y="13"/>
                  </a:cubicBezTo>
                  <a:cubicBezTo>
                    <a:pt x="383" y="12"/>
                    <a:pt x="385" y="11"/>
                    <a:pt x="387" y="10"/>
                  </a:cubicBezTo>
                  <a:lnTo>
                    <a:pt x="387" y="10"/>
                  </a:lnTo>
                  <a:cubicBezTo>
                    <a:pt x="386" y="11"/>
                    <a:pt x="383" y="13"/>
                    <a:pt x="387" y="13"/>
                  </a:cubicBezTo>
                  <a:cubicBezTo>
                    <a:pt x="354" y="24"/>
                    <a:pt x="350" y="21"/>
                    <a:pt x="312" y="32"/>
                  </a:cubicBezTo>
                  <a:lnTo>
                    <a:pt x="312" y="32"/>
                  </a:lnTo>
                  <a:cubicBezTo>
                    <a:pt x="343" y="18"/>
                    <a:pt x="364" y="12"/>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3" name="Google Shape;5873;p64"/>
            <p:cNvSpPr/>
            <p:nvPr/>
          </p:nvSpPr>
          <p:spPr>
            <a:xfrm rot="5400000">
              <a:off x="4546775" y="2232406"/>
              <a:ext cx="2796" cy="1330"/>
            </a:xfrm>
            <a:custGeom>
              <a:avLst/>
              <a:gdLst/>
              <a:ahLst/>
              <a:cxnLst/>
              <a:rect l="l" t="t" r="r" b="b"/>
              <a:pathLst>
                <a:path w="82" h="39" extrusionOk="0">
                  <a:moveTo>
                    <a:pt x="81" y="1"/>
                  </a:moveTo>
                  <a:cubicBezTo>
                    <a:pt x="57" y="13"/>
                    <a:pt x="32" y="26"/>
                    <a:pt x="0" y="38"/>
                  </a:cubicBezTo>
                  <a:cubicBezTo>
                    <a:pt x="44" y="26"/>
                    <a:pt x="57" y="13"/>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4" name="Google Shape;5874;p64"/>
            <p:cNvSpPr/>
            <p:nvPr/>
          </p:nvSpPr>
          <p:spPr>
            <a:xfrm rot="5400000">
              <a:off x="4540451" y="2225366"/>
              <a:ext cx="1193" cy="375"/>
            </a:xfrm>
            <a:custGeom>
              <a:avLst/>
              <a:gdLst/>
              <a:ahLst/>
              <a:cxnLst/>
              <a:rect l="l" t="t" r="r" b="b"/>
              <a:pathLst>
                <a:path w="35" h="11" extrusionOk="0">
                  <a:moveTo>
                    <a:pt x="33" y="0"/>
                  </a:moveTo>
                  <a:cubicBezTo>
                    <a:pt x="33" y="0"/>
                    <a:pt x="32" y="1"/>
                    <a:pt x="29" y="2"/>
                  </a:cubicBezTo>
                  <a:cubicBezTo>
                    <a:pt x="17" y="2"/>
                    <a:pt x="4" y="8"/>
                    <a:pt x="4" y="8"/>
                  </a:cubicBezTo>
                  <a:cubicBezTo>
                    <a:pt x="0" y="10"/>
                    <a:pt x="0" y="11"/>
                    <a:pt x="2" y="11"/>
                  </a:cubicBezTo>
                  <a:cubicBezTo>
                    <a:pt x="6" y="11"/>
                    <a:pt x="17" y="8"/>
                    <a:pt x="17" y="8"/>
                  </a:cubicBezTo>
                  <a:cubicBezTo>
                    <a:pt x="22" y="8"/>
                    <a:pt x="35"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5" name="Google Shape;5875;p64"/>
            <p:cNvSpPr/>
            <p:nvPr/>
          </p:nvSpPr>
          <p:spPr>
            <a:xfrm rot="5400000">
              <a:off x="4539088" y="2224753"/>
              <a:ext cx="1739" cy="307"/>
            </a:xfrm>
            <a:custGeom>
              <a:avLst/>
              <a:gdLst/>
              <a:ahLst/>
              <a:cxnLst/>
              <a:rect l="l" t="t" r="r" b="b"/>
              <a:pathLst>
                <a:path w="51" h="9" extrusionOk="0">
                  <a:moveTo>
                    <a:pt x="50" y="0"/>
                  </a:moveTo>
                  <a:lnTo>
                    <a:pt x="0" y="6"/>
                  </a:lnTo>
                  <a:cubicBezTo>
                    <a:pt x="2" y="8"/>
                    <a:pt x="5" y="9"/>
                    <a:pt x="9" y="9"/>
                  </a:cubicBezTo>
                  <a:cubicBezTo>
                    <a:pt x="18" y="9"/>
                    <a:pt x="32" y="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6" name="Google Shape;5876;p64"/>
            <p:cNvSpPr/>
            <p:nvPr/>
          </p:nvSpPr>
          <p:spPr>
            <a:xfrm rot="5400000">
              <a:off x="4537179" y="2221753"/>
              <a:ext cx="1091" cy="545"/>
            </a:xfrm>
            <a:custGeom>
              <a:avLst/>
              <a:gdLst/>
              <a:ahLst/>
              <a:cxnLst/>
              <a:rect l="l" t="t" r="r" b="b"/>
              <a:pathLst>
                <a:path w="32" h="16" extrusionOk="0">
                  <a:moveTo>
                    <a:pt x="32" y="0"/>
                  </a:moveTo>
                  <a:cubicBezTo>
                    <a:pt x="19" y="7"/>
                    <a:pt x="13" y="7"/>
                    <a:pt x="0" y="13"/>
                  </a:cubicBezTo>
                  <a:cubicBezTo>
                    <a:pt x="0" y="15"/>
                    <a:pt x="1" y="15"/>
                    <a:pt x="3" y="15"/>
                  </a:cubicBezTo>
                  <a:cubicBezTo>
                    <a:pt x="8" y="15"/>
                    <a:pt x="18" y="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7" name="Google Shape;5877;p64"/>
            <p:cNvSpPr/>
            <p:nvPr/>
          </p:nvSpPr>
          <p:spPr>
            <a:xfrm rot="5400000">
              <a:off x="4537622" y="2223662"/>
              <a:ext cx="1364" cy="682"/>
            </a:xfrm>
            <a:custGeom>
              <a:avLst/>
              <a:gdLst/>
              <a:ahLst/>
              <a:cxnLst/>
              <a:rect l="l" t="t" r="r" b="b"/>
              <a:pathLst>
                <a:path w="40" h="20" extrusionOk="0">
                  <a:moveTo>
                    <a:pt x="40" y="1"/>
                  </a:moveTo>
                  <a:cubicBezTo>
                    <a:pt x="1" y="17"/>
                    <a:pt x="27" y="9"/>
                    <a:pt x="15" y="16"/>
                  </a:cubicBezTo>
                  <a:lnTo>
                    <a:pt x="15" y="16"/>
                  </a:lnTo>
                  <a:cubicBezTo>
                    <a:pt x="26" y="10"/>
                    <a:pt x="40" y="1"/>
                    <a:pt x="40" y="1"/>
                  </a:cubicBezTo>
                  <a:close/>
                  <a:moveTo>
                    <a:pt x="15" y="16"/>
                  </a:moveTo>
                  <a:lnTo>
                    <a:pt x="15" y="16"/>
                  </a:lnTo>
                  <a:cubicBezTo>
                    <a:pt x="13" y="17"/>
                    <a:pt x="11" y="18"/>
                    <a:pt x="9" y="19"/>
                  </a:cubicBezTo>
                  <a:lnTo>
                    <a:pt x="9" y="19"/>
                  </a:lnTo>
                  <a:cubicBezTo>
                    <a:pt x="11" y="18"/>
                    <a:pt x="13" y="17"/>
                    <a:pt x="15"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8" name="Google Shape;5878;p64"/>
            <p:cNvSpPr/>
            <p:nvPr/>
          </p:nvSpPr>
          <p:spPr>
            <a:xfrm rot="5400000">
              <a:off x="4535065" y="2222809"/>
              <a:ext cx="1398" cy="239"/>
            </a:xfrm>
            <a:custGeom>
              <a:avLst/>
              <a:gdLst/>
              <a:ahLst/>
              <a:cxnLst/>
              <a:rect l="l" t="t" r="r" b="b"/>
              <a:pathLst>
                <a:path w="41" h="7" extrusionOk="0">
                  <a:moveTo>
                    <a:pt x="16" y="1"/>
                  </a:moveTo>
                  <a:cubicBezTo>
                    <a:pt x="2" y="5"/>
                    <a:pt x="1" y="7"/>
                    <a:pt x="4" y="7"/>
                  </a:cubicBezTo>
                  <a:cubicBezTo>
                    <a:pt x="8" y="7"/>
                    <a:pt x="16" y="5"/>
                    <a:pt x="19" y="5"/>
                  </a:cubicBezTo>
                  <a:cubicBezTo>
                    <a:pt x="20" y="5"/>
                    <a:pt x="20" y="6"/>
                    <a:pt x="16" y="7"/>
                  </a:cubicBezTo>
                  <a:cubicBezTo>
                    <a:pt x="41" y="1"/>
                    <a:pt x="16"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9" name="Google Shape;5879;p64"/>
            <p:cNvSpPr/>
            <p:nvPr/>
          </p:nvSpPr>
          <p:spPr>
            <a:xfrm rot="5400000">
              <a:off x="4534673" y="2223713"/>
              <a:ext cx="1091" cy="443"/>
            </a:xfrm>
            <a:custGeom>
              <a:avLst/>
              <a:gdLst/>
              <a:ahLst/>
              <a:cxnLst/>
              <a:rect l="l" t="t" r="r" b="b"/>
              <a:pathLst>
                <a:path w="32" h="13" extrusionOk="0">
                  <a:moveTo>
                    <a:pt x="32" y="0"/>
                  </a:moveTo>
                  <a:lnTo>
                    <a:pt x="1" y="13"/>
                  </a:lnTo>
                  <a:cubicBezTo>
                    <a:pt x="1" y="13"/>
                    <a:pt x="19" y="6"/>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0" name="Google Shape;5880;p64"/>
            <p:cNvSpPr/>
            <p:nvPr/>
          </p:nvSpPr>
          <p:spPr>
            <a:xfrm rot="5400000">
              <a:off x="4520235" y="2233037"/>
              <a:ext cx="1091" cy="477"/>
            </a:xfrm>
            <a:custGeom>
              <a:avLst/>
              <a:gdLst/>
              <a:ahLst/>
              <a:cxnLst/>
              <a:rect l="l" t="t" r="r" b="b"/>
              <a:pathLst>
                <a:path w="32" h="14" extrusionOk="0">
                  <a:moveTo>
                    <a:pt x="32" y="1"/>
                  </a:moveTo>
                  <a:lnTo>
                    <a:pt x="1" y="13"/>
                  </a:lnTo>
                  <a:lnTo>
                    <a:pt x="19"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1" name="Google Shape;5881;p64"/>
            <p:cNvSpPr/>
            <p:nvPr/>
          </p:nvSpPr>
          <p:spPr>
            <a:xfrm rot="5400000">
              <a:off x="4512905" y="2234980"/>
              <a:ext cx="1125" cy="307"/>
            </a:xfrm>
            <a:custGeom>
              <a:avLst/>
              <a:gdLst/>
              <a:ahLst/>
              <a:cxnLst/>
              <a:rect l="l" t="t" r="r" b="b"/>
              <a:pathLst>
                <a:path w="33" h="9" extrusionOk="0">
                  <a:moveTo>
                    <a:pt x="32" y="0"/>
                  </a:moveTo>
                  <a:cubicBezTo>
                    <a:pt x="31" y="0"/>
                    <a:pt x="18" y="4"/>
                    <a:pt x="10" y="6"/>
                  </a:cubicBezTo>
                  <a:lnTo>
                    <a:pt x="10" y="6"/>
                  </a:lnTo>
                  <a:cubicBezTo>
                    <a:pt x="19" y="4"/>
                    <a:pt x="31" y="2"/>
                    <a:pt x="28" y="2"/>
                  </a:cubicBezTo>
                  <a:cubicBezTo>
                    <a:pt x="31" y="1"/>
                    <a:pt x="33" y="0"/>
                    <a:pt x="32" y="0"/>
                  </a:cubicBezTo>
                  <a:close/>
                  <a:moveTo>
                    <a:pt x="10" y="6"/>
                  </a:moveTo>
                  <a:cubicBezTo>
                    <a:pt x="4" y="7"/>
                    <a:pt x="0" y="8"/>
                    <a:pt x="3" y="8"/>
                  </a:cubicBezTo>
                  <a:cubicBezTo>
                    <a:pt x="3" y="8"/>
                    <a:pt x="6" y="7"/>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2" name="Google Shape;5882;p64"/>
            <p:cNvSpPr/>
            <p:nvPr/>
          </p:nvSpPr>
          <p:spPr>
            <a:xfrm rot="5400000">
              <a:off x="4510468" y="2241543"/>
              <a:ext cx="1739" cy="682"/>
            </a:xfrm>
            <a:custGeom>
              <a:avLst/>
              <a:gdLst/>
              <a:ahLst/>
              <a:cxnLst/>
              <a:rect l="l" t="t" r="r" b="b"/>
              <a:pathLst>
                <a:path w="51" h="20" extrusionOk="0">
                  <a:moveTo>
                    <a:pt x="1" y="20"/>
                  </a:moveTo>
                  <a:lnTo>
                    <a:pt x="1" y="20"/>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3" name="Google Shape;5883;p64"/>
            <p:cNvSpPr/>
            <p:nvPr/>
          </p:nvSpPr>
          <p:spPr>
            <a:xfrm rot="5400000">
              <a:off x="4677891" y="2242293"/>
              <a:ext cx="1398" cy="341"/>
            </a:xfrm>
            <a:custGeom>
              <a:avLst/>
              <a:gdLst/>
              <a:ahLst/>
              <a:cxnLst/>
              <a:rect l="l" t="t" r="r" b="b"/>
              <a:pathLst>
                <a:path w="41" h="10" extrusionOk="0">
                  <a:moveTo>
                    <a:pt x="36" y="1"/>
                  </a:moveTo>
                  <a:cubicBezTo>
                    <a:pt x="32" y="1"/>
                    <a:pt x="22" y="2"/>
                    <a:pt x="10" y="5"/>
                  </a:cubicBezTo>
                  <a:cubicBezTo>
                    <a:pt x="6" y="7"/>
                    <a:pt x="3" y="8"/>
                    <a:pt x="2" y="9"/>
                  </a:cubicBezTo>
                  <a:lnTo>
                    <a:pt x="2" y="9"/>
                  </a:lnTo>
                  <a:cubicBezTo>
                    <a:pt x="6" y="8"/>
                    <a:pt x="16" y="4"/>
                    <a:pt x="26" y="4"/>
                  </a:cubicBezTo>
                  <a:cubicBezTo>
                    <a:pt x="29" y="4"/>
                    <a:pt x="32" y="4"/>
                    <a:pt x="35" y="5"/>
                  </a:cubicBezTo>
                  <a:cubicBezTo>
                    <a:pt x="41" y="2"/>
                    <a:pt x="41" y="1"/>
                    <a:pt x="36" y="1"/>
                  </a:cubicBezTo>
                  <a:close/>
                  <a:moveTo>
                    <a:pt x="2" y="9"/>
                  </a:moveTo>
                  <a:cubicBezTo>
                    <a:pt x="1" y="9"/>
                    <a:pt x="0" y="10"/>
                    <a:pt x="0" y="10"/>
                  </a:cubicBezTo>
                  <a:cubicBezTo>
                    <a:pt x="1" y="10"/>
                    <a:pt x="1" y="10"/>
                    <a:pt x="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4" name="Google Shape;5884;p64"/>
            <p:cNvSpPr/>
            <p:nvPr/>
          </p:nvSpPr>
          <p:spPr>
            <a:xfrm rot="5400000">
              <a:off x="4643833" y="2226679"/>
              <a:ext cx="33854" cy="35252"/>
            </a:xfrm>
            <a:custGeom>
              <a:avLst/>
              <a:gdLst/>
              <a:ahLst/>
              <a:cxnLst/>
              <a:rect l="l" t="t" r="r" b="b"/>
              <a:pathLst>
                <a:path w="993" h="1034" extrusionOk="0">
                  <a:moveTo>
                    <a:pt x="358" y="17"/>
                  </a:moveTo>
                  <a:cubicBezTo>
                    <a:pt x="356" y="17"/>
                    <a:pt x="352" y="18"/>
                    <a:pt x="345" y="19"/>
                  </a:cubicBezTo>
                  <a:lnTo>
                    <a:pt x="358" y="17"/>
                  </a:lnTo>
                  <a:close/>
                  <a:moveTo>
                    <a:pt x="296" y="55"/>
                  </a:moveTo>
                  <a:cubicBezTo>
                    <a:pt x="290" y="55"/>
                    <a:pt x="276" y="57"/>
                    <a:pt x="251" y="63"/>
                  </a:cubicBezTo>
                  <a:lnTo>
                    <a:pt x="296" y="55"/>
                  </a:lnTo>
                  <a:close/>
                  <a:moveTo>
                    <a:pt x="289" y="69"/>
                  </a:moveTo>
                  <a:lnTo>
                    <a:pt x="288" y="69"/>
                  </a:lnTo>
                  <a:cubicBezTo>
                    <a:pt x="286" y="70"/>
                    <a:pt x="284" y="70"/>
                    <a:pt x="283" y="70"/>
                  </a:cubicBezTo>
                  <a:lnTo>
                    <a:pt x="283" y="70"/>
                  </a:lnTo>
                  <a:cubicBezTo>
                    <a:pt x="285" y="70"/>
                    <a:pt x="287" y="69"/>
                    <a:pt x="289" y="69"/>
                  </a:cubicBezTo>
                  <a:close/>
                  <a:moveTo>
                    <a:pt x="477" y="123"/>
                  </a:moveTo>
                  <a:cubicBezTo>
                    <a:pt x="475" y="124"/>
                    <a:pt x="472" y="124"/>
                    <a:pt x="469" y="125"/>
                  </a:cubicBezTo>
                  <a:cubicBezTo>
                    <a:pt x="467" y="125"/>
                    <a:pt x="471" y="124"/>
                    <a:pt x="477" y="123"/>
                  </a:cubicBezTo>
                  <a:close/>
                  <a:moveTo>
                    <a:pt x="132" y="136"/>
                  </a:moveTo>
                  <a:cubicBezTo>
                    <a:pt x="129" y="136"/>
                    <a:pt x="123" y="137"/>
                    <a:pt x="114" y="138"/>
                  </a:cubicBezTo>
                  <a:cubicBezTo>
                    <a:pt x="119" y="138"/>
                    <a:pt x="125" y="137"/>
                    <a:pt x="132" y="136"/>
                  </a:cubicBezTo>
                  <a:lnTo>
                    <a:pt x="132" y="136"/>
                  </a:lnTo>
                  <a:cubicBezTo>
                    <a:pt x="132" y="136"/>
                    <a:pt x="132" y="136"/>
                    <a:pt x="132" y="136"/>
                  </a:cubicBezTo>
                  <a:close/>
                  <a:moveTo>
                    <a:pt x="108" y="187"/>
                  </a:moveTo>
                  <a:cubicBezTo>
                    <a:pt x="103" y="188"/>
                    <a:pt x="100" y="189"/>
                    <a:pt x="100" y="189"/>
                  </a:cubicBezTo>
                  <a:cubicBezTo>
                    <a:pt x="100" y="189"/>
                    <a:pt x="103" y="189"/>
                    <a:pt x="108" y="187"/>
                  </a:cubicBezTo>
                  <a:close/>
                  <a:moveTo>
                    <a:pt x="232" y="175"/>
                  </a:moveTo>
                  <a:cubicBezTo>
                    <a:pt x="232" y="181"/>
                    <a:pt x="183" y="187"/>
                    <a:pt x="151" y="194"/>
                  </a:cubicBezTo>
                  <a:cubicBezTo>
                    <a:pt x="150" y="195"/>
                    <a:pt x="148" y="196"/>
                    <a:pt x="147" y="196"/>
                  </a:cubicBezTo>
                  <a:cubicBezTo>
                    <a:pt x="144" y="196"/>
                    <a:pt x="146" y="192"/>
                    <a:pt x="164" y="187"/>
                  </a:cubicBezTo>
                  <a:lnTo>
                    <a:pt x="164" y="187"/>
                  </a:lnTo>
                  <a:cubicBezTo>
                    <a:pt x="163" y="188"/>
                    <a:pt x="162" y="188"/>
                    <a:pt x="161" y="188"/>
                  </a:cubicBezTo>
                  <a:lnTo>
                    <a:pt x="161" y="188"/>
                  </a:lnTo>
                  <a:cubicBezTo>
                    <a:pt x="162" y="187"/>
                    <a:pt x="161" y="187"/>
                    <a:pt x="161" y="187"/>
                  </a:cubicBezTo>
                  <a:cubicBezTo>
                    <a:pt x="159" y="187"/>
                    <a:pt x="158" y="187"/>
                    <a:pt x="183" y="181"/>
                  </a:cubicBezTo>
                  <a:cubicBezTo>
                    <a:pt x="220" y="175"/>
                    <a:pt x="226" y="175"/>
                    <a:pt x="232" y="175"/>
                  </a:cubicBezTo>
                  <a:close/>
                  <a:moveTo>
                    <a:pt x="82" y="211"/>
                  </a:moveTo>
                  <a:cubicBezTo>
                    <a:pt x="82" y="211"/>
                    <a:pt x="82" y="211"/>
                    <a:pt x="82" y="211"/>
                  </a:cubicBezTo>
                  <a:lnTo>
                    <a:pt x="82" y="211"/>
                  </a:lnTo>
                  <a:cubicBezTo>
                    <a:pt x="78" y="212"/>
                    <a:pt x="78" y="212"/>
                    <a:pt x="83" y="212"/>
                  </a:cubicBezTo>
                  <a:cubicBezTo>
                    <a:pt x="85" y="211"/>
                    <a:pt x="84" y="211"/>
                    <a:pt x="82" y="211"/>
                  </a:cubicBezTo>
                  <a:close/>
                  <a:moveTo>
                    <a:pt x="54" y="215"/>
                  </a:moveTo>
                  <a:cubicBezTo>
                    <a:pt x="41" y="217"/>
                    <a:pt x="29" y="220"/>
                    <a:pt x="31" y="220"/>
                  </a:cubicBezTo>
                  <a:cubicBezTo>
                    <a:pt x="31" y="220"/>
                    <a:pt x="34" y="219"/>
                    <a:pt x="39" y="219"/>
                  </a:cubicBezTo>
                  <a:cubicBezTo>
                    <a:pt x="44" y="218"/>
                    <a:pt x="49" y="216"/>
                    <a:pt x="54" y="215"/>
                  </a:cubicBezTo>
                  <a:close/>
                  <a:moveTo>
                    <a:pt x="71" y="240"/>
                  </a:moveTo>
                  <a:cubicBezTo>
                    <a:pt x="66" y="241"/>
                    <a:pt x="61" y="242"/>
                    <a:pt x="58" y="243"/>
                  </a:cubicBezTo>
                  <a:cubicBezTo>
                    <a:pt x="58" y="243"/>
                    <a:pt x="63" y="242"/>
                    <a:pt x="71" y="240"/>
                  </a:cubicBezTo>
                  <a:close/>
                  <a:moveTo>
                    <a:pt x="100" y="245"/>
                  </a:moveTo>
                  <a:lnTo>
                    <a:pt x="100" y="245"/>
                  </a:lnTo>
                  <a:cubicBezTo>
                    <a:pt x="78" y="249"/>
                    <a:pt x="57" y="252"/>
                    <a:pt x="39" y="256"/>
                  </a:cubicBezTo>
                  <a:cubicBezTo>
                    <a:pt x="35" y="257"/>
                    <a:pt x="35" y="258"/>
                    <a:pt x="37" y="258"/>
                  </a:cubicBezTo>
                  <a:cubicBezTo>
                    <a:pt x="41" y="258"/>
                    <a:pt x="59" y="254"/>
                    <a:pt x="55" y="254"/>
                  </a:cubicBezTo>
                  <a:cubicBezTo>
                    <a:pt x="54" y="254"/>
                    <a:pt x="54" y="254"/>
                    <a:pt x="53" y="254"/>
                  </a:cubicBezTo>
                  <a:lnTo>
                    <a:pt x="53" y="254"/>
                  </a:lnTo>
                  <a:lnTo>
                    <a:pt x="89" y="250"/>
                  </a:lnTo>
                  <a:cubicBezTo>
                    <a:pt x="92" y="249"/>
                    <a:pt x="95" y="247"/>
                    <a:pt x="100" y="245"/>
                  </a:cubicBezTo>
                  <a:close/>
                  <a:moveTo>
                    <a:pt x="407" y="243"/>
                  </a:moveTo>
                  <a:cubicBezTo>
                    <a:pt x="388" y="250"/>
                    <a:pt x="382" y="243"/>
                    <a:pt x="326" y="256"/>
                  </a:cubicBezTo>
                  <a:lnTo>
                    <a:pt x="332" y="256"/>
                  </a:lnTo>
                  <a:cubicBezTo>
                    <a:pt x="315" y="260"/>
                    <a:pt x="300" y="264"/>
                    <a:pt x="285" y="267"/>
                  </a:cubicBezTo>
                  <a:lnTo>
                    <a:pt x="285" y="267"/>
                  </a:lnTo>
                  <a:cubicBezTo>
                    <a:pt x="307" y="255"/>
                    <a:pt x="383" y="243"/>
                    <a:pt x="407" y="243"/>
                  </a:cubicBezTo>
                  <a:close/>
                  <a:moveTo>
                    <a:pt x="112" y="267"/>
                  </a:moveTo>
                  <a:lnTo>
                    <a:pt x="102" y="268"/>
                  </a:lnTo>
                  <a:cubicBezTo>
                    <a:pt x="105" y="268"/>
                    <a:pt x="109" y="268"/>
                    <a:pt x="112" y="267"/>
                  </a:cubicBezTo>
                  <a:close/>
                  <a:moveTo>
                    <a:pt x="110" y="304"/>
                  </a:moveTo>
                  <a:cubicBezTo>
                    <a:pt x="106" y="305"/>
                    <a:pt x="101" y="305"/>
                    <a:pt x="95" y="306"/>
                  </a:cubicBezTo>
                  <a:cubicBezTo>
                    <a:pt x="99" y="306"/>
                    <a:pt x="104" y="305"/>
                    <a:pt x="110" y="304"/>
                  </a:cubicBezTo>
                  <a:close/>
                  <a:moveTo>
                    <a:pt x="122" y="306"/>
                  </a:moveTo>
                  <a:cubicBezTo>
                    <a:pt x="121" y="306"/>
                    <a:pt x="121" y="306"/>
                    <a:pt x="120" y="306"/>
                  </a:cubicBezTo>
                  <a:cubicBezTo>
                    <a:pt x="118" y="307"/>
                    <a:pt x="117" y="308"/>
                    <a:pt x="118" y="308"/>
                  </a:cubicBezTo>
                  <a:cubicBezTo>
                    <a:pt x="119" y="308"/>
                    <a:pt x="121" y="307"/>
                    <a:pt x="122" y="306"/>
                  </a:cubicBezTo>
                  <a:close/>
                  <a:moveTo>
                    <a:pt x="136" y="312"/>
                  </a:moveTo>
                  <a:lnTo>
                    <a:pt x="136" y="312"/>
                  </a:lnTo>
                  <a:cubicBezTo>
                    <a:pt x="122" y="315"/>
                    <a:pt x="104" y="318"/>
                    <a:pt x="114" y="318"/>
                  </a:cubicBezTo>
                  <a:cubicBezTo>
                    <a:pt x="121" y="317"/>
                    <a:pt x="128" y="314"/>
                    <a:pt x="136" y="312"/>
                  </a:cubicBezTo>
                  <a:close/>
                  <a:moveTo>
                    <a:pt x="155" y="348"/>
                  </a:moveTo>
                  <a:cubicBezTo>
                    <a:pt x="154" y="348"/>
                    <a:pt x="153" y="349"/>
                    <a:pt x="151" y="349"/>
                  </a:cubicBezTo>
                  <a:cubicBezTo>
                    <a:pt x="153" y="349"/>
                    <a:pt x="154" y="348"/>
                    <a:pt x="155" y="348"/>
                  </a:cubicBezTo>
                  <a:close/>
                  <a:moveTo>
                    <a:pt x="282" y="362"/>
                  </a:moveTo>
                  <a:cubicBezTo>
                    <a:pt x="282" y="362"/>
                    <a:pt x="281" y="362"/>
                    <a:pt x="280" y="362"/>
                  </a:cubicBezTo>
                  <a:lnTo>
                    <a:pt x="280" y="362"/>
                  </a:lnTo>
                  <a:cubicBezTo>
                    <a:pt x="280" y="362"/>
                    <a:pt x="280" y="362"/>
                    <a:pt x="280" y="362"/>
                  </a:cubicBezTo>
                  <a:cubicBezTo>
                    <a:pt x="280" y="362"/>
                    <a:pt x="280" y="362"/>
                    <a:pt x="280" y="362"/>
                  </a:cubicBezTo>
                  <a:lnTo>
                    <a:pt x="280" y="362"/>
                  </a:lnTo>
                  <a:cubicBezTo>
                    <a:pt x="280" y="362"/>
                    <a:pt x="281" y="362"/>
                    <a:pt x="282" y="362"/>
                  </a:cubicBezTo>
                  <a:close/>
                  <a:moveTo>
                    <a:pt x="254" y="369"/>
                  </a:moveTo>
                  <a:lnTo>
                    <a:pt x="254" y="369"/>
                  </a:lnTo>
                  <a:cubicBezTo>
                    <a:pt x="246" y="370"/>
                    <a:pt x="239" y="372"/>
                    <a:pt x="232" y="373"/>
                  </a:cubicBezTo>
                  <a:lnTo>
                    <a:pt x="232" y="373"/>
                  </a:lnTo>
                  <a:cubicBezTo>
                    <a:pt x="238" y="372"/>
                    <a:pt x="246" y="370"/>
                    <a:pt x="254" y="369"/>
                  </a:cubicBezTo>
                  <a:close/>
                  <a:moveTo>
                    <a:pt x="232" y="429"/>
                  </a:moveTo>
                  <a:cubicBezTo>
                    <a:pt x="230" y="429"/>
                    <a:pt x="228" y="430"/>
                    <a:pt x="226" y="430"/>
                  </a:cubicBezTo>
                  <a:lnTo>
                    <a:pt x="232" y="430"/>
                  </a:lnTo>
                  <a:cubicBezTo>
                    <a:pt x="232" y="430"/>
                    <a:pt x="232" y="430"/>
                    <a:pt x="232" y="429"/>
                  </a:cubicBezTo>
                  <a:close/>
                  <a:moveTo>
                    <a:pt x="756" y="430"/>
                  </a:moveTo>
                  <a:cubicBezTo>
                    <a:pt x="755" y="431"/>
                    <a:pt x="755" y="431"/>
                    <a:pt x="754" y="431"/>
                  </a:cubicBezTo>
                  <a:lnTo>
                    <a:pt x="754" y="431"/>
                  </a:lnTo>
                  <a:cubicBezTo>
                    <a:pt x="756" y="431"/>
                    <a:pt x="759" y="431"/>
                    <a:pt x="762" y="430"/>
                  </a:cubicBezTo>
                  <a:close/>
                  <a:moveTo>
                    <a:pt x="265" y="441"/>
                  </a:moveTo>
                  <a:lnTo>
                    <a:pt x="251" y="443"/>
                  </a:lnTo>
                  <a:cubicBezTo>
                    <a:pt x="260" y="443"/>
                    <a:pt x="262" y="443"/>
                    <a:pt x="265" y="441"/>
                  </a:cubicBezTo>
                  <a:close/>
                  <a:moveTo>
                    <a:pt x="257" y="447"/>
                  </a:moveTo>
                  <a:cubicBezTo>
                    <a:pt x="257" y="447"/>
                    <a:pt x="256" y="447"/>
                    <a:pt x="256" y="447"/>
                  </a:cubicBezTo>
                  <a:lnTo>
                    <a:pt x="256" y="447"/>
                  </a:lnTo>
                  <a:cubicBezTo>
                    <a:pt x="256" y="447"/>
                    <a:pt x="257" y="447"/>
                    <a:pt x="257" y="447"/>
                  </a:cubicBezTo>
                  <a:close/>
                  <a:moveTo>
                    <a:pt x="256" y="447"/>
                  </a:moveTo>
                  <a:lnTo>
                    <a:pt x="256" y="447"/>
                  </a:lnTo>
                  <a:cubicBezTo>
                    <a:pt x="246" y="449"/>
                    <a:pt x="234" y="449"/>
                    <a:pt x="226" y="449"/>
                  </a:cubicBezTo>
                  <a:cubicBezTo>
                    <a:pt x="220" y="452"/>
                    <a:pt x="219" y="453"/>
                    <a:pt x="222" y="453"/>
                  </a:cubicBezTo>
                  <a:cubicBezTo>
                    <a:pt x="226" y="453"/>
                    <a:pt x="241" y="450"/>
                    <a:pt x="256" y="447"/>
                  </a:cubicBezTo>
                  <a:close/>
                  <a:moveTo>
                    <a:pt x="240" y="464"/>
                  </a:moveTo>
                  <a:cubicBezTo>
                    <a:pt x="236" y="465"/>
                    <a:pt x="232" y="466"/>
                    <a:pt x="226" y="468"/>
                  </a:cubicBezTo>
                  <a:lnTo>
                    <a:pt x="226" y="468"/>
                  </a:lnTo>
                  <a:cubicBezTo>
                    <a:pt x="231" y="466"/>
                    <a:pt x="236" y="465"/>
                    <a:pt x="240" y="464"/>
                  </a:cubicBezTo>
                  <a:close/>
                  <a:moveTo>
                    <a:pt x="725" y="518"/>
                  </a:moveTo>
                  <a:cubicBezTo>
                    <a:pt x="728" y="518"/>
                    <a:pt x="728" y="518"/>
                    <a:pt x="728" y="519"/>
                  </a:cubicBezTo>
                  <a:lnTo>
                    <a:pt x="728" y="519"/>
                  </a:lnTo>
                  <a:cubicBezTo>
                    <a:pt x="730" y="518"/>
                    <a:pt x="729" y="518"/>
                    <a:pt x="725" y="518"/>
                  </a:cubicBezTo>
                  <a:close/>
                  <a:moveTo>
                    <a:pt x="265" y="547"/>
                  </a:moveTo>
                  <a:lnTo>
                    <a:pt x="265" y="547"/>
                  </a:lnTo>
                  <a:cubicBezTo>
                    <a:pt x="262" y="548"/>
                    <a:pt x="260" y="548"/>
                    <a:pt x="257" y="549"/>
                  </a:cubicBezTo>
                  <a:cubicBezTo>
                    <a:pt x="260" y="548"/>
                    <a:pt x="263" y="547"/>
                    <a:pt x="265" y="547"/>
                  </a:cubicBezTo>
                  <a:close/>
                  <a:moveTo>
                    <a:pt x="363" y="567"/>
                  </a:moveTo>
                  <a:lnTo>
                    <a:pt x="307" y="580"/>
                  </a:lnTo>
                  <a:lnTo>
                    <a:pt x="282" y="580"/>
                  </a:lnTo>
                  <a:cubicBezTo>
                    <a:pt x="307" y="580"/>
                    <a:pt x="357" y="567"/>
                    <a:pt x="363" y="567"/>
                  </a:cubicBezTo>
                  <a:close/>
                  <a:moveTo>
                    <a:pt x="357" y="586"/>
                  </a:moveTo>
                  <a:cubicBezTo>
                    <a:pt x="357" y="586"/>
                    <a:pt x="348" y="588"/>
                    <a:pt x="338" y="590"/>
                  </a:cubicBezTo>
                  <a:lnTo>
                    <a:pt x="338" y="590"/>
                  </a:lnTo>
                  <a:cubicBezTo>
                    <a:pt x="344" y="588"/>
                    <a:pt x="350" y="586"/>
                    <a:pt x="357" y="586"/>
                  </a:cubicBezTo>
                  <a:close/>
                  <a:moveTo>
                    <a:pt x="274" y="596"/>
                  </a:moveTo>
                  <a:cubicBezTo>
                    <a:pt x="271" y="596"/>
                    <a:pt x="268" y="597"/>
                    <a:pt x="264" y="599"/>
                  </a:cubicBezTo>
                  <a:cubicBezTo>
                    <a:pt x="269" y="597"/>
                    <a:pt x="272" y="597"/>
                    <a:pt x="274" y="596"/>
                  </a:cubicBezTo>
                  <a:close/>
                  <a:moveTo>
                    <a:pt x="320" y="599"/>
                  </a:moveTo>
                  <a:cubicBezTo>
                    <a:pt x="312" y="601"/>
                    <a:pt x="308" y="603"/>
                    <a:pt x="305" y="604"/>
                  </a:cubicBezTo>
                  <a:lnTo>
                    <a:pt x="305" y="604"/>
                  </a:lnTo>
                  <a:cubicBezTo>
                    <a:pt x="306" y="603"/>
                    <a:pt x="310" y="601"/>
                    <a:pt x="320" y="599"/>
                  </a:cubicBezTo>
                  <a:close/>
                  <a:moveTo>
                    <a:pt x="313" y="605"/>
                  </a:moveTo>
                  <a:cubicBezTo>
                    <a:pt x="312" y="605"/>
                    <a:pt x="310" y="606"/>
                    <a:pt x="309" y="606"/>
                  </a:cubicBezTo>
                  <a:lnTo>
                    <a:pt x="309" y="606"/>
                  </a:lnTo>
                  <a:cubicBezTo>
                    <a:pt x="307" y="606"/>
                    <a:pt x="307" y="606"/>
                    <a:pt x="306" y="605"/>
                  </a:cubicBezTo>
                  <a:lnTo>
                    <a:pt x="306" y="605"/>
                  </a:lnTo>
                  <a:cubicBezTo>
                    <a:pt x="309" y="605"/>
                    <a:pt x="312" y="605"/>
                    <a:pt x="313" y="605"/>
                  </a:cubicBezTo>
                  <a:close/>
                  <a:moveTo>
                    <a:pt x="332" y="604"/>
                  </a:moveTo>
                  <a:cubicBezTo>
                    <a:pt x="332" y="604"/>
                    <a:pt x="331" y="604"/>
                    <a:pt x="326" y="605"/>
                  </a:cubicBezTo>
                  <a:cubicBezTo>
                    <a:pt x="345" y="605"/>
                    <a:pt x="331" y="606"/>
                    <a:pt x="318" y="606"/>
                  </a:cubicBezTo>
                  <a:cubicBezTo>
                    <a:pt x="317" y="606"/>
                    <a:pt x="316" y="606"/>
                    <a:pt x="315" y="606"/>
                  </a:cubicBezTo>
                  <a:lnTo>
                    <a:pt x="315" y="606"/>
                  </a:lnTo>
                  <a:cubicBezTo>
                    <a:pt x="323" y="605"/>
                    <a:pt x="331" y="604"/>
                    <a:pt x="332" y="604"/>
                  </a:cubicBezTo>
                  <a:close/>
                  <a:moveTo>
                    <a:pt x="309" y="641"/>
                  </a:moveTo>
                  <a:cubicBezTo>
                    <a:pt x="307" y="642"/>
                    <a:pt x="306" y="642"/>
                    <a:pt x="307" y="642"/>
                  </a:cubicBezTo>
                  <a:cubicBezTo>
                    <a:pt x="308" y="642"/>
                    <a:pt x="308" y="641"/>
                    <a:pt x="309" y="641"/>
                  </a:cubicBezTo>
                  <a:close/>
                  <a:moveTo>
                    <a:pt x="316" y="655"/>
                  </a:moveTo>
                  <a:cubicBezTo>
                    <a:pt x="313" y="655"/>
                    <a:pt x="310" y="655"/>
                    <a:pt x="307" y="655"/>
                  </a:cubicBezTo>
                  <a:cubicBezTo>
                    <a:pt x="301" y="656"/>
                    <a:pt x="299" y="656"/>
                    <a:pt x="301" y="656"/>
                  </a:cubicBezTo>
                  <a:cubicBezTo>
                    <a:pt x="303" y="656"/>
                    <a:pt x="309" y="656"/>
                    <a:pt x="316" y="655"/>
                  </a:cubicBezTo>
                  <a:close/>
                  <a:moveTo>
                    <a:pt x="565" y="666"/>
                  </a:moveTo>
                  <a:cubicBezTo>
                    <a:pt x="571" y="667"/>
                    <a:pt x="578" y="667"/>
                    <a:pt x="581" y="667"/>
                  </a:cubicBezTo>
                  <a:cubicBezTo>
                    <a:pt x="573" y="668"/>
                    <a:pt x="569" y="669"/>
                    <a:pt x="566" y="669"/>
                  </a:cubicBezTo>
                  <a:cubicBezTo>
                    <a:pt x="562" y="669"/>
                    <a:pt x="564" y="667"/>
                    <a:pt x="565" y="666"/>
                  </a:cubicBezTo>
                  <a:close/>
                  <a:moveTo>
                    <a:pt x="492" y="772"/>
                  </a:moveTo>
                  <a:cubicBezTo>
                    <a:pt x="490" y="773"/>
                    <a:pt x="489" y="773"/>
                    <a:pt x="488" y="773"/>
                  </a:cubicBezTo>
                  <a:cubicBezTo>
                    <a:pt x="489" y="773"/>
                    <a:pt x="490" y="773"/>
                    <a:pt x="492" y="772"/>
                  </a:cubicBezTo>
                  <a:close/>
                  <a:moveTo>
                    <a:pt x="612" y="921"/>
                  </a:moveTo>
                  <a:cubicBezTo>
                    <a:pt x="609" y="921"/>
                    <a:pt x="606" y="921"/>
                    <a:pt x="600" y="923"/>
                  </a:cubicBezTo>
                  <a:cubicBezTo>
                    <a:pt x="603" y="923"/>
                    <a:pt x="607" y="922"/>
                    <a:pt x="612" y="921"/>
                  </a:cubicBezTo>
                  <a:close/>
                  <a:moveTo>
                    <a:pt x="444" y="1"/>
                  </a:moveTo>
                  <a:lnTo>
                    <a:pt x="358" y="17"/>
                  </a:lnTo>
                  <a:lnTo>
                    <a:pt x="358" y="17"/>
                  </a:lnTo>
                  <a:cubicBezTo>
                    <a:pt x="358" y="17"/>
                    <a:pt x="358" y="17"/>
                    <a:pt x="359" y="17"/>
                  </a:cubicBezTo>
                  <a:lnTo>
                    <a:pt x="359" y="17"/>
                  </a:lnTo>
                  <a:cubicBezTo>
                    <a:pt x="360" y="17"/>
                    <a:pt x="340" y="21"/>
                    <a:pt x="313" y="25"/>
                  </a:cubicBezTo>
                  <a:lnTo>
                    <a:pt x="338" y="25"/>
                  </a:lnTo>
                  <a:lnTo>
                    <a:pt x="301" y="32"/>
                  </a:lnTo>
                  <a:cubicBezTo>
                    <a:pt x="311" y="37"/>
                    <a:pt x="288" y="46"/>
                    <a:pt x="296" y="46"/>
                  </a:cubicBezTo>
                  <a:cubicBezTo>
                    <a:pt x="298" y="46"/>
                    <a:pt x="301" y="45"/>
                    <a:pt x="307" y="44"/>
                  </a:cubicBezTo>
                  <a:lnTo>
                    <a:pt x="345" y="32"/>
                  </a:lnTo>
                  <a:cubicBezTo>
                    <a:pt x="346" y="33"/>
                    <a:pt x="350" y="34"/>
                    <a:pt x="355" y="34"/>
                  </a:cubicBezTo>
                  <a:cubicBezTo>
                    <a:pt x="363" y="34"/>
                    <a:pt x="374" y="32"/>
                    <a:pt x="377" y="32"/>
                  </a:cubicBezTo>
                  <a:cubicBezTo>
                    <a:pt x="379" y="32"/>
                    <a:pt x="375" y="33"/>
                    <a:pt x="357" y="38"/>
                  </a:cubicBezTo>
                  <a:cubicBezTo>
                    <a:pt x="345" y="44"/>
                    <a:pt x="326" y="50"/>
                    <a:pt x="301" y="50"/>
                  </a:cubicBezTo>
                  <a:lnTo>
                    <a:pt x="320" y="50"/>
                  </a:lnTo>
                  <a:lnTo>
                    <a:pt x="296" y="55"/>
                  </a:lnTo>
                  <a:lnTo>
                    <a:pt x="296" y="55"/>
                  </a:lnTo>
                  <a:cubicBezTo>
                    <a:pt x="297" y="55"/>
                    <a:pt x="298" y="55"/>
                    <a:pt x="299" y="55"/>
                  </a:cubicBezTo>
                  <a:cubicBezTo>
                    <a:pt x="309" y="55"/>
                    <a:pt x="288" y="63"/>
                    <a:pt x="301" y="63"/>
                  </a:cubicBezTo>
                  <a:lnTo>
                    <a:pt x="294" y="66"/>
                  </a:lnTo>
                  <a:lnTo>
                    <a:pt x="294" y="66"/>
                  </a:lnTo>
                  <a:cubicBezTo>
                    <a:pt x="304" y="64"/>
                    <a:pt x="316" y="62"/>
                    <a:pt x="322" y="62"/>
                  </a:cubicBezTo>
                  <a:cubicBezTo>
                    <a:pt x="324" y="62"/>
                    <a:pt x="326" y="62"/>
                    <a:pt x="326" y="63"/>
                  </a:cubicBezTo>
                  <a:cubicBezTo>
                    <a:pt x="320" y="63"/>
                    <a:pt x="306" y="65"/>
                    <a:pt x="289" y="69"/>
                  </a:cubicBezTo>
                  <a:lnTo>
                    <a:pt x="289" y="69"/>
                  </a:lnTo>
                  <a:lnTo>
                    <a:pt x="294" y="66"/>
                  </a:lnTo>
                  <a:lnTo>
                    <a:pt x="294" y="66"/>
                  </a:lnTo>
                  <a:cubicBezTo>
                    <a:pt x="285" y="68"/>
                    <a:pt x="279" y="70"/>
                    <a:pt x="281" y="70"/>
                  </a:cubicBezTo>
                  <a:cubicBezTo>
                    <a:pt x="281" y="70"/>
                    <a:pt x="282" y="70"/>
                    <a:pt x="283" y="70"/>
                  </a:cubicBezTo>
                  <a:lnTo>
                    <a:pt x="283" y="70"/>
                  </a:lnTo>
                  <a:cubicBezTo>
                    <a:pt x="262" y="75"/>
                    <a:pt x="239" y="81"/>
                    <a:pt x="226" y="88"/>
                  </a:cubicBezTo>
                  <a:cubicBezTo>
                    <a:pt x="226" y="88"/>
                    <a:pt x="282" y="88"/>
                    <a:pt x="226" y="100"/>
                  </a:cubicBezTo>
                  <a:cubicBezTo>
                    <a:pt x="232" y="102"/>
                    <a:pt x="239" y="103"/>
                    <a:pt x="247" y="103"/>
                  </a:cubicBezTo>
                  <a:cubicBezTo>
                    <a:pt x="262" y="103"/>
                    <a:pt x="280" y="100"/>
                    <a:pt x="301" y="100"/>
                  </a:cubicBezTo>
                  <a:cubicBezTo>
                    <a:pt x="301" y="100"/>
                    <a:pt x="226" y="113"/>
                    <a:pt x="257" y="113"/>
                  </a:cubicBezTo>
                  <a:cubicBezTo>
                    <a:pt x="212" y="123"/>
                    <a:pt x="163" y="133"/>
                    <a:pt x="132" y="136"/>
                  </a:cubicBezTo>
                  <a:lnTo>
                    <a:pt x="132" y="136"/>
                  </a:lnTo>
                  <a:cubicBezTo>
                    <a:pt x="146" y="136"/>
                    <a:pt x="103" y="145"/>
                    <a:pt x="105" y="145"/>
                  </a:cubicBezTo>
                  <a:cubicBezTo>
                    <a:pt x="106" y="145"/>
                    <a:pt x="109" y="145"/>
                    <a:pt x="114" y="144"/>
                  </a:cubicBezTo>
                  <a:lnTo>
                    <a:pt x="114" y="144"/>
                  </a:lnTo>
                  <a:cubicBezTo>
                    <a:pt x="102" y="150"/>
                    <a:pt x="71" y="156"/>
                    <a:pt x="70" y="156"/>
                  </a:cubicBezTo>
                  <a:lnTo>
                    <a:pt x="70" y="156"/>
                  </a:lnTo>
                  <a:cubicBezTo>
                    <a:pt x="102" y="150"/>
                    <a:pt x="151" y="138"/>
                    <a:pt x="170" y="131"/>
                  </a:cubicBezTo>
                  <a:cubicBezTo>
                    <a:pt x="187" y="128"/>
                    <a:pt x="194" y="127"/>
                    <a:pt x="198" y="127"/>
                  </a:cubicBezTo>
                  <a:cubicBezTo>
                    <a:pt x="202" y="127"/>
                    <a:pt x="202" y="128"/>
                    <a:pt x="205" y="128"/>
                  </a:cubicBezTo>
                  <a:cubicBezTo>
                    <a:pt x="210" y="128"/>
                    <a:pt x="218" y="126"/>
                    <a:pt x="245" y="119"/>
                  </a:cubicBezTo>
                  <a:lnTo>
                    <a:pt x="245" y="119"/>
                  </a:lnTo>
                  <a:cubicBezTo>
                    <a:pt x="232" y="125"/>
                    <a:pt x="226" y="131"/>
                    <a:pt x="239" y="138"/>
                  </a:cubicBezTo>
                  <a:cubicBezTo>
                    <a:pt x="239" y="138"/>
                    <a:pt x="195" y="144"/>
                    <a:pt x="170" y="150"/>
                  </a:cubicBezTo>
                  <a:cubicBezTo>
                    <a:pt x="192" y="147"/>
                    <a:pt x="209" y="145"/>
                    <a:pt x="219" y="145"/>
                  </a:cubicBezTo>
                  <a:cubicBezTo>
                    <a:pt x="229" y="145"/>
                    <a:pt x="232" y="147"/>
                    <a:pt x="226" y="150"/>
                  </a:cubicBezTo>
                  <a:cubicBezTo>
                    <a:pt x="275" y="138"/>
                    <a:pt x="276" y="138"/>
                    <a:pt x="316" y="132"/>
                  </a:cubicBezTo>
                  <a:lnTo>
                    <a:pt x="316" y="132"/>
                  </a:lnTo>
                  <a:cubicBezTo>
                    <a:pt x="272" y="142"/>
                    <a:pt x="225" y="151"/>
                    <a:pt x="220" y="156"/>
                  </a:cubicBezTo>
                  <a:cubicBezTo>
                    <a:pt x="199" y="162"/>
                    <a:pt x="192" y="164"/>
                    <a:pt x="190" y="164"/>
                  </a:cubicBezTo>
                  <a:cubicBezTo>
                    <a:pt x="188" y="164"/>
                    <a:pt x="194" y="161"/>
                    <a:pt x="191" y="161"/>
                  </a:cubicBezTo>
                  <a:cubicBezTo>
                    <a:pt x="189" y="161"/>
                    <a:pt x="181" y="163"/>
                    <a:pt x="158" y="169"/>
                  </a:cubicBezTo>
                  <a:cubicBezTo>
                    <a:pt x="141" y="171"/>
                    <a:pt x="129" y="171"/>
                    <a:pt x="121" y="171"/>
                  </a:cubicBezTo>
                  <a:cubicBezTo>
                    <a:pt x="102" y="171"/>
                    <a:pt x="106" y="167"/>
                    <a:pt x="133" y="163"/>
                  </a:cubicBezTo>
                  <a:lnTo>
                    <a:pt x="133" y="163"/>
                  </a:lnTo>
                  <a:cubicBezTo>
                    <a:pt x="64" y="169"/>
                    <a:pt x="120" y="169"/>
                    <a:pt x="64" y="181"/>
                  </a:cubicBezTo>
                  <a:cubicBezTo>
                    <a:pt x="64" y="181"/>
                    <a:pt x="81" y="178"/>
                    <a:pt x="94" y="178"/>
                  </a:cubicBezTo>
                  <a:cubicBezTo>
                    <a:pt x="100" y="178"/>
                    <a:pt x="106" y="179"/>
                    <a:pt x="108" y="181"/>
                  </a:cubicBezTo>
                  <a:cubicBezTo>
                    <a:pt x="139" y="175"/>
                    <a:pt x="145" y="169"/>
                    <a:pt x="170" y="169"/>
                  </a:cubicBezTo>
                  <a:cubicBezTo>
                    <a:pt x="184" y="166"/>
                    <a:pt x="190" y="165"/>
                    <a:pt x="192" y="165"/>
                  </a:cubicBezTo>
                  <a:cubicBezTo>
                    <a:pt x="198" y="165"/>
                    <a:pt x="126" y="181"/>
                    <a:pt x="126" y="181"/>
                  </a:cubicBezTo>
                  <a:cubicBezTo>
                    <a:pt x="120" y="184"/>
                    <a:pt x="117" y="184"/>
                    <a:pt x="115" y="184"/>
                  </a:cubicBezTo>
                  <a:cubicBezTo>
                    <a:pt x="112" y="184"/>
                    <a:pt x="111" y="184"/>
                    <a:pt x="108" y="187"/>
                  </a:cubicBezTo>
                  <a:cubicBezTo>
                    <a:pt x="112" y="187"/>
                    <a:pt x="118" y="186"/>
                    <a:pt x="122" y="186"/>
                  </a:cubicBezTo>
                  <a:cubicBezTo>
                    <a:pt x="125" y="186"/>
                    <a:pt x="126" y="186"/>
                    <a:pt x="126" y="187"/>
                  </a:cubicBezTo>
                  <a:cubicBezTo>
                    <a:pt x="96" y="194"/>
                    <a:pt x="85" y="196"/>
                    <a:pt x="82" y="196"/>
                  </a:cubicBezTo>
                  <a:cubicBezTo>
                    <a:pt x="78" y="196"/>
                    <a:pt x="88" y="192"/>
                    <a:pt x="79" y="192"/>
                  </a:cubicBezTo>
                  <a:cubicBezTo>
                    <a:pt x="77" y="192"/>
                    <a:pt x="72" y="193"/>
                    <a:pt x="64" y="194"/>
                  </a:cubicBezTo>
                  <a:lnTo>
                    <a:pt x="2" y="212"/>
                  </a:lnTo>
                  <a:cubicBezTo>
                    <a:pt x="1" y="213"/>
                    <a:pt x="2" y="214"/>
                    <a:pt x="4" y="214"/>
                  </a:cubicBezTo>
                  <a:cubicBezTo>
                    <a:pt x="14" y="214"/>
                    <a:pt x="51" y="205"/>
                    <a:pt x="54" y="205"/>
                  </a:cubicBezTo>
                  <a:cubicBezTo>
                    <a:pt x="55" y="205"/>
                    <a:pt x="54" y="205"/>
                    <a:pt x="52" y="206"/>
                  </a:cubicBezTo>
                  <a:lnTo>
                    <a:pt x="21" y="212"/>
                  </a:lnTo>
                  <a:lnTo>
                    <a:pt x="39" y="212"/>
                  </a:lnTo>
                  <a:cubicBezTo>
                    <a:pt x="70" y="206"/>
                    <a:pt x="120" y="194"/>
                    <a:pt x="114" y="194"/>
                  </a:cubicBezTo>
                  <a:cubicBezTo>
                    <a:pt x="141" y="187"/>
                    <a:pt x="151" y="185"/>
                    <a:pt x="154" y="185"/>
                  </a:cubicBezTo>
                  <a:cubicBezTo>
                    <a:pt x="157" y="185"/>
                    <a:pt x="146" y="189"/>
                    <a:pt x="141" y="191"/>
                  </a:cubicBezTo>
                  <a:lnTo>
                    <a:pt x="141" y="191"/>
                  </a:lnTo>
                  <a:cubicBezTo>
                    <a:pt x="108" y="198"/>
                    <a:pt x="78" y="209"/>
                    <a:pt x="54" y="215"/>
                  </a:cubicBezTo>
                  <a:lnTo>
                    <a:pt x="54" y="215"/>
                  </a:lnTo>
                  <a:cubicBezTo>
                    <a:pt x="65" y="213"/>
                    <a:pt x="78" y="211"/>
                    <a:pt x="82" y="211"/>
                  </a:cubicBezTo>
                  <a:lnTo>
                    <a:pt x="82" y="211"/>
                  </a:lnTo>
                  <a:cubicBezTo>
                    <a:pt x="93" y="209"/>
                    <a:pt x="127" y="204"/>
                    <a:pt x="145" y="200"/>
                  </a:cubicBezTo>
                  <a:cubicBezTo>
                    <a:pt x="170" y="195"/>
                    <a:pt x="181" y="193"/>
                    <a:pt x="184" y="193"/>
                  </a:cubicBezTo>
                  <a:cubicBezTo>
                    <a:pt x="192" y="193"/>
                    <a:pt x="57" y="225"/>
                    <a:pt x="77" y="225"/>
                  </a:cubicBezTo>
                  <a:cubicBezTo>
                    <a:pt x="158" y="206"/>
                    <a:pt x="189" y="206"/>
                    <a:pt x="276" y="181"/>
                  </a:cubicBezTo>
                  <a:lnTo>
                    <a:pt x="301" y="181"/>
                  </a:lnTo>
                  <a:cubicBezTo>
                    <a:pt x="245" y="194"/>
                    <a:pt x="257" y="194"/>
                    <a:pt x="207" y="200"/>
                  </a:cubicBezTo>
                  <a:lnTo>
                    <a:pt x="207" y="206"/>
                  </a:lnTo>
                  <a:lnTo>
                    <a:pt x="139" y="219"/>
                  </a:lnTo>
                  <a:cubicBezTo>
                    <a:pt x="102" y="225"/>
                    <a:pt x="70" y="237"/>
                    <a:pt x="46" y="243"/>
                  </a:cubicBezTo>
                  <a:cubicBezTo>
                    <a:pt x="70" y="243"/>
                    <a:pt x="95" y="231"/>
                    <a:pt x="108" y="231"/>
                  </a:cubicBezTo>
                  <a:cubicBezTo>
                    <a:pt x="94" y="234"/>
                    <a:pt x="81" y="238"/>
                    <a:pt x="71" y="240"/>
                  </a:cubicBezTo>
                  <a:lnTo>
                    <a:pt x="71" y="240"/>
                  </a:lnTo>
                  <a:cubicBezTo>
                    <a:pt x="96" y="235"/>
                    <a:pt x="136" y="231"/>
                    <a:pt x="151" y="231"/>
                  </a:cubicBezTo>
                  <a:cubicBezTo>
                    <a:pt x="151" y="231"/>
                    <a:pt x="119" y="239"/>
                    <a:pt x="100" y="245"/>
                  </a:cubicBezTo>
                  <a:lnTo>
                    <a:pt x="100" y="245"/>
                  </a:lnTo>
                  <a:cubicBezTo>
                    <a:pt x="114" y="243"/>
                    <a:pt x="129" y="241"/>
                    <a:pt x="142" y="239"/>
                  </a:cubicBezTo>
                  <a:lnTo>
                    <a:pt x="142" y="239"/>
                  </a:lnTo>
                  <a:cubicBezTo>
                    <a:pt x="136" y="241"/>
                    <a:pt x="130" y="243"/>
                    <a:pt x="133" y="243"/>
                  </a:cubicBezTo>
                  <a:lnTo>
                    <a:pt x="102" y="250"/>
                  </a:lnTo>
                  <a:cubicBezTo>
                    <a:pt x="114" y="250"/>
                    <a:pt x="21" y="262"/>
                    <a:pt x="39" y="262"/>
                  </a:cubicBezTo>
                  <a:lnTo>
                    <a:pt x="83" y="256"/>
                  </a:lnTo>
                  <a:lnTo>
                    <a:pt x="83" y="256"/>
                  </a:lnTo>
                  <a:cubicBezTo>
                    <a:pt x="77" y="262"/>
                    <a:pt x="58" y="262"/>
                    <a:pt x="39" y="268"/>
                  </a:cubicBezTo>
                  <a:cubicBezTo>
                    <a:pt x="70" y="262"/>
                    <a:pt x="64" y="262"/>
                    <a:pt x="77" y="262"/>
                  </a:cubicBezTo>
                  <a:lnTo>
                    <a:pt x="52" y="268"/>
                  </a:lnTo>
                  <a:cubicBezTo>
                    <a:pt x="62" y="268"/>
                    <a:pt x="86" y="265"/>
                    <a:pt x="95" y="263"/>
                  </a:cubicBezTo>
                  <a:lnTo>
                    <a:pt x="95" y="263"/>
                  </a:lnTo>
                  <a:cubicBezTo>
                    <a:pt x="91" y="265"/>
                    <a:pt x="85" y="266"/>
                    <a:pt x="77" y="268"/>
                  </a:cubicBezTo>
                  <a:cubicBezTo>
                    <a:pt x="95" y="264"/>
                    <a:pt x="101" y="263"/>
                    <a:pt x="99" y="263"/>
                  </a:cubicBezTo>
                  <a:cubicBezTo>
                    <a:pt x="99" y="263"/>
                    <a:pt x="97" y="263"/>
                    <a:pt x="95" y="263"/>
                  </a:cubicBezTo>
                  <a:lnTo>
                    <a:pt x="95" y="263"/>
                  </a:lnTo>
                  <a:cubicBezTo>
                    <a:pt x="106" y="260"/>
                    <a:pt x="109" y="260"/>
                    <a:pt x="108" y="260"/>
                  </a:cubicBezTo>
                  <a:lnTo>
                    <a:pt x="108" y="260"/>
                  </a:lnTo>
                  <a:cubicBezTo>
                    <a:pt x="108" y="260"/>
                    <a:pt x="102" y="261"/>
                    <a:pt x="100" y="261"/>
                  </a:cubicBezTo>
                  <a:cubicBezTo>
                    <a:pt x="98" y="261"/>
                    <a:pt x="99" y="260"/>
                    <a:pt x="108" y="256"/>
                  </a:cubicBezTo>
                  <a:cubicBezTo>
                    <a:pt x="130" y="250"/>
                    <a:pt x="141" y="248"/>
                    <a:pt x="147" y="248"/>
                  </a:cubicBezTo>
                  <a:cubicBezTo>
                    <a:pt x="153" y="248"/>
                    <a:pt x="155" y="250"/>
                    <a:pt x="158" y="250"/>
                  </a:cubicBezTo>
                  <a:cubicBezTo>
                    <a:pt x="123" y="256"/>
                    <a:pt x="122" y="258"/>
                    <a:pt x="129" y="258"/>
                  </a:cubicBezTo>
                  <a:cubicBezTo>
                    <a:pt x="136" y="258"/>
                    <a:pt x="151" y="256"/>
                    <a:pt x="151" y="256"/>
                  </a:cubicBezTo>
                  <a:lnTo>
                    <a:pt x="151" y="256"/>
                  </a:lnTo>
                  <a:cubicBezTo>
                    <a:pt x="134" y="260"/>
                    <a:pt x="122" y="265"/>
                    <a:pt x="112" y="267"/>
                  </a:cubicBezTo>
                  <a:lnTo>
                    <a:pt x="112" y="267"/>
                  </a:lnTo>
                  <a:lnTo>
                    <a:pt x="151" y="262"/>
                  </a:lnTo>
                  <a:lnTo>
                    <a:pt x="151" y="262"/>
                  </a:lnTo>
                  <a:cubicBezTo>
                    <a:pt x="118" y="269"/>
                    <a:pt x="111" y="271"/>
                    <a:pt x="114" y="271"/>
                  </a:cubicBezTo>
                  <a:cubicBezTo>
                    <a:pt x="119" y="271"/>
                    <a:pt x="144" y="267"/>
                    <a:pt x="148" y="267"/>
                  </a:cubicBezTo>
                  <a:cubicBezTo>
                    <a:pt x="150" y="267"/>
                    <a:pt x="149" y="267"/>
                    <a:pt x="145" y="268"/>
                  </a:cubicBezTo>
                  <a:cubicBezTo>
                    <a:pt x="114" y="275"/>
                    <a:pt x="77" y="281"/>
                    <a:pt x="64" y="287"/>
                  </a:cubicBezTo>
                  <a:cubicBezTo>
                    <a:pt x="133" y="268"/>
                    <a:pt x="151" y="275"/>
                    <a:pt x="195" y="262"/>
                  </a:cubicBezTo>
                  <a:lnTo>
                    <a:pt x="195" y="262"/>
                  </a:lnTo>
                  <a:cubicBezTo>
                    <a:pt x="178" y="268"/>
                    <a:pt x="123" y="278"/>
                    <a:pt x="80" y="289"/>
                  </a:cubicBezTo>
                  <a:lnTo>
                    <a:pt x="80" y="289"/>
                  </a:lnTo>
                  <a:cubicBezTo>
                    <a:pt x="81" y="289"/>
                    <a:pt x="81" y="289"/>
                    <a:pt x="80" y="289"/>
                  </a:cubicBezTo>
                  <a:lnTo>
                    <a:pt x="80" y="289"/>
                  </a:lnTo>
                  <a:cubicBezTo>
                    <a:pt x="79" y="289"/>
                    <a:pt x="66" y="292"/>
                    <a:pt x="68" y="292"/>
                  </a:cubicBezTo>
                  <a:cubicBezTo>
                    <a:pt x="69" y="292"/>
                    <a:pt x="70" y="291"/>
                    <a:pt x="72" y="291"/>
                  </a:cubicBezTo>
                  <a:lnTo>
                    <a:pt x="72" y="291"/>
                  </a:lnTo>
                  <a:cubicBezTo>
                    <a:pt x="70" y="292"/>
                    <a:pt x="67" y="293"/>
                    <a:pt x="64" y="293"/>
                  </a:cubicBezTo>
                  <a:cubicBezTo>
                    <a:pt x="68" y="292"/>
                    <a:pt x="72" y="291"/>
                    <a:pt x="74" y="291"/>
                  </a:cubicBezTo>
                  <a:lnTo>
                    <a:pt x="74" y="291"/>
                  </a:lnTo>
                  <a:cubicBezTo>
                    <a:pt x="78" y="290"/>
                    <a:pt x="85" y="289"/>
                    <a:pt x="95" y="287"/>
                  </a:cubicBezTo>
                  <a:cubicBezTo>
                    <a:pt x="120" y="281"/>
                    <a:pt x="139" y="281"/>
                    <a:pt x="170" y="275"/>
                  </a:cubicBezTo>
                  <a:lnTo>
                    <a:pt x="170" y="275"/>
                  </a:lnTo>
                  <a:cubicBezTo>
                    <a:pt x="164" y="281"/>
                    <a:pt x="139" y="281"/>
                    <a:pt x="114" y="287"/>
                  </a:cubicBezTo>
                  <a:cubicBezTo>
                    <a:pt x="126" y="287"/>
                    <a:pt x="183" y="281"/>
                    <a:pt x="201" y="275"/>
                  </a:cubicBezTo>
                  <a:cubicBezTo>
                    <a:pt x="189" y="275"/>
                    <a:pt x="215" y="269"/>
                    <a:pt x="221" y="269"/>
                  </a:cubicBezTo>
                  <a:cubicBezTo>
                    <a:pt x="224" y="269"/>
                    <a:pt x="222" y="270"/>
                    <a:pt x="207" y="275"/>
                  </a:cubicBezTo>
                  <a:cubicBezTo>
                    <a:pt x="186" y="281"/>
                    <a:pt x="181" y="281"/>
                    <a:pt x="178" y="281"/>
                  </a:cubicBezTo>
                  <a:cubicBezTo>
                    <a:pt x="175" y="281"/>
                    <a:pt x="173" y="281"/>
                    <a:pt x="158" y="287"/>
                  </a:cubicBezTo>
                  <a:cubicBezTo>
                    <a:pt x="158" y="288"/>
                    <a:pt x="159" y="288"/>
                    <a:pt x="160" y="288"/>
                  </a:cubicBezTo>
                  <a:cubicBezTo>
                    <a:pt x="175" y="288"/>
                    <a:pt x="248" y="268"/>
                    <a:pt x="275" y="268"/>
                  </a:cubicBezTo>
                  <a:cubicBezTo>
                    <a:pt x="277" y="268"/>
                    <a:pt x="279" y="268"/>
                    <a:pt x="280" y="268"/>
                  </a:cubicBezTo>
                  <a:lnTo>
                    <a:pt x="280" y="268"/>
                  </a:lnTo>
                  <a:cubicBezTo>
                    <a:pt x="232" y="278"/>
                    <a:pt x="192" y="284"/>
                    <a:pt x="145" y="293"/>
                  </a:cubicBezTo>
                  <a:lnTo>
                    <a:pt x="176" y="293"/>
                  </a:lnTo>
                  <a:cubicBezTo>
                    <a:pt x="157" y="293"/>
                    <a:pt x="130" y="301"/>
                    <a:pt x="110" y="304"/>
                  </a:cubicBezTo>
                  <a:lnTo>
                    <a:pt x="110" y="304"/>
                  </a:lnTo>
                  <a:cubicBezTo>
                    <a:pt x="113" y="304"/>
                    <a:pt x="115" y="304"/>
                    <a:pt x="117" y="304"/>
                  </a:cubicBezTo>
                  <a:cubicBezTo>
                    <a:pt x="122" y="304"/>
                    <a:pt x="123" y="305"/>
                    <a:pt x="122" y="306"/>
                  </a:cubicBezTo>
                  <a:lnTo>
                    <a:pt x="122" y="306"/>
                  </a:lnTo>
                  <a:cubicBezTo>
                    <a:pt x="125" y="305"/>
                    <a:pt x="127" y="305"/>
                    <a:pt x="129" y="305"/>
                  </a:cubicBezTo>
                  <a:lnTo>
                    <a:pt x="129" y="305"/>
                  </a:lnTo>
                  <a:cubicBezTo>
                    <a:pt x="129" y="305"/>
                    <a:pt x="130" y="305"/>
                    <a:pt x="131" y="305"/>
                  </a:cubicBezTo>
                  <a:cubicBezTo>
                    <a:pt x="134" y="305"/>
                    <a:pt x="140" y="304"/>
                    <a:pt x="137" y="304"/>
                  </a:cubicBezTo>
                  <a:cubicBezTo>
                    <a:pt x="136" y="304"/>
                    <a:pt x="133" y="304"/>
                    <a:pt x="129" y="305"/>
                  </a:cubicBezTo>
                  <a:lnTo>
                    <a:pt x="129" y="305"/>
                  </a:lnTo>
                  <a:cubicBezTo>
                    <a:pt x="130" y="304"/>
                    <a:pt x="132" y="302"/>
                    <a:pt x="139" y="300"/>
                  </a:cubicBezTo>
                  <a:cubicBezTo>
                    <a:pt x="147" y="300"/>
                    <a:pt x="183" y="294"/>
                    <a:pt x="199" y="294"/>
                  </a:cubicBezTo>
                  <a:cubicBezTo>
                    <a:pt x="207" y="294"/>
                    <a:pt x="210" y="295"/>
                    <a:pt x="201" y="300"/>
                  </a:cubicBezTo>
                  <a:cubicBezTo>
                    <a:pt x="179" y="300"/>
                    <a:pt x="156" y="306"/>
                    <a:pt x="136" y="312"/>
                  </a:cubicBezTo>
                  <a:lnTo>
                    <a:pt x="136" y="312"/>
                  </a:lnTo>
                  <a:cubicBezTo>
                    <a:pt x="142" y="311"/>
                    <a:pt x="148" y="310"/>
                    <a:pt x="150" y="310"/>
                  </a:cubicBezTo>
                  <a:cubicBezTo>
                    <a:pt x="151" y="310"/>
                    <a:pt x="150" y="311"/>
                    <a:pt x="145" y="312"/>
                  </a:cubicBezTo>
                  <a:lnTo>
                    <a:pt x="120" y="318"/>
                  </a:lnTo>
                  <a:cubicBezTo>
                    <a:pt x="116" y="326"/>
                    <a:pt x="117" y="334"/>
                    <a:pt x="145" y="334"/>
                  </a:cubicBezTo>
                  <a:cubicBezTo>
                    <a:pt x="162" y="334"/>
                    <a:pt x="187" y="331"/>
                    <a:pt x="226" y="324"/>
                  </a:cubicBezTo>
                  <a:lnTo>
                    <a:pt x="226" y="324"/>
                  </a:lnTo>
                  <a:cubicBezTo>
                    <a:pt x="185" y="336"/>
                    <a:pt x="183" y="337"/>
                    <a:pt x="155" y="348"/>
                  </a:cubicBezTo>
                  <a:lnTo>
                    <a:pt x="155" y="348"/>
                  </a:lnTo>
                  <a:cubicBezTo>
                    <a:pt x="170" y="343"/>
                    <a:pt x="196" y="343"/>
                    <a:pt x="201" y="343"/>
                  </a:cubicBezTo>
                  <a:lnTo>
                    <a:pt x="151" y="356"/>
                  </a:lnTo>
                  <a:cubicBezTo>
                    <a:pt x="143" y="358"/>
                    <a:pt x="142" y="358"/>
                    <a:pt x="146" y="358"/>
                  </a:cubicBezTo>
                  <a:cubicBezTo>
                    <a:pt x="154" y="358"/>
                    <a:pt x="176" y="356"/>
                    <a:pt x="196" y="356"/>
                  </a:cubicBezTo>
                  <a:lnTo>
                    <a:pt x="196" y="356"/>
                  </a:lnTo>
                  <a:cubicBezTo>
                    <a:pt x="188" y="356"/>
                    <a:pt x="174" y="357"/>
                    <a:pt x="164" y="362"/>
                  </a:cubicBezTo>
                  <a:cubicBezTo>
                    <a:pt x="158" y="363"/>
                    <a:pt x="155" y="364"/>
                    <a:pt x="155" y="364"/>
                  </a:cubicBezTo>
                  <a:cubicBezTo>
                    <a:pt x="156" y="364"/>
                    <a:pt x="198" y="356"/>
                    <a:pt x="207" y="356"/>
                  </a:cubicBezTo>
                  <a:cubicBezTo>
                    <a:pt x="226" y="356"/>
                    <a:pt x="220" y="362"/>
                    <a:pt x="158" y="374"/>
                  </a:cubicBezTo>
                  <a:cubicBezTo>
                    <a:pt x="170" y="374"/>
                    <a:pt x="183" y="368"/>
                    <a:pt x="201" y="368"/>
                  </a:cubicBezTo>
                  <a:cubicBezTo>
                    <a:pt x="164" y="374"/>
                    <a:pt x="164" y="381"/>
                    <a:pt x="189" y="381"/>
                  </a:cubicBezTo>
                  <a:cubicBezTo>
                    <a:pt x="192" y="381"/>
                    <a:pt x="195" y="380"/>
                    <a:pt x="199" y="380"/>
                  </a:cubicBezTo>
                  <a:lnTo>
                    <a:pt x="199" y="380"/>
                  </a:lnTo>
                  <a:cubicBezTo>
                    <a:pt x="148" y="398"/>
                    <a:pt x="200" y="394"/>
                    <a:pt x="189" y="405"/>
                  </a:cubicBezTo>
                  <a:cubicBezTo>
                    <a:pt x="199" y="405"/>
                    <a:pt x="205" y="405"/>
                    <a:pt x="218" y="402"/>
                  </a:cubicBezTo>
                  <a:lnTo>
                    <a:pt x="218" y="402"/>
                  </a:lnTo>
                  <a:cubicBezTo>
                    <a:pt x="171" y="417"/>
                    <a:pt x="231" y="412"/>
                    <a:pt x="207" y="418"/>
                  </a:cubicBezTo>
                  <a:cubicBezTo>
                    <a:pt x="228" y="413"/>
                    <a:pt x="276" y="404"/>
                    <a:pt x="298" y="404"/>
                  </a:cubicBezTo>
                  <a:cubicBezTo>
                    <a:pt x="301" y="404"/>
                    <a:pt x="303" y="404"/>
                    <a:pt x="305" y="404"/>
                  </a:cubicBezTo>
                  <a:lnTo>
                    <a:pt x="305" y="404"/>
                  </a:lnTo>
                  <a:cubicBezTo>
                    <a:pt x="279" y="410"/>
                    <a:pt x="223" y="423"/>
                    <a:pt x="207" y="430"/>
                  </a:cubicBezTo>
                  <a:cubicBezTo>
                    <a:pt x="216" y="428"/>
                    <a:pt x="221" y="428"/>
                    <a:pt x="225" y="428"/>
                  </a:cubicBezTo>
                  <a:cubicBezTo>
                    <a:pt x="229" y="428"/>
                    <a:pt x="231" y="428"/>
                    <a:pt x="232" y="429"/>
                  </a:cubicBezTo>
                  <a:lnTo>
                    <a:pt x="232" y="429"/>
                  </a:lnTo>
                  <a:cubicBezTo>
                    <a:pt x="242" y="427"/>
                    <a:pt x="250" y="426"/>
                    <a:pt x="254" y="426"/>
                  </a:cubicBezTo>
                  <a:cubicBezTo>
                    <a:pt x="259" y="426"/>
                    <a:pt x="257" y="427"/>
                    <a:pt x="245" y="430"/>
                  </a:cubicBezTo>
                  <a:lnTo>
                    <a:pt x="239" y="430"/>
                  </a:lnTo>
                  <a:cubicBezTo>
                    <a:pt x="239" y="437"/>
                    <a:pt x="207" y="443"/>
                    <a:pt x="207" y="443"/>
                  </a:cubicBezTo>
                  <a:cubicBezTo>
                    <a:pt x="219" y="441"/>
                    <a:pt x="226" y="441"/>
                    <a:pt x="231" y="441"/>
                  </a:cubicBezTo>
                  <a:cubicBezTo>
                    <a:pt x="239" y="441"/>
                    <a:pt x="240" y="442"/>
                    <a:pt x="244" y="442"/>
                  </a:cubicBezTo>
                  <a:cubicBezTo>
                    <a:pt x="248" y="442"/>
                    <a:pt x="254" y="441"/>
                    <a:pt x="270" y="437"/>
                  </a:cubicBezTo>
                  <a:lnTo>
                    <a:pt x="270" y="437"/>
                  </a:lnTo>
                  <a:cubicBezTo>
                    <a:pt x="268" y="439"/>
                    <a:pt x="266" y="440"/>
                    <a:pt x="265" y="441"/>
                  </a:cubicBezTo>
                  <a:lnTo>
                    <a:pt x="265" y="441"/>
                  </a:lnTo>
                  <a:lnTo>
                    <a:pt x="295" y="437"/>
                  </a:lnTo>
                  <a:lnTo>
                    <a:pt x="295" y="437"/>
                  </a:lnTo>
                  <a:lnTo>
                    <a:pt x="270" y="443"/>
                  </a:lnTo>
                  <a:cubicBezTo>
                    <a:pt x="266" y="445"/>
                    <a:pt x="262" y="446"/>
                    <a:pt x="257" y="447"/>
                  </a:cubicBezTo>
                  <a:lnTo>
                    <a:pt x="257" y="447"/>
                  </a:lnTo>
                  <a:cubicBezTo>
                    <a:pt x="269" y="445"/>
                    <a:pt x="280" y="443"/>
                    <a:pt x="288" y="443"/>
                  </a:cubicBezTo>
                  <a:cubicBezTo>
                    <a:pt x="295" y="442"/>
                    <a:pt x="298" y="441"/>
                    <a:pt x="299" y="441"/>
                  </a:cubicBezTo>
                  <a:cubicBezTo>
                    <a:pt x="303" y="441"/>
                    <a:pt x="272" y="449"/>
                    <a:pt x="257" y="449"/>
                  </a:cubicBezTo>
                  <a:cubicBezTo>
                    <a:pt x="254" y="450"/>
                    <a:pt x="252" y="451"/>
                    <a:pt x="252" y="451"/>
                  </a:cubicBezTo>
                  <a:lnTo>
                    <a:pt x="252" y="451"/>
                  </a:lnTo>
                  <a:cubicBezTo>
                    <a:pt x="232" y="455"/>
                    <a:pt x="248" y="455"/>
                    <a:pt x="226" y="455"/>
                  </a:cubicBezTo>
                  <a:cubicBezTo>
                    <a:pt x="226" y="457"/>
                    <a:pt x="228" y="457"/>
                    <a:pt x="232" y="457"/>
                  </a:cubicBezTo>
                  <a:cubicBezTo>
                    <a:pt x="241" y="457"/>
                    <a:pt x="259" y="454"/>
                    <a:pt x="264" y="454"/>
                  </a:cubicBezTo>
                  <a:cubicBezTo>
                    <a:pt x="266" y="454"/>
                    <a:pt x="266" y="454"/>
                    <a:pt x="264" y="455"/>
                  </a:cubicBezTo>
                  <a:cubicBezTo>
                    <a:pt x="258" y="455"/>
                    <a:pt x="272" y="455"/>
                    <a:pt x="240" y="464"/>
                  </a:cubicBezTo>
                  <a:lnTo>
                    <a:pt x="240" y="464"/>
                  </a:lnTo>
                  <a:cubicBezTo>
                    <a:pt x="250" y="462"/>
                    <a:pt x="251" y="462"/>
                    <a:pt x="270" y="462"/>
                  </a:cubicBezTo>
                  <a:cubicBezTo>
                    <a:pt x="276" y="455"/>
                    <a:pt x="288" y="455"/>
                    <a:pt x="313" y="449"/>
                  </a:cubicBezTo>
                  <a:lnTo>
                    <a:pt x="313" y="449"/>
                  </a:lnTo>
                  <a:lnTo>
                    <a:pt x="301" y="455"/>
                  </a:lnTo>
                  <a:cubicBezTo>
                    <a:pt x="304" y="454"/>
                    <a:pt x="305" y="453"/>
                    <a:pt x="306" y="453"/>
                  </a:cubicBezTo>
                  <a:cubicBezTo>
                    <a:pt x="308" y="453"/>
                    <a:pt x="309" y="455"/>
                    <a:pt x="312" y="455"/>
                  </a:cubicBezTo>
                  <a:lnTo>
                    <a:pt x="312" y="455"/>
                  </a:lnTo>
                  <a:lnTo>
                    <a:pt x="282" y="462"/>
                  </a:lnTo>
                  <a:cubicBezTo>
                    <a:pt x="295" y="459"/>
                    <a:pt x="303" y="459"/>
                    <a:pt x="309" y="459"/>
                  </a:cubicBezTo>
                  <a:cubicBezTo>
                    <a:pt x="320" y="459"/>
                    <a:pt x="322" y="462"/>
                    <a:pt x="326" y="462"/>
                  </a:cubicBezTo>
                  <a:cubicBezTo>
                    <a:pt x="282" y="468"/>
                    <a:pt x="232" y="480"/>
                    <a:pt x="220" y="486"/>
                  </a:cubicBezTo>
                  <a:lnTo>
                    <a:pt x="264" y="480"/>
                  </a:lnTo>
                  <a:cubicBezTo>
                    <a:pt x="270" y="480"/>
                    <a:pt x="264" y="480"/>
                    <a:pt x="232" y="486"/>
                  </a:cubicBezTo>
                  <a:cubicBezTo>
                    <a:pt x="229" y="489"/>
                    <a:pt x="231" y="489"/>
                    <a:pt x="235" y="489"/>
                  </a:cubicBezTo>
                  <a:cubicBezTo>
                    <a:pt x="253" y="489"/>
                    <a:pt x="315" y="477"/>
                    <a:pt x="325" y="477"/>
                  </a:cubicBezTo>
                  <a:cubicBezTo>
                    <a:pt x="327" y="477"/>
                    <a:pt x="326" y="478"/>
                    <a:pt x="320" y="480"/>
                  </a:cubicBezTo>
                  <a:cubicBezTo>
                    <a:pt x="270" y="493"/>
                    <a:pt x="264" y="493"/>
                    <a:pt x="251" y="499"/>
                  </a:cubicBezTo>
                  <a:cubicBezTo>
                    <a:pt x="257" y="499"/>
                    <a:pt x="276" y="493"/>
                    <a:pt x="276" y="493"/>
                  </a:cubicBezTo>
                  <a:cubicBezTo>
                    <a:pt x="307" y="486"/>
                    <a:pt x="301" y="486"/>
                    <a:pt x="307" y="486"/>
                  </a:cubicBezTo>
                  <a:cubicBezTo>
                    <a:pt x="195" y="518"/>
                    <a:pt x="282" y="505"/>
                    <a:pt x="232" y="524"/>
                  </a:cubicBezTo>
                  <a:cubicBezTo>
                    <a:pt x="253" y="520"/>
                    <a:pt x="262" y="518"/>
                    <a:pt x="266" y="518"/>
                  </a:cubicBezTo>
                  <a:cubicBezTo>
                    <a:pt x="273" y="518"/>
                    <a:pt x="259" y="524"/>
                    <a:pt x="276" y="524"/>
                  </a:cubicBezTo>
                  <a:cubicBezTo>
                    <a:pt x="242" y="530"/>
                    <a:pt x="245" y="530"/>
                    <a:pt x="251" y="530"/>
                  </a:cubicBezTo>
                  <a:cubicBezTo>
                    <a:pt x="257" y="530"/>
                    <a:pt x="267" y="530"/>
                    <a:pt x="245" y="536"/>
                  </a:cubicBezTo>
                  <a:lnTo>
                    <a:pt x="313" y="518"/>
                  </a:lnTo>
                  <a:lnTo>
                    <a:pt x="313" y="518"/>
                  </a:lnTo>
                  <a:cubicBezTo>
                    <a:pt x="305" y="520"/>
                    <a:pt x="305" y="521"/>
                    <a:pt x="310" y="521"/>
                  </a:cubicBezTo>
                  <a:cubicBezTo>
                    <a:pt x="320" y="521"/>
                    <a:pt x="350" y="517"/>
                    <a:pt x="357" y="517"/>
                  </a:cubicBezTo>
                  <a:cubicBezTo>
                    <a:pt x="361" y="517"/>
                    <a:pt x="356" y="518"/>
                    <a:pt x="332" y="524"/>
                  </a:cubicBezTo>
                  <a:cubicBezTo>
                    <a:pt x="313" y="530"/>
                    <a:pt x="288" y="530"/>
                    <a:pt x="276" y="536"/>
                  </a:cubicBezTo>
                  <a:cubicBezTo>
                    <a:pt x="253" y="542"/>
                    <a:pt x="250" y="544"/>
                    <a:pt x="255" y="544"/>
                  </a:cubicBezTo>
                  <a:cubicBezTo>
                    <a:pt x="261" y="544"/>
                    <a:pt x="278" y="541"/>
                    <a:pt x="283" y="541"/>
                  </a:cubicBezTo>
                  <a:cubicBezTo>
                    <a:pt x="286" y="541"/>
                    <a:pt x="283" y="543"/>
                    <a:pt x="265" y="547"/>
                  </a:cubicBezTo>
                  <a:lnTo>
                    <a:pt x="265" y="547"/>
                  </a:lnTo>
                  <a:cubicBezTo>
                    <a:pt x="291" y="541"/>
                    <a:pt x="328" y="536"/>
                    <a:pt x="351" y="530"/>
                  </a:cubicBezTo>
                  <a:lnTo>
                    <a:pt x="351" y="530"/>
                  </a:lnTo>
                  <a:cubicBezTo>
                    <a:pt x="326" y="536"/>
                    <a:pt x="288" y="549"/>
                    <a:pt x="276" y="555"/>
                  </a:cubicBezTo>
                  <a:cubicBezTo>
                    <a:pt x="284" y="555"/>
                    <a:pt x="298" y="552"/>
                    <a:pt x="299" y="552"/>
                  </a:cubicBezTo>
                  <a:lnTo>
                    <a:pt x="299" y="552"/>
                  </a:lnTo>
                  <a:cubicBezTo>
                    <a:pt x="300" y="552"/>
                    <a:pt x="297" y="553"/>
                    <a:pt x="288" y="555"/>
                  </a:cubicBezTo>
                  <a:cubicBezTo>
                    <a:pt x="270" y="561"/>
                    <a:pt x="270" y="561"/>
                    <a:pt x="264" y="561"/>
                  </a:cubicBezTo>
                  <a:cubicBezTo>
                    <a:pt x="257" y="563"/>
                    <a:pt x="257" y="564"/>
                    <a:pt x="259" y="564"/>
                  </a:cubicBezTo>
                  <a:cubicBezTo>
                    <a:pt x="265" y="564"/>
                    <a:pt x="284" y="561"/>
                    <a:pt x="301" y="561"/>
                  </a:cubicBezTo>
                  <a:cubicBezTo>
                    <a:pt x="251" y="574"/>
                    <a:pt x="276" y="574"/>
                    <a:pt x="251" y="580"/>
                  </a:cubicBezTo>
                  <a:cubicBezTo>
                    <a:pt x="260" y="579"/>
                    <a:pt x="266" y="579"/>
                    <a:pt x="270" y="579"/>
                  </a:cubicBezTo>
                  <a:cubicBezTo>
                    <a:pt x="285" y="579"/>
                    <a:pt x="264" y="584"/>
                    <a:pt x="272" y="584"/>
                  </a:cubicBezTo>
                  <a:cubicBezTo>
                    <a:pt x="276" y="584"/>
                    <a:pt x="286" y="583"/>
                    <a:pt x="307" y="580"/>
                  </a:cubicBezTo>
                  <a:lnTo>
                    <a:pt x="307" y="580"/>
                  </a:lnTo>
                  <a:cubicBezTo>
                    <a:pt x="256" y="590"/>
                    <a:pt x="280" y="592"/>
                    <a:pt x="274" y="596"/>
                  </a:cubicBezTo>
                  <a:lnTo>
                    <a:pt x="274" y="596"/>
                  </a:lnTo>
                  <a:cubicBezTo>
                    <a:pt x="282" y="593"/>
                    <a:pt x="284" y="593"/>
                    <a:pt x="285" y="593"/>
                  </a:cubicBezTo>
                  <a:lnTo>
                    <a:pt x="285" y="593"/>
                  </a:lnTo>
                  <a:cubicBezTo>
                    <a:pt x="286" y="593"/>
                    <a:pt x="284" y="594"/>
                    <a:pt x="289" y="594"/>
                  </a:cubicBezTo>
                  <a:cubicBezTo>
                    <a:pt x="292" y="594"/>
                    <a:pt x="297" y="594"/>
                    <a:pt x="307" y="592"/>
                  </a:cubicBezTo>
                  <a:lnTo>
                    <a:pt x="320" y="592"/>
                  </a:lnTo>
                  <a:cubicBezTo>
                    <a:pt x="324" y="592"/>
                    <a:pt x="327" y="592"/>
                    <a:pt x="330" y="592"/>
                  </a:cubicBezTo>
                  <a:lnTo>
                    <a:pt x="330" y="592"/>
                  </a:lnTo>
                  <a:cubicBezTo>
                    <a:pt x="314" y="595"/>
                    <a:pt x="298" y="599"/>
                    <a:pt x="301" y="599"/>
                  </a:cubicBezTo>
                  <a:cubicBezTo>
                    <a:pt x="282" y="605"/>
                    <a:pt x="284" y="606"/>
                    <a:pt x="291" y="606"/>
                  </a:cubicBezTo>
                  <a:cubicBezTo>
                    <a:pt x="294" y="606"/>
                    <a:pt x="297" y="606"/>
                    <a:pt x="301" y="606"/>
                  </a:cubicBezTo>
                  <a:lnTo>
                    <a:pt x="301" y="606"/>
                  </a:lnTo>
                  <a:cubicBezTo>
                    <a:pt x="298" y="608"/>
                    <a:pt x="301" y="607"/>
                    <a:pt x="298" y="608"/>
                  </a:cubicBezTo>
                  <a:lnTo>
                    <a:pt x="298" y="608"/>
                  </a:lnTo>
                  <a:cubicBezTo>
                    <a:pt x="297" y="609"/>
                    <a:pt x="296" y="609"/>
                    <a:pt x="296" y="609"/>
                  </a:cubicBezTo>
                  <a:lnTo>
                    <a:pt x="296" y="609"/>
                  </a:lnTo>
                  <a:cubicBezTo>
                    <a:pt x="294" y="610"/>
                    <a:pt x="292" y="610"/>
                    <a:pt x="288" y="611"/>
                  </a:cubicBezTo>
                  <a:lnTo>
                    <a:pt x="245" y="624"/>
                  </a:lnTo>
                  <a:cubicBezTo>
                    <a:pt x="245" y="624"/>
                    <a:pt x="283" y="619"/>
                    <a:pt x="301" y="613"/>
                  </a:cubicBezTo>
                  <a:lnTo>
                    <a:pt x="301" y="613"/>
                  </a:lnTo>
                  <a:cubicBezTo>
                    <a:pt x="283" y="621"/>
                    <a:pt x="298" y="626"/>
                    <a:pt x="316" y="626"/>
                  </a:cubicBezTo>
                  <a:cubicBezTo>
                    <a:pt x="319" y="626"/>
                    <a:pt x="321" y="626"/>
                    <a:pt x="324" y="626"/>
                  </a:cubicBezTo>
                  <a:lnTo>
                    <a:pt x="324" y="626"/>
                  </a:lnTo>
                  <a:cubicBezTo>
                    <a:pt x="315" y="627"/>
                    <a:pt x="308" y="630"/>
                    <a:pt x="320" y="630"/>
                  </a:cubicBezTo>
                  <a:cubicBezTo>
                    <a:pt x="328" y="630"/>
                    <a:pt x="345" y="627"/>
                    <a:pt x="347" y="627"/>
                  </a:cubicBezTo>
                  <a:cubicBezTo>
                    <a:pt x="349" y="627"/>
                    <a:pt x="347" y="628"/>
                    <a:pt x="338" y="630"/>
                  </a:cubicBezTo>
                  <a:cubicBezTo>
                    <a:pt x="341" y="630"/>
                    <a:pt x="343" y="630"/>
                    <a:pt x="343" y="630"/>
                  </a:cubicBezTo>
                  <a:lnTo>
                    <a:pt x="343" y="630"/>
                  </a:lnTo>
                  <a:cubicBezTo>
                    <a:pt x="339" y="631"/>
                    <a:pt x="336" y="632"/>
                    <a:pt x="334" y="633"/>
                  </a:cubicBezTo>
                  <a:lnTo>
                    <a:pt x="334" y="633"/>
                  </a:lnTo>
                  <a:cubicBezTo>
                    <a:pt x="326" y="635"/>
                    <a:pt x="313" y="638"/>
                    <a:pt x="309" y="641"/>
                  </a:cubicBezTo>
                  <a:lnTo>
                    <a:pt x="309" y="641"/>
                  </a:lnTo>
                  <a:cubicBezTo>
                    <a:pt x="312" y="640"/>
                    <a:pt x="321" y="637"/>
                    <a:pt x="329" y="635"/>
                  </a:cubicBezTo>
                  <a:lnTo>
                    <a:pt x="329" y="635"/>
                  </a:lnTo>
                  <a:cubicBezTo>
                    <a:pt x="304" y="646"/>
                    <a:pt x="383" y="637"/>
                    <a:pt x="345" y="648"/>
                  </a:cubicBezTo>
                  <a:cubicBezTo>
                    <a:pt x="355" y="648"/>
                    <a:pt x="333" y="652"/>
                    <a:pt x="316" y="655"/>
                  </a:cubicBezTo>
                  <a:lnTo>
                    <a:pt x="316" y="655"/>
                  </a:lnTo>
                  <a:cubicBezTo>
                    <a:pt x="332" y="655"/>
                    <a:pt x="352" y="654"/>
                    <a:pt x="394" y="648"/>
                  </a:cubicBezTo>
                  <a:lnTo>
                    <a:pt x="394" y="648"/>
                  </a:lnTo>
                  <a:cubicBezTo>
                    <a:pt x="376" y="655"/>
                    <a:pt x="363" y="655"/>
                    <a:pt x="351" y="661"/>
                  </a:cubicBezTo>
                  <a:cubicBezTo>
                    <a:pt x="351" y="661"/>
                    <a:pt x="362" y="661"/>
                    <a:pt x="396" y="655"/>
                  </a:cubicBezTo>
                  <a:lnTo>
                    <a:pt x="396" y="655"/>
                  </a:lnTo>
                  <a:cubicBezTo>
                    <a:pt x="388" y="658"/>
                    <a:pt x="379" y="661"/>
                    <a:pt x="382" y="661"/>
                  </a:cubicBezTo>
                  <a:cubicBezTo>
                    <a:pt x="405" y="652"/>
                    <a:pt x="435" y="649"/>
                    <a:pt x="444" y="649"/>
                  </a:cubicBezTo>
                  <a:lnTo>
                    <a:pt x="444" y="649"/>
                  </a:lnTo>
                  <a:lnTo>
                    <a:pt x="438" y="655"/>
                  </a:lnTo>
                  <a:cubicBezTo>
                    <a:pt x="438" y="655"/>
                    <a:pt x="449" y="652"/>
                    <a:pt x="456" y="652"/>
                  </a:cubicBezTo>
                  <a:cubicBezTo>
                    <a:pt x="460" y="652"/>
                    <a:pt x="463" y="653"/>
                    <a:pt x="463" y="655"/>
                  </a:cubicBezTo>
                  <a:cubicBezTo>
                    <a:pt x="450" y="658"/>
                    <a:pt x="447" y="658"/>
                    <a:pt x="444" y="658"/>
                  </a:cubicBezTo>
                  <a:cubicBezTo>
                    <a:pt x="441" y="658"/>
                    <a:pt x="438" y="658"/>
                    <a:pt x="426" y="661"/>
                  </a:cubicBezTo>
                  <a:cubicBezTo>
                    <a:pt x="357" y="673"/>
                    <a:pt x="388" y="673"/>
                    <a:pt x="376" y="680"/>
                  </a:cubicBezTo>
                  <a:cubicBezTo>
                    <a:pt x="393" y="674"/>
                    <a:pt x="399" y="673"/>
                    <a:pt x="414" y="673"/>
                  </a:cubicBezTo>
                  <a:lnTo>
                    <a:pt x="414" y="673"/>
                  </a:lnTo>
                  <a:cubicBezTo>
                    <a:pt x="404" y="676"/>
                    <a:pt x="388" y="680"/>
                    <a:pt x="388" y="680"/>
                  </a:cubicBezTo>
                  <a:lnTo>
                    <a:pt x="500" y="664"/>
                  </a:lnTo>
                  <a:lnTo>
                    <a:pt x="500" y="664"/>
                  </a:lnTo>
                  <a:cubicBezTo>
                    <a:pt x="480" y="668"/>
                    <a:pt x="449" y="675"/>
                    <a:pt x="432" y="680"/>
                  </a:cubicBezTo>
                  <a:cubicBezTo>
                    <a:pt x="438" y="680"/>
                    <a:pt x="519" y="667"/>
                    <a:pt x="556" y="661"/>
                  </a:cubicBezTo>
                  <a:lnTo>
                    <a:pt x="556" y="661"/>
                  </a:lnTo>
                  <a:cubicBezTo>
                    <a:pt x="554" y="664"/>
                    <a:pt x="557" y="665"/>
                    <a:pt x="561" y="666"/>
                  </a:cubicBezTo>
                  <a:lnTo>
                    <a:pt x="561" y="666"/>
                  </a:lnTo>
                  <a:cubicBezTo>
                    <a:pt x="560" y="666"/>
                    <a:pt x="558" y="667"/>
                    <a:pt x="556" y="667"/>
                  </a:cubicBezTo>
                  <a:lnTo>
                    <a:pt x="513" y="680"/>
                  </a:lnTo>
                  <a:cubicBezTo>
                    <a:pt x="507" y="680"/>
                    <a:pt x="450" y="692"/>
                    <a:pt x="426" y="698"/>
                  </a:cubicBezTo>
                  <a:cubicBezTo>
                    <a:pt x="450" y="698"/>
                    <a:pt x="426" y="711"/>
                    <a:pt x="413" y="717"/>
                  </a:cubicBezTo>
                  <a:cubicBezTo>
                    <a:pt x="488" y="698"/>
                    <a:pt x="450" y="711"/>
                    <a:pt x="519" y="698"/>
                  </a:cubicBezTo>
                  <a:cubicBezTo>
                    <a:pt x="531" y="698"/>
                    <a:pt x="463" y="711"/>
                    <a:pt x="450" y="717"/>
                  </a:cubicBezTo>
                  <a:cubicBezTo>
                    <a:pt x="475" y="717"/>
                    <a:pt x="463" y="723"/>
                    <a:pt x="469" y="729"/>
                  </a:cubicBezTo>
                  <a:lnTo>
                    <a:pt x="457" y="729"/>
                  </a:lnTo>
                  <a:cubicBezTo>
                    <a:pt x="472" y="729"/>
                    <a:pt x="463" y="737"/>
                    <a:pt x="490" y="737"/>
                  </a:cubicBezTo>
                  <a:cubicBezTo>
                    <a:pt x="492" y="737"/>
                    <a:pt x="493" y="737"/>
                    <a:pt x="495" y="737"/>
                  </a:cubicBezTo>
                  <a:lnTo>
                    <a:pt x="495" y="737"/>
                  </a:lnTo>
                  <a:cubicBezTo>
                    <a:pt x="490" y="738"/>
                    <a:pt x="486" y="740"/>
                    <a:pt x="482" y="742"/>
                  </a:cubicBezTo>
                  <a:cubicBezTo>
                    <a:pt x="479" y="743"/>
                    <a:pt x="478" y="743"/>
                    <a:pt x="478" y="743"/>
                  </a:cubicBezTo>
                  <a:cubicBezTo>
                    <a:pt x="479" y="743"/>
                    <a:pt x="496" y="739"/>
                    <a:pt x="512" y="736"/>
                  </a:cubicBezTo>
                  <a:lnTo>
                    <a:pt x="512" y="736"/>
                  </a:lnTo>
                  <a:cubicBezTo>
                    <a:pt x="514" y="736"/>
                    <a:pt x="516" y="736"/>
                    <a:pt x="519" y="736"/>
                  </a:cubicBezTo>
                  <a:cubicBezTo>
                    <a:pt x="518" y="736"/>
                    <a:pt x="516" y="736"/>
                    <a:pt x="515" y="736"/>
                  </a:cubicBezTo>
                  <a:lnTo>
                    <a:pt x="515" y="736"/>
                  </a:lnTo>
                  <a:cubicBezTo>
                    <a:pt x="526" y="734"/>
                    <a:pt x="535" y="732"/>
                    <a:pt x="538" y="732"/>
                  </a:cubicBezTo>
                  <a:cubicBezTo>
                    <a:pt x="540" y="732"/>
                    <a:pt x="539" y="733"/>
                    <a:pt x="531" y="736"/>
                  </a:cubicBezTo>
                  <a:lnTo>
                    <a:pt x="494" y="742"/>
                  </a:lnTo>
                  <a:cubicBezTo>
                    <a:pt x="519" y="742"/>
                    <a:pt x="488" y="750"/>
                    <a:pt x="500" y="750"/>
                  </a:cubicBezTo>
                  <a:cubicBezTo>
                    <a:pt x="503" y="750"/>
                    <a:pt x="509" y="749"/>
                    <a:pt x="519" y="748"/>
                  </a:cubicBezTo>
                  <a:lnTo>
                    <a:pt x="519" y="748"/>
                  </a:lnTo>
                  <a:cubicBezTo>
                    <a:pt x="500" y="754"/>
                    <a:pt x="494" y="754"/>
                    <a:pt x="488" y="754"/>
                  </a:cubicBezTo>
                  <a:cubicBezTo>
                    <a:pt x="496" y="754"/>
                    <a:pt x="496" y="757"/>
                    <a:pt x="508" y="757"/>
                  </a:cubicBezTo>
                  <a:cubicBezTo>
                    <a:pt x="514" y="757"/>
                    <a:pt x="523" y="756"/>
                    <a:pt x="538" y="754"/>
                  </a:cubicBezTo>
                  <a:lnTo>
                    <a:pt x="538" y="754"/>
                  </a:lnTo>
                  <a:cubicBezTo>
                    <a:pt x="519" y="761"/>
                    <a:pt x="500" y="761"/>
                    <a:pt x="482" y="761"/>
                  </a:cubicBezTo>
                  <a:cubicBezTo>
                    <a:pt x="475" y="764"/>
                    <a:pt x="476" y="765"/>
                    <a:pt x="481" y="765"/>
                  </a:cubicBezTo>
                  <a:cubicBezTo>
                    <a:pt x="492" y="765"/>
                    <a:pt x="522" y="759"/>
                    <a:pt x="527" y="759"/>
                  </a:cubicBezTo>
                  <a:cubicBezTo>
                    <a:pt x="528" y="759"/>
                    <a:pt x="528" y="760"/>
                    <a:pt x="525" y="761"/>
                  </a:cubicBezTo>
                  <a:cubicBezTo>
                    <a:pt x="520" y="761"/>
                    <a:pt x="501" y="770"/>
                    <a:pt x="492" y="772"/>
                  </a:cubicBezTo>
                  <a:lnTo>
                    <a:pt x="492" y="772"/>
                  </a:lnTo>
                  <a:cubicBezTo>
                    <a:pt x="500" y="771"/>
                    <a:pt x="506" y="770"/>
                    <a:pt x="510" y="770"/>
                  </a:cubicBezTo>
                  <a:cubicBezTo>
                    <a:pt x="520" y="770"/>
                    <a:pt x="523" y="773"/>
                    <a:pt x="531" y="773"/>
                  </a:cubicBezTo>
                  <a:cubicBezTo>
                    <a:pt x="513" y="773"/>
                    <a:pt x="507" y="779"/>
                    <a:pt x="482" y="785"/>
                  </a:cubicBezTo>
                  <a:cubicBezTo>
                    <a:pt x="488" y="804"/>
                    <a:pt x="475" y="823"/>
                    <a:pt x="538" y="823"/>
                  </a:cubicBezTo>
                  <a:cubicBezTo>
                    <a:pt x="475" y="842"/>
                    <a:pt x="500" y="829"/>
                    <a:pt x="450" y="842"/>
                  </a:cubicBezTo>
                  <a:cubicBezTo>
                    <a:pt x="469" y="837"/>
                    <a:pt x="477" y="836"/>
                    <a:pt x="481" y="836"/>
                  </a:cubicBezTo>
                  <a:cubicBezTo>
                    <a:pt x="488" y="836"/>
                    <a:pt x="475" y="842"/>
                    <a:pt x="488" y="842"/>
                  </a:cubicBezTo>
                  <a:lnTo>
                    <a:pt x="482" y="842"/>
                  </a:lnTo>
                  <a:cubicBezTo>
                    <a:pt x="492" y="842"/>
                    <a:pt x="470" y="850"/>
                    <a:pt x="470" y="850"/>
                  </a:cubicBezTo>
                  <a:cubicBezTo>
                    <a:pt x="470" y="850"/>
                    <a:pt x="472" y="849"/>
                    <a:pt x="475" y="848"/>
                  </a:cubicBezTo>
                  <a:lnTo>
                    <a:pt x="488" y="848"/>
                  </a:lnTo>
                  <a:cubicBezTo>
                    <a:pt x="492" y="847"/>
                    <a:pt x="494" y="847"/>
                    <a:pt x="495" y="847"/>
                  </a:cubicBezTo>
                  <a:cubicBezTo>
                    <a:pt x="501" y="847"/>
                    <a:pt x="458" y="858"/>
                    <a:pt x="465" y="858"/>
                  </a:cubicBezTo>
                  <a:cubicBezTo>
                    <a:pt x="467" y="858"/>
                    <a:pt x="474" y="857"/>
                    <a:pt x="488" y="854"/>
                  </a:cubicBezTo>
                  <a:lnTo>
                    <a:pt x="488" y="854"/>
                  </a:lnTo>
                  <a:lnTo>
                    <a:pt x="450" y="866"/>
                  </a:lnTo>
                  <a:cubicBezTo>
                    <a:pt x="467" y="863"/>
                    <a:pt x="473" y="862"/>
                    <a:pt x="475" y="862"/>
                  </a:cubicBezTo>
                  <a:cubicBezTo>
                    <a:pt x="479" y="862"/>
                    <a:pt x="458" y="868"/>
                    <a:pt x="471" y="868"/>
                  </a:cubicBezTo>
                  <a:cubicBezTo>
                    <a:pt x="471" y="868"/>
                    <a:pt x="472" y="868"/>
                    <a:pt x="472" y="868"/>
                  </a:cubicBezTo>
                  <a:lnTo>
                    <a:pt x="472" y="868"/>
                  </a:lnTo>
                  <a:cubicBezTo>
                    <a:pt x="467" y="870"/>
                    <a:pt x="469" y="871"/>
                    <a:pt x="474" y="871"/>
                  </a:cubicBezTo>
                  <a:cubicBezTo>
                    <a:pt x="482" y="871"/>
                    <a:pt x="502" y="868"/>
                    <a:pt x="507" y="868"/>
                  </a:cubicBezTo>
                  <a:cubicBezTo>
                    <a:pt x="510" y="868"/>
                    <a:pt x="508" y="869"/>
                    <a:pt x="494" y="873"/>
                  </a:cubicBezTo>
                  <a:cubicBezTo>
                    <a:pt x="507" y="873"/>
                    <a:pt x="519" y="873"/>
                    <a:pt x="569" y="866"/>
                  </a:cubicBezTo>
                  <a:lnTo>
                    <a:pt x="569" y="866"/>
                  </a:lnTo>
                  <a:cubicBezTo>
                    <a:pt x="550" y="873"/>
                    <a:pt x="519" y="879"/>
                    <a:pt x="500" y="879"/>
                  </a:cubicBezTo>
                  <a:cubicBezTo>
                    <a:pt x="527" y="884"/>
                    <a:pt x="522" y="899"/>
                    <a:pt x="567" y="899"/>
                  </a:cubicBezTo>
                  <a:cubicBezTo>
                    <a:pt x="575" y="899"/>
                    <a:pt x="583" y="898"/>
                    <a:pt x="594" y="898"/>
                  </a:cubicBezTo>
                  <a:lnTo>
                    <a:pt x="594" y="898"/>
                  </a:lnTo>
                  <a:cubicBezTo>
                    <a:pt x="581" y="904"/>
                    <a:pt x="575" y="904"/>
                    <a:pt x="563" y="904"/>
                  </a:cubicBezTo>
                  <a:cubicBezTo>
                    <a:pt x="610" y="904"/>
                    <a:pt x="548" y="922"/>
                    <a:pt x="570" y="922"/>
                  </a:cubicBezTo>
                  <a:cubicBezTo>
                    <a:pt x="577" y="922"/>
                    <a:pt x="591" y="921"/>
                    <a:pt x="619" y="916"/>
                  </a:cubicBezTo>
                  <a:lnTo>
                    <a:pt x="668" y="904"/>
                  </a:lnTo>
                  <a:lnTo>
                    <a:pt x="668" y="904"/>
                  </a:lnTo>
                  <a:cubicBezTo>
                    <a:pt x="654" y="909"/>
                    <a:pt x="629" y="917"/>
                    <a:pt x="612" y="921"/>
                  </a:cubicBezTo>
                  <a:lnTo>
                    <a:pt x="612" y="921"/>
                  </a:lnTo>
                  <a:cubicBezTo>
                    <a:pt x="613" y="921"/>
                    <a:pt x="613" y="921"/>
                    <a:pt x="613" y="921"/>
                  </a:cubicBezTo>
                  <a:cubicBezTo>
                    <a:pt x="621" y="921"/>
                    <a:pt x="618" y="924"/>
                    <a:pt x="630" y="924"/>
                  </a:cubicBezTo>
                  <a:cubicBezTo>
                    <a:pt x="634" y="924"/>
                    <a:pt x="641" y="924"/>
                    <a:pt x="650" y="923"/>
                  </a:cubicBezTo>
                  <a:lnTo>
                    <a:pt x="650" y="923"/>
                  </a:lnTo>
                  <a:cubicBezTo>
                    <a:pt x="631" y="929"/>
                    <a:pt x="625" y="929"/>
                    <a:pt x="612" y="929"/>
                  </a:cubicBezTo>
                  <a:cubicBezTo>
                    <a:pt x="610" y="930"/>
                    <a:pt x="611" y="931"/>
                    <a:pt x="615" y="931"/>
                  </a:cubicBezTo>
                  <a:cubicBezTo>
                    <a:pt x="624" y="931"/>
                    <a:pt x="651" y="927"/>
                    <a:pt x="660" y="927"/>
                  </a:cubicBezTo>
                  <a:cubicBezTo>
                    <a:pt x="664" y="927"/>
                    <a:pt x="665" y="927"/>
                    <a:pt x="662" y="929"/>
                  </a:cubicBezTo>
                  <a:lnTo>
                    <a:pt x="637" y="935"/>
                  </a:lnTo>
                  <a:cubicBezTo>
                    <a:pt x="567" y="962"/>
                    <a:pt x="516" y="994"/>
                    <a:pt x="572" y="994"/>
                  </a:cubicBezTo>
                  <a:cubicBezTo>
                    <a:pt x="580" y="994"/>
                    <a:pt x="592" y="993"/>
                    <a:pt x="606" y="991"/>
                  </a:cubicBezTo>
                  <a:cubicBezTo>
                    <a:pt x="631" y="991"/>
                    <a:pt x="544" y="1010"/>
                    <a:pt x="550" y="1010"/>
                  </a:cubicBezTo>
                  <a:cubicBezTo>
                    <a:pt x="556" y="1009"/>
                    <a:pt x="562" y="1009"/>
                    <a:pt x="566" y="1009"/>
                  </a:cubicBezTo>
                  <a:cubicBezTo>
                    <a:pt x="615" y="1009"/>
                    <a:pt x="552" y="1033"/>
                    <a:pt x="597" y="1033"/>
                  </a:cubicBezTo>
                  <a:cubicBezTo>
                    <a:pt x="608" y="1033"/>
                    <a:pt x="624" y="1032"/>
                    <a:pt x="650" y="1028"/>
                  </a:cubicBezTo>
                  <a:lnTo>
                    <a:pt x="656" y="1022"/>
                  </a:lnTo>
                  <a:cubicBezTo>
                    <a:pt x="693" y="1022"/>
                    <a:pt x="843" y="991"/>
                    <a:pt x="843" y="991"/>
                  </a:cubicBezTo>
                  <a:cubicBezTo>
                    <a:pt x="781" y="979"/>
                    <a:pt x="843" y="947"/>
                    <a:pt x="918" y="904"/>
                  </a:cubicBezTo>
                  <a:cubicBezTo>
                    <a:pt x="905" y="898"/>
                    <a:pt x="880" y="898"/>
                    <a:pt x="899" y="885"/>
                  </a:cubicBezTo>
                  <a:cubicBezTo>
                    <a:pt x="880" y="854"/>
                    <a:pt x="992" y="798"/>
                    <a:pt x="936" y="779"/>
                  </a:cubicBezTo>
                  <a:lnTo>
                    <a:pt x="936" y="779"/>
                  </a:lnTo>
                  <a:cubicBezTo>
                    <a:pt x="918" y="785"/>
                    <a:pt x="887" y="792"/>
                    <a:pt x="880" y="792"/>
                  </a:cubicBezTo>
                  <a:lnTo>
                    <a:pt x="893" y="785"/>
                  </a:lnTo>
                  <a:lnTo>
                    <a:pt x="855" y="792"/>
                  </a:lnTo>
                  <a:cubicBezTo>
                    <a:pt x="849" y="792"/>
                    <a:pt x="899" y="779"/>
                    <a:pt x="905" y="779"/>
                  </a:cubicBezTo>
                  <a:cubicBezTo>
                    <a:pt x="905" y="767"/>
                    <a:pt x="887" y="761"/>
                    <a:pt x="893" y="748"/>
                  </a:cubicBezTo>
                  <a:lnTo>
                    <a:pt x="893" y="748"/>
                  </a:lnTo>
                  <a:cubicBezTo>
                    <a:pt x="877" y="752"/>
                    <a:pt x="870" y="753"/>
                    <a:pt x="866" y="753"/>
                  </a:cubicBezTo>
                  <a:cubicBezTo>
                    <a:pt x="860" y="753"/>
                    <a:pt x="863" y="750"/>
                    <a:pt x="857" y="750"/>
                  </a:cubicBezTo>
                  <a:cubicBezTo>
                    <a:pt x="856" y="750"/>
                    <a:pt x="854" y="750"/>
                    <a:pt x="851" y="750"/>
                  </a:cubicBezTo>
                  <a:lnTo>
                    <a:pt x="851" y="750"/>
                  </a:lnTo>
                  <a:cubicBezTo>
                    <a:pt x="852" y="750"/>
                    <a:pt x="854" y="749"/>
                    <a:pt x="855" y="748"/>
                  </a:cubicBezTo>
                  <a:cubicBezTo>
                    <a:pt x="824" y="748"/>
                    <a:pt x="824" y="748"/>
                    <a:pt x="893" y="723"/>
                  </a:cubicBezTo>
                  <a:cubicBezTo>
                    <a:pt x="936" y="680"/>
                    <a:pt x="887" y="661"/>
                    <a:pt x="899" y="624"/>
                  </a:cubicBezTo>
                  <a:cubicBezTo>
                    <a:pt x="880" y="592"/>
                    <a:pt x="824" y="574"/>
                    <a:pt x="799" y="543"/>
                  </a:cubicBezTo>
                  <a:cubicBezTo>
                    <a:pt x="765" y="550"/>
                    <a:pt x="750" y="551"/>
                    <a:pt x="740" y="551"/>
                  </a:cubicBezTo>
                  <a:cubicBezTo>
                    <a:pt x="731" y="551"/>
                    <a:pt x="726" y="550"/>
                    <a:pt x="716" y="550"/>
                  </a:cubicBezTo>
                  <a:cubicBezTo>
                    <a:pt x="706" y="550"/>
                    <a:pt x="693" y="551"/>
                    <a:pt x="668" y="555"/>
                  </a:cubicBezTo>
                  <a:lnTo>
                    <a:pt x="700" y="549"/>
                  </a:lnTo>
                  <a:cubicBezTo>
                    <a:pt x="656" y="549"/>
                    <a:pt x="706" y="543"/>
                    <a:pt x="737" y="524"/>
                  </a:cubicBezTo>
                  <a:lnTo>
                    <a:pt x="737" y="524"/>
                  </a:lnTo>
                  <a:cubicBezTo>
                    <a:pt x="706" y="530"/>
                    <a:pt x="725" y="524"/>
                    <a:pt x="675" y="536"/>
                  </a:cubicBezTo>
                  <a:cubicBezTo>
                    <a:pt x="670" y="537"/>
                    <a:pt x="667" y="537"/>
                    <a:pt x="666" y="537"/>
                  </a:cubicBezTo>
                  <a:cubicBezTo>
                    <a:pt x="657" y="537"/>
                    <a:pt x="724" y="523"/>
                    <a:pt x="728" y="519"/>
                  </a:cubicBezTo>
                  <a:lnTo>
                    <a:pt x="728" y="519"/>
                  </a:lnTo>
                  <a:cubicBezTo>
                    <a:pt x="723" y="520"/>
                    <a:pt x="698" y="524"/>
                    <a:pt x="712" y="524"/>
                  </a:cubicBezTo>
                  <a:cubicBezTo>
                    <a:pt x="700" y="525"/>
                    <a:pt x="693" y="525"/>
                    <a:pt x="690" y="525"/>
                  </a:cubicBezTo>
                  <a:cubicBezTo>
                    <a:pt x="674" y="525"/>
                    <a:pt x="746" y="513"/>
                    <a:pt x="787" y="493"/>
                  </a:cubicBezTo>
                  <a:cubicBezTo>
                    <a:pt x="762" y="486"/>
                    <a:pt x="706" y="480"/>
                    <a:pt x="737" y="462"/>
                  </a:cubicBezTo>
                  <a:lnTo>
                    <a:pt x="737" y="462"/>
                  </a:lnTo>
                  <a:cubicBezTo>
                    <a:pt x="737" y="462"/>
                    <a:pt x="700" y="468"/>
                    <a:pt x="700" y="468"/>
                  </a:cubicBezTo>
                  <a:cubicBezTo>
                    <a:pt x="728" y="461"/>
                    <a:pt x="734" y="459"/>
                    <a:pt x="730" y="459"/>
                  </a:cubicBezTo>
                  <a:cubicBezTo>
                    <a:pt x="724" y="459"/>
                    <a:pt x="702" y="463"/>
                    <a:pt x="700" y="463"/>
                  </a:cubicBezTo>
                  <a:cubicBezTo>
                    <a:pt x="699" y="463"/>
                    <a:pt x="701" y="463"/>
                    <a:pt x="706" y="462"/>
                  </a:cubicBezTo>
                  <a:cubicBezTo>
                    <a:pt x="725" y="455"/>
                    <a:pt x="731" y="455"/>
                    <a:pt x="737" y="455"/>
                  </a:cubicBezTo>
                  <a:cubicBezTo>
                    <a:pt x="774" y="443"/>
                    <a:pt x="720" y="449"/>
                    <a:pt x="754" y="431"/>
                  </a:cubicBezTo>
                  <a:lnTo>
                    <a:pt x="754" y="431"/>
                  </a:lnTo>
                  <a:cubicBezTo>
                    <a:pt x="752" y="431"/>
                    <a:pt x="750" y="431"/>
                    <a:pt x="748" y="431"/>
                  </a:cubicBezTo>
                  <a:cubicBezTo>
                    <a:pt x="727" y="431"/>
                    <a:pt x="773" y="417"/>
                    <a:pt x="755" y="417"/>
                  </a:cubicBezTo>
                  <a:cubicBezTo>
                    <a:pt x="753" y="417"/>
                    <a:pt x="749" y="417"/>
                    <a:pt x="743" y="418"/>
                  </a:cubicBezTo>
                  <a:cubicBezTo>
                    <a:pt x="781" y="412"/>
                    <a:pt x="768" y="412"/>
                    <a:pt x="787" y="405"/>
                  </a:cubicBezTo>
                  <a:lnTo>
                    <a:pt x="787" y="405"/>
                  </a:lnTo>
                  <a:cubicBezTo>
                    <a:pt x="767" y="409"/>
                    <a:pt x="756" y="411"/>
                    <a:pt x="751" y="411"/>
                  </a:cubicBezTo>
                  <a:cubicBezTo>
                    <a:pt x="736" y="411"/>
                    <a:pt x="781" y="396"/>
                    <a:pt x="768" y="393"/>
                  </a:cubicBezTo>
                  <a:lnTo>
                    <a:pt x="768" y="393"/>
                  </a:lnTo>
                  <a:cubicBezTo>
                    <a:pt x="756" y="374"/>
                    <a:pt x="774" y="356"/>
                    <a:pt x="725" y="349"/>
                  </a:cubicBezTo>
                  <a:cubicBezTo>
                    <a:pt x="712" y="343"/>
                    <a:pt x="799" y="312"/>
                    <a:pt x="756" y="312"/>
                  </a:cubicBezTo>
                  <a:cubicBezTo>
                    <a:pt x="743" y="312"/>
                    <a:pt x="718" y="318"/>
                    <a:pt x="712" y="318"/>
                  </a:cubicBezTo>
                  <a:cubicBezTo>
                    <a:pt x="712" y="318"/>
                    <a:pt x="743" y="312"/>
                    <a:pt x="756" y="306"/>
                  </a:cubicBezTo>
                  <a:lnTo>
                    <a:pt x="756" y="306"/>
                  </a:lnTo>
                  <a:cubicBezTo>
                    <a:pt x="750" y="307"/>
                    <a:pt x="745" y="307"/>
                    <a:pt x="742" y="307"/>
                  </a:cubicBezTo>
                  <a:cubicBezTo>
                    <a:pt x="723" y="307"/>
                    <a:pt x="756" y="292"/>
                    <a:pt x="756" y="287"/>
                  </a:cubicBezTo>
                  <a:lnTo>
                    <a:pt x="756" y="287"/>
                  </a:lnTo>
                  <a:cubicBezTo>
                    <a:pt x="737" y="293"/>
                    <a:pt x="737" y="293"/>
                    <a:pt x="712" y="300"/>
                  </a:cubicBezTo>
                  <a:cubicBezTo>
                    <a:pt x="781" y="275"/>
                    <a:pt x="681" y="287"/>
                    <a:pt x="731" y="268"/>
                  </a:cubicBezTo>
                  <a:lnTo>
                    <a:pt x="731" y="268"/>
                  </a:lnTo>
                  <a:cubicBezTo>
                    <a:pt x="693" y="276"/>
                    <a:pt x="680" y="279"/>
                    <a:pt x="675" y="279"/>
                  </a:cubicBezTo>
                  <a:cubicBezTo>
                    <a:pt x="668" y="279"/>
                    <a:pt x="676" y="275"/>
                    <a:pt x="662" y="275"/>
                  </a:cubicBezTo>
                  <a:cubicBezTo>
                    <a:pt x="668" y="275"/>
                    <a:pt x="700" y="268"/>
                    <a:pt x="718" y="262"/>
                  </a:cubicBezTo>
                  <a:lnTo>
                    <a:pt x="712" y="262"/>
                  </a:lnTo>
                  <a:cubicBezTo>
                    <a:pt x="693" y="262"/>
                    <a:pt x="687" y="262"/>
                    <a:pt x="718" y="250"/>
                  </a:cubicBezTo>
                  <a:cubicBezTo>
                    <a:pt x="716" y="248"/>
                    <a:pt x="711" y="248"/>
                    <a:pt x="706" y="248"/>
                  </a:cubicBezTo>
                  <a:cubicBezTo>
                    <a:pt x="693" y="248"/>
                    <a:pt x="673" y="252"/>
                    <a:pt x="668" y="252"/>
                  </a:cubicBezTo>
                  <a:cubicBezTo>
                    <a:pt x="666" y="252"/>
                    <a:pt x="666" y="251"/>
                    <a:pt x="668" y="250"/>
                  </a:cubicBezTo>
                  <a:cubicBezTo>
                    <a:pt x="731" y="231"/>
                    <a:pt x="668" y="243"/>
                    <a:pt x="693" y="231"/>
                  </a:cubicBezTo>
                  <a:lnTo>
                    <a:pt x="693" y="231"/>
                  </a:lnTo>
                  <a:cubicBezTo>
                    <a:pt x="652" y="240"/>
                    <a:pt x="621" y="246"/>
                    <a:pt x="615" y="246"/>
                  </a:cubicBezTo>
                  <a:cubicBezTo>
                    <a:pt x="613" y="246"/>
                    <a:pt x="614" y="245"/>
                    <a:pt x="619" y="243"/>
                  </a:cubicBezTo>
                  <a:lnTo>
                    <a:pt x="693" y="225"/>
                  </a:lnTo>
                  <a:cubicBezTo>
                    <a:pt x="648" y="225"/>
                    <a:pt x="711" y="199"/>
                    <a:pt x="652" y="199"/>
                  </a:cubicBezTo>
                  <a:cubicBezTo>
                    <a:pt x="647" y="199"/>
                    <a:pt x="640" y="199"/>
                    <a:pt x="631" y="200"/>
                  </a:cubicBezTo>
                  <a:lnTo>
                    <a:pt x="675" y="187"/>
                  </a:lnTo>
                  <a:cubicBezTo>
                    <a:pt x="625" y="187"/>
                    <a:pt x="659" y="168"/>
                    <a:pt x="606" y="168"/>
                  </a:cubicBezTo>
                  <a:cubicBezTo>
                    <a:pt x="599" y="168"/>
                    <a:pt x="591" y="168"/>
                    <a:pt x="581" y="169"/>
                  </a:cubicBezTo>
                  <a:cubicBezTo>
                    <a:pt x="606" y="156"/>
                    <a:pt x="619" y="150"/>
                    <a:pt x="619" y="144"/>
                  </a:cubicBezTo>
                  <a:lnTo>
                    <a:pt x="619" y="144"/>
                  </a:lnTo>
                  <a:cubicBezTo>
                    <a:pt x="581" y="150"/>
                    <a:pt x="581" y="150"/>
                    <a:pt x="525" y="156"/>
                  </a:cubicBezTo>
                  <a:cubicBezTo>
                    <a:pt x="519" y="156"/>
                    <a:pt x="556" y="150"/>
                    <a:pt x="569" y="144"/>
                  </a:cubicBezTo>
                  <a:cubicBezTo>
                    <a:pt x="580" y="138"/>
                    <a:pt x="623" y="124"/>
                    <a:pt x="591" y="124"/>
                  </a:cubicBezTo>
                  <a:cubicBezTo>
                    <a:pt x="586" y="124"/>
                    <a:pt x="578" y="124"/>
                    <a:pt x="569" y="125"/>
                  </a:cubicBezTo>
                  <a:lnTo>
                    <a:pt x="606" y="119"/>
                  </a:lnTo>
                  <a:cubicBezTo>
                    <a:pt x="587" y="119"/>
                    <a:pt x="566" y="120"/>
                    <a:pt x="554" y="120"/>
                  </a:cubicBezTo>
                  <a:cubicBezTo>
                    <a:pt x="542" y="120"/>
                    <a:pt x="541" y="119"/>
                    <a:pt x="563" y="113"/>
                  </a:cubicBezTo>
                  <a:lnTo>
                    <a:pt x="563" y="113"/>
                  </a:lnTo>
                  <a:cubicBezTo>
                    <a:pt x="536" y="117"/>
                    <a:pt x="522" y="115"/>
                    <a:pt x="500" y="118"/>
                  </a:cubicBezTo>
                  <a:lnTo>
                    <a:pt x="500" y="118"/>
                  </a:lnTo>
                  <a:cubicBezTo>
                    <a:pt x="503" y="118"/>
                    <a:pt x="506" y="117"/>
                    <a:pt x="505" y="117"/>
                  </a:cubicBezTo>
                  <a:lnTo>
                    <a:pt x="505" y="117"/>
                  </a:lnTo>
                  <a:cubicBezTo>
                    <a:pt x="505" y="117"/>
                    <a:pt x="502" y="118"/>
                    <a:pt x="494" y="119"/>
                  </a:cubicBezTo>
                  <a:lnTo>
                    <a:pt x="544" y="106"/>
                  </a:lnTo>
                  <a:cubicBezTo>
                    <a:pt x="556" y="94"/>
                    <a:pt x="525" y="88"/>
                    <a:pt x="500" y="82"/>
                  </a:cubicBezTo>
                  <a:cubicBezTo>
                    <a:pt x="563" y="69"/>
                    <a:pt x="488" y="75"/>
                    <a:pt x="519" y="63"/>
                  </a:cubicBezTo>
                  <a:cubicBezTo>
                    <a:pt x="498" y="63"/>
                    <a:pt x="511" y="55"/>
                    <a:pt x="499" y="55"/>
                  </a:cubicBezTo>
                  <a:cubicBezTo>
                    <a:pt x="493" y="55"/>
                    <a:pt x="482" y="57"/>
                    <a:pt x="457" y="63"/>
                  </a:cubicBezTo>
                  <a:lnTo>
                    <a:pt x="494" y="50"/>
                  </a:lnTo>
                  <a:cubicBezTo>
                    <a:pt x="494" y="44"/>
                    <a:pt x="494" y="38"/>
                    <a:pt x="513" y="32"/>
                  </a:cubicBezTo>
                  <a:cubicBezTo>
                    <a:pt x="514" y="30"/>
                    <a:pt x="513" y="30"/>
                    <a:pt x="510" y="30"/>
                  </a:cubicBezTo>
                  <a:cubicBezTo>
                    <a:pt x="500" y="30"/>
                    <a:pt x="464" y="38"/>
                    <a:pt x="444" y="38"/>
                  </a:cubicBezTo>
                  <a:lnTo>
                    <a:pt x="482" y="25"/>
                  </a:lnTo>
                  <a:lnTo>
                    <a:pt x="482" y="25"/>
                  </a:lnTo>
                  <a:cubicBezTo>
                    <a:pt x="463" y="32"/>
                    <a:pt x="401" y="38"/>
                    <a:pt x="363" y="50"/>
                  </a:cubicBezTo>
                  <a:cubicBezTo>
                    <a:pt x="388" y="38"/>
                    <a:pt x="363" y="44"/>
                    <a:pt x="388" y="38"/>
                  </a:cubicBezTo>
                  <a:cubicBezTo>
                    <a:pt x="407" y="38"/>
                    <a:pt x="450" y="32"/>
                    <a:pt x="500" y="19"/>
                  </a:cubicBezTo>
                  <a:cubicBezTo>
                    <a:pt x="503" y="18"/>
                    <a:pt x="500" y="17"/>
                    <a:pt x="495" y="17"/>
                  </a:cubicBezTo>
                  <a:cubicBezTo>
                    <a:pt x="486" y="17"/>
                    <a:pt x="469" y="19"/>
                    <a:pt x="462" y="19"/>
                  </a:cubicBezTo>
                  <a:cubicBezTo>
                    <a:pt x="454" y="19"/>
                    <a:pt x="455" y="18"/>
                    <a:pt x="475" y="13"/>
                  </a:cubicBezTo>
                  <a:cubicBezTo>
                    <a:pt x="481" y="10"/>
                    <a:pt x="481" y="9"/>
                    <a:pt x="477" y="9"/>
                  </a:cubicBezTo>
                  <a:cubicBezTo>
                    <a:pt x="471" y="9"/>
                    <a:pt x="455" y="12"/>
                    <a:pt x="426" y="19"/>
                  </a:cubicBezTo>
                  <a:cubicBezTo>
                    <a:pt x="438" y="13"/>
                    <a:pt x="450" y="13"/>
                    <a:pt x="475" y="7"/>
                  </a:cubicBezTo>
                  <a:cubicBezTo>
                    <a:pt x="475" y="7"/>
                    <a:pt x="473" y="4"/>
                    <a:pt x="462" y="4"/>
                  </a:cubicBezTo>
                  <a:cubicBezTo>
                    <a:pt x="458" y="4"/>
                    <a:pt x="453" y="4"/>
                    <a:pt x="447" y="5"/>
                  </a:cubicBezTo>
                  <a:lnTo>
                    <a:pt x="447" y="5"/>
                  </a:lnTo>
                  <a:cubicBezTo>
                    <a:pt x="448" y="5"/>
                    <a:pt x="449" y="4"/>
                    <a:pt x="448" y="4"/>
                  </a:cubicBezTo>
                  <a:cubicBezTo>
                    <a:pt x="447" y="4"/>
                    <a:pt x="444" y="5"/>
                    <a:pt x="438" y="7"/>
                  </a:cubicBezTo>
                  <a:cubicBezTo>
                    <a:pt x="441" y="6"/>
                    <a:pt x="444" y="6"/>
                    <a:pt x="447" y="5"/>
                  </a:cubicBezTo>
                  <a:lnTo>
                    <a:pt x="447" y="5"/>
                  </a:lnTo>
                  <a:cubicBezTo>
                    <a:pt x="446" y="6"/>
                    <a:pt x="444" y="7"/>
                    <a:pt x="444" y="7"/>
                  </a:cubicBezTo>
                  <a:cubicBezTo>
                    <a:pt x="407" y="13"/>
                    <a:pt x="407" y="13"/>
                    <a:pt x="351" y="25"/>
                  </a:cubicBezTo>
                  <a:cubicBezTo>
                    <a:pt x="363" y="25"/>
                    <a:pt x="370" y="23"/>
                    <a:pt x="372" y="23"/>
                  </a:cubicBezTo>
                  <a:lnTo>
                    <a:pt x="372" y="23"/>
                  </a:lnTo>
                  <a:cubicBezTo>
                    <a:pt x="372" y="23"/>
                    <a:pt x="372" y="23"/>
                    <a:pt x="369" y="25"/>
                  </a:cubicBezTo>
                  <a:cubicBezTo>
                    <a:pt x="354" y="28"/>
                    <a:pt x="343" y="30"/>
                    <a:pt x="338" y="30"/>
                  </a:cubicBezTo>
                  <a:cubicBezTo>
                    <a:pt x="330" y="30"/>
                    <a:pt x="335" y="27"/>
                    <a:pt x="357" y="19"/>
                  </a:cubicBezTo>
                  <a:cubicBezTo>
                    <a:pt x="394" y="13"/>
                    <a:pt x="419" y="13"/>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5" name="Google Shape;5885;p64"/>
            <p:cNvSpPr/>
            <p:nvPr/>
          </p:nvSpPr>
          <p:spPr>
            <a:xfrm rot="5400000">
              <a:off x="4676766" y="2241338"/>
              <a:ext cx="3000" cy="648"/>
            </a:xfrm>
            <a:custGeom>
              <a:avLst/>
              <a:gdLst/>
              <a:ahLst/>
              <a:cxnLst/>
              <a:rect l="l" t="t" r="r" b="b"/>
              <a:pathLst>
                <a:path w="88" h="19" extrusionOk="0">
                  <a:moveTo>
                    <a:pt x="88" y="0"/>
                  </a:moveTo>
                  <a:lnTo>
                    <a:pt x="88" y="0"/>
                  </a:lnTo>
                  <a:cubicBezTo>
                    <a:pt x="57" y="7"/>
                    <a:pt x="32" y="13"/>
                    <a:pt x="1" y="19"/>
                  </a:cubicBezTo>
                  <a:cubicBezTo>
                    <a:pt x="38" y="13"/>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6" name="Google Shape;5886;p64"/>
            <p:cNvSpPr/>
            <p:nvPr/>
          </p:nvSpPr>
          <p:spPr>
            <a:xfrm rot="5400000">
              <a:off x="4672965" y="2232662"/>
              <a:ext cx="1568" cy="341"/>
            </a:xfrm>
            <a:custGeom>
              <a:avLst/>
              <a:gdLst/>
              <a:ahLst/>
              <a:cxnLst/>
              <a:rect l="l" t="t" r="r" b="b"/>
              <a:pathLst>
                <a:path w="46" h="10" extrusionOk="0">
                  <a:moveTo>
                    <a:pt x="33" y="0"/>
                  </a:moveTo>
                  <a:cubicBezTo>
                    <a:pt x="21" y="7"/>
                    <a:pt x="8" y="7"/>
                    <a:pt x="8" y="7"/>
                  </a:cubicBezTo>
                  <a:cubicBezTo>
                    <a:pt x="2" y="9"/>
                    <a:pt x="1" y="9"/>
                    <a:pt x="2" y="9"/>
                  </a:cubicBezTo>
                  <a:cubicBezTo>
                    <a:pt x="4" y="9"/>
                    <a:pt x="16" y="7"/>
                    <a:pt x="21" y="7"/>
                  </a:cubicBezTo>
                  <a:cubicBezTo>
                    <a:pt x="21" y="7"/>
                    <a:pt x="46"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7" name="Google Shape;5887;p64"/>
            <p:cNvSpPr/>
            <p:nvPr/>
          </p:nvSpPr>
          <p:spPr>
            <a:xfrm rot="5400000">
              <a:off x="4672079" y="2231775"/>
              <a:ext cx="1739" cy="239"/>
            </a:xfrm>
            <a:custGeom>
              <a:avLst/>
              <a:gdLst/>
              <a:ahLst/>
              <a:cxnLst/>
              <a:rect l="l" t="t" r="r" b="b"/>
              <a:pathLst>
                <a:path w="51" h="7" extrusionOk="0">
                  <a:moveTo>
                    <a:pt x="51" y="0"/>
                  </a:moveTo>
                  <a:lnTo>
                    <a:pt x="1" y="7"/>
                  </a:lnTo>
                  <a:cubicBezTo>
                    <a:pt x="1" y="7"/>
                    <a:pt x="26" y="7"/>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8" name="Google Shape;5888;p64"/>
            <p:cNvSpPr/>
            <p:nvPr/>
          </p:nvSpPr>
          <p:spPr>
            <a:xfrm rot="5400000">
              <a:off x="4671090" y="2228434"/>
              <a:ext cx="1091" cy="341"/>
            </a:xfrm>
            <a:custGeom>
              <a:avLst/>
              <a:gdLst/>
              <a:ahLst/>
              <a:cxnLst/>
              <a:rect l="l" t="t" r="r" b="b"/>
              <a:pathLst>
                <a:path w="32" h="10" extrusionOk="0">
                  <a:moveTo>
                    <a:pt x="32" y="1"/>
                  </a:moveTo>
                  <a:cubicBezTo>
                    <a:pt x="26" y="3"/>
                    <a:pt x="21" y="5"/>
                    <a:pt x="16" y="6"/>
                  </a:cubicBezTo>
                  <a:lnTo>
                    <a:pt x="16" y="6"/>
                  </a:lnTo>
                  <a:cubicBezTo>
                    <a:pt x="21" y="5"/>
                    <a:pt x="26" y="4"/>
                    <a:pt x="32" y="1"/>
                  </a:cubicBezTo>
                  <a:close/>
                  <a:moveTo>
                    <a:pt x="16" y="6"/>
                  </a:moveTo>
                  <a:cubicBezTo>
                    <a:pt x="12" y="7"/>
                    <a:pt x="7" y="7"/>
                    <a:pt x="1" y="7"/>
                  </a:cubicBezTo>
                  <a:cubicBezTo>
                    <a:pt x="1" y="9"/>
                    <a:pt x="2" y="9"/>
                    <a:pt x="4" y="9"/>
                  </a:cubicBezTo>
                  <a:cubicBezTo>
                    <a:pt x="6" y="9"/>
                    <a:pt x="11" y="8"/>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9" name="Google Shape;5889;p64"/>
            <p:cNvSpPr/>
            <p:nvPr/>
          </p:nvSpPr>
          <p:spPr>
            <a:xfrm rot="5400000">
              <a:off x="4671431" y="2230514"/>
              <a:ext cx="1125" cy="443"/>
            </a:xfrm>
            <a:custGeom>
              <a:avLst/>
              <a:gdLst/>
              <a:ahLst/>
              <a:cxnLst/>
              <a:rect l="l" t="t" r="r" b="b"/>
              <a:pathLst>
                <a:path w="33" h="13" extrusionOk="0">
                  <a:moveTo>
                    <a:pt x="32" y="0"/>
                  </a:moveTo>
                  <a:lnTo>
                    <a:pt x="32" y="0"/>
                  </a:lnTo>
                  <a:cubicBezTo>
                    <a:pt x="4" y="8"/>
                    <a:pt x="10" y="8"/>
                    <a:pt x="10" y="9"/>
                  </a:cubicBezTo>
                  <a:lnTo>
                    <a:pt x="10" y="9"/>
                  </a:lnTo>
                  <a:cubicBezTo>
                    <a:pt x="24" y="4"/>
                    <a:pt x="32" y="0"/>
                    <a:pt x="32" y="0"/>
                  </a:cubicBezTo>
                  <a:close/>
                  <a:moveTo>
                    <a:pt x="10" y="9"/>
                  </a:moveTo>
                  <a:cubicBezTo>
                    <a:pt x="7" y="10"/>
                    <a:pt x="4" y="12"/>
                    <a:pt x="1" y="13"/>
                  </a:cubicBezTo>
                  <a:cubicBezTo>
                    <a:pt x="10" y="10"/>
                    <a:pt x="11"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0" name="Google Shape;5890;p64"/>
            <p:cNvSpPr/>
            <p:nvPr/>
          </p:nvSpPr>
          <p:spPr>
            <a:xfrm rot="5400000">
              <a:off x="4669420" y="2228912"/>
              <a:ext cx="1534" cy="239"/>
            </a:xfrm>
            <a:custGeom>
              <a:avLst/>
              <a:gdLst/>
              <a:ahLst/>
              <a:cxnLst/>
              <a:rect l="l" t="t" r="r" b="b"/>
              <a:pathLst>
                <a:path w="45" h="7" extrusionOk="0">
                  <a:moveTo>
                    <a:pt x="20" y="0"/>
                  </a:moveTo>
                  <a:cubicBezTo>
                    <a:pt x="1" y="3"/>
                    <a:pt x="5" y="3"/>
                    <a:pt x="12" y="3"/>
                  </a:cubicBezTo>
                  <a:cubicBezTo>
                    <a:pt x="18" y="3"/>
                    <a:pt x="26" y="3"/>
                    <a:pt x="13" y="6"/>
                  </a:cubicBezTo>
                  <a:cubicBezTo>
                    <a:pt x="44" y="0"/>
                    <a:pt x="20"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1" name="Google Shape;5891;p64"/>
            <p:cNvSpPr/>
            <p:nvPr/>
          </p:nvSpPr>
          <p:spPr>
            <a:xfrm rot="5400000">
              <a:off x="4669215" y="2229764"/>
              <a:ext cx="1125" cy="239"/>
            </a:xfrm>
            <a:custGeom>
              <a:avLst/>
              <a:gdLst/>
              <a:ahLst/>
              <a:cxnLst/>
              <a:rect l="l" t="t" r="r" b="b"/>
              <a:pathLst>
                <a:path w="33" h="7" extrusionOk="0">
                  <a:moveTo>
                    <a:pt x="32" y="1"/>
                  </a:moveTo>
                  <a:cubicBezTo>
                    <a:pt x="20" y="1"/>
                    <a:pt x="1" y="7"/>
                    <a:pt x="1" y="7"/>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2" name="Google Shape;5892;p64"/>
            <p:cNvSpPr/>
            <p:nvPr/>
          </p:nvSpPr>
          <p:spPr>
            <a:xfrm rot="5400000">
              <a:off x="4659669" y="2236344"/>
              <a:ext cx="852" cy="34"/>
            </a:xfrm>
            <a:custGeom>
              <a:avLst/>
              <a:gdLst/>
              <a:ahLst/>
              <a:cxnLst/>
              <a:rect l="l" t="t" r="r" b="b"/>
              <a:pathLst>
                <a:path w="25"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3" name="Google Shape;5893;p64"/>
            <p:cNvSpPr/>
            <p:nvPr/>
          </p:nvSpPr>
          <p:spPr>
            <a:xfrm rot="5400000">
              <a:off x="4654556" y="2236787"/>
              <a:ext cx="1330" cy="443"/>
            </a:xfrm>
            <a:custGeom>
              <a:avLst/>
              <a:gdLst/>
              <a:ahLst/>
              <a:cxnLst/>
              <a:rect l="l" t="t" r="r" b="b"/>
              <a:pathLst>
                <a:path w="39" h="13" extrusionOk="0">
                  <a:moveTo>
                    <a:pt x="32" y="0"/>
                  </a:moveTo>
                  <a:cubicBezTo>
                    <a:pt x="33" y="1"/>
                    <a:pt x="33" y="2"/>
                    <a:pt x="32" y="3"/>
                  </a:cubicBezTo>
                  <a:lnTo>
                    <a:pt x="32" y="3"/>
                  </a:lnTo>
                  <a:cubicBezTo>
                    <a:pt x="37" y="1"/>
                    <a:pt x="39" y="0"/>
                    <a:pt x="32" y="0"/>
                  </a:cubicBezTo>
                  <a:close/>
                  <a:moveTo>
                    <a:pt x="32" y="3"/>
                  </a:moveTo>
                  <a:cubicBezTo>
                    <a:pt x="27" y="4"/>
                    <a:pt x="19" y="6"/>
                    <a:pt x="12" y="8"/>
                  </a:cubicBezTo>
                  <a:lnTo>
                    <a:pt x="12" y="8"/>
                  </a:lnTo>
                  <a:cubicBezTo>
                    <a:pt x="21" y="6"/>
                    <a:pt x="30" y="5"/>
                    <a:pt x="32" y="3"/>
                  </a:cubicBezTo>
                  <a:close/>
                  <a:moveTo>
                    <a:pt x="12" y="8"/>
                  </a:moveTo>
                  <a:cubicBezTo>
                    <a:pt x="6" y="9"/>
                    <a:pt x="1" y="10"/>
                    <a:pt x="1" y="13"/>
                  </a:cubicBezTo>
                  <a:cubicBezTo>
                    <a:pt x="2" y="11"/>
                    <a:pt x="7" y="9"/>
                    <a:pt x="1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4" name="Google Shape;5894;p64"/>
            <p:cNvSpPr/>
            <p:nvPr/>
          </p:nvSpPr>
          <p:spPr>
            <a:xfrm rot="5400000">
              <a:off x="4652953" y="2243026"/>
              <a:ext cx="1977" cy="477"/>
            </a:xfrm>
            <a:custGeom>
              <a:avLst/>
              <a:gdLst/>
              <a:ahLst/>
              <a:cxnLst/>
              <a:rect l="l" t="t" r="r" b="b"/>
              <a:pathLst>
                <a:path w="58" h="14" extrusionOk="0">
                  <a:moveTo>
                    <a:pt x="57" y="1"/>
                  </a:moveTo>
                  <a:lnTo>
                    <a:pt x="1" y="13"/>
                  </a:lnTo>
                  <a:lnTo>
                    <a:pt x="7"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5" name="Google Shape;5895;p64"/>
            <p:cNvSpPr/>
            <p:nvPr/>
          </p:nvSpPr>
          <p:spPr>
            <a:xfrm rot="5400000">
              <a:off x="4713756" y="2306555"/>
              <a:ext cx="1330" cy="341"/>
            </a:xfrm>
            <a:custGeom>
              <a:avLst/>
              <a:gdLst/>
              <a:ahLst/>
              <a:cxnLst/>
              <a:rect l="l" t="t" r="r" b="b"/>
              <a:pathLst>
                <a:path w="39" h="10" extrusionOk="0">
                  <a:moveTo>
                    <a:pt x="38" y="1"/>
                  </a:moveTo>
                  <a:cubicBezTo>
                    <a:pt x="36" y="1"/>
                    <a:pt x="24" y="3"/>
                    <a:pt x="11" y="3"/>
                  </a:cubicBezTo>
                  <a:cubicBezTo>
                    <a:pt x="3" y="8"/>
                    <a:pt x="1" y="9"/>
                    <a:pt x="2" y="9"/>
                  </a:cubicBezTo>
                  <a:cubicBezTo>
                    <a:pt x="5" y="9"/>
                    <a:pt x="22" y="3"/>
                    <a:pt x="30" y="3"/>
                  </a:cubicBezTo>
                  <a:cubicBezTo>
                    <a:pt x="36" y="1"/>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6" name="Google Shape;5896;p64"/>
            <p:cNvSpPr/>
            <p:nvPr/>
          </p:nvSpPr>
          <p:spPr>
            <a:xfrm rot="5400000">
              <a:off x="4683447" y="2293021"/>
              <a:ext cx="32592" cy="28672"/>
            </a:xfrm>
            <a:custGeom>
              <a:avLst/>
              <a:gdLst/>
              <a:ahLst/>
              <a:cxnLst/>
              <a:rect l="l" t="t" r="r" b="b"/>
              <a:pathLst>
                <a:path w="956" h="841" extrusionOk="0">
                  <a:moveTo>
                    <a:pt x="450" y="1"/>
                  </a:moveTo>
                  <a:lnTo>
                    <a:pt x="450" y="1"/>
                  </a:lnTo>
                  <a:cubicBezTo>
                    <a:pt x="460" y="2"/>
                    <a:pt x="446" y="7"/>
                    <a:pt x="451" y="7"/>
                  </a:cubicBezTo>
                  <a:cubicBezTo>
                    <a:pt x="419" y="13"/>
                    <a:pt x="415" y="9"/>
                    <a:pt x="377" y="16"/>
                  </a:cubicBezTo>
                  <a:lnTo>
                    <a:pt x="377" y="16"/>
                  </a:lnTo>
                  <a:cubicBezTo>
                    <a:pt x="407" y="7"/>
                    <a:pt x="429" y="6"/>
                    <a:pt x="450" y="1"/>
                  </a:cubicBezTo>
                  <a:close/>
                  <a:moveTo>
                    <a:pt x="377" y="20"/>
                  </a:moveTo>
                  <a:cubicBezTo>
                    <a:pt x="358" y="23"/>
                    <a:pt x="345" y="24"/>
                    <a:pt x="342" y="24"/>
                  </a:cubicBezTo>
                  <a:cubicBezTo>
                    <a:pt x="339" y="24"/>
                    <a:pt x="345" y="23"/>
                    <a:pt x="364" y="20"/>
                  </a:cubicBezTo>
                  <a:close/>
                  <a:moveTo>
                    <a:pt x="290" y="50"/>
                  </a:moveTo>
                  <a:cubicBezTo>
                    <a:pt x="281" y="51"/>
                    <a:pt x="269" y="54"/>
                    <a:pt x="252" y="57"/>
                  </a:cubicBezTo>
                  <a:lnTo>
                    <a:pt x="290" y="50"/>
                  </a:lnTo>
                  <a:close/>
                  <a:moveTo>
                    <a:pt x="258" y="94"/>
                  </a:moveTo>
                  <a:lnTo>
                    <a:pt x="258" y="94"/>
                  </a:lnTo>
                  <a:cubicBezTo>
                    <a:pt x="252" y="96"/>
                    <a:pt x="250" y="96"/>
                    <a:pt x="251" y="96"/>
                  </a:cubicBezTo>
                  <a:lnTo>
                    <a:pt x="251" y="96"/>
                  </a:lnTo>
                  <a:cubicBezTo>
                    <a:pt x="253" y="96"/>
                    <a:pt x="256" y="95"/>
                    <a:pt x="258" y="94"/>
                  </a:cubicBezTo>
                  <a:close/>
                  <a:moveTo>
                    <a:pt x="478" y="98"/>
                  </a:moveTo>
                  <a:cubicBezTo>
                    <a:pt x="475" y="99"/>
                    <a:pt x="473" y="100"/>
                    <a:pt x="470" y="101"/>
                  </a:cubicBezTo>
                  <a:cubicBezTo>
                    <a:pt x="468" y="101"/>
                    <a:pt x="472" y="100"/>
                    <a:pt x="478" y="98"/>
                  </a:cubicBezTo>
                  <a:close/>
                  <a:moveTo>
                    <a:pt x="135" y="122"/>
                  </a:moveTo>
                  <a:cubicBezTo>
                    <a:pt x="134" y="122"/>
                    <a:pt x="128" y="123"/>
                    <a:pt x="115" y="126"/>
                  </a:cubicBezTo>
                  <a:cubicBezTo>
                    <a:pt x="119" y="126"/>
                    <a:pt x="125" y="125"/>
                    <a:pt x="132" y="124"/>
                  </a:cubicBezTo>
                  <a:lnTo>
                    <a:pt x="132" y="124"/>
                  </a:lnTo>
                  <a:cubicBezTo>
                    <a:pt x="131" y="124"/>
                    <a:pt x="131" y="124"/>
                    <a:pt x="130" y="124"/>
                  </a:cubicBezTo>
                  <a:lnTo>
                    <a:pt x="130" y="124"/>
                  </a:lnTo>
                  <a:cubicBezTo>
                    <a:pt x="131" y="124"/>
                    <a:pt x="133" y="124"/>
                    <a:pt x="134" y="124"/>
                  </a:cubicBezTo>
                  <a:lnTo>
                    <a:pt x="134" y="124"/>
                  </a:lnTo>
                  <a:cubicBezTo>
                    <a:pt x="133" y="124"/>
                    <a:pt x="133" y="124"/>
                    <a:pt x="132" y="124"/>
                  </a:cubicBezTo>
                  <a:lnTo>
                    <a:pt x="132" y="124"/>
                  </a:lnTo>
                  <a:cubicBezTo>
                    <a:pt x="135" y="123"/>
                    <a:pt x="137" y="122"/>
                    <a:pt x="135" y="122"/>
                  </a:cubicBezTo>
                  <a:close/>
                  <a:moveTo>
                    <a:pt x="130" y="124"/>
                  </a:moveTo>
                  <a:cubicBezTo>
                    <a:pt x="110" y="129"/>
                    <a:pt x="88" y="135"/>
                    <a:pt x="71" y="138"/>
                  </a:cubicBezTo>
                  <a:cubicBezTo>
                    <a:pt x="71" y="138"/>
                    <a:pt x="92" y="134"/>
                    <a:pt x="107" y="132"/>
                  </a:cubicBezTo>
                  <a:lnTo>
                    <a:pt x="107" y="132"/>
                  </a:lnTo>
                  <a:cubicBezTo>
                    <a:pt x="106" y="133"/>
                    <a:pt x="106" y="133"/>
                    <a:pt x="107" y="133"/>
                  </a:cubicBezTo>
                  <a:cubicBezTo>
                    <a:pt x="108" y="133"/>
                    <a:pt x="111" y="132"/>
                    <a:pt x="115" y="132"/>
                  </a:cubicBezTo>
                  <a:cubicBezTo>
                    <a:pt x="113" y="132"/>
                    <a:pt x="110" y="132"/>
                    <a:pt x="107" y="132"/>
                  </a:cubicBezTo>
                  <a:lnTo>
                    <a:pt x="107" y="132"/>
                  </a:lnTo>
                  <a:cubicBezTo>
                    <a:pt x="109" y="131"/>
                    <a:pt x="122" y="127"/>
                    <a:pt x="130" y="124"/>
                  </a:cubicBezTo>
                  <a:close/>
                  <a:moveTo>
                    <a:pt x="301" y="151"/>
                  </a:moveTo>
                  <a:cubicBezTo>
                    <a:pt x="292" y="153"/>
                    <a:pt x="285" y="154"/>
                    <a:pt x="279" y="156"/>
                  </a:cubicBezTo>
                  <a:lnTo>
                    <a:pt x="279" y="156"/>
                  </a:lnTo>
                  <a:cubicBezTo>
                    <a:pt x="287" y="152"/>
                    <a:pt x="296" y="151"/>
                    <a:pt x="301" y="151"/>
                  </a:cubicBezTo>
                  <a:close/>
                  <a:moveTo>
                    <a:pt x="191" y="137"/>
                  </a:moveTo>
                  <a:cubicBezTo>
                    <a:pt x="189" y="137"/>
                    <a:pt x="181" y="139"/>
                    <a:pt x="159" y="144"/>
                  </a:cubicBezTo>
                  <a:cubicBezTo>
                    <a:pt x="132" y="149"/>
                    <a:pt x="117" y="151"/>
                    <a:pt x="111" y="151"/>
                  </a:cubicBezTo>
                  <a:cubicBezTo>
                    <a:pt x="102" y="151"/>
                    <a:pt x="109" y="148"/>
                    <a:pt x="127" y="144"/>
                  </a:cubicBezTo>
                  <a:lnTo>
                    <a:pt x="127" y="144"/>
                  </a:lnTo>
                  <a:cubicBezTo>
                    <a:pt x="65" y="150"/>
                    <a:pt x="121" y="144"/>
                    <a:pt x="59" y="157"/>
                  </a:cubicBezTo>
                  <a:lnTo>
                    <a:pt x="109" y="157"/>
                  </a:lnTo>
                  <a:cubicBezTo>
                    <a:pt x="140" y="150"/>
                    <a:pt x="146" y="144"/>
                    <a:pt x="171" y="144"/>
                  </a:cubicBezTo>
                  <a:cubicBezTo>
                    <a:pt x="179" y="143"/>
                    <a:pt x="185" y="142"/>
                    <a:pt x="188" y="141"/>
                  </a:cubicBezTo>
                  <a:lnTo>
                    <a:pt x="188" y="141"/>
                  </a:lnTo>
                  <a:cubicBezTo>
                    <a:pt x="189" y="141"/>
                    <a:pt x="190" y="142"/>
                    <a:pt x="191" y="142"/>
                  </a:cubicBezTo>
                  <a:lnTo>
                    <a:pt x="191" y="142"/>
                  </a:lnTo>
                  <a:cubicBezTo>
                    <a:pt x="193" y="141"/>
                    <a:pt x="194" y="141"/>
                    <a:pt x="193" y="141"/>
                  </a:cubicBezTo>
                  <a:cubicBezTo>
                    <a:pt x="192" y="141"/>
                    <a:pt x="191" y="141"/>
                    <a:pt x="188" y="141"/>
                  </a:cubicBezTo>
                  <a:lnTo>
                    <a:pt x="188" y="141"/>
                  </a:lnTo>
                  <a:cubicBezTo>
                    <a:pt x="186" y="140"/>
                    <a:pt x="194" y="137"/>
                    <a:pt x="191" y="137"/>
                  </a:cubicBezTo>
                  <a:close/>
                  <a:moveTo>
                    <a:pt x="56" y="179"/>
                  </a:moveTo>
                  <a:cubicBezTo>
                    <a:pt x="50" y="180"/>
                    <a:pt x="45" y="181"/>
                    <a:pt x="40" y="182"/>
                  </a:cubicBezTo>
                  <a:lnTo>
                    <a:pt x="22" y="188"/>
                  </a:lnTo>
                  <a:lnTo>
                    <a:pt x="22" y="188"/>
                  </a:lnTo>
                  <a:lnTo>
                    <a:pt x="53" y="182"/>
                  </a:lnTo>
                  <a:cubicBezTo>
                    <a:pt x="55" y="180"/>
                    <a:pt x="55" y="179"/>
                    <a:pt x="56" y="179"/>
                  </a:cubicBezTo>
                  <a:close/>
                  <a:moveTo>
                    <a:pt x="19" y="183"/>
                  </a:moveTo>
                  <a:cubicBezTo>
                    <a:pt x="8" y="186"/>
                    <a:pt x="1" y="188"/>
                    <a:pt x="3" y="188"/>
                  </a:cubicBezTo>
                  <a:lnTo>
                    <a:pt x="19" y="183"/>
                  </a:lnTo>
                  <a:close/>
                  <a:moveTo>
                    <a:pt x="668" y="185"/>
                  </a:moveTo>
                  <a:cubicBezTo>
                    <a:pt x="637" y="192"/>
                    <a:pt x="612" y="197"/>
                    <a:pt x="607" y="197"/>
                  </a:cubicBezTo>
                  <a:cubicBezTo>
                    <a:pt x="605" y="197"/>
                    <a:pt x="607" y="196"/>
                    <a:pt x="613" y="194"/>
                  </a:cubicBezTo>
                  <a:lnTo>
                    <a:pt x="668" y="185"/>
                  </a:lnTo>
                  <a:close/>
                  <a:moveTo>
                    <a:pt x="115" y="208"/>
                  </a:moveTo>
                  <a:lnTo>
                    <a:pt x="115" y="208"/>
                  </a:lnTo>
                  <a:cubicBezTo>
                    <a:pt x="111" y="208"/>
                    <a:pt x="107" y="209"/>
                    <a:pt x="103" y="210"/>
                  </a:cubicBezTo>
                  <a:lnTo>
                    <a:pt x="103" y="210"/>
                  </a:lnTo>
                  <a:cubicBezTo>
                    <a:pt x="106" y="209"/>
                    <a:pt x="111" y="209"/>
                    <a:pt x="115" y="208"/>
                  </a:cubicBezTo>
                  <a:close/>
                  <a:moveTo>
                    <a:pt x="60" y="208"/>
                  </a:moveTo>
                  <a:cubicBezTo>
                    <a:pt x="53" y="210"/>
                    <a:pt x="46" y="211"/>
                    <a:pt x="40" y="213"/>
                  </a:cubicBezTo>
                  <a:cubicBezTo>
                    <a:pt x="47" y="211"/>
                    <a:pt x="53" y="210"/>
                    <a:pt x="60" y="208"/>
                  </a:cubicBezTo>
                  <a:close/>
                  <a:moveTo>
                    <a:pt x="109" y="200"/>
                  </a:moveTo>
                  <a:cubicBezTo>
                    <a:pt x="109" y="200"/>
                    <a:pt x="109" y="200"/>
                    <a:pt x="108" y="200"/>
                  </a:cubicBezTo>
                  <a:lnTo>
                    <a:pt x="108" y="200"/>
                  </a:lnTo>
                  <a:cubicBezTo>
                    <a:pt x="89" y="204"/>
                    <a:pt x="69" y="209"/>
                    <a:pt x="59" y="213"/>
                  </a:cubicBezTo>
                  <a:cubicBezTo>
                    <a:pt x="59" y="213"/>
                    <a:pt x="84" y="207"/>
                    <a:pt x="109" y="200"/>
                  </a:cubicBezTo>
                  <a:close/>
                  <a:moveTo>
                    <a:pt x="52" y="217"/>
                  </a:moveTo>
                  <a:lnTo>
                    <a:pt x="52" y="217"/>
                  </a:lnTo>
                  <a:cubicBezTo>
                    <a:pt x="51" y="217"/>
                    <a:pt x="47" y="218"/>
                    <a:pt x="40" y="219"/>
                  </a:cubicBezTo>
                  <a:lnTo>
                    <a:pt x="52" y="217"/>
                  </a:lnTo>
                  <a:close/>
                  <a:moveTo>
                    <a:pt x="103" y="210"/>
                  </a:moveTo>
                  <a:cubicBezTo>
                    <a:pt x="94" y="212"/>
                    <a:pt x="87" y="213"/>
                    <a:pt x="84" y="213"/>
                  </a:cubicBezTo>
                  <a:lnTo>
                    <a:pt x="52" y="217"/>
                  </a:lnTo>
                  <a:lnTo>
                    <a:pt x="52" y="217"/>
                  </a:lnTo>
                  <a:cubicBezTo>
                    <a:pt x="52" y="217"/>
                    <a:pt x="53" y="217"/>
                    <a:pt x="53" y="217"/>
                  </a:cubicBezTo>
                  <a:cubicBezTo>
                    <a:pt x="58" y="217"/>
                    <a:pt x="24" y="225"/>
                    <a:pt x="34" y="225"/>
                  </a:cubicBezTo>
                  <a:cubicBezTo>
                    <a:pt x="52" y="222"/>
                    <a:pt x="77" y="216"/>
                    <a:pt x="103" y="210"/>
                  </a:cubicBezTo>
                  <a:close/>
                  <a:moveTo>
                    <a:pt x="212" y="237"/>
                  </a:moveTo>
                  <a:cubicBezTo>
                    <a:pt x="208" y="237"/>
                    <a:pt x="205" y="238"/>
                    <a:pt x="202" y="239"/>
                  </a:cubicBezTo>
                  <a:lnTo>
                    <a:pt x="202" y="239"/>
                  </a:lnTo>
                  <a:cubicBezTo>
                    <a:pt x="204" y="238"/>
                    <a:pt x="206" y="238"/>
                    <a:pt x="208" y="238"/>
                  </a:cubicBezTo>
                  <a:cubicBezTo>
                    <a:pt x="210" y="237"/>
                    <a:pt x="211" y="237"/>
                    <a:pt x="212" y="237"/>
                  </a:cubicBezTo>
                  <a:close/>
                  <a:moveTo>
                    <a:pt x="202" y="239"/>
                  </a:moveTo>
                  <a:cubicBezTo>
                    <a:pt x="185" y="241"/>
                    <a:pt x="180" y="241"/>
                    <a:pt x="176" y="241"/>
                  </a:cubicBezTo>
                  <a:cubicBezTo>
                    <a:pt x="173" y="241"/>
                    <a:pt x="171" y="241"/>
                    <a:pt x="159" y="244"/>
                  </a:cubicBezTo>
                  <a:cubicBezTo>
                    <a:pt x="158" y="245"/>
                    <a:pt x="159" y="245"/>
                    <a:pt x="161" y="245"/>
                  </a:cubicBezTo>
                  <a:cubicBezTo>
                    <a:pt x="166" y="245"/>
                    <a:pt x="183" y="242"/>
                    <a:pt x="202" y="239"/>
                  </a:cubicBezTo>
                  <a:close/>
                  <a:moveTo>
                    <a:pt x="196" y="225"/>
                  </a:moveTo>
                  <a:lnTo>
                    <a:pt x="196" y="225"/>
                  </a:lnTo>
                  <a:cubicBezTo>
                    <a:pt x="173" y="231"/>
                    <a:pt x="118" y="242"/>
                    <a:pt x="71" y="249"/>
                  </a:cubicBezTo>
                  <a:lnTo>
                    <a:pt x="71" y="249"/>
                  </a:lnTo>
                  <a:cubicBezTo>
                    <a:pt x="135" y="231"/>
                    <a:pt x="154" y="231"/>
                    <a:pt x="196" y="225"/>
                  </a:cubicBezTo>
                  <a:close/>
                  <a:moveTo>
                    <a:pt x="744" y="244"/>
                  </a:moveTo>
                  <a:lnTo>
                    <a:pt x="744" y="244"/>
                  </a:lnTo>
                  <a:cubicBezTo>
                    <a:pt x="732" y="250"/>
                    <a:pt x="707" y="256"/>
                    <a:pt x="701" y="256"/>
                  </a:cubicBezTo>
                  <a:cubicBezTo>
                    <a:pt x="701" y="250"/>
                    <a:pt x="732" y="250"/>
                    <a:pt x="744" y="244"/>
                  </a:cubicBezTo>
                  <a:close/>
                  <a:moveTo>
                    <a:pt x="138" y="268"/>
                  </a:moveTo>
                  <a:cubicBezTo>
                    <a:pt x="126" y="270"/>
                    <a:pt x="103" y="275"/>
                    <a:pt x="115" y="275"/>
                  </a:cubicBezTo>
                  <a:cubicBezTo>
                    <a:pt x="123" y="273"/>
                    <a:pt x="130" y="271"/>
                    <a:pt x="138" y="268"/>
                  </a:cubicBezTo>
                  <a:close/>
                  <a:moveTo>
                    <a:pt x="164" y="295"/>
                  </a:moveTo>
                  <a:cubicBezTo>
                    <a:pt x="157" y="296"/>
                    <a:pt x="150" y="298"/>
                    <a:pt x="146" y="300"/>
                  </a:cubicBezTo>
                  <a:cubicBezTo>
                    <a:pt x="153" y="298"/>
                    <a:pt x="159" y="297"/>
                    <a:pt x="164" y="295"/>
                  </a:cubicBezTo>
                  <a:close/>
                  <a:moveTo>
                    <a:pt x="277" y="306"/>
                  </a:moveTo>
                  <a:lnTo>
                    <a:pt x="277" y="306"/>
                  </a:lnTo>
                  <a:cubicBezTo>
                    <a:pt x="276" y="306"/>
                    <a:pt x="275" y="307"/>
                    <a:pt x="274" y="307"/>
                  </a:cubicBezTo>
                  <a:lnTo>
                    <a:pt x="274" y="307"/>
                  </a:lnTo>
                  <a:cubicBezTo>
                    <a:pt x="270" y="307"/>
                    <a:pt x="266" y="308"/>
                    <a:pt x="266" y="308"/>
                  </a:cubicBezTo>
                  <a:cubicBezTo>
                    <a:pt x="266" y="308"/>
                    <a:pt x="268" y="308"/>
                    <a:pt x="277" y="306"/>
                  </a:cubicBezTo>
                  <a:close/>
                  <a:moveTo>
                    <a:pt x="249" y="313"/>
                  </a:moveTo>
                  <a:lnTo>
                    <a:pt x="249" y="313"/>
                  </a:lnTo>
                  <a:cubicBezTo>
                    <a:pt x="234" y="316"/>
                    <a:pt x="220" y="319"/>
                    <a:pt x="208" y="319"/>
                  </a:cubicBezTo>
                  <a:lnTo>
                    <a:pt x="208" y="319"/>
                  </a:lnTo>
                  <a:cubicBezTo>
                    <a:pt x="219" y="317"/>
                    <a:pt x="232" y="316"/>
                    <a:pt x="249" y="313"/>
                  </a:cubicBezTo>
                  <a:close/>
                  <a:moveTo>
                    <a:pt x="769" y="325"/>
                  </a:moveTo>
                  <a:cubicBezTo>
                    <a:pt x="767" y="325"/>
                    <a:pt x="765" y="325"/>
                    <a:pt x="763" y="326"/>
                  </a:cubicBezTo>
                  <a:lnTo>
                    <a:pt x="763" y="326"/>
                  </a:lnTo>
                  <a:cubicBezTo>
                    <a:pt x="765" y="325"/>
                    <a:pt x="767" y="325"/>
                    <a:pt x="769" y="325"/>
                  </a:cubicBezTo>
                  <a:close/>
                  <a:moveTo>
                    <a:pt x="738" y="344"/>
                  </a:moveTo>
                  <a:cubicBezTo>
                    <a:pt x="735" y="345"/>
                    <a:pt x="733" y="346"/>
                    <a:pt x="732" y="347"/>
                  </a:cubicBezTo>
                  <a:lnTo>
                    <a:pt x="732" y="347"/>
                  </a:lnTo>
                  <a:cubicBezTo>
                    <a:pt x="735" y="346"/>
                    <a:pt x="741" y="345"/>
                    <a:pt x="750" y="344"/>
                  </a:cubicBezTo>
                  <a:close/>
                  <a:moveTo>
                    <a:pt x="206" y="360"/>
                  </a:moveTo>
                  <a:cubicBezTo>
                    <a:pt x="203" y="361"/>
                    <a:pt x="200" y="361"/>
                    <a:pt x="196" y="362"/>
                  </a:cubicBezTo>
                  <a:cubicBezTo>
                    <a:pt x="199" y="362"/>
                    <a:pt x="202" y="361"/>
                    <a:pt x="206" y="360"/>
                  </a:cubicBezTo>
                  <a:close/>
                  <a:moveTo>
                    <a:pt x="225" y="361"/>
                  </a:moveTo>
                  <a:lnTo>
                    <a:pt x="225" y="361"/>
                  </a:lnTo>
                  <a:cubicBezTo>
                    <a:pt x="224" y="362"/>
                    <a:pt x="222" y="362"/>
                    <a:pt x="221" y="362"/>
                  </a:cubicBezTo>
                  <a:lnTo>
                    <a:pt x="227" y="362"/>
                  </a:lnTo>
                  <a:cubicBezTo>
                    <a:pt x="227" y="362"/>
                    <a:pt x="227" y="362"/>
                    <a:pt x="225" y="361"/>
                  </a:cubicBezTo>
                  <a:close/>
                  <a:moveTo>
                    <a:pt x="283" y="362"/>
                  </a:moveTo>
                  <a:lnTo>
                    <a:pt x="264" y="368"/>
                  </a:lnTo>
                  <a:lnTo>
                    <a:pt x="246" y="368"/>
                  </a:lnTo>
                  <a:lnTo>
                    <a:pt x="283" y="362"/>
                  </a:lnTo>
                  <a:close/>
                  <a:moveTo>
                    <a:pt x="238" y="378"/>
                  </a:moveTo>
                  <a:cubicBezTo>
                    <a:pt x="226" y="379"/>
                    <a:pt x="215" y="381"/>
                    <a:pt x="215" y="381"/>
                  </a:cubicBezTo>
                  <a:cubicBezTo>
                    <a:pt x="234" y="381"/>
                    <a:pt x="227" y="381"/>
                    <a:pt x="238" y="378"/>
                  </a:cubicBezTo>
                  <a:close/>
                  <a:moveTo>
                    <a:pt x="288" y="403"/>
                  </a:moveTo>
                  <a:lnTo>
                    <a:pt x="288" y="403"/>
                  </a:lnTo>
                  <a:cubicBezTo>
                    <a:pt x="283" y="403"/>
                    <a:pt x="277" y="404"/>
                    <a:pt x="264" y="406"/>
                  </a:cubicBezTo>
                  <a:cubicBezTo>
                    <a:pt x="261" y="407"/>
                    <a:pt x="259" y="408"/>
                    <a:pt x="258" y="409"/>
                  </a:cubicBezTo>
                  <a:lnTo>
                    <a:pt x="258" y="409"/>
                  </a:lnTo>
                  <a:cubicBezTo>
                    <a:pt x="264" y="407"/>
                    <a:pt x="273" y="405"/>
                    <a:pt x="288" y="403"/>
                  </a:cubicBezTo>
                  <a:close/>
                  <a:moveTo>
                    <a:pt x="258" y="409"/>
                  </a:moveTo>
                  <a:cubicBezTo>
                    <a:pt x="249" y="411"/>
                    <a:pt x="245" y="412"/>
                    <a:pt x="240" y="412"/>
                  </a:cubicBezTo>
                  <a:lnTo>
                    <a:pt x="271" y="412"/>
                  </a:lnTo>
                  <a:cubicBezTo>
                    <a:pt x="275" y="411"/>
                    <a:pt x="275" y="410"/>
                    <a:pt x="274" y="410"/>
                  </a:cubicBezTo>
                  <a:cubicBezTo>
                    <a:pt x="271" y="410"/>
                    <a:pt x="262" y="412"/>
                    <a:pt x="257" y="412"/>
                  </a:cubicBezTo>
                  <a:cubicBezTo>
                    <a:pt x="254" y="412"/>
                    <a:pt x="253" y="411"/>
                    <a:pt x="258" y="409"/>
                  </a:cubicBezTo>
                  <a:close/>
                  <a:moveTo>
                    <a:pt x="273" y="449"/>
                  </a:moveTo>
                  <a:cubicBezTo>
                    <a:pt x="263" y="451"/>
                    <a:pt x="253" y="454"/>
                    <a:pt x="246" y="456"/>
                  </a:cubicBezTo>
                  <a:cubicBezTo>
                    <a:pt x="264" y="452"/>
                    <a:pt x="271" y="450"/>
                    <a:pt x="273" y="449"/>
                  </a:cubicBezTo>
                  <a:close/>
                  <a:moveTo>
                    <a:pt x="302" y="499"/>
                  </a:moveTo>
                  <a:cubicBezTo>
                    <a:pt x="295" y="501"/>
                    <a:pt x="290" y="501"/>
                    <a:pt x="287" y="502"/>
                  </a:cubicBezTo>
                  <a:lnTo>
                    <a:pt x="287" y="502"/>
                  </a:lnTo>
                  <a:cubicBezTo>
                    <a:pt x="288" y="501"/>
                    <a:pt x="292" y="501"/>
                    <a:pt x="302" y="499"/>
                  </a:cubicBezTo>
                  <a:close/>
                  <a:moveTo>
                    <a:pt x="310" y="501"/>
                  </a:moveTo>
                  <a:cubicBezTo>
                    <a:pt x="313" y="501"/>
                    <a:pt x="315" y="501"/>
                    <a:pt x="314" y="503"/>
                  </a:cubicBezTo>
                  <a:lnTo>
                    <a:pt x="314" y="503"/>
                  </a:lnTo>
                  <a:cubicBezTo>
                    <a:pt x="311" y="502"/>
                    <a:pt x="305" y="502"/>
                    <a:pt x="300" y="502"/>
                  </a:cubicBezTo>
                  <a:cubicBezTo>
                    <a:pt x="298" y="502"/>
                    <a:pt x="295" y="502"/>
                    <a:pt x="293" y="502"/>
                  </a:cubicBezTo>
                  <a:lnTo>
                    <a:pt x="293" y="502"/>
                  </a:lnTo>
                  <a:cubicBezTo>
                    <a:pt x="299" y="502"/>
                    <a:pt x="306" y="501"/>
                    <a:pt x="310" y="501"/>
                  </a:cubicBezTo>
                  <a:close/>
                  <a:moveTo>
                    <a:pt x="308" y="518"/>
                  </a:moveTo>
                  <a:cubicBezTo>
                    <a:pt x="300" y="520"/>
                    <a:pt x="298" y="521"/>
                    <a:pt x="300" y="521"/>
                  </a:cubicBezTo>
                  <a:cubicBezTo>
                    <a:pt x="304" y="521"/>
                    <a:pt x="321" y="518"/>
                    <a:pt x="321" y="518"/>
                  </a:cubicBezTo>
                  <a:close/>
                  <a:moveTo>
                    <a:pt x="299" y="529"/>
                  </a:moveTo>
                  <a:cubicBezTo>
                    <a:pt x="292" y="530"/>
                    <a:pt x="287" y="530"/>
                    <a:pt x="289" y="530"/>
                  </a:cubicBezTo>
                  <a:cubicBezTo>
                    <a:pt x="291" y="530"/>
                    <a:pt x="294" y="530"/>
                    <a:pt x="299" y="529"/>
                  </a:cubicBezTo>
                  <a:close/>
                  <a:moveTo>
                    <a:pt x="298" y="543"/>
                  </a:moveTo>
                  <a:lnTo>
                    <a:pt x="298" y="543"/>
                  </a:lnTo>
                  <a:cubicBezTo>
                    <a:pt x="295" y="543"/>
                    <a:pt x="292" y="543"/>
                    <a:pt x="289" y="543"/>
                  </a:cubicBezTo>
                  <a:cubicBezTo>
                    <a:pt x="283" y="544"/>
                    <a:pt x="282" y="545"/>
                    <a:pt x="283" y="545"/>
                  </a:cubicBezTo>
                  <a:cubicBezTo>
                    <a:pt x="285" y="545"/>
                    <a:pt x="291" y="544"/>
                    <a:pt x="298" y="543"/>
                  </a:cubicBezTo>
                  <a:close/>
                  <a:moveTo>
                    <a:pt x="478" y="545"/>
                  </a:moveTo>
                  <a:cubicBezTo>
                    <a:pt x="459" y="549"/>
                    <a:pt x="430" y="555"/>
                    <a:pt x="408" y="555"/>
                  </a:cubicBezTo>
                  <a:lnTo>
                    <a:pt x="408" y="555"/>
                  </a:lnTo>
                  <a:lnTo>
                    <a:pt x="478" y="545"/>
                  </a:lnTo>
                  <a:close/>
                  <a:moveTo>
                    <a:pt x="515" y="596"/>
                  </a:moveTo>
                  <a:cubicBezTo>
                    <a:pt x="516" y="596"/>
                    <a:pt x="514" y="597"/>
                    <a:pt x="507" y="599"/>
                  </a:cubicBezTo>
                  <a:lnTo>
                    <a:pt x="491" y="602"/>
                  </a:lnTo>
                  <a:lnTo>
                    <a:pt x="491" y="602"/>
                  </a:lnTo>
                  <a:cubicBezTo>
                    <a:pt x="503" y="599"/>
                    <a:pt x="514" y="596"/>
                    <a:pt x="515" y="596"/>
                  </a:cubicBezTo>
                  <a:close/>
                  <a:moveTo>
                    <a:pt x="471" y="630"/>
                  </a:moveTo>
                  <a:lnTo>
                    <a:pt x="471" y="630"/>
                  </a:lnTo>
                  <a:cubicBezTo>
                    <a:pt x="470" y="630"/>
                    <a:pt x="470" y="630"/>
                    <a:pt x="470" y="630"/>
                  </a:cubicBezTo>
                  <a:lnTo>
                    <a:pt x="470" y="630"/>
                  </a:lnTo>
                  <a:cubicBezTo>
                    <a:pt x="470" y="630"/>
                    <a:pt x="470" y="630"/>
                    <a:pt x="471" y="630"/>
                  </a:cubicBezTo>
                  <a:close/>
                  <a:moveTo>
                    <a:pt x="839" y="634"/>
                  </a:moveTo>
                  <a:lnTo>
                    <a:pt x="825" y="636"/>
                  </a:lnTo>
                  <a:cubicBezTo>
                    <a:pt x="823" y="636"/>
                    <a:pt x="829" y="635"/>
                    <a:pt x="839" y="634"/>
                  </a:cubicBezTo>
                  <a:close/>
                  <a:moveTo>
                    <a:pt x="445" y="1"/>
                  </a:moveTo>
                  <a:cubicBezTo>
                    <a:pt x="447" y="1"/>
                    <a:pt x="449" y="1"/>
                    <a:pt x="450" y="1"/>
                  </a:cubicBezTo>
                  <a:lnTo>
                    <a:pt x="450" y="1"/>
                  </a:lnTo>
                  <a:lnTo>
                    <a:pt x="365" y="12"/>
                  </a:lnTo>
                  <a:lnTo>
                    <a:pt x="365" y="12"/>
                  </a:lnTo>
                  <a:cubicBezTo>
                    <a:pt x="364" y="12"/>
                    <a:pt x="364" y="12"/>
                    <a:pt x="364" y="12"/>
                  </a:cubicBezTo>
                  <a:cubicBezTo>
                    <a:pt x="362" y="12"/>
                    <a:pt x="358" y="12"/>
                    <a:pt x="352" y="13"/>
                  </a:cubicBezTo>
                  <a:lnTo>
                    <a:pt x="365" y="12"/>
                  </a:lnTo>
                  <a:lnTo>
                    <a:pt x="365" y="12"/>
                  </a:lnTo>
                  <a:cubicBezTo>
                    <a:pt x="370" y="12"/>
                    <a:pt x="354" y="19"/>
                    <a:pt x="329" y="24"/>
                  </a:cubicBezTo>
                  <a:lnTo>
                    <a:pt x="329" y="24"/>
                  </a:lnTo>
                  <a:lnTo>
                    <a:pt x="345" y="20"/>
                  </a:lnTo>
                  <a:lnTo>
                    <a:pt x="321" y="26"/>
                  </a:lnTo>
                  <a:cubicBezTo>
                    <a:pt x="324" y="25"/>
                    <a:pt x="326" y="25"/>
                    <a:pt x="329" y="24"/>
                  </a:cubicBezTo>
                  <a:lnTo>
                    <a:pt x="329" y="24"/>
                  </a:lnTo>
                  <a:lnTo>
                    <a:pt x="302" y="32"/>
                  </a:lnTo>
                  <a:cubicBezTo>
                    <a:pt x="312" y="32"/>
                    <a:pt x="290" y="40"/>
                    <a:pt x="297" y="40"/>
                  </a:cubicBezTo>
                  <a:cubicBezTo>
                    <a:pt x="298" y="40"/>
                    <a:pt x="302" y="40"/>
                    <a:pt x="308" y="38"/>
                  </a:cubicBezTo>
                  <a:lnTo>
                    <a:pt x="352" y="32"/>
                  </a:lnTo>
                  <a:cubicBezTo>
                    <a:pt x="352" y="32"/>
                    <a:pt x="377" y="29"/>
                    <a:pt x="380" y="29"/>
                  </a:cubicBezTo>
                  <a:cubicBezTo>
                    <a:pt x="382" y="29"/>
                    <a:pt x="379" y="30"/>
                    <a:pt x="364" y="32"/>
                  </a:cubicBezTo>
                  <a:cubicBezTo>
                    <a:pt x="345" y="38"/>
                    <a:pt x="327" y="45"/>
                    <a:pt x="302" y="45"/>
                  </a:cubicBezTo>
                  <a:lnTo>
                    <a:pt x="321" y="45"/>
                  </a:lnTo>
                  <a:lnTo>
                    <a:pt x="290" y="50"/>
                  </a:lnTo>
                  <a:lnTo>
                    <a:pt x="290" y="50"/>
                  </a:lnTo>
                  <a:cubicBezTo>
                    <a:pt x="297" y="49"/>
                    <a:pt x="301" y="49"/>
                    <a:pt x="304" y="49"/>
                  </a:cubicBezTo>
                  <a:cubicBezTo>
                    <a:pt x="316" y="49"/>
                    <a:pt x="294" y="57"/>
                    <a:pt x="302" y="57"/>
                  </a:cubicBezTo>
                  <a:lnTo>
                    <a:pt x="289" y="57"/>
                  </a:lnTo>
                  <a:cubicBezTo>
                    <a:pt x="282" y="60"/>
                    <a:pt x="280" y="61"/>
                    <a:pt x="282" y="61"/>
                  </a:cubicBezTo>
                  <a:cubicBezTo>
                    <a:pt x="288" y="61"/>
                    <a:pt x="327" y="51"/>
                    <a:pt x="327" y="51"/>
                  </a:cubicBezTo>
                  <a:lnTo>
                    <a:pt x="327" y="51"/>
                  </a:lnTo>
                  <a:cubicBezTo>
                    <a:pt x="321" y="57"/>
                    <a:pt x="252" y="69"/>
                    <a:pt x="227" y="76"/>
                  </a:cubicBezTo>
                  <a:cubicBezTo>
                    <a:pt x="227" y="82"/>
                    <a:pt x="283" y="76"/>
                    <a:pt x="227" y="88"/>
                  </a:cubicBezTo>
                  <a:cubicBezTo>
                    <a:pt x="240" y="88"/>
                    <a:pt x="271" y="88"/>
                    <a:pt x="302" y="82"/>
                  </a:cubicBezTo>
                  <a:lnTo>
                    <a:pt x="302" y="82"/>
                  </a:lnTo>
                  <a:cubicBezTo>
                    <a:pt x="302" y="87"/>
                    <a:pt x="253" y="96"/>
                    <a:pt x="251" y="96"/>
                  </a:cubicBezTo>
                  <a:cubicBezTo>
                    <a:pt x="251" y="96"/>
                    <a:pt x="251" y="96"/>
                    <a:pt x="251" y="96"/>
                  </a:cubicBezTo>
                  <a:lnTo>
                    <a:pt x="251" y="96"/>
                  </a:lnTo>
                  <a:cubicBezTo>
                    <a:pt x="234" y="100"/>
                    <a:pt x="216" y="104"/>
                    <a:pt x="199" y="109"/>
                  </a:cubicBezTo>
                  <a:lnTo>
                    <a:pt x="199" y="109"/>
                  </a:lnTo>
                  <a:cubicBezTo>
                    <a:pt x="199" y="108"/>
                    <a:pt x="198" y="108"/>
                    <a:pt x="198" y="108"/>
                  </a:cubicBezTo>
                  <a:cubicBezTo>
                    <a:pt x="194" y="108"/>
                    <a:pt x="188" y="109"/>
                    <a:pt x="171" y="113"/>
                  </a:cubicBezTo>
                  <a:cubicBezTo>
                    <a:pt x="163" y="116"/>
                    <a:pt x="149" y="120"/>
                    <a:pt x="134" y="124"/>
                  </a:cubicBezTo>
                  <a:lnTo>
                    <a:pt x="134" y="124"/>
                  </a:lnTo>
                  <a:cubicBezTo>
                    <a:pt x="151" y="121"/>
                    <a:pt x="174" y="115"/>
                    <a:pt x="199" y="109"/>
                  </a:cubicBezTo>
                  <a:lnTo>
                    <a:pt x="199" y="109"/>
                  </a:lnTo>
                  <a:cubicBezTo>
                    <a:pt x="201" y="109"/>
                    <a:pt x="201" y="109"/>
                    <a:pt x="204" y="109"/>
                  </a:cubicBezTo>
                  <a:cubicBezTo>
                    <a:pt x="207" y="109"/>
                    <a:pt x="217" y="108"/>
                    <a:pt x="246" y="101"/>
                  </a:cubicBezTo>
                  <a:lnTo>
                    <a:pt x="246" y="101"/>
                  </a:lnTo>
                  <a:cubicBezTo>
                    <a:pt x="234" y="106"/>
                    <a:pt x="228" y="112"/>
                    <a:pt x="237" y="118"/>
                  </a:cubicBezTo>
                  <a:lnTo>
                    <a:pt x="237" y="118"/>
                  </a:lnTo>
                  <a:cubicBezTo>
                    <a:pt x="236" y="118"/>
                    <a:pt x="236" y="118"/>
                    <a:pt x="235" y="118"/>
                  </a:cubicBezTo>
                  <a:cubicBezTo>
                    <a:pt x="224" y="118"/>
                    <a:pt x="191" y="127"/>
                    <a:pt x="171" y="132"/>
                  </a:cubicBezTo>
                  <a:cubicBezTo>
                    <a:pt x="202" y="127"/>
                    <a:pt x="223" y="123"/>
                    <a:pt x="229" y="123"/>
                  </a:cubicBezTo>
                  <a:cubicBezTo>
                    <a:pt x="231" y="123"/>
                    <a:pt x="231" y="124"/>
                    <a:pt x="227" y="126"/>
                  </a:cubicBezTo>
                  <a:cubicBezTo>
                    <a:pt x="277" y="119"/>
                    <a:pt x="271" y="119"/>
                    <a:pt x="321" y="107"/>
                  </a:cubicBezTo>
                  <a:lnTo>
                    <a:pt x="339" y="107"/>
                  </a:lnTo>
                  <a:cubicBezTo>
                    <a:pt x="296" y="119"/>
                    <a:pt x="221" y="132"/>
                    <a:pt x="221" y="138"/>
                  </a:cubicBezTo>
                  <a:cubicBezTo>
                    <a:pt x="205" y="141"/>
                    <a:pt x="196" y="142"/>
                    <a:pt x="192" y="142"/>
                  </a:cubicBezTo>
                  <a:cubicBezTo>
                    <a:pt x="191" y="142"/>
                    <a:pt x="191" y="142"/>
                    <a:pt x="191" y="142"/>
                  </a:cubicBezTo>
                  <a:lnTo>
                    <a:pt x="191" y="142"/>
                  </a:lnTo>
                  <a:cubicBezTo>
                    <a:pt x="179" y="145"/>
                    <a:pt x="125" y="157"/>
                    <a:pt x="121" y="157"/>
                  </a:cubicBezTo>
                  <a:cubicBezTo>
                    <a:pt x="115" y="163"/>
                    <a:pt x="115" y="163"/>
                    <a:pt x="109" y="163"/>
                  </a:cubicBezTo>
                  <a:cubicBezTo>
                    <a:pt x="100" y="165"/>
                    <a:pt x="100" y="166"/>
                    <a:pt x="102" y="166"/>
                  </a:cubicBezTo>
                  <a:cubicBezTo>
                    <a:pt x="108" y="166"/>
                    <a:pt x="127" y="163"/>
                    <a:pt x="127" y="163"/>
                  </a:cubicBezTo>
                  <a:lnTo>
                    <a:pt x="127" y="163"/>
                  </a:lnTo>
                  <a:cubicBezTo>
                    <a:pt x="96" y="170"/>
                    <a:pt x="86" y="171"/>
                    <a:pt x="83" y="171"/>
                  </a:cubicBezTo>
                  <a:cubicBezTo>
                    <a:pt x="79" y="171"/>
                    <a:pt x="89" y="168"/>
                    <a:pt x="80" y="168"/>
                  </a:cubicBezTo>
                  <a:cubicBezTo>
                    <a:pt x="78" y="168"/>
                    <a:pt x="73" y="168"/>
                    <a:pt x="65" y="169"/>
                  </a:cubicBezTo>
                  <a:lnTo>
                    <a:pt x="19" y="183"/>
                  </a:lnTo>
                  <a:lnTo>
                    <a:pt x="19" y="183"/>
                  </a:lnTo>
                  <a:cubicBezTo>
                    <a:pt x="30" y="180"/>
                    <a:pt x="45" y="177"/>
                    <a:pt x="52" y="177"/>
                  </a:cubicBezTo>
                  <a:cubicBezTo>
                    <a:pt x="54" y="177"/>
                    <a:pt x="56" y="178"/>
                    <a:pt x="56" y="179"/>
                  </a:cubicBezTo>
                  <a:lnTo>
                    <a:pt x="56" y="179"/>
                  </a:lnTo>
                  <a:cubicBezTo>
                    <a:pt x="85" y="174"/>
                    <a:pt x="120" y="169"/>
                    <a:pt x="115" y="169"/>
                  </a:cubicBezTo>
                  <a:cubicBezTo>
                    <a:pt x="142" y="163"/>
                    <a:pt x="152" y="161"/>
                    <a:pt x="155" y="161"/>
                  </a:cubicBezTo>
                  <a:cubicBezTo>
                    <a:pt x="158" y="161"/>
                    <a:pt x="147" y="164"/>
                    <a:pt x="142" y="167"/>
                  </a:cubicBezTo>
                  <a:lnTo>
                    <a:pt x="142" y="167"/>
                  </a:lnTo>
                  <a:cubicBezTo>
                    <a:pt x="102" y="175"/>
                    <a:pt x="66" y="188"/>
                    <a:pt x="40" y="188"/>
                  </a:cubicBezTo>
                  <a:cubicBezTo>
                    <a:pt x="30" y="191"/>
                    <a:pt x="30" y="192"/>
                    <a:pt x="33" y="192"/>
                  </a:cubicBezTo>
                  <a:cubicBezTo>
                    <a:pt x="41" y="192"/>
                    <a:pt x="69" y="187"/>
                    <a:pt x="80" y="187"/>
                  </a:cubicBezTo>
                  <a:lnTo>
                    <a:pt x="80" y="187"/>
                  </a:lnTo>
                  <a:cubicBezTo>
                    <a:pt x="79" y="187"/>
                    <a:pt x="80" y="188"/>
                    <a:pt x="84" y="188"/>
                  </a:cubicBezTo>
                  <a:cubicBezTo>
                    <a:pt x="86" y="187"/>
                    <a:pt x="85" y="187"/>
                    <a:pt x="83" y="187"/>
                  </a:cubicBezTo>
                  <a:cubicBezTo>
                    <a:pt x="82" y="187"/>
                    <a:pt x="81" y="187"/>
                    <a:pt x="80" y="187"/>
                  </a:cubicBezTo>
                  <a:lnTo>
                    <a:pt x="80" y="187"/>
                  </a:lnTo>
                  <a:cubicBezTo>
                    <a:pt x="85" y="183"/>
                    <a:pt x="126" y="174"/>
                    <a:pt x="146" y="169"/>
                  </a:cubicBezTo>
                  <a:cubicBezTo>
                    <a:pt x="147" y="169"/>
                    <a:pt x="147" y="169"/>
                    <a:pt x="147" y="169"/>
                  </a:cubicBezTo>
                  <a:lnTo>
                    <a:pt x="147" y="169"/>
                  </a:lnTo>
                  <a:cubicBezTo>
                    <a:pt x="148" y="169"/>
                    <a:pt x="150" y="169"/>
                    <a:pt x="152" y="169"/>
                  </a:cubicBezTo>
                  <a:cubicBezTo>
                    <a:pt x="157" y="168"/>
                    <a:pt x="161" y="167"/>
                    <a:pt x="166" y="166"/>
                  </a:cubicBezTo>
                  <a:lnTo>
                    <a:pt x="166" y="166"/>
                  </a:lnTo>
                  <a:cubicBezTo>
                    <a:pt x="161" y="167"/>
                    <a:pt x="155" y="168"/>
                    <a:pt x="147" y="169"/>
                  </a:cubicBezTo>
                  <a:lnTo>
                    <a:pt x="147" y="169"/>
                  </a:lnTo>
                  <a:cubicBezTo>
                    <a:pt x="145" y="169"/>
                    <a:pt x="148" y="167"/>
                    <a:pt x="165" y="163"/>
                  </a:cubicBezTo>
                  <a:lnTo>
                    <a:pt x="165" y="163"/>
                  </a:lnTo>
                  <a:cubicBezTo>
                    <a:pt x="163" y="163"/>
                    <a:pt x="161" y="163"/>
                    <a:pt x="158" y="164"/>
                  </a:cubicBezTo>
                  <a:lnTo>
                    <a:pt x="158" y="164"/>
                  </a:lnTo>
                  <a:cubicBezTo>
                    <a:pt x="172" y="159"/>
                    <a:pt x="143" y="162"/>
                    <a:pt x="183" y="157"/>
                  </a:cubicBezTo>
                  <a:cubicBezTo>
                    <a:pt x="202" y="150"/>
                    <a:pt x="213" y="149"/>
                    <a:pt x="220" y="149"/>
                  </a:cubicBezTo>
                  <a:cubicBezTo>
                    <a:pt x="227" y="149"/>
                    <a:pt x="230" y="150"/>
                    <a:pt x="233" y="150"/>
                  </a:cubicBezTo>
                  <a:cubicBezTo>
                    <a:pt x="233" y="150"/>
                    <a:pt x="196" y="160"/>
                    <a:pt x="166" y="166"/>
                  </a:cubicBezTo>
                  <a:lnTo>
                    <a:pt x="166" y="166"/>
                  </a:lnTo>
                  <a:cubicBezTo>
                    <a:pt x="175" y="165"/>
                    <a:pt x="181" y="164"/>
                    <a:pt x="183" y="164"/>
                  </a:cubicBezTo>
                  <a:cubicBezTo>
                    <a:pt x="201" y="164"/>
                    <a:pt x="57" y="194"/>
                    <a:pt x="78" y="194"/>
                  </a:cubicBezTo>
                  <a:cubicBezTo>
                    <a:pt x="156" y="176"/>
                    <a:pt x="187" y="175"/>
                    <a:pt x="267" y="159"/>
                  </a:cubicBezTo>
                  <a:lnTo>
                    <a:pt x="267" y="159"/>
                  </a:lnTo>
                  <a:cubicBezTo>
                    <a:pt x="248" y="164"/>
                    <a:pt x="244" y="166"/>
                    <a:pt x="208" y="175"/>
                  </a:cubicBezTo>
                  <a:lnTo>
                    <a:pt x="140" y="188"/>
                  </a:lnTo>
                  <a:cubicBezTo>
                    <a:pt x="110" y="193"/>
                    <a:pt x="85" y="202"/>
                    <a:pt x="60" y="208"/>
                  </a:cubicBezTo>
                  <a:lnTo>
                    <a:pt x="60" y="208"/>
                  </a:lnTo>
                  <a:cubicBezTo>
                    <a:pt x="79" y="204"/>
                    <a:pt x="99" y="200"/>
                    <a:pt x="108" y="200"/>
                  </a:cubicBezTo>
                  <a:lnTo>
                    <a:pt x="108" y="200"/>
                  </a:lnTo>
                  <a:cubicBezTo>
                    <a:pt x="125" y="197"/>
                    <a:pt x="140" y="194"/>
                    <a:pt x="146" y="194"/>
                  </a:cubicBezTo>
                  <a:cubicBezTo>
                    <a:pt x="150" y="198"/>
                    <a:pt x="132" y="203"/>
                    <a:pt x="115" y="208"/>
                  </a:cubicBezTo>
                  <a:lnTo>
                    <a:pt x="115" y="208"/>
                  </a:lnTo>
                  <a:cubicBezTo>
                    <a:pt x="128" y="205"/>
                    <a:pt x="141" y="202"/>
                    <a:pt x="152" y="200"/>
                  </a:cubicBezTo>
                  <a:cubicBezTo>
                    <a:pt x="165" y="200"/>
                    <a:pt x="127" y="207"/>
                    <a:pt x="134" y="207"/>
                  </a:cubicBezTo>
                  <a:lnTo>
                    <a:pt x="102" y="213"/>
                  </a:lnTo>
                  <a:cubicBezTo>
                    <a:pt x="115" y="213"/>
                    <a:pt x="15" y="231"/>
                    <a:pt x="40" y="231"/>
                  </a:cubicBezTo>
                  <a:lnTo>
                    <a:pt x="84" y="219"/>
                  </a:lnTo>
                  <a:lnTo>
                    <a:pt x="84" y="219"/>
                  </a:lnTo>
                  <a:cubicBezTo>
                    <a:pt x="81" y="222"/>
                    <a:pt x="75" y="225"/>
                    <a:pt x="68" y="227"/>
                  </a:cubicBezTo>
                  <a:lnTo>
                    <a:pt x="68" y="227"/>
                  </a:lnTo>
                  <a:lnTo>
                    <a:pt x="62" y="228"/>
                  </a:lnTo>
                  <a:lnTo>
                    <a:pt x="62" y="228"/>
                  </a:lnTo>
                  <a:cubicBezTo>
                    <a:pt x="62" y="228"/>
                    <a:pt x="63" y="228"/>
                    <a:pt x="64" y="228"/>
                  </a:cubicBezTo>
                  <a:lnTo>
                    <a:pt x="64" y="228"/>
                  </a:lnTo>
                  <a:cubicBezTo>
                    <a:pt x="59" y="230"/>
                    <a:pt x="54" y="231"/>
                    <a:pt x="48" y="231"/>
                  </a:cubicBezTo>
                  <a:lnTo>
                    <a:pt x="48" y="231"/>
                  </a:lnTo>
                  <a:lnTo>
                    <a:pt x="62" y="228"/>
                  </a:lnTo>
                  <a:lnTo>
                    <a:pt x="62" y="228"/>
                  </a:lnTo>
                  <a:cubicBezTo>
                    <a:pt x="57" y="229"/>
                    <a:pt x="51" y="229"/>
                    <a:pt x="40" y="231"/>
                  </a:cubicBezTo>
                  <a:cubicBezTo>
                    <a:pt x="43" y="231"/>
                    <a:pt x="46" y="231"/>
                    <a:pt x="48" y="231"/>
                  </a:cubicBezTo>
                  <a:lnTo>
                    <a:pt x="48" y="231"/>
                  </a:lnTo>
                  <a:lnTo>
                    <a:pt x="46" y="231"/>
                  </a:lnTo>
                  <a:cubicBezTo>
                    <a:pt x="59" y="231"/>
                    <a:pt x="91" y="226"/>
                    <a:pt x="94" y="226"/>
                  </a:cubicBezTo>
                  <a:cubicBezTo>
                    <a:pt x="96" y="226"/>
                    <a:pt x="90" y="227"/>
                    <a:pt x="71" y="231"/>
                  </a:cubicBezTo>
                  <a:cubicBezTo>
                    <a:pt x="83" y="229"/>
                    <a:pt x="91" y="228"/>
                    <a:pt x="96" y="227"/>
                  </a:cubicBezTo>
                  <a:lnTo>
                    <a:pt x="96" y="227"/>
                  </a:lnTo>
                  <a:cubicBezTo>
                    <a:pt x="96" y="227"/>
                    <a:pt x="96" y="227"/>
                    <a:pt x="96" y="227"/>
                  </a:cubicBezTo>
                  <a:cubicBezTo>
                    <a:pt x="98" y="227"/>
                    <a:pt x="105" y="226"/>
                    <a:pt x="105" y="226"/>
                  </a:cubicBezTo>
                  <a:lnTo>
                    <a:pt x="105" y="226"/>
                  </a:lnTo>
                  <a:cubicBezTo>
                    <a:pt x="104" y="226"/>
                    <a:pt x="102" y="226"/>
                    <a:pt x="96" y="227"/>
                  </a:cubicBezTo>
                  <a:lnTo>
                    <a:pt x="96" y="227"/>
                  </a:lnTo>
                  <a:cubicBezTo>
                    <a:pt x="96" y="227"/>
                    <a:pt x="98" y="226"/>
                    <a:pt x="102" y="225"/>
                  </a:cubicBezTo>
                  <a:cubicBezTo>
                    <a:pt x="152" y="213"/>
                    <a:pt x="152" y="213"/>
                    <a:pt x="159" y="213"/>
                  </a:cubicBezTo>
                  <a:cubicBezTo>
                    <a:pt x="129" y="221"/>
                    <a:pt x="124" y="223"/>
                    <a:pt x="127" y="223"/>
                  </a:cubicBezTo>
                  <a:cubicBezTo>
                    <a:pt x="132" y="223"/>
                    <a:pt x="152" y="219"/>
                    <a:pt x="152" y="219"/>
                  </a:cubicBezTo>
                  <a:lnTo>
                    <a:pt x="152" y="219"/>
                  </a:lnTo>
                  <a:cubicBezTo>
                    <a:pt x="127" y="225"/>
                    <a:pt x="115" y="231"/>
                    <a:pt x="102" y="238"/>
                  </a:cubicBezTo>
                  <a:lnTo>
                    <a:pt x="117" y="234"/>
                  </a:lnTo>
                  <a:lnTo>
                    <a:pt x="117" y="234"/>
                  </a:lnTo>
                  <a:cubicBezTo>
                    <a:pt x="126" y="233"/>
                    <a:pt x="143" y="230"/>
                    <a:pt x="145" y="230"/>
                  </a:cubicBezTo>
                  <a:cubicBezTo>
                    <a:pt x="146" y="230"/>
                    <a:pt x="145" y="230"/>
                    <a:pt x="140" y="231"/>
                  </a:cubicBezTo>
                  <a:cubicBezTo>
                    <a:pt x="116" y="237"/>
                    <a:pt x="82" y="243"/>
                    <a:pt x="68" y="249"/>
                  </a:cubicBezTo>
                  <a:lnTo>
                    <a:pt x="68" y="249"/>
                  </a:lnTo>
                  <a:cubicBezTo>
                    <a:pt x="65" y="249"/>
                    <a:pt x="62" y="250"/>
                    <a:pt x="59" y="250"/>
                  </a:cubicBezTo>
                  <a:cubicBezTo>
                    <a:pt x="62" y="250"/>
                    <a:pt x="65" y="250"/>
                    <a:pt x="67" y="249"/>
                  </a:cubicBezTo>
                  <a:lnTo>
                    <a:pt x="67" y="249"/>
                  </a:lnTo>
                  <a:cubicBezTo>
                    <a:pt x="66" y="250"/>
                    <a:pt x="66" y="250"/>
                    <a:pt x="65" y="250"/>
                  </a:cubicBezTo>
                  <a:cubicBezTo>
                    <a:pt x="66" y="250"/>
                    <a:pt x="67" y="249"/>
                    <a:pt x="69" y="249"/>
                  </a:cubicBezTo>
                  <a:lnTo>
                    <a:pt x="69" y="249"/>
                  </a:lnTo>
                  <a:cubicBezTo>
                    <a:pt x="72" y="249"/>
                    <a:pt x="74" y="249"/>
                    <a:pt x="75" y="249"/>
                  </a:cubicBezTo>
                  <a:cubicBezTo>
                    <a:pt x="87" y="249"/>
                    <a:pt x="65" y="255"/>
                    <a:pt x="69" y="255"/>
                  </a:cubicBezTo>
                  <a:cubicBezTo>
                    <a:pt x="71" y="255"/>
                    <a:pt x="78" y="253"/>
                    <a:pt x="96" y="250"/>
                  </a:cubicBezTo>
                  <a:cubicBezTo>
                    <a:pt x="112" y="245"/>
                    <a:pt x="131" y="244"/>
                    <a:pt x="154" y="241"/>
                  </a:cubicBezTo>
                  <a:lnTo>
                    <a:pt x="154" y="241"/>
                  </a:lnTo>
                  <a:cubicBezTo>
                    <a:pt x="144" y="243"/>
                    <a:pt x="129" y="247"/>
                    <a:pt x="115" y="250"/>
                  </a:cubicBezTo>
                  <a:cubicBezTo>
                    <a:pt x="121" y="250"/>
                    <a:pt x="177" y="238"/>
                    <a:pt x="196" y="231"/>
                  </a:cubicBezTo>
                  <a:lnTo>
                    <a:pt x="196" y="231"/>
                  </a:lnTo>
                  <a:cubicBezTo>
                    <a:pt x="193" y="233"/>
                    <a:pt x="194" y="233"/>
                    <a:pt x="198" y="233"/>
                  </a:cubicBezTo>
                  <a:cubicBezTo>
                    <a:pt x="203" y="233"/>
                    <a:pt x="215" y="232"/>
                    <a:pt x="221" y="232"/>
                  </a:cubicBezTo>
                  <a:cubicBezTo>
                    <a:pt x="225" y="232"/>
                    <a:pt x="225" y="233"/>
                    <a:pt x="212" y="237"/>
                  </a:cubicBezTo>
                  <a:lnTo>
                    <a:pt x="212" y="237"/>
                  </a:lnTo>
                  <a:cubicBezTo>
                    <a:pt x="240" y="231"/>
                    <a:pt x="271" y="225"/>
                    <a:pt x="277" y="225"/>
                  </a:cubicBezTo>
                  <a:cubicBezTo>
                    <a:pt x="302" y="219"/>
                    <a:pt x="377" y="207"/>
                    <a:pt x="402" y="200"/>
                  </a:cubicBezTo>
                  <a:lnTo>
                    <a:pt x="402" y="200"/>
                  </a:lnTo>
                  <a:cubicBezTo>
                    <a:pt x="383" y="207"/>
                    <a:pt x="377" y="207"/>
                    <a:pt x="321" y="219"/>
                  </a:cubicBezTo>
                  <a:lnTo>
                    <a:pt x="333" y="219"/>
                  </a:lnTo>
                  <a:cubicBezTo>
                    <a:pt x="258" y="238"/>
                    <a:pt x="208" y="238"/>
                    <a:pt x="146" y="250"/>
                  </a:cubicBezTo>
                  <a:lnTo>
                    <a:pt x="171" y="250"/>
                  </a:lnTo>
                  <a:cubicBezTo>
                    <a:pt x="152" y="256"/>
                    <a:pt x="109" y="263"/>
                    <a:pt x="90" y="269"/>
                  </a:cubicBezTo>
                  <a:cubicBezTo>
                    <a:pt x="109" y="265"/>
                    <a:pt x="116" y="263"/>
                    <a:pt x="119" y="263"/>
                  </a:cubicBezTo>
                  <a:cubicBezTo>
                    <a:pt x="123" y="263"/>
                    <a:pt x="107" y="269"/>
                    <a:pt x="115" y="269"/>
                  </a:cubicBezTo>
                  <a:cubicBezTo>
                    <a:pt x="123" y="266"/>
                    <a:pt x="128" y="265"/>
                    <a:pt x="131" y="264"/>
                  </a:cubicBezTo>
                  <a:lnTo>
                    <a:pt x="131" y="264"/>
                  </a:lnTo>
                  <a:cubicBezTo>
                    <a:pt x="133" y="264"/>
                    <a:pt x="136" y="263"/>
                    <a:pt x="140" y="263"/>
                  </a:cubicBezTo>
                  <a:cubicBezTo>
                    <a:pt x="149" y="263"/>
                    <a:pt x="194" y="252"/>
                    <a:pt x="202" y="252"/>
                  </a:cubicBezTo>
                  <a:cubicBezTo>
                    <a:pt x="205" y="252"/>
                    <a:pt x="204" y="253"/>
                    <a:pt x="196" y="256"/>
                  </a:cubicBezTo>
                  <a:cubicBezTo>
                    <a:pt x="174" y="256"/>
                    <a:pt x="156" y="262"/>
                    <a:pt x="138" y="268"/>
                  </a:cubicBezTo>
                  <a:lnTo>
                    <a:pt x="138" y="268"/>
                  </a:lnTo>
                  <a:cubicBezTo>
                    <a:pt x="142" y="267"/>
                    <a:pt x="144" y="267"/>
                    <a:pt x="145" y="267"/>
                  </a:cubicBezTo>
                  <a:cubicBezTo>
                    <a:pt x="146" y="267"/>
                    <a:pt x="145" y="268"/>
                    <a:pt x="140" y="269"/>
                  </a:cubicBezTo>
                  <a:lnTo>
                    <a:pt x="115" y="275"/>
                  </a:lnTo>
                  <a:cubicBezTo>
                    <a:pt x="111" y="279"/>
                    <a:pt x="112" y="285"/>
                    <a:pt x="138" y="285"/>
                  </a:cubicBezTo>
                  <a:cubicBezTo>
                    <a:pt x="155" y="285"/>
                    <a:pt x="183" y="282"/>
                    <a:pt x="227" y="275"/>
                  </a:cubicBezTo>
                  <a:lnTo>
                    <a:pt x="227" y="275"/>
                  </a:lnTo>
                  <a:cubicBezTo>
                    <a:pt x="189" y="285"/>
                    <a:pt x="180" y="290"/>
                    <a:pt x="164" y="295"/>
                  </a:cubicBezTo>
                  <a:lnTo>
                    <a:pt x="164" y="295"/>
                  </a:lnTo>
                  <a:cubicBezTo>
                    <a:pt x="177" y="294"/>
                    <a:pt x="192" y="294"/>
                    <a:pt x="196" y="294"/>
                  </a:cubicBezTo>
                  <a:lnTo>
                    <a:pt x="146" y="306"/>
                  </a:lnTo>
                  <a:cubicBezTo>
                    <a:pt x="137" y="308"/>
                    <a:pt x="135" y="309"/>
                    <a:pt x="137" y="309"/>
                  </a:cubicBezTo>
                  <a:cubicBezTo>
                    <a:pt x="143" y="309"/>
                    <a:pt x="174" y="304"/>
                    <a:pt x="196" y="300"/>
                  </a:cubicBezTo>
                  <a:lnTo>
                    <a:pt x="196" y="300"/>
                  </a:lnTo>
                  <a:cubicBezTo>
                    <a:pt x="183" y="306"/>
                    <a:pt x="171" y="306"/>
                    <a:pt x="159" y="312"/>
                  </a:cubicBezTo>
                  <a:cubicBezTo>
                    <a:pt x="152" y="314"/>
                    <a:pt x="150" y="314"/>
                    <a:pt x="150" y="314"/>
                  </a:cubicBezTo>
                  <a:cubicBezTo>
                    <a:pt x="150" y="314"/>
                    <a:pt x="192" y="306"/>
                    <a:pt x="202" y="306"/>
                  </a:cubicBezTo>
                  <a:cubicBezTo>
                    <a:pt x="221" y="306"/>
                    <a:pt x="215" y="306"/>
                    <a:pt x="152" y="319"/>
                  </a:cubicBezTo>
                  <a:cubicBezTo>
                    <a:pt x="159" y="319"/>
                    <a:pt x="165" y="319"/>
                    <a:pt x="172" y="318"/>
                  </a:cubicBezTo>
                  <a:lnTo>
                    <a:pt x="172" y="318"/>
                  </a:lnTo>
                  <a:cubicBezTo>
                    <a:pt x="161" y="322"/>
                    <a:pt x="166" y="325"/>
                    <a:pt x="183" y="325"/>
                  </a:cubicBezTo>
                  <a:cubicBezTo>
                    <a:pt x="190" y="322"/>
                    <a:pt x="197" y="320"/>
                    <a:pt x="208" y="319"/>
                  </a:cubicBezTo>
                  <a:lnTo>
                    <a:pt x="208" y="319"/>
                  </a:lnTo>
                  <a:cubicBezTo>
                    <a:pt x="134" y="344"/>
                    <a:pt x="196" y="337"/>
                    <a:pt x="183" y="344"/>
                  </a:cubicBezTo>
                  <a:cubicBezTo>
                    <a:pt x="193" y="344"/>
                    <a:pt x="199" y="344"/>
                    <a:pt x="211" y="340"/>
                  </a:cubicBezTo>
                  <a:lnTo>
                    <a:pt x="211" y="340"/>
                  </a:lnTo>
                  <a:cubicBezTo>
                    <a:pt x="166" y="355"/>
                    <a:pt x="226" y="344"/>
                    <a:pt x="202" y="356"/>
                  </a:cubicBezTo>
                  <a:cubicBezTo>
                    <a:pt x="227" y="350"/>
                    <a:pt x="296" y="337"/>
                    <a:pt x="302" y="337"/>
                  </a:cubicBezTo>
                  <a:cubicBezTo>
                    <a:pt x="307" y="337"/>
                    <a:pt x="311" y="336"/>
                    <a:pt x="312" y="336"/>
                  </a:cubicBezTo>
                  <a:cubicBezTo>
                    <a:pt x="324" y="336"/>
                    <a:pt x="243" y="353"/>
                    <a:pt x="206" y="360"/>
                  </a:cubicBezTo>
                  <a:lnTo>
                    <a:pt x="206" y="360"/>
                  </a:lnTo>
                  <a:cubicBezTo>
                    <a:pt x="210" y="360"/>
                    <a:pt x="213" y="359"/>
                    <a:pt x="215" y="359"/>
                  </a:cubicBezTo>
                  <a:cubicBezTo>
                    <a:pt x="220" y="359"/>
                    <a:pt x="224" y="360"/>
                    <a:pt x="225" y="361"/>
                  </a:cubicBezTo>
                  <a:lnTo>
                    <a:pt x="225" y="361"/>
                  </a:lnTo>
                  <a:cubicBezTo>
                    <a:pt x="236" y="359"/>
                    <a:pt x="245" y="358"/>
                    <a:pt x="249" y="358"/>
                  </a:cubicBezTo>
                  <a:cubicBezTo>
                    <a:pt x="254" y="358"/>
                    <a:pt x="252" y="359"/>
                    <a:pt x="240" y="362"/>
                  </a:cubicBezTo>
                  <a:lnTo>
                    <a:pt x="233" y="362"/>
                  </a:lnTo>
                  <a:cubicBezTo>
                    <a:pt x="227" y="368"/>
                    <a:pt x="196" y="375"/>
                    <a:pt x="202" y="375"/>
                  </a:cubicBezTo>
                  <a:cubicBezTo>
                    <a:pt x="221" y="370"/>
                    <a:pt x="228" y="369"/>
                    <a:pt x="232" y="369"/>
                  </a:cubicBezTo>
                  <a:cubicBezTo>
                    <a:pt x="237" y="369"/>
                    <a:pt x="237" y="370"/>
                    <a:pt x="245" y="370"/>
                  </a:cubicBezTo>
                  <a:cubicBezTo>
                    <a:pt x="249" y="370"/>
                    <a:pt x="255" y="370"/>
                    <a:pt x="264" y="368"/>
                  </a:cubicBezTo>
                  <a:lnTo>
                    <a:pt x="264" y="368"/>
                  </a:lnTo>
                  <a:cubicBezTo>
                    <a:pt x="246" y="375"/>
                    <a:pt x="227" y="375"/>
                    <a:pt x="221" y="375"/>
                  </a:cubicBezTo>
                  <a:cubicBezTo>
                    <a:pt x="213" y="378"/>
                    <a:pt x="212" y="379"/>
                    <a:pt x="214" y="379"/>
                  </a:cubicBezTo>
                  <a:cubicBezTo>
                    <a:pt x="221" y="379"/>
                    <a:pt x="263" y="368"/>
                    <a:pt x="277" y="368"/>
                  </a:cubicBezTo>
                  <a:cubicBezTo>
                    <a:pt x="283" y="367"/>
                    <a:pt x="287" y="367"/>
                    <a:pt x="288" y="367"/>
                  </a:cubicBezTo>
                  <a:cubicBezTo>
                    <a:pt x="294" y="367"/>
                    <a:pt x="267" y="375"/>
                    <a:pt x="252" y="375"/>
                  </a:cubicBezTo>
                  <a:cubicBezTo>
                    <a:pt x="245" y="376"/>
                    <a:pt x="241" y="377"/>
                    <a:pt x="238" y="378"/>
                  </a:cubicBezTo>
                  <a:lnTo>
                    <a:pt x="238" y="378"/>
                  </a:lnTo>
                  <a:cubicBezTo>
                    <a:pt x="241" y="378"/>
                    <a:pt x="243" y="377"/>
                    <a:pt x="246" y="377"/>
                  </a:cubicBezTo>
                  <a:lnTo>
                    <a:pt x="246" y="377"/>
                  </a:lnTo>
                  <a:cubicBezTo>
                    <a:pt x="245" y="377"/>
                    <a:pt x="245" y="377"/>
                    <a:pt x="245" y="377"/>
                  </a:cubicBezTo>
                  <a:cubicBezTo>
                    <a:pt x="246" y="377"/>
                    <a:pt x="248" y="377"/>
                    <a:pt x="250" y="376"/>
                  </a:cubicBezTo>
                  <a:lnTo>
                    <a:pt x="250" y="376"/>
                  </a:lnTo>
                  <a:cubicBezTo>
                    <a:pt x="254" y="376"/>
                    <a:pt x="257" y="375"/>
                    <a:pt x="258" y="375"/>
                  </a:cubicBezTo>
                  <a:lnTo>
                    <a:pt x="258" y="375"/>
                  </a:lnTo>
                  <a:cubicBezTo>
                    <a:pt x="252" y="381"/>
                    <a:pt x="264" y="381"/>
                    <a:pt x="221" y="387"/>
                  </a:cubicBezTo>
                  <a:lnTo>
                    <a:pt x="258" y="387"/>
                  </a:lnTo>
                  <a:cubicBezTo>
                    <a:pt x="264" y="381"/>
                    <a:pt x="277" y="375"/>
                    <a:pt x="308" y="368"/>
                  </a:cubicBezTo>
                  <a:cubicBezTo>
                    <a:pt x="314" y="368"/>
                    <a:pt x="327" y="368"/>
                    <a:pt x="308" y="375"/>
                  </a:cubicBezTo>
                  <a:lnTo>
                    <a:pt x="296" y="375"/>
                  </a:lnTo>
                  <a:cubicBezTo>
                    <a:pt x="302" y="375"/>
                    <a:pt x="302" y="376"/>
                    <a:pt x="305" y="376"/>
                  </a:cubicBezTo>
                  <a:cubicBezTo>
                    <a:pt x="308" y="376"/>
                    <a:pt x="314" y="375"/>
                    <a:pt x="333" y="369"/>
                  </a:cubicBezTo>
                  <a:lnTo>
                    <a:pt x="333" y="369"/>
                  </a:lnTo>
                  <a:lnTo>
                    <a:pt x="277" y="387"/>
                  </a:lnTo>
                  <a:cubicBezTo>
                    <a:pt x="308" y="381"/>
                    <a:pt x="308" y="381"/>
                    <a:pt x="314" y="381"/>
                  </a:cubicBezTo>
                  <a:cubicBezTo>
                    <a:pt x="271" y="393"/>
                    <a:pt x="221" y="400"/>
                    <a:pt x="215" y="406"/>
                  </a:cubicBezTo>
                  <a:lnTo>
                    <a:pt x="258" y="400"/>
                  </a:lnTo>
                  <a:cubicBezTo>
                    <a:pt x="264" y="400"/>
                    <a:pt x="252" y="400"/>
                    <a:pt x="227" y="406"/>
                  </a:cubicBezTo>
                  <a:cubicBezTo>
                    <a:pt x="223" y="408"/>
                    <a:pt x="224" y="409"/>
                    <a:pt x="228" y="409"/>
                  </a:cubicBezTo>
                  <a:cubicBezTo>
                    <a:pt x="244" y="409"/>
                    <a:pt x="308" y="397"/>
                    <a:pt x="319" y="397"/>
                  </a:cubicBezTo>
                  <a:cubicBezTo>
                    <a:pt x="322" y="397"/>
                    <a:pt x="321" y="397"/>
                    <a:pt x="314" y="400"/>
                  </a:cubicBezTo>
                  <a:cubicBezTo>
                    <a:pt x="304" y="401"/>
                    <a:pt x="295" y="402"/>
                    <a:pt x="288" y="403"/>
                  </a:cubicBezTo>
                  <a:lnTo>
                    <a:pt x="288" y="403"/>
                  </a:lnTo>
                  <a:cubicBezTo>
                    <a:pt x="288" y="403"/>
                    <a:pt x="288" y="403"/>
                    <a:pt x="288" y="403"/>
                  </a:cubicBezTo>
                  <a:cubicBezTo>
                    <a:pt x="296" y="403"/>
                    <a:pt x="294" y="406"/>
                    <a:pt x="302" y="406"/>
                  </a:cubicBezTo>
                  <a:cubicBezTo>
                    <a:pt x="183" y="431"/>
                    <a:pt x="277" y="418"/>
                    <a:pt x="221" y="437"/>
                  </a:cubicBezTo>
                  <a:cubicBezTo>
                    <a:pt x="244" y="432"/>
                    <a:pt x="252" y="431"/>
                    <a:pt x="255" y="431"/>
                  </a:cubicBezTo>
                  <a:cubicBezTo>
                    <a:pt x="258" y="431"/>
                    <a:pt x="256" y="432"/>
                    <a:pt x="256" y="432"/>
                  </a:cubicBezTo>
                  <a:lnTo>
                    <a:pt x="256" y="432"/>
                  </a:lnTo>
                  <a:cubicBezTo>
                    <a:pt x="231" y="437"/>
                    <a:pt x="234" y="437"/>
                    <a:pt x="240" y="437"/>
                  </a:cubicBezTo>
                  <a:cubicBezTo>
                    <a:pt x="246" y="437"/>
                    <a:pt x="255" y="437"/>
                    <a:pt x="233" y="443"/>
                  </a:cubicBezTo>
                  <a:lnTo>
                    <a:pt x="302" y="431"/>
                  </a:lnTo>
                  <a:lnTo>
                    <a:pt x="302" y="431"/>
                  </a:lnTo>
                  <a:cubicBezTo>
                    <a:pt x="297" y="432"/>
                    <a:pt x="296" y="432"/>
                    <a:pt x="295" y="432"/>
                  </a:cubicBezTo>
                  <a:cubicBezTo>
                    <a:pt x="294" y="432"/>
                    <a:pt x="339" y="424"/>
                    <a:pt x="346" y="424"/>
                  </a:cubicBezTo>
                  <a:cubicBezTo>
                    <a:pt x="349" y="424"/>
                    <a:pt x="343" y="426"/>
                    <a:pt x="321" y="431"/>
                  </a:cubicBezTo>
                  <a:cubicBezTo>
                    <a:pt x="302" y="437"/>
                    <a:pt x="277" y="443"/>
                    <a:pt x="264" y="443"/>
                  </a:cubicBezTo>
                  <a:cubicBezTo>
                    <a:pt x="243" y="449"/>
                    <a:pt x="241" y="451"/>
                    <a:pt x="246" y="451"/>
                  </a:cubicBezTo>
                  <a:cubicBezTo>
                    <a:pt x="252" y="451"/>
                    <a:pt x="268" y="448"/>
                    <a:pt x="272" y="448"/>
                  </a:cubicBezTo>
                  <a:cubicBezTo>
                    <a:pt x="273" y="448"/>
                    <a:pt x="274" y="448"/>
                    <a:pt x="273" y="449"/>
                  </a:cubicBezTo>
                  <a:lnTo>
                    <a:pt x="273" y="449"/>
                  </a:lnTo>
                  <a:cubicBezTo>
                    <a:pt x="296" y="443"/>
                    <a:pt x="322" y="437"/>
                    <a:pt x="339" y="437"/>
                  </a:cubicBezTo>
                  <a:lnTo>
                    <a:pt x="339" y="437"/>
                  </a:lnTo>
                  <a:cubicBezTo>
                    <a:pt x="308" y="443"/>
                    <a:pt x="277" y="456"/>
                    <a:pt x="264" y="456"/>
                  </a:cubicBezTo>
                  <a:cubicBezTo>
                    <a:pt x="277" y="456"/>
                    <a:pt x="302" y="456"/>
                    <a:pt x="277" y="462"/>
                  </a:cubicBezTo>
                  <a:lnTo>
                    <a:pt x="246" y="462"/>
                  </a:lnTo>
                  <a:cubicBezTo>
                    <a:pt x="240" y="465"/>
                    <a:pt x="243" y="467"/>
                    <a:pt x="250" y="467"/>
                  </a:cubicBezTo>
                  <a:cubicBezTo>
                    <a:pt x="258" y="467"/>
                    <a:pt x="271" y="465"/>
                    <a:pt x="283" y="462"/>
                  </a:cubicBezTo>
                  <a:lnTo>
                    <a:pt x="283" y="462"/>
                  </a:lnTo>
                  <a:cubicBezTo>
                    <a:pt x="233" y="474"/>
                    <a:pt x="264" y="474"/>
                    <a:pt x="233" y="487"/>
                  </a:cubicBezTo>
                  <a:cubicBezTo>
                    <a:pt x="251" y="483"/>
                    <a:pt x="257" y="482"/>
                    <a:pt x="258" y="482"/>
                  </a:cubicBezTo>
                  <a:cubicBezTo>
                    <a:pt x="261" y="482"/>
                    <a:pt x="252" y="485"/>
                    <a:pt x="257" y="485"/>
                  </a:cubicBezTo>
                  <a:cubicBezTo>
                    <a:pt x="260" y="485"/>
                    <a:pt x="269" y="484"/>
                    <a:pt x="289" y="481"/>
                  </a:cubicBezTo>
                  <a:lnTo>
                    <a:pt x="271" y="481"/>
                  </a:lnTo>
                  <a:cubicBezTo>
                    <a:pt x="289" y="481"/>
                    <a:pt x="345" y="468"/>
                    <a:pt x="345" y="468"/>
                  </a:cubicBezTo>
                  <a:lnTo>
                    <a:pt x="345" y="468"/>
                  </a:lnTo>
                  <a:lnTo>
                    <a:pt x="296" y="481"/>
                  </a:lnTo>
                  <a:cubicBezTo>
                    <a:pt x="227" y="493"/>
                    <a:pt x="283" y="487"/>
                    <a:pt x="252" y="493"/>
                  </a:cubicBezTo>
                  <a:cubicBezTo>
                    <a:pt x="262" y="492"/>
                    <a:pt x="267" y="491"/>
                    <a:pt x="270" y="491"/>
                  </a:cubicBezTo>
                  <a:cubicBezTo>
                    <a:pt x="275" y="491"/>
                    <a:pt x="272" y="493"/>
                    <a:pt x="273" y="493"/>
                  </a:cubicBezTo>
                  <a:cubicBezTo>
                    <a:pt x="273" y="493"/>
                    <a:pt x="276" y="491"/>
                    <a:pt x="289" y="487"/>
                  </a:cubicBezTo>
                  <a:lnTo>
                    <a:pt x="308" y="487"/>
                  </a:lnTo>
                  <a:cubicBezTo>
                    <a:pt x="316" y="487"/>
                    <a:pt x="325" y="484"/>
                    <a:pt x="331" y="484"/>
                  </a:cubicBezTo>
                  <a:cubicBezTo>
                    <a:pt x="334" y="484"/>
                    <a:pt x="337" y="485"/>
                    <a:pt x="339" y="487"/>
                  </a:cubicBezTo>
                  <a:cubicBezTo>
                    <a:pt x="344" y="487"/>
                    <a:pt x="305" y="495"/>
                    <a:pt x="293" y="495"/>
                  </a:cubicBezTo>
                  <a:cubicBezTo>
                    <a:pt x="290" y="495"/>
                    <a:pt x="288" y="494"/>
                    <a:pt x="289" y="493"/>
                  </a:cubicBezTo>
                  <a:lnTo>
                    <a:pt x="289" y="493"/>
                  </a:lnTo>
                  <a:cubicBezTo>
                    <a:pt x="268" y="499"/>
                    <a:pt x="269" y="501"/>
                    <a:pt x="276" y="501"/>
                  </a:cubicBezTo>
                  <a:cubicBezTo>
                    <a:pt x="283" y="501"/>
                    <a:pt x="296" y="499"/>
                    <a:pt x="296" y="499"/>
                  </a:cubicBezTo>
                  <a:lnTo>
                    <a:pt x="296" y="499"/>
                  </a:lnTo>
                  <a:cubicBezTo>
                    <a:pt x="290" y="501"/>
                    <a:pt x="285" y="502"/>
                    <a:pt x="283" y="502"/>
                  </a:cubicBezTo>
                  <a:lnTo>
                    <a:pt x="283" y="502"/>
                  </a:lnTo>
                  <a:cubicBezTo>
                    <a:pt x="282" y="502"/>
                    <a:pt x="282" y="502"/>
                    <a:pt x="282" y="502"/>
                  </a:cubicBezTo>
                  <a:cubicBezTo>
                    <a:pt x="282" y="502"/>
                    <a:pt x="282" y="502"/>
                    <a:pt x="281" y="503"/>
                  </a:cubicBezTo>
                  <a:lnTo>
                    <a:pt x="281" y="503"/>
                  </a:lnTo>
                  <a:cubicBezTo>
                    <a:pt x="280" y="503"/>
                    <a:pt x="279" y="503"/>
                    <a:pt x="278" y="504"/>
                  </a:cubicBezTo>
                  <a:lnTo>
                    <a:pt x="278" y="504"/>
                  </a:lnTo>
                  <a:cubicBezTo>
                    <a:pt x="277" y="504"/>
                    <a:pt x="274" y="505"/>
                    <a:pt x="271" y="506"/>
                  </a:cubicBezTo>
                  <a:lnTo>
                    <a:pt x="227" y="518"/>
                  </a:lnTo>
                  <a:cubicBezTo>
                    <a:pt x="227" y="518"/>
                    <a:pt x="277" y="512"/>
                    <a:pt x="296" y="506"/>
                  </a:cubicBezTo>
                  <a:lnTo>
                    <a:pt x="296" y="506"/>
                  </a:lnTo>
                  <a:cubicBezTo>
                    <a:pt x="258" y="518"/>
                    <a:pt x="296" y="518"/>
                    <a:pt x="321" y="518"/>
                  </a:cubicBezTo>
                  <a:cubicBezTo>
                    <a:pt x="335" y="518"/>
                    <a:pt x="313" y="525"/>
                    <a:pt x="299" y="529"/>
                  </a:cubicBezTo>
                  <a:lnTo>
                    <a:pt x="299" y="529"/>
                  </a:lnTo>
                  <a:cubicBezTo>
                    <a:pt x="307" y="527"/>
                    <a:pt x="319" y="526"/>
                    <a:pt x="325" y="525"/>
                  </a:cubicBezTo>
                  <a:lnTo>
                    <a:pt x="325" y="525"/>
                  </a:lnTo>
                  <a:cubicBezTo>
                    <a:pt x="303" y="532"/>
                    <a:pt x="304" y="533"/>
                    <a:pt x="312" y="533"/>
                  </a:cubicBezTo>
                  <a:cubicBezTo>
                    <a:pt x="318" y="533"/>
                    <a:pt x="329" y="532"/>
                    <a:pt x="334" y="532"/>
                  </a:cubicBezTo>
                  <a:cubicBezTo>
                    <a:pt x="339" y="532"/>
                    <a:pt x="340" y="533"/>
                    <a:pt x="327" y="537"/>
                  </a:cubicBezTo>
                  <a:cubicBezTo>
                    <a:pt x="337" y="537"/>
                    <a:pt x="315" y="541"/>
                    <a:pt x="298" y="543"/>
                  </a:cubicBezTo>
                  <a:lnTo>
                    <a:pt x="298" y="543"/>
                  </a:lnTo>
                  <a:cubicBezTo>
                    <a:pt x="315" y="543"/>
                    <a:pt x="335" y="542"/>
                    <a:pt x="377" y="537"/>
                  </a:cubicBezTo>
                  <a:lnTo>
                    <a:pt x="377" y="537"/>
                  </a:lnTo>
                  <a:cubicBezTo>
                    <a:pt x="358" y="543"/>
                    <a:pt x="339" y="543"/>
                    <a:pt x="333" y="543"/>
                  </a:cubicBezTo>
                  <a:cubicBezTo>
                    <a:pt x="333" y="546"/>
                    <a:pt x="336" y="548"/>
                    <a:pt x="344" y="548"/>
                  </a:cubicBezTo>
                  <a:cubicBezTo>
                    <a:pt x="352" y="548"/>
                    <a:pt x="364" y="546"/>
                    <a:pt x="383" y="543"/>
                  </a:cubicBezTo>
                  <a:cubicBezTo>
                    <a:pt x="387" y="542"/>
                    <a:pt x="388" y="541"/>
                    <a:pt x="387" y="541"/>
                  </a:cubicBezTo>
                  <a:lnTo>
                    <a:pt x="387" y="541"/>
                  </a:lnTo>
                  <a:cubicBezTo>
                    <a:pt x="386" y="541"/>
                    <a:pt x="371" y="545"/>
                    <a:pt x="366" y="545"/>
                  </a:cubicBezTo>
                  <a:cubicBezTo>
                    <a:pt x="364" y="545"/>
                    <a:pt x="363" y="544"/>
                    <a:pt x="364" y="543"/>
                  </a:cubicBezTo>
                  <a:cubicBezTo>
                    <a:pt x="386" y="539"/>
                    <a:pt x="414" y="534"/>
                    <a:pt x="425" y="534"/>
                  </a:cubicBezTo>
                  <a:cubicBezTo>
                    <a:pt x="429" y="534"/>
                    <a:pt x="430" y="535"/>
                    <a:pt x="426" y="537"/>
                  </a:cubicBezTo>
                  <a:lnTo>
                    <a:pt x="445" y="537"/>
                  </a:lnTo>
                  <a:cubicBezTo>
                    <a:pt x="433" y="540"/>
                    <a:pt x="430" y="540"/>
                    <a:pt x="426" y="540"/>
                  </a:cubicBezTo>
                  <a:cubicBezTo>
                    <a:pt x="423" y="540"/>
                    <a:pt x="420" y="540"/>
                    <a:pt x="408" y="543"/>
                  </a:cubicBezTo>
                  <a:cubicBezTo>
                    <a:pt x="339" y="555"/>
                    <a:pt x="364" y="555"/>
                    <a:pt x="358" y="562"/>
                  </a:cubicBezTo>
                  <a:cubicBezTo>
                    <a:pt x="370" y="555"/>
                    <a:pt x="383" y="555"/>
                    <a:pt x="402" y="549"/>
                  </a:cubicBezTo>
                  <a:cubicBezTo>
                    <a:pt x="420" y="549"/>
                    <a:pt x="364" y="562"/>
                    <a:pt x="364" y="562"/>
                  </a:cubicBezTo>
                  <a:lnTo>
                    <a:pt x="408" y="555"/>
                  </a:lnTo>
                  <a:lnTo>
                    <a:pt x="408" y="555"/>
                  </a:lnTo>
                  <a:cubicBezTo>
                    <a:pt x="410" y="557"/>
                    <a:pt x="415" y="557"/>
                    <a:pt x="421" y="557"/>
                  </a:cubicBezTo>
                  <a:cubicBezTo>
                    <a:pt x="448" y="557"/>
                    <a:pt x="503" y="548"/>
                    <a:pt x="539" y="543"/>
                  </a:cubicBezTo>
                  <a:lnTo>
                    <a:pt x="557" y="543"/>
                  </a:lnTo>
                  <a:cubicBezTo>
                    <a:pt x="542" y="546"/>
                    <a:pt x="542" y="546"/>
                    <a:pt x="542" y="546"/>
                  </a:cubicBezTo>
                  <a:cubicBezTo>
                    <a:pt x="543" y="546"/>
                    <a:pt x="545" y="546"/>
                    <a:pt x="532" y="549"/>
                  </a:cubicBezTo>
                  <a:lnTo>
                    <a:pt x="495" y="555"/>
                  </a:lnTo>
                  <a:cubicBezTo>
                    <a:pt x="489" y="555"/>
                    <a:pt x="433" y="568"/>
                    <a:pt x="402" y="574"/>
                  </a:cubicBezTo>
                  <a:cubicBezTo>
                    <a:pt x="426" y="574"/>
                    <a:pt x="402" y="580"/>
                    <a:pt x="395" y="587"/>
                  </a:cubicBezTo>
                  <a:cubicBezTo>
                    <a:pt x="433" y="577"/>
                    <a:pt x="442" y="577"/>
                    <a:pt x="450" y="577"/>
                  </a:cubicBezTo>
                  <a:cubicBezTo>
                    <a:pt x="458" y="577"/>
                    <a:pt x="464" y="577"/>
                    <a:pt x="495" y="568"/>
                  </a:cubicBezTo>
                  <a:lnTo>
                    <a:pt x="495" y="568"/>
                  </a:lnTo>
                  <a:cubicBezTo>
                    <a:pt x="514" y="574"/>
                    <a:pt x="445" y="587"/>
                    <a:pt x="426" y="587"/>
                  </a:cubicBezTo>
                  <a:cubicBezTo>
                    <a:pt x="458" y="587"/>
                    <a:pt x="439" y="593"/>
                    <a:pt x="445" y="599"/>
                  </a:cubicBezTo>
                  <a:lnTo>
                    <a:pt x="433" y="599"/>
                  </a:lnTo>
                  <a:cubicBezTo>
                    <a:pt x="445" y="599"/>
                    <a:pt x="441" y="605"/>
                    <a:pt x="455" y="605"/>
                  </a:cubicBezTo>
                  <a:cubicBezTo>
                    <a:pt x="459" y="605"/>
                    <a:pt x="465" y="604"/>
                    <a:pt x="473" y="603"/>
                  </a:cubicBezTo>
                  <a:lnTo>
                    <a:pt x="473" y="603"/>
                  </a:lnTo>
                  <a:cubicBezTo>
                    <a:pt x="468" y="604"/>
                    <a:pt x="463" y="605"/>
                    <a:pt x="458" y="605"/>
                  </a:cubicBezTo>
                  <a:cubicBezTo>
                    <a:pt x="454" y="607"/>
                    <a:pt x="455" y="608"/>
                    <a:pt x="458" y="608"/>
                  </a:cubicBezTo>
                  <a:cubicBezTo>
                    <a:pt x="461" y="608"/>
                    <a:pt x="468" y="607"/>
                    <a:pt x="475" y="605"/>
                  </a:cubicBezTo>
                  <a:lnTo>
                    <a:pt x="475" y="605"/>
                  </a:lnTo>
                  <a:cubicBezTo>
                    <a:pt x="495" y="606"/>
                    <a:pt x="467" y="613"/>
                    <a:pt x="477" y="613"/>
                  </a:cubicBezTo>
                  <a:cubicBezTo>
                    <a:pt x="480" y="613"/>
                    <a:pt x="485" y="613"/>
                    <a:pt x="495" y="611"/>
                  </a:cubicBezTo>
                  <a:lnTo>
                    <a:pt x="495" y="611"/>
                  </a:lnTo>
                  <a:cubicBezTo>
                    <a:pt x="476" y="618"/>
                    <a:pt x="470" y="618"/>
                    <a:pt x="464" y="618"/>
                  </a:cubicBezTo>
                  <a:cubicBezTo>
                    <a:pt x="470" y="618"/>
                    <a:pt x="472" y="619"/>
                    <a:pt x="478" y="619"/>
                  </a:cubicBezTo>
                  <a:cubicBezTo>
                    <a:pt x="484" y="619"/>
                    <a:pt x="495" y="618"/>
                    <a:pt x="520" y="611"/>
                  </a:cubicBezTo>
                  <a:lnTo>
                    <a:pt x="520" y="611"/>
                  </a:lnTo>
                  <a:cubicBezTo>
                    <a:pt x="495" y="618"/>
                    <a:pt x="476" y="624"/>
                    <a:pt x="464" y="624"/>
                  </a:cubicBezTo>
                  <a:cubicBezTo>
                    <a:pt x="459" y="625"/>
                    <a:pt x="458" y="626"/>
                    <a:pt x="460" y="626"/>
                  </a:cubicBezTo>
                  <a:cubicBezTo>
                    <a:pt x="466" y="626"/>
                    <a:pt x="493" y="622"/>
                    <a:pt x="502" y="622"/>
                  </a:cubicBezTo>
                  <a:cubicBezTo>
                    <a:pt x="505" y="622"/>
                    <a:pt x="505" y="623"/>
                    <a:pt x="501" y="624"/>
                  </a:cubicBezTo>
                  <a:cubicBezTo>
                    <a:pt x="496" y="624"/>
                    <a:pt x="474" y="629"/>
                    <a:pt x="471" y="630"/>
                  </a:cubicBezTo>
                  <a:lnTo>
                    <a:pt x="471" y="630"/>
                  </a:lnTo>
                  <a:cubicBezTo>
                    <a:pt x="479" y="628"/>
                    <a:pt x="484" y="627"/>
                    <a:pt x="488" y="627"/>
                  </a:cubicBezTo>
                  <a:cubicBezTo>
                    <a:pt x="496" y="627"/>
                    <a:pt x="499" y="630"/>
                    <a:pt x="507" y="630"/>
                  </a:cubicBezTo>
                  <a:cubicBezTo>
                    <a:pt x="489" y="636"/>
                    <a:pt x="483" y="636"/>
                    <a:pt x="458" y="643"/>
                  </a:cubicBezTo>
                  <a:cubicBezTo>
                    <a:pt x="464" y="655"/>
                    <a:pt x="451" y="674"/>
                    <a:pt x="514" y="674"/>
                  </a:cubicBezTo>
                  <a:cubicBezTo>
                    <a:pt x="477" y="681"/>
                    <a:pt x="468" y="682"/>
                    <a:pt x="459" y="683"/>
                  </a:cubicBezTo>
                  <a:lnTo>
                    <a:pt x="459" y="683"/>
                  </a:lnTo>
                  <a:cubicBezTo>
                    <a:pt x="459" y="682"/>
                    <a:pt x="460" y="681"/>
                    <a:pt x="457" y="681"/>
                  </a:cubicBezTo>
                  <a:cubicBezTo>
                    <a:pt x="453" y="681"/>
                    <a:pt x="445" y="682"/>
                    <a:pt x="426" y="686"/>
                  </a:cubicBezTo>
                  <a:cubicBezTo>
                    <a:pt x="444" y="684"/>
                    <a:pt x="452" y="683"/>
                    <a:pt x="459" y="683"/>
                  </a:cubicBezTo>
                  <a:lnTo>
                    <a:pt x="459" y="683"/>
                  </a:lnTo>
                  <a:cubicBezTo>
                    <a:pt x="458" y="684"/>
                    <a:pt x="456" y="686"/>
                    <a:pt x="464" y="686"/>
                  </a:cubicBezTo>
                  <a:lnTo>
                    <a:pt x="458" y="686"/>
                  </a:lnTo>
                  <a:cubicBezTo>
                    <a:pt x="468" y="686"/>
                    <a:pt x="446" y="694"/>
                    <a:pt x="446" y="694"/>
                  </a:cubicBezTo>
                  <a:cubicBezTo>
                    <a:pt x="446" y="694"/>
                    <a:pt x="448" y="694"/>
                    <a:pt x="451" y="692"/>
                  </a:cubicBezTo>
                  <a:lnTo>
                    <a:pt x="464" y="692"/>
                  </a:lnTo>
                  <a:cubicBezTo>
                    <a:pt x="468" y="692"/>
                    <a:pt x="470" y="691"/>
                    <a:pt x="471" y="691"/>
                  </a:cubicBezTo>
                  <a:cubicBezTo>
                    <a:pt x="476" y="691"/>
                    <a:pt x="430" y="702"/>
                    <a:pt x="438" y="702"/>
                  </a:cubicBezTo>
                  <a:cubicBezTo>
                    <a:pt x="441" y="702"/>
                    <a:pt x="448" y="701"/>
                    <a:pt x="464" y="699"/>
                  </a:cubicBezTo>
                  <a:lnTo>
                    <a:pt x="464" y="699"/>
                  </a:lnTo>
                  <a:lnTo>
                    <a:pt x="426" y="705"/>
                  </a:lnTo>
                  <a:cubicBezTo>
                    <a:pt x="436" y="704"/>
                    <a:pt x="442" y="704"/>
                    <a:pt x="445" y="704"/>
                  </a:cubicBezTo>
                  <a:cubicBezTo>
                    <a:pt x="459" y="704"/>
                    <a:pt x="437" y="709"/>
                    <a:pt x="438" y="709"/>
                  </a:cubicBezTo>
                  <a:cubicBezTo>
                    <a:pt x="438" y="709"/>
                    <a:pt x="443" y="708"/>
                    <a:pt x="458" y="705"/>
                  </a:cubicBezTo>
                  <a:lnTo>
                    <a:pt x="458" y="705"/>
                  </a:lnTo>
                  <a:lnTo>
                    <a:pt x="445" y="711"/>
                  </a:lnTo>
                  <a:cubicBezTo>
                    <a:pt x="441" y="712"/>
                    <a:pt x="440" y="712"/>
                    <a:pt x="441" y="712"/>
                  </a:cubicBezTo>
                  <a:cubicBezTo>
                    <a:pt x="445" y="712"/>
                    <a:pt x="478" y="707"/>
                    <a:pt x="483" y="707"/>
                  </a:cubicBezTo>
                  <a:cubicBezTo>
                    <a:pt x="486" y="707"/>
                    <a:pt x="483" y="708"/>
                    <a:pt x="470" y="711"/>
                  </a:cubicBezTo>
                  <a:cubicBezTo>
                    <a:pt x="479" y="711"/>
                    <a:pt x="488" y="711"/>
                    <a:pt x="510" y="709"/>
                  </a:cubicBezTo>
                  <a:lnTo>
                    <a:pt x="510" y="709"/>
                  </a:lnTo>
                  <a:cubicBezTo>
                    <a:pt x="498" y="711"/>
                    <a:pt x="485" y="714"/>
                    <a:pt x="476" y="717"/>
                  </a:cubicBezTo>
                  <a:cubicBezTo>
                    <a:pt x="501" y="722"/>
                    <a:pt x="498" y="732"/>
                    <a:pt x="532" y="732"/>
                  </a:cubicBezTo>
                  <a:cubicBezTo>
                    <a:pt x="540" y="732"/>
                    <a:pt x="550" y="731"/>
                    <a:pt x="563" y="730"/>
                  </a:cubicBezTo>
                  <a:lnTo>
                    <a:pt x="563" y="730"/>
                  </a:lnTo>
                  <a:cubicBezTo>
                    <a:pt x="560" y="733"/>
                    <a:pt x="555" y="735"/>
                    <a:pt x="549" y="735"/>
                  </a:cubicBezTo>
                  <a:lnTo>
                    <a:pt x="549" y="735"/>
                  </a:lnTo>
                  <a:cubicBezTo>
                    <a:pt x="548" y="735"/>
                    <a:pt x="547" y="735"/>
                    <a:pt x="545" y="735"/>
                  </a:cubicBezTo>
                  <a:cubicBezTo>
                    <a:pt x="542" y="735"/>
                    <a:pt x="538" y="735"/>
                    <a:pt x="532" y="736"/>
                  </a:cubicBezTo>
                  <a:cubicBezTo>
                    <a:pt x="538" y="736"/>
                    <a:pt x="544" y="736"/>
                    <a:pt x="549" y="735"/>
                  </a:cubicBezTo>
                  <a:lnTo>
                    <a:pt x="549" y="735"/>
                  </a:lnTo>
                  <a:cubicBezTo>
                    <a:pt x="561" y="737"/>
                    <a:pt x="526" y="748"/>
                    <a:pt x="542" y="748"/>
                  </a:cubicBezTo>
                  <a:cubicBezTo>
                    <a:pt x="548" y="748"/>
                    <a:pt x="562" y="747"/>
                    <a:pt x="588" y="742"/>
                  </a:cubicBezTo>
                  <a:lnTo>
                    <a:pt x="622" y="738"/>
                  </a:lnTo>
                  <a:lnTo>
                    <a:pt x="622" y="738"/>
                  </a:lnTo>
                  <a:cubicBezTo>
                    <a:pt x="604" y="742"/>
                    <a:pt x="584" y="749"/>
                    <a:pt x="570" y="749"/>
                  </a:cubicBezTo>
                  <a:cubicBezTo>
                    <a:pt x="587" y="749"/>
                    <a:pt x="589" y="750"/>
                    <a:pt x="595" y="751"/>
                  </a:cubicBezTo>
                  <a:lnTo>
                    <a:pt x="595" y="751"/>
                  </a:lnTo>
                  <a:cubicBezTo>
                    <a:pt x="591" y="752"/>
                    <a:pt x="587" y="753"/>
                    <a:pt x="582" y="755"/>
                  </a:cubicBezTo>
                  <a:cubicBezTo>
                    <a:pt x="581" y="756"/>
                    <a:pt x="583" y="757"/>
                    <a:pt x="587" y="757"/>
                  </a:cubicBezTo>
                  <a:cubicBezTo>
                    <a:pt x="597" y="757"/>
                    <a:pt x="622" y="753"/>
                    <a:pt x="631" y="753"/>
                  </a:cubicBezTo>
                  <a:cubicBezTo>
                    <a:pt x="634" y="753"/>
                    <a:pt x="635" y="753"/>
                    <a:pt x="632" y="755"/>
                  </a:cubicBezTo>
                  <a:lnTo>
                    <a:pt x="613" y="755"/>
                  </a:lnTo>
                  <a:cubicBezTo>
                    <a:pt x="545" y="781"/>
                    <a:pt x="490" y="807"/>
                    <a:pt x="542" y="807"/>
                  </a:cubicBezTo>
                  <a:cubicBezTo>
                    <a:pt x="552" y="807"/>
                    <a:pt x="565" y="807"/>
                    <a:pt x="582" y="805"/>
                  </a:cubicBezTo>
                  <a:cubicBezTo>
                    <a:pt x="601" y="805"/>
                    <a:pt x="514" y="823"/>
                    <a:pt x="520" y="823"/>
                  </a:cubicBezTo>
                  <a:cubicBezTo>
                    <a:pt x="532" y="822"/>
                    <a:pt x="540" y="821"/>
                    <a:pt x="546" y="821"/>
                  </a:cubicBezTo>
                  <a:cubicBezTo>
                    <a:pt x="575" y="821"/>
                    <a:pt x="525" y="840"/>
                    <a:pt x="563" y="840"/>
                  </a:cubicBezTo>
                  <a:cubicBezTo>
                    <a:pt x="573" y="840"/>
                    <a:pt x="588" y="839"/>
                    <a:pt x="613" y="836"/>
                  </a:cubicBezTo>
                  <a:lnTo>
                    <a:pt x="613" y="829"/>
                  </a:lnTo>
                  <a:cubicBezTo>
                    <a:pt x="651" y="829"/>
                    <a:pt x="800" y="805"/>
                    <a:pt x="800" y="805"/>
                  </a:cubicBezTo>
                  <a:cubicBezTo>
                    <a:pt x="744" y="792"/>
                    <a:pt x="806" y="767"/>
                    <a:pt x="881" y="730"/>
                  </a:cubicBezTo>
                  <a:cubicBezTo>
                    <a:pt x="869" y="724"/>
                    <a:pt x="844" y="724"/>
                    <a:pt x="863" y="711"/>
                  </a:cubicBezTo>
                  <a:cubicBezTo>
                    <a:pt x="844" y="686"/>
                    <a:pt x="956" y="643"/>
                    <a:pt x="900" y="624"/>
                  </a:cubicBezTo>
                  <a:lnTo>
                    <a:pt x="900" y="624"/>
                  </a:lnTo>
                  <a:cubicBezTo>
                    <a:pt x="881" y="630"/>
                    <a:pt x="856" y="636"/>
                    <a:pt x="844" y="636"/>
                  </a:cubicBezTo>
                  <a:lnTo>
                    <a:pt x="858" y="632"/>
                  </a:lnTo>
                  <a:lnTo>
                    <a:pt x="858" y="632"/>
                  </a:lnTo>
                  <a:cubicBezTo>
                    <a:pt x="866" y="631"/>
                    <a:pt x="873" y="630"/>
                    <a:pt x="875" y="630"/>
                  </a:cubicBezTo>
                  <a:cubicBezTo>
                    <a:pt x="875" y="618"/>
                    <a:pt x="856" y="611"/>
                    <a:pt x="863" y="599"/>
                  </a:cubicBezTo>
                  <a:lnTo>
                    <a:pt x="863" y="599"/>
                  </a:lnTo>
                  <a:cubicBezTo>
                    <a:pt x="842" y="604"/>
                    <a:pt x="836" y="605"/>
                    <a:pt x="833" y="605"/>
                  </a:cubicBezTo>
                  <a:cubicBezTo>
                    <a:pt x="830" y="605"/>
                    <a:pt x="832" y="603"/>
                    <a:pt x="824" y="603"/>
                  </a:cubicBezTo>
                  <a:cubicBezTo>
                    <a:pt x="821" y="603"/>
                    <a:pt x="815" y="604"/>
                    <a:pt x="807" y="605"/>
                  </a:cubicBezTo>
                  <a:lnTo>
                    <a:pt x="807" y="605"/>
                  </a:lnTo>
                  <a:cubicBezTo>
                    <a:pt x="800" y="603"/>
                    <a:pt x="815" y="598"/>
                    <a:pt x="863" y="580"/>
                  </a:cubicBezTo>
                  <a:cubicBezTo>
                    <a:pt x="906" y="543"/>
                    <a:pt x="863" y="530"/>
                    <a:pt x="869" y="499"/>
                  </a:cubicBezTo>
                  <a:cubicBezTo>
                    <a:pt x="856" y="474"/>
                    <a:pt x="800" y="462"/>
                    <a:pt x="782" y="437"/>
                  </a:cubicBezTo>
                  <a:cubicBezTo>
                    <a:pt x="735" y="443"/>
                    <a:pt x="722" y="443"/>
                    <a:pt x="711" y="443"/>
                  </a:cubicBezTo>
                  <a:cubicBezTo>
                    <a:pt x="701" y="443"/>
                    <a:pt x="691" y="443"/>
                    <a:pt x="651" y="449"/>
                  </a:cubicBezTo>
                  <a:lnTo>
                    <a:pt x="676" y="443"/>
                  </a:lnTo>
                  <a:cubicBezTo>
                    <a:pt x="638" y="443"/>
                    <a:pt x="682" y="437"/>
                    <a:pt x="719" y="425"/>
                  </a:cubicBezTo>
                  <a:lnTo>
                    <a:pt x="719" y="425"/>
                  </a:lnTo>
                  <a:cubicBezTo>
                    <a:pt x="682" y="431"/>
                    <a:pt x="707" y="425"/>
                    <a:pt x="657" y="437"/>
                  </a:cubicBezTo>
                  <a:cubicBezTo>
                    <a:pt x="651" y="438"/>
                    <a:pt x="648" y="438"/>
                    <a:pt x="646" y="438"/>
                  </a:cubicBezTo>
                  <a:cubicBezTo>
                    <a:pt x="632" y="438"/>
                    <a:pt x="723" y="418"/>
                    <a:pt x="707" y="418"/>
                  </a:cubicBezTo>
                  <a:cubicBezTo>
                    <a:pt x="709" y="417"/>
                    <a:pt x="710" y="417"/>
                    <a:pt x="708" y="417"/>
                  </a:cubicBezTo>
                  <a:cubicBezTo>
                    <a:pt x="705" y="417"/>
                    <a:pt x="690" y="420"/>
                    <a:pt x="687" y="420"/>
                  </a:cubicBezTo>
                  <a:cubicBezTo>
                    <a:pt x="685" y="420"/>
                    <a:pt x="685" y="420"/>
                    <a:pt x="688" y="418"/>
                  </a:cubicBezTo>
                  <a:lnTo>
                    <a:pt x="688" y="418"/>
                  </a:lnTo>
                  <a:cubicBezTo>
                    <a:pt x="676" y="420"/>
                    <a:pt x="670" y="420"/>
                    <a:pt x="668" y="421"/>
                  </a:cubicBezTo>
                  <a:lnTo>
                    <a:pt x="668" y="421"/>
                  </a:lnTo>
                  <a:cubicBezTo>
                    <a:pt x="674" y="420"/>
                    <a:pt x="733" y="411"/>
                    <a:pt x="769" y="393"/>
                  </a:cubicBezTo>
                  <a:cubicBezTo>
                    <a:pt x="744" y="387"/>
                    <a:pt x="688" y="387"/>
                    <a:pt x="719" y="368"/>
                  </a:cubicBezTo>
                  <a:lnTo>
                    <a:pt x="719" y="368"/>
                  </a:lnTo>
                  <a:cubicBezTo>
                    <a:pt x="719" y="369"/>
                    <a:pt x="695" y="376"/>
                    <a:pt x="686" y="376"/>
                  </a:cubicBezTo>
                  <a:cubicBezTo>
                    <a:pt x="683" y="376"/>
                    <a:pt x="682" y="376"/>
                    <a:pt x="682" y="375"/>
                  </a:cubicBezTo>
                  <a:cubicBezTo>
                    <a:pt x="706" y="369"/>
                    <a:pt x="713" y="367"/>
                    <a:pt x="713" y="367"/>
                  </a:cubicBezTo>
                  <a:lnTo>
                    <a:pt x="713" y="367"/>
                  </a:lnTo>
                  <a:cubicBezTo>
                    <a:pt x="713" y="367"/>
                    <a:pt x="690" y="372"/>
                    <a:pt x="684" y="372"/>
                  </a:cubicBezTo>
                  <a:cubicBezTo>
                    <a:pt x="681" y="372"/>
                    <a:pt x="681" y="371"/>
                    <a:pt x="688" y="368"/>
                  </a:cubicBezTo>
                  <a:cubicBezTo>
                    <a:pt x="707" y="368"/>
                    <a:pt x="713" y="368"/>
                    <a:pt x="719" y="362"/>
                  </a:cubicBezTo>
                  <a:cubicBezTo>
                    <a:pt x="754" y="351"/>
                    <a:pt x="707" y="361"/>
                    <a:pt x="732" y="347"/>
                  </a:cubicBezTo>
                  <a:lnTo>
                    <a:pt x="732" y="347"/>
                  </a:lnTo>
                  <a:cubicBezTo>
                    <a:pt x="730" y="347"/>
                    <a:pt x="729" y="347"/>
                    <a:pt x="728" y="347"/>
                  </a:cubicBezTo>
                  <a:cubicBezTo>
                    <a:pt x="720" y="347"/>
                    <a:pt x="754" y="336"/>
                    <a:pt x="742" y="336"/>
                  </a:cubicBezTo>
                  <a:cubicBezTo>
                    <a:pt x="740" y="336"/>
                    <a:pt x="737" y="337"/>
                    <a:pt x="732" y="337"/>
                  </a:cubicBezTo>
                  <a:cubicBezTo>
                    <a:pt x="757" y="332"/>
                    <a:pt x="758" y="327"/>
                    <a:pt x="763" y="326"/>
                  </a:cubicBezTo>
                  <a:lnTo>
                    <a:pt x="763" y="326"/>
                  </a:lnTo>
                  <a:cubicBezTo>
                    <a:pt x="750" y="327"/>
                    <a:pt x="741" y="328"/>
                    <a:pt x="736" y="328"/>
                  </a:cubicBezTo>
                  <a:cubicBezTo>
                    <a:pt x="716" y="328"/>
                    <a:pt x="764" y="316"/>
                    <a:pt x="757" y="316"/>
                  </a:cubicBezTo>
                  <a:cubicBezTo>
                    <a:pt x="755" y="316"/>
                    <a:pt x="750" y="317"/>
                    <a:pt x="738" y="319"/>
                  </a:cubicBezTo>
                  <a:lnTo>
                    <a:pt x="750" y="312"/>
                  </a:lnTo>
                  <a:cubicBezTo>
                    <a:pt x="744" y="300"/>
                    <a:pt x="763" y="281"/>
                    <a:pt x="713" y="281"/>
                  </a:cubicBezTo>
                  <a:cubicBezTo>
                    <a:pt x="701" y="275"/>
                    <a:pt x="788" y="244"/>
                    <a:pt x="744" y="244"/>
                  </a:cubicBezTo>
                  <a:cubicBezTo>
                    <a:pt x="744" y="244"/>
                    <a:pt x="744" y="244"/>
                    <a:pt x="744" y="244"/>
                  </a:cubicBezTo>
                  <a:lnTo>
                    <a:pt x="744" y="244"/>
                  </a:lnTo>
                  <a:cubicBezTo>
                    <a:pt x="738" y="245"/>
                    <a:pt x="734" y="245"/>
                    <a:pt x="731" y="245"/>
                  </a:cubicBezTo>
                  <a:cubicBezTo>
                    <a:pt x="713" y="245"/>
                    <a:pt x="750" y="231"/>
                    <a:pt x="744" y="225"/>
                  </a:cubicBezTo>
                  <a:lnTo>
                    <a:pt x="744" y="225"/>
                  </a:lnTo>
                  <a:cubicBezTo>
                    <a:pt x="732" y="231"/>
                    <a:pt x="725" y="231"/>
                    <a:pt x="701" y="238"/>
                  </a:cubicBezTo>
                  <a:cubicBezTo>
                    <a:pt x="769" y="213"/>
                    <a:pt x="676" y="225"/>
                    <a:pt x="725" y="213"/>
                  </a:cubicBezTo>
                  <a:lnTo>
                    <a:pt x="725" y="213"/>
                  </a:lnTo>
                  <a:cubicBezTo>
                    <a:pt x="688" y="221"/>
                    <a:pt x="674" y="223"/>
                    <a:pt x="668" y="223"/>
                  </a:cubicBezTo>
                  <a:cubicBezTo>
                    <a:pt x="660" y="223"/>
                    <a:pt x="668" y="219"/>
                    <a:pt x="657" y="219"/>
                  </a:cubicBezTo>
                  <a:cubicBezTo>
                    <a:pt x="657" y="219"/>
                    <a:pt x="677" y="215"/>
                    <a:pt x="695" y="210"/>
                  </a:cubicBezTo>
                  <a:lnTo>
                    <a:pt x="695" y="210"/>
                  </a:lnTo>
                  <a:cubicBezTo>
                    <a:pt x="697" y="211"/>
                    <a:pt x="698" y="212"/>
                    <a:pt x="701" y="213"/>
                  </a:cubicBezTo>
                  <a:lnTo>
                    <a:pt x="707" y="207"/>
                  </a:lnTo>
                  <a:lnTo>
                    <a:pt x="707" y="207"/>
                  </a:lnTo>
                  <a:cubicBezTo>
                    <a:pt x="703" y="208"/>
                    <a:pt x="699" y="209"/>
                    <a:pt x="695" y="210"/>
                  </a:cubicBezTo>
                  <a:lnTo>
                    <a:pt x="695" y="210"/>
                  </a:lnTo>
                  <a:cubicBezTo>
                    <a:pt x="687" y="206"/>
                    <a:pt x="686" y="204"/>
                    <a:pt x="707" y="194"/>
                  </a:cubicBezTo>
                  <a:cubicBezTo>
                    <a:pt x="697" y="194"/>
                    <a:pt x="667" y="202"/>
                    <a:pt x="662" y="202"/>
                  </a:cubicBezTo>
                  <a:cubicBezTo>
                    <a:pt x="660" y="202"/>
                    <a:pt x="661" y="202"/>
                    <a:pt x="663" y="200"/>
                  </a:cubicBezTo>
                  <a:cubicBezTo>
                    <a:pt x="717" y="182"/>
                    <a:pt x="667" y="193"/>
                    <a:pt x="680" y="183"/>
                  </a:cubicBezTo>
                  <a:lnTo>
                    <a:pt x="680" y="183"/>
                  </a:lnTo>
                  <a:lnTo>
                    <a:pt x="688" y="182"/>
                  </a:lnTo>
                  <a:cubicBezTo>
                    <a:pt x="643" y="182"/>
                    <a:pt x="706" y="156"/>
                    <a:pt x="647" y="156"/>
                  </a:cubicBezTo>
                  <a:cubicBezTo>
                    <a:pt x="641" y="156"/>
                    <a:pt x="634" y="156"/>
                    <a:pt x="626" y="157"/>
                  </a:cubicBezTo>
                  <a:lnTo>
                    <a:pt x="663" y="150"/>
                  </a:lnTo>
                  <a:cubicBezTo>
                    <a:pt x="619" y="150"/>
                    <a:pt x="653" y="131"/>
                    <a:pt x="605" y="131"/>
                  </a:cubicBezTo>
                  <a:cubicBezTo>
                    <a:pt x="599" y="131"/>
                    <a:pt x="591" y="131"/>
                    <a:pt x="582" y="132"/>
                  </a:cubicBezTo>
                  <a:cubicBezTo>
                    <a:pt x="601" y="126"/>
                    <a:pt x="613" y="119"/>
                    <a:pt x="613" y="113"/>
                  </a:cubicBezTo>
                  <a:lnTo>
                    <a:pt x="613" y="113"/>
                  </a:lnTo>
                  <a:cubicBezTo>
                    <a:pt x="576" y="119"/>
                    <a:pt x="582" y="119"/>
                    <a:pt x="520" y="126"/>
                  </a:cubicBezTo>
                  <a:cubicBezTo>
                    <a:pt x="520" y="126"/>
                    <a:pt x="551" y="119"/>
                    <a:pt x="570" y="113"/>
                  </a:cubicBezTo>
                  <a:cubicBezTo>
                    <a:pt x="574" y="108"/>
                    <a:pt x="612" y="96"/>
                    <a:pt x="599" y="96"/>
                  </a:cubicBezTo>
                  <a:cubicBezTo>
                    <a:pt x="595" y="96"/>
                    <a:pt x="586" y="98"/>
                    <a:pt x="570" y="101"/>
                  </a:cubicBezTo>
                  <a:lnTo>
                    <a:pt x="601" y="94"/>
                  </a:lnTo>
                  <a:cubicBezTo>
                    <a:pt x="582" y="94"/>
                    <a:pt x="562" y="96"/>
                    <a:pt x="551" y="96"/>
                  </a:cubicBezTo>
                  <a:cubicBezTo>
                    <a:pt x="540" y="96"/>
                    <a:pt x="539" y="94"/>
                    <a:pt x="557" y="88"/>
                  </a:cubicBezTo>
                  <a:lnTo>
                    <a:pt x="557" y="88"/>
                  </a:lnTo>
                  <a:cubicBezTo>
                    <a:pt x="535" y="93"/>
                    <a:pt x="522" y="91"/>
                    <a:pt x="501" y="94"/>
                  </a:cubicBezTo>
                  <a:lnTo>
                    <a:pt x="501" y="94"/>
                  </a:lnTo>
                  <a:cubicBezTo>
                    <a:pt x="505" y="93"/>
                    <a:pt x="507" y="93"/>
                    <a:pt x="506" y="93"/>
                  </a:cubicBezTo>
                  <a:lnTo>
                    <a:pt x="506" y="93"/>
                  </a:lnTo>
                  <a:cubicBezTo>
                    <a:pt x="506" y="93"/>
                    <a:pt x="502" y="93"/>
                    <a:pt x="495" y="94"/>
                  </a:cubicBezTo>
                  <a:lnTo>
                    <a:pt x="545" y="82"/>
                  </a:lnTo>
                  <a:cubicBezTo>
                    <a:pt x="557" y="69"/>
                    <a:pt x="532" y="69"/>
                    <a:pt x="501" y="63"/>
                  </a:cubicBezTo>
                  <a:cubicBezTo>
                    <a:pt x="563" y="51"/>
                    <a:pt x="489" y="57"/>
                    <a:pt x="526" y="45"/>
                  </a:cubicBezTo>
                  <a:lnTo>
                    <a:pt x="526" y="45"/>
                  </a:lnTo>
                  <a:cubicBezTo>
                    <a:pt x="520" y="46"/>
                    <a:pt x="517" y="46"/>
                    <a:pt x="514" y="46"/>
                  </a:cubicBezTo>
                  <a:cubicBezTo>
                    <a:pt x="507" y="46"/>
                    <a:pt x="512" y="42"/>
                    <a:pt x="504" y="42"/>
                  </a:cubicBezTo>
                  <a:cubicBezTo>
                    <a:pt x="499" y="42"/>
                    <a:pt x="486" y="44"/>
                    <a:pt x="458" y="51"/>
                  </a:cubicBezTo>
                  <a:lnTo>
                    <a:pt x="495" y="38"/>
                  </a:lnTo>
                  <a:cubicBezTo>
                    <a:pt x="501" y="38"/>
                    <a:pt x="495" y="32"/>
                    <a:pt x="514" y="20"/>
                  </a:cubicBezTo>
                  <a:cubicBezTo>
                    <a:pt x="516" y="18"/>
                    <a:pt x="516" y="18"/>
                    <a:pt x="514" y="18"/>
                  </a:cubicBezTo>
                  <a:cubicBezTo>
                    <a:pt x="505" y="18"/>
                    <a:pt x="466" y="26"/>
                    <a:pt x="451" y="26"/>
                  </a:cubicBezTo>
                  <a:lnTo>
                    <a:pt x="489" y="20"/>
                  </a:lnTo>
                  <a:cubicBezTo>
                    <a:pt x="464" y="20"/>
                    <a:pt x="408" y="32"/>
                    <a:pt x="370" y="38"/>
                  </a:cubicBezTo>
                  <a:cubicBezTo>
                    <a:pt x="383" y="35"/>
                    <a:pt x="383" y="35"/>
                    <a:pt x="383" y="35"/>
                  </a:cubicBezTo>
                  <a:cubicBezTo>
                    <a:pt x="383" y="35"/>
                    <a:pt x="383" y="35"/>
                    <a:pt x="395" y="32"/>
                  </a:cubicBezTo>
                  <a:cubicBezTo>
                    <a:pt x="414" y="26"/>
                    <a:pt x="451" y="20"/>
                    <a:pt x="501" y="13"/>
                  </a:cubicBezTo>
                  <a:cubicBezTo>
                    <a:pt x="505" y="12"/>
                    <a:pt x="504" y="12"/>
                    <a:pt x="500" y="12"/>
                  </a:cubicBezTo>
                  <a:cubicBezTo>
                    <a:pt x="492" y="12"/>
                    <a:pt x="476" y="13"/>
                    <a:pt x="468" y="13"/>
                  </a:cubicBezTo>
                  <a:cubicBezTo>
                    <a:pt x="461" y="13"/>
                    <a:pt x="462" y="12"/>
                    <a:pt x="483" y="7"/>
                  </a:cubicBezTo>
                  <a:cubicBezTo>
                    <a:pt x="488" y="5"/>
                    <a:pt x="487" y="3"/>
                    <a:pt x="482" y="3"/>
                  </a:cubicBezTo>
                  <a:cubicBezTo>
                    <a:pt x="474" y="3"/>
                    <a:pt x="456" y="6"/>
                    <a:pt x="426" y="13"/>
                  </a:cubicBezTo>
                  <a:cubicBezTo>
                    <a:pt x="445" y="7"/>
                    <a:pt x="458" y="7"/>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7" name="Google Shape;5897;p64"/>
            <p:cNvSpPr/>
            <p:nvPr/>
          </p:nvSpPr>
          <p:spPr>
            <a:xfrm rot="5400000">
              <a:off x="4712750" y="2305583"/>
              <a:ext cx="2796" cy="682"/>
            </a:xfrm>
            <a:custGeom>
              <a:avLst/>
              <a:gdLst/>
              <a:ahLst/>
              <a:cxnLst/>
              <a:rect l="l" t="t" r="r" b="b"/>
              <a:pathLst>
                <a:path w="82" h="20" extrusionOk="0">
                  <a:moveTo>
                    <a:pt x="81" y="0"/>
                  </a:moveTo>
                  <a:cubicBezTo>
                    <a:pt x="56" y="7"/>
                    <a:pt x="25" y="13"/>
                    <a:pt x="0" y="19"/>
                  </a:cubicBezTo>
                  <a:cubicBezTo>
                    <a:pt x="38" y="13"/>
                    <a:pt x="50" y="13"/>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8" name="Google Shape;5898;p64"/>
            <p:cNvSpPr/>
            <p:nvPr/>
          </p:nvSpPr>
          <p:spPr>
            <a:xfrm rot="5400000">
              <a:off x="4709460" y="2296975"/>
              <a:ext cx="1296" cy="239"/>
            </a:xfrm>
            <a:custGeom>
              <a:avLst/>
              <a:gdLst/>
              <a:ahLst/>
              <a:cxnLst/>
              <a:rect l="l" t="t" r="r" b="b"/>
              <a:pathLst>
                <a:path w="38" h="7" extrusionOk="0">
                  <a:moveTo>
                    <a:pt x="25" y="0"/>
                  </a:moveTo>
                  <a:cubicBezTo>
                    <a:pt x="13" y="0"/>
                    <a:pt x="1" y="6"/>
                    <a:pt x="1" y="6"/>
                  </a:cubicBezTo>
                  <a:lnTo>
                    <a:pt x="13" y="6"/>
                  </a:lnTo>
                  <a:cubicBezTo>
                    <a:pt x="13" y="0"/>
                    <a:pt x="3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9" name="Google Shape;5899;p64"/>
            <p:cNvSpPr/>
            <p:nvPr/>
          </p:nvSpPr>
          <p:spPr>
            <a:xfrm rot="5400000">
              <a:off x="4708625" y="2295935"/>
              <a:ext cx="1739" cy="239"/>
            </a:xfrm>
            <a:custGeom>
              <a:avLst/>
              <a:gdLst/>
              <a:ahLst/>
              <a:cxnLst/>
              <a:rect l="l" t="t" r="r" b="b"/>
              <a:pathLst>
                <a:path w="51" h="7" extrusionOk="0">
                  <a:moveTo>
                    <a:pt x="50" y="1"/>
                  </a:moveTo>
                  <a:lnTo>
                    <a:pt x="0" y="7"/>
                  </a:lnTo>
                  <a:cubicBezTo>
                    <a:pt x="0" y="7"/>
                    <a:pt x="25" y="7"/>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0" name="Google Shape;5900;p64"/>
            <p:cNvSpPr/>
            <p:nvPr/>
          </p:nvSpPr>
          <p:spPr>
            <a:xfrm rot="5400000">
              <a:off x="4707534" y="2292526"/>
              <a:ext cx="1330" cy="239"/>
            </a:xfrm>
            <a:custGeom>
              <a:avLst/>
              <a:gdLst/>
              <a:ahLst/>
              <a:cxnLst/>
              <a:rect l="l" t="t" r="r" b="b"/>
              <a:pathLst>
                <a:path w="39" h="7" extrusionOk="0">
                  <a:moveTo>
                    <a:pt x="38" y="0"/>
                  </a:moveTo>
                  <a:cubicBezTo>
                    <a:pt x="26" y="0"/>
                    <a:pt x="19" y="0"/>
                    <a:pt x="1" y="6"/>
                  </a:cubicBezTo>
                  <a:cubicBezTo>
                    <a:pt x="1" y="6"/>
                    <a:pt x="13"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1" name="Google Shape;5901;p64"/>
            <p:cNvSpPr/>
            <p:nvPr/>
          </p:nvSpPr>
          <p:spPr>
            <a:xfrm rot="5400000">
              <a:off x="4708096" y="2294759"/>
              <a:ext cx="1091" cy="239"/>
            </a:xfrm>
            <a:custGeom>
              <a:avLst/>
              <a:gdLst/>
              <a:ahLst/>
              <a:cxnLst/>
              <a:rect l="l" t="t" r="r" b="b"/>
              <a:pathLst>
                <a:path w="32" h="7" extrusionOk="0">
                  <a:moveTo>
                    <a:pt x="31" y="1"/>
                  </a:moveTo>
                  <a:lnTo>
                    <a:pt x="31" y="1"/>
                  </a:lnTo>
                  <a:cubicBezTo>
                    <a:pt x="9" y="4"/>
                    <a:pt x="8" y="5"/>
                    <a:pt x="9" y="6"/>
                  </a:cubicBezTo>
                  <a:lnTo>
                    <a:pt x="9" y="6"/>
                  </a:lnTo>
                  <a:cubicBezTo>
                    <a:pt x="20" y="5"/>
                    <a:pt x="31" y="1"/>
                    <a:pt x="31" y="1"/>
                  </a:cubicBezTo>
                  <a:close/>
                  <a:moveTo>
                    <a:pt x="9" y="6"/>
                  </a:moveTo>
                  <a:cubicBezTo>
                    <a:pt x="6" y="7"/>
                    <a:pt x="3" y="7"/>
                    <a:pt x="0" y="7"/>
                  </a:cubicBezTo>
                  <a:cubicBezTo>
                    <a:pt x="12" y="7"/>
                    <a:pt x="10" y="7"/>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2" name="Google Shape;5902;p64"/>
            <p:cNvSpPr/>
            <p:nvPr/>
          </p:nvSpPr>
          <p:spPr>
            <a:xfrm rot="5400000">
              <a:off x="4706443" y="2292901"/>
              <a:ext cx="1398" cy="239"/>
            </a:xfrm>
            <a:custGeom>
              <a:avLst/>
              <a:gdLst/>
              <a:ahLst/>
              <a:cxnLst/>
              <a:rect l="l" t="t" r="r" b="b"/>
              <a:pathLst>
                <a:path w="41" h="7" extrusionOk="0">
                  <a:moveTo>
                    <a:pt x="16" y="0"/>
                  </a:moveTo>
                  <a:cubicBezTo>
                    <a:pt x="2" y="5"/>
                    <a:pt x="1" y="6"/>
                    <a:pt x="4" y="6"/>
                  </a:cubicBezTo>
                  <a:cubicBezTo>
                    <a:pt x="8" y="6"/>
                    <a:pt x="16" y="5"/>
                    <a:pt x="19" y="5"/>
                  </a:cubicBezTo>
                  <a:cubicBezTo>
                    <a:pt x="20" y="5"/>
                    <a:pt x="20" y="5"/>
                    <a:pt x="16" y="7"/>
                  </a:cubicBezTo>
                  <a:cubicBezTo>
                    <a:pt x="41" y="0"/>
                    <a:pt x="16"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3" name="Google Shape;5903;p64"/>
            <p:cNvSpPr/>
            <p:nvPr/>
          </p:nvSpPr>
          <p:spPr>
            <a:xfrm rot="5400000">
              <a:off x="4706392" y="2293702"/>
              <a:ext cx="1091" cy="239"/>
            </a:xfrm>
            <a:custGeom>
              <a:avLst/>
              <a:gdLst/>
              <a:ahLst/>
              <a:cxnLst/>
              <a:rect l="l" t="t" r="r" b="b"/>
              <a:pathLst>
                <a:path w="32" h="7" extrusionOk="0">
                  <a:moveTo>
                    <a:pt x="31" y="1"/>
                  </a:moveTo>
                  <a:lnTo>
                    <a:pt x="0" y="7"/>
                  </a:lnTo>
                  <a:cubicBezTo>
                    <a:pt x="0" y="7"/>
                    <a:pt x="19"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4" name="Google Shape;5904;p64"/>
            <p:cNvSpPr/>
            <p:nvPr/>
          </p:nvSpPr>
          <p:spPr>
            <a:xfrm rot="5400000">
              <a:off x="4698619" y="2299737"/>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5" name="Google Shape;5905;p64"/>
            <p:cNvSpPr/>
            <p:nvPr/>
          </p:nvSpPr>
          <p:spPr>
            <a:xfrm rot="5400000">
              <a:off x="4694289" y="2300282"/>
              <a:ext cx="1500" cy="239"/>
            </a:xfrm>
            <a:custGeom>
              <a:avLst/>
              <a:gdLst/>
              <a:ahLst/>
              <a:cxnLst/>
              <a:rect l="l" t="t" r="r" b="b"/>
              <a:pathLst>
                <a:path w="44" h="7" extrusionOk="0">
                  <a:moveTo>
                    <a:pt x="31" y="0"/>
                  </a:moveTo>
                  <a:cubicBezTo>
                    <a:pt x="31" y="0"/>
                    <a:pt x="0" y="7"/>
                    <a:pt x="0" y="7"/>
                  </a:cubicBezTo>
                  <a:cubicBezTo>
                    <a:pt x="6" y="7"/>
                    <a:pt x="4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6" name="Google Shape;5906;p64"/>
            <p:cNvSpPr/>
            <p:nvPr/>
          </p:nvSpPr>
          <p:spPr>
            <a:xfrm rot="5400000">
              <a:off x="4693420" y="2306231"/>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7" name="Google Shape;5907;p64"/>
            <p:cNvSpPr/>
            <p:nvPr/>
          </p:nvSpPr>
          <p:spPr>
            <a:xfrm rot="5400000">
              <a:off x="4619237" y="2308379"/>
              <a:ext cx="1193" cy="648"/>
            </a:xfrm>
            <a:custGeom>
              <a:avLst/>
              <a:gdLst/>
              <a:ahLst/>
              <a:cxnLst/>
              <a:rect l="l" t="t" r="r" b="b"/>
              <a:pathLst>
                <a:path w="35" h="19" extrusionOk="0">
                  <a:moveTo>
                    <a:pt x="34" y="0"/>
                  </a:moveTo>
                  <a:cubicBezTo>
                    <a:pt x="33" y="0"/>
                    <a:pt x="20" y="8"/>
                    <a:pt x="7" y="12"/>
                  </a:cubicBezTo>
                  <a:cubicBezTo>
                    <a:pt x="2" y="17"/>
                    <a:pt x="0" y="19"/>
                    <a:pt x="1" y="19"/>
                  </a:cubicBezTo>
                  <a:cubicBezTo>
                    <a:pt x="1" y="19"/>
                    <a:pt x="17" y="6"/>
                    <a:pt x="26" y="6"/>
                  </a:cubicBezTo>
                  <a:cubicBezTo>
                    <a:pt x="32" y="2"/>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8" name="Google Shape;5908;p64"/>
            <p:cNvSpPr/>
            <p:nvPr/>
          </p:nvSpPr>
          <p:spPr>
            <a:xfrm rot="5400000">
              <a:off x="4583730" y="2293566"/>
              <a:ext cx="32967" cy="37843"/>
            </a:xfrm>
            <a:custGeom>
              <a:avLst/>
              <a:gdLst/>
              <a:ahLst/>
              <a:cxnLst/>
              <a:rect l="l" t="t" r="r" b="b"/>
              <a:pathLst>
                <a:path w="967" h="1110" extrusionOk="0">
                  <a:moveTo>
                    <a:pt x="258" y="89"/>
                  </a:moveTo>
                  <a:cubicBezTo>
                    <a:pt x="255" y="90"/>
                    <a:pt x="252" y="92"/>
                    <a:pt x="250" y="94"/>
                  </a:cubicBezTo>
                  <a:cubicBezTo>
                    <a:pt x="253" y="92"/>
                    <a:pt x="255" y="91"/>
                    <a:pt x="258" y="89"/>
                  </a:cubicBezTo>
                  <a:close/>
                  <a:moveTo>
                    <a:pt x="166" y="186"/>
                  </a:moveTo>
                  <a:cubicBezTo>
                    <a:pt x="163" y="187"/>
                    <a:pt x="157" y="190"/>
                    <a:pt x="147" y="195"/>
                  </a:cubicBezTo>
                  <a:lnTo>
                    <a:pt x="147" y="195"/>
                  </a:lnTo>
                  <a:cubicBezTo>
                    <a:pt x="153" y="192"/>
                    <a:pt x="160" y="189"/>
                    <a:pt x="166" y="186"/>
                  </a:cubicBezTo>
                  <a:close/>
                  <a:moveTo>
                    <a:pt x="112" y="212"/>
                  </a:moveTo>
                  <a:cubicBezTo>
                    <a:pt x="109" y="212"/>
                    <a:pt x="104" y="214"/>
                    <a:pt x="95" y="219"/>
                  </a:cubicBezTo>
                  <a:cubicBezTo>
                    <a:pt x="98" y="217"/>
                    <a:pt x="104" y="215"/>
                    <a:pt x="112" y="212"/>
                  </a:cubicBezTo>
                  <a:close/>
                  <a:moveTo>
                    <a:pt x="147" y="195"/>
                  </a:moveTo>
                  <a:lnTo>
                    <a:pt x="147" y="195"/>
                  </a:lnTo>
                  <a:cubicBezTo>
                    <a:pt x="133" y="202"/>
                    <a:pt x="121" y="207"/>
                    <a:pt x="112" y="212"/>
                  </a:cubicBezTo>
                  <a:lnTo>
                    <a:pt x="112" y="212"/>
                  </a:lnTo>
                  <a:cubicBezTo>
                    <a:pt x="112" y="212"/>
                    <a:pt x="112" y="212"/>
                    <a:pt x="113" y="212"/>
                  </a:cubicBezTo>
                  <a:lnTo>
                    <a:pt x="113" y="212"/>
                  </a:lnTo>
                  <a:cubicBezTo>
                    <a:pt x="114" y="212"/>
                    <a:pt x="108" y="215"/>
                    <a:pt x="102" y="219"/>
                  </a:cubicBezTo>
                  <a:lnTo>
                    <a:pt x="102" y="219"/>
                  </a:lnTo>
                  <a:cubicBezTo>
                    <a:pt x="118" y="211"/>
                    <a:pt x="132" y="203"/>
                    <a:pt x="138" y="200"/>
                  </a:cubicBezTo>
                  <a:cubicBezTo>
                    <a:pt x="141" y="198"/>
                    <a:pt x="144" y="197"/>
                    <a:pt x="147" y="195"/>
                  </a:cubicBezTo>
                  <a:close/>
                  <a:moveTo>
                    <a:pt x="102" y="219"/>
                  </a:moveTo>
                  <a:cubicBezTo>
                    <a:pt x="85" y="228"/>
                    <a:pt x="67" y="237"/>
                    <a:pt x="51" y="244"/>
                  </a:cubicBezTo>
                  <a:cubicBezTo>
                    <a:pt x="57" y="244"/>
                    <a:pt x="82" y="231"/>
                    <a:pt x="94" y="225"/>
                  </a:cubicBezTo>
                  <a:lnTo>
                    <a:pt x="94" y="225"/>
                  </a:lnTo>
                  <a:cubicBezTo>
                    <a:pt x="88" y="228"/>
                    <a:pt x="86" y="229"/>
                    <a:pt x="85" y="229"/>
                  </a:cubicBezTo>
                  <a:cubicBezTo>
                    <a:pt x="85" y="229"/>
                    <a:pt x="94" y="224"/>
                    <a:pt x="102" y="219"/>
                  </a:cubicBezTo>
                  <a:close/>
                  <a:moveTo>
                    <a:pt x="148" y="226"/>
                  </a:moveTo>
                  <a:cubicBezTo>
                    <a:pt x="133" y="231"/>
                    <a:pt x="126" y="237"/>
                    <a:pt x="104" y="246"/>
                  </a:cubicBezTo>
                  <a:lnTo>
                    <a:pt x="104" y="246"/>
                  </a:lnTo>
                  <a:cubicBezTo>
                    <a:pt x="111" y="244"/>
                    <a:pt x="122" y="239"/>
                    <a:pt x="138" y="231"/>
                  </a:cubicBezTo>
                  <a:cubicBezTo>
                    <a:pt x="142" y="229"/>
                    <a:pt x="145" y="227"/>
                    <a:pt x="148" y="226"/>
                  </a:cubicBezTo>
                  <a:close/>
                  <a:moveTo>
                    <a:pt x="113" y="231"/>
                  </a:moveTo>
                  <a:cubicBezTo>
                    <a:pt x="51" y="256"/>
                    <a:pt x="107" y="237"/>
                    <a:pt x="51" y="262"/>
                  </a:cubicBezTo>
                  <a:cubicBezTo>
                    <a:pt x="57" y="262"/>
                    <a:pt x="88" y="250"/>
                    <a:pt x="95" y="250"/>
                  </a:cubicBezTo>
                  <a:cubicBezTo>
                    <a:pt x="98" y="248"/>
                    <a:pt x="101" y="247"/>
                    <a:pt x="104" y="246"/>
                  </a:cubicBezTo>
                  <a:lnTo>
                    <a:pt x="104" y="246"/>
                  </a:lnTo>
                  <a:cubicBezTo>
                    <a:pt x="100" y="247"/>
                    <a:pt x="98" y="248"/>
                    <a:pt x="96" y="248"/>
                  </a:cubicBezTo>
                  <a:cubicBezTo>
                    <a:pt x="91" y="248"/>
                    <a:pt x="97" y="241"/>
                    <a:pt x="113" y="231"/>
                  </a:cubicBezTo>
                  <a:close/>
                  <a:moveTo>
                    <a:pt x="82" y="287"/>
                  </a:moveTo>
                  <a:cubicBezTo>
                    <a:pt x="82" y="287"/>
                    <a:pt x="82" y="287"/>
                    <a:pt x="82" y="287"/>
                  </a:cubicBezTo>
                  <a:cubicBezTo>
                    <a:pt x="82" y="287"/>
                    <a:pt x="81" y="287"/>
                    <a:pt x="81" y="288"/>
                  </a:cubicBezTo>
                  <a:lnTo>
                    <a:pt x="81" y="288"/>
                  </a:lnTo>
                  <a:cubicBezTo>
                    <a:pt x="81" y="287"/>
                    <a:pt x="82" y="287"/>
                    <a:pt x="82" y="287"/>
                  </a:cubicBezTo>
                  <a:close/>
                  <a:moveTo>
                    <a:pt x="213" y="219"/>
                  </a:moveTo>
                  <a:cubicBezTo>
                    <a:pt x="218" y="219"/>
                    <a:pt x="185" y="231"/>
                    <a:pt x="159" y="246"/>
                  </a:cubicBezTo>
                  <a:lnTo>
                    <a:pt x="159" y="246"/>
                  </a:lnTo>
                  <a:cubicBezTo>
                    <a:pt x="165" y="245"/>
                    <a:pt x="168" y="244"/>
                    <a:pt x="169" y="244"/>
                  </a:cubicBezTo>
                  <a:cubicBezTo>
                    <a:pt x="176" y="244"/>
                    <a:pt x="112" y="273"/>
                    <a:pt x="82" y="287"/>
                  </a:cubicBezTo>
                  <a:lnTo>
                    <a:pt x="82" y="287"/>
                  </a:lnTo>
                  <a:cubicBezTo>
                    <a:pt x="82" y="287"/>
                    <a:pt x="82" y="286"/>
                    <a:pt x="82" y="286"/>
                  </a:cubicBezTo>
                  <a:cubicBezTo>
                    <a:pt x="81" y="286"/>
                    <a:pt x="79" y="287"/>
                    <a:pt x="76" y="288"/>
                  </a:cubicBezTo>
                  <a:lnTo>
                    <a:pt x="76" y="288"/>
                  </a:lnTo>
                  <a:cubicBezTo>
                    <a:pt x="73" y="286"/>
                    <a:pt x="116" y="267"/>
                    <a:pt x="132" y="256"/>
                  </a:cubicBezTo>
                  <a:cubicBezTo>
                    <a:pt x="133" y="256"/>
                    <a:pt x="135" y="255"/>
                    <a:pt x="136" y="255"/>
                  </a:cubicBezTo>
                  <a:lnTo>
                    <a:pt x="136" y="255"/>
                  </a:lnTo>
                  <a:cubicBezTo>
                    <a:pt x="137" y="256"/>
                    <a:pt x="141" y="256"/>
                    <a:pt x="144" y="256"/>
                  </a:cubicBezTo>
                  <a:cubicBezTo>
                    <a:pt x="149" y="253"/>
                    <a:pt x="154" y="250"/>
                    <a:pt x="159" y="246"/>
                  </a:cubicBezTo>
                  <a:lnTo>
                    <a:pt x="159" y="246"/>
                  </a:lnTo>
                  <a:cubicBezTo>
                    <a:pt x="154" y="248"/>
                    <a:pt x="146" y="251"/>
                    <a:pt x="136" y="255"/>
                  </a:cubicBezTo>
                  <a:lnTo>
                    <a:pt x="136" y="255"/>
                  </a:lnTo>
                  <a:cubicBezTo>
                    <a:pt x="136" y="254"/>
                    <a:pt x="136" y="254"/>
                    <a:pt x="136" y="254"/>
                  </a:cubicBezTo>
                  <a:lnTo>
                    <a:pt x="136" y="254"/>
                  </a:lnTo>
                  <a:cubicBezTo>
                    <a:pt x="150" y="247"/>
                    <a:pt x="149" y="247"/>
                    <a:pt x="148" y="247"/>
                  </a:cubicBezTo>
                  <a:cubicBezTo>
                    <a:pt x="147" y="247"/>
                    <a:pt x="147" y="247"/>
                    <a:pt x="169" y="237"/>
                  </a:cubicBezTo>
                  <a:cubicBezTo>
                    <a:pt x="207" y="219"/>
                    <a:pt x="207" y="219"/>
                    <a:pt x="213" y="219"/>
                  </a:cubicBezTo>
                  <a:close/>
                  <a:moveTo>
                    <a:pt x="59" y="317"/>
                  </a:moveTo>
                  <a:cubicBezTo>
                    <a:pt x="58" y="318"/>
                    <a:pt x="58" y="318"/>
                    <a:pt x="57" y="318"/>
                  </a:cubicBezTo>
                  <a:lnTo>
                    <a:pt x="57" y="318"/>
                  </a:lnTo>
                  <a:cubicBezTo>
                    <a:pt x="57" y="318"/>
                    <a:pt x="58" y="318"/>
                    <a:pt x="59" y="317"/>
                  </a:cubicBezTo>
                  <a:close/>
                  <a:moveTo>
                    <a:pt x="51" y="321"/>
                  </a:moveTo>
                  <a:cubicBezTo>
                    <a:pt x="49" y="321"/>
                    <a:pt x="46" y="322"/>
                    <a:pt x="38" y="325"/>
                  </a:cubicBezTo>
                  <a:lnTo>
                    <a:pt x="51" y="321"/>
                  </a:lnTo>
                  <a:close/>
                  <a:moveTo>
                    <a:pt x="186" y="318"/>
                  </a:moveTo>
                  <a:cubicBezTo>
                    <a:pt x="183" y="318"/>
                    <a:pt x="182" y="318"/>
                    <a:pt x="180" y="318"/>
                  </a:cubicBezTo>
                  <a:cubicBezTo>
                    <a:pt x="177" y="318"/>
                    <a:pt x="176" y="318"/>
                    <a:pt x="163" y="325"/>
                  </a:cubicBezTo>
                  <a:cubicBezTo>
                    <a:pt x="163" y="325"/>
                    <a:pt x="163" y="325"/>
                    <a:pt x="163" y="325"/>
                  </a:cubicBezTo>
                  <a:cubicBezTo>
                    <a:pt x="165" y="325"/>
                    <a:pt x="174" y="322"/>
                    <a:pt x="186" y="318"/>
                  </a:cubicBezTo>
                  <a:close/>
                  <a:moveTo>
                    <a:pt x="56" y="332"/>
                  </a:moveTo>
                  <a:lnTo>
                    <a:pt x="56" y="332"/>
                  </a:lnTo>
                  <a:cubicBezTo>
                    <a:pt x="53" y="333"/>
                    <a:pt x="49" y="335"/>
                    <a:pt x="45" y="337"/>
                  </a:cubicBezTo>
                  <a:lnTo>
                    <a:pt x="45" y="337"/>
                  </a:lnTo>
                  <a:cubicBezTo>
                    <a:pt x="48" y="335"/>
                    <a:pt x="52" y="334"/>
                    <a:pt x="56" y="332"/>
                  </a:cubicBezTo>
                  <a:close/>
                  <a:moveTo>
                    <a:pt x="88" y="340"/>
                  </a:moveTo>
                  <a:cubicBezTo>
                    <a:pt x="80" y="343"/>
                    <a:pt x="71" y="346"/>
                    <a:pt x="63" y="350"/>
                  </a:cubicBezTo>
                  <a:cubicBezTo>
                    <a:pt x="72" y="347"/>
                    <a:pt x="77" y="345"/>
                    <a:pt x="80" y="345"/>
                  </a:cubicBezTo>
                  <a:lnTo>
                    <a:pt x="80" y="345"/>
                  </a:lnTo>
                  <a:cubicBezTo>
                    <a:pt x="77" y="346"/>
                    <a:pt x="73" y="348"/>
                    <a:pt x="70" y="350"/>
                  </a:cubicBezTo>
                  <a:cubicBezTo>
                    <a:pt x="73" y="348"/>
                    <a:pt x="76" y="346"/>
                    <a:pt x="81" y="344"/>
                  </a:cubicBezTo>
                  <a:lnTo>
                    <a:pt x="81" y="344"/>
                  </a:lnTo>
                  <a:cubicBezTo>
                    <a:pt x="81" y="344"/>
                    <a:pt x="80" y="344"/>
                    <a:pt x="80" y="345"/>
                  </a:cubicBezTo>
                  <a:lnTo>
                    <a:pt x="80" y="345"/>
                  </a:lnTo>
                  <a:cubicBezTo>
                    <a:pt x="83" y="343"/>
                    <a:pt x="86" y="342"/>
                    <a:pt x="88" y="340"/>
                  </a:cubicBezTo>
                  <a:close/>
                  <a:moveTo>
                    <a:pt x="148" y="353"/>
                  </a:moveTo>
                  <a:cubicBezTo>
                    <a:pt x="142" y="355"/>
                    <a:pt x="135" y="357"/>
                    <a:pt x="129" y="359"/>
                  </a:cubicBezTo>
                  <a:lnTo>
                    <a:pt x="129" y="359"/>
                  </a:lnTo>
                  <a:cubicBezTo>
                    <a:pt x="135" y="358"/>
                    <a:pt x="141" y="356"/>
                    <a:pt x="148" y="353"/>
                  </a:cubicBezTo>
                  <a:close/>
                  <a:moveTo>
                    <a:pt x="129" y="359"/>
                  </a:moveTo>
                  <a:cubicBezTo>
                    <a:pt x="126" y="360"/>
                    <a:pt x="123" y="361"/>
                    <a:pt x="119" y="362"/>
                  </a:cubicBezTo>
                  <a:cubicBezTo>
                    <a:pt x="118" y="363"/>
                    <a:pt x="118" y="363"/>
                    <a:pt x="118" y="363"/>
                  </a:cubicBezTo>
                  <a:cubicBezTo>
                    <a:pt x="119" y="363"/>
                    <a:pt x="123" y="361"/>
                    <a:pt x="129" y="359"/>
                  </a:cubicBezTo>
                  <a:close/>
                  <a:moveTo>
                    <a:pt x="288" y="380"/>
                  </a:moveTo>
                  <a:lnTo>
                    <a:pt x="288" y="380"/>
                  </a:lnTo>
                  <a:cubicBezTo>
                    <a:pt x="289" y="380"/>
                    <a:pt x="287" y="381"/>
                    <a:pt x="284" y="382"/>
                  </a:cubicBezTo>
                  <a:lnTo>
                    <a:pt x="284" y="382"/>
                  </a:lnTo>
                  <a:cubicBezTo>
                    <a:pt x="262" y="388"/>
                    <a:pt x="245" y="398"/>
                    <a:pt x="228" y="399"/>
                  </a:cubicBezTo>
                  <a:lnTo>
                    <a:pt x="228" y="399"/>
                  </a:lnTo>
                  <a:cubicBezTo>
                    <a:pt x="237" y="396"/>
                    <a:pt x="248" y="392"/>
                    <a:pt x="263" y="387"/>
                  </a:cubicBezTo>
                  <a:cubicBezTo>
                    <a:pt x="281" y="381"/>
                    <a:pt x="288" y="380"/>
                    <a:pt x="288" y="380"/>
                  </a:cubicBezTo>
                  <a:close/>
                  <a:moveTo>
                    <a:pt x="761" y="437"/>
                  </a:moveTo>
                  <a:cubicBezTo>
                    <a:pt x="760" y="437"/>
                    <a:pt x="760" y="437"/>
                    <a:pt x="759" y="438"/>
                  </a:cubicBezTo>
                  <a:lnTo>
                    <a:pt x="759" y="438"/>
                  </a:lnTo>
                  <a:cubicBezTo>
                    <a:pt x="763" y="438"/>
                    <a:pt x="767" y="437"/>
                    <a:pt x="774" y="437"/>
                  </a:cubicBezTo>
                  <a:close/>
                  <a:moveTo>
                    <a:pt x="277" y="453"/>
                  </a:moveTo>
                  <a:lnTo>
                    <a:pt x="263" y="455"/>
                  </a:lnTo>
                  <a:cubicBezTo>
                    <a:pt x="271" y="455"/>
                    <a:pt x="274" y="455"/>
                    <a:pt x="277" y="453"/>
                  </a:cubicBezTo>
                  <a:close/>
                  <a:moveTo>
                    <a:pt x="267" y="460"/>
                  </a:moveTo>
                  <a:cubicBezTo>
                    <a:pt x="266" y="460"/>
                    <a:pt x="265" y="461"/>
                    <a:pt x="264" y="461"/>
                  </a:cubicBezTo>
                  <a:lnTo>
                    <a:pt x="264" y="461"/>
                  </a:lnTo>
                  <a:cubicBezTo>
                    <a:pt x="265" y="461"/>
                    <a:pt x="266" y="460"/>
                    <a:pt x="267" y="460"/>
                  </a:cubicBezTo>
                  <a:close/>
                  <a:moveTo>
                    <a:pt x="264" y="461"/>
                  </a:moveTo>
                  <a:cubicBezTo>
                    <a:pt x="256" y="462"/>
                    <a:pt x="248" y="464"/>
                    <a:pt x="242" y="466"/>
                  </a:cubicBezTo>
                  <a:lnTo>
                    <a:pt x="242" y="466"/>
                  </a:lnTo>
                  <a:cubicBezTo>
                    <a:pt x="247" y="465"/>
                    <a:pt x="255" y="463"/>
                    <a:pt x="264" y="461"/>
                  </a:cubicBezTo>
                  <a:close/>
                  <a:moveTo>
                    <a:pt x="242" y="466"/>
                  </a:moveTo>
                  <a:cubicBezTo>
                    <a:pt x="235" y="468"/>
                    <a:pt x="231" y="469"/>
                    <a:pt x="232" y="469"/>
                  </a:cubicBezTo>
                  <a:cubicBezTo>
                    <a:pt x="232" y="469"/>
                    <a:pt x="234" y="469"/>
                    <a:pt x="238" y="468"/>
                  </a:cubicBezTo>
                  <a:cubicBezTo>
                    <a:pt x="239" y="467"/>
                    <a:pt x="240" y="467"/>
                    <a:pt x="242" y="466"/>
                  </a:cubicBezTo>
                  <a:close/>
                  <a:moveTo>
                    <a:pt x="238" y="474"/>
                  </a:moveTo>
                  <a:lnTo>
                    <a:pt x="238" y="474"/>
                  </a:lnTo>
                  <a:cubicBezTo>
                    <a:pt x="238" y="474"/>
                    <a:pt x="238" y="474"/>
                    <a:pt x="238" y="474"/>
                  </a:cubicBezTo>
                  <a:lnTo>
                    <a:pt x="238" y="474"/>
                  </a:lnTo>
                  <a:cubicBezTo>
                    <a:pt x="238" y="474"/>
                    <a:pt x="238" y="474"/>
                    <a:pt x="238" y="474"/>
                  </a:cubicBezTo>
                  <a:close/>
                  <a:moveTo>
                    <a:pt x="260" y="475"/>
                  </a:moveTo>
                  <a:cubicBezTo>
                    <a:pt x="256" y="476"/>
                    <a:pt x="252" y="478"/>
                    <a:pt x="244" y="480"/>
                  </a:cubicBezTo>
                  <a:cubicBezTo>
                    <a:pt x="251" y="478"/>
                    <a:pt x="256" y="477"/>
                    <a:pt x="260" y="475"/>
                  </a:cubicBezTo>
                  <a:close/>
                  <a:moveTo>
                    <a:pt x="277" y="547"/>
                  </a:moveTo>
                  <a:cubicBezTo>
                    <a:pt x="274" y="548"/>
                    <a:pt x="272" y="548"/>
                    <a:pt x="269" y="549"/>
                  </a:cubicBezTo>
                  <a:cubicBezTo>
                    <a:pt x="272" y="548"/>
                    <a:pt x="275" y="548"/>
                    <a:pt x="277" y="547"/>
                  </a:cubicBezTo>
                  <a:close/>
                  <a:moveTo>
                    <a:pt x="306" y="579"/>
                  </a:moveTo>
                  <a:cubicBezTo>
                    <a:pt x="301" y="580"/>
                    <a:pt x="297" y="580"/>
                    <a:pt x="294" y="580"/>
                  </a:cubicBezTo>
                  <a:cubicBezTo>
                    <a:pt x="297" y="580"/>
                    <a:pt x="301" y="580"/>
                    <a:pt x="306" y="579"/>
                  </a:cubicBezTo>
                  <a:close/>
                  <a:moveTo>
                    <a:pt x="268" y="616"/>
                  </a:moveTo>
                  <a:lnTo>
                    <a:pt x="268" y="616"/>
                  </a:lnTo>
                  <a:cubicBezTo>
                    <a:pt x="259" y="617"/>
                    <a:pt x="254" y="617"/>
                    <a:pt x="257" y="617"/>
                  </a:cubicBezTo>
                  <a:lnTo>
                    <a:pt x="268" y="616"/>
                  </a:lnTo>
                  <a:close/>
                  <a:moveTo>
                    <a:pt x="331" y="624"/>
                  </a:moveTo>
                  <a:cubicBezTo>
                    <a:pt x="325" y="626"/>
                    <a:pt x="324" y="626"/>
                    <a:pt x="326" y="626"/>
                  </a:cubicBezTo>
                  <a:cubicBezTo>
                    <a:pt x="330" y="626"/>
                    <a:pt x="344" y="624"/>
                    <a:pt x="344" y="624"/>
                  </a:cubicBezTo>
                  <a:close/>
                  <a:moveTo>
                    <a:pt x="313" y="636"/>
                  </a:moveTo>
                  <a:cubicBezTo>
                    <a:pt x="312" y="636"/>
                    <a:pt x="312" y="636"/>
                    <a:pt x="313" y="636"/>
                  </a:cubicBezTo>
                  <a:cubicBezTo>
                    <a:pt x="313" y="636"/>
                    <a:pt x="313" y="636"/>
                    <a:pt x="313" y="636"/>
                  </a:cubicBezTo>
                  <a:close/>
                  <a:moveTo>
                    <a:pt x="416" y="711"/>
                  </a:moveTo>
                  <a:lnTo>
                    <a:pt x="416" y="711"/>
                  </a:lnTo>
                  <a:cubicBezTo>
                    <a:pt x="415" y="711"/>
                    <a:pt x="413" y="711"/>
                    <a:pt x="412" y="711"/>
                  </a:cubicBezTo>
                  <a:cubicBezTo>
                    <a:pt x="413" y="711"/>
                    <a:pt x="414" y="711"/>
                    <a:pt x="416" y="711"/>
                  </a:cubicBezTo>
                  <a:close/>
                  <a:moveTo>
                    <a:pt x="431" y="835"/>
                  </a:moveTo>
                  <a:cubicBezTo>
                    <a:pt x="448" y="835"/>
                    <a:pt x="457" y="836"/>
                    <a:pt x="463" y="837"/>
                  </a:cubicBezTo>
                  <a:lnTo>
                    <a:pt x="463" y="837"/>
                  </a:lnTo>
                  <a:cubicBezTo>
                    <a:pt x="465" y="835"/>
                    <a:pt x="466" y="835"/>
                    <a:pt x="431" y="835"/>
                  </a:cubicBezTo>
                  <a:close/>
                  <a:moveTo>
                    <a:pt x="493" y="1016"/>
                  </a:moveTo>
                  <a:cubicBezTo>
                    <a:pt x="493" y="1016"/>
                    <a:pt x="493" y="1016"/>
                    <a:pt x="494" y="1016"/>
                  </a:cubicBezTo>
                  <a:lnTo>
                    <a:pt x="494" y="1016"/>
                  </a:lnTo>
                  <a:cubicBezTo>
                    <a:pt x="494" y="1016"/>
                    <a:pt x="493" y="1016"/>
                    <a:pt x="493" y="1016"/>
                  </a:cubicBezTo>
                  <a:close/>
                  <a:moveTo>
                    <a:pt x="406" y="1"/>
                  </a:moveTo>
                  <a:cubicBezTo>
                    <a:pt x="400" y="1"/>
                    <a:pt x="400" y="1"/>
                    <a:pt x="377" y="5"/>
                  </a:cubicBezTo>
                  <a:lnTo>
                    <a:pt x="377" y="5"/>
                  </a:lnTo>
                  <a:cubicBezTo>
                    <a:pt x="377" y="5"/>
                    <a:pt x="377" y="5"/>
                    <a:pt x="376" y="5"/>
                  </a:cubicBezTo>
                  <a:cubicBezTo>
                    <a:pt x="375" y="5"/>
                    <a:pt x="372" y="6"/>
                    <a:pt x="369" y="7"/>
                  </a:cubicBezTo>
                  <a:cubicBezTo>
                    <a:pt x="372" y="6"/>
                    <a:pt x="375" y="6"/>
                    <a:pt x="377" y="5"/>
                  </a:cubicBezTo>
                  <a:lnTo>
                    <a:pt x="377" y="5"/>
                  </a:lnTo>
                  <a:cubicBezTo>
                    <a:pt x="382" y="6"/>
                    <a:pt x="375" y="13"/>
                    <a:pt x="375" y="13"/>
                  </a:cubicBezTo>
                  <a:cubicBezTo>
                    <a:pt x="344" y="26"/>
                    <a:pt x="344" y="26"/>
                    <a:pt x="294" y="50"/>
                  </a:cubicBezTo>
                  <a:cubicBezTo>
                    <a:pt x="306" y="44"/>
                    <a:pt x="313" y="44"/>
                    <a:pt x="313" y="44"/>
                  </a:cubicBezTo>
                  <a:lnTo>
                    <a:pt x="313" y="44"/>
                  </a:lnTo>
                  <a:cubicBezTo>
                    <a:pt x="295" y="53"/>
                    <a:pt x="283" y="58"/>
                    <a:pt x="278" y="58"/>
                  </a:cubicBezTo>
                  <a:lnTo>
                    <a:pt x="278" y="58"/>
                  </a:lnTo>
                  <a:lnTo>
                    <a:pt x="281" y="57"/>
                  </a:lnTo>
                  <a:lnTo>
                    <a:pt x="281" y="57"/>
                  </a:lnTo>
                  <a:lnTo>
                    <a:pt x="276" y="58"/>
                  </a:lnTo>
                  <a:lnTo>
                    <a:pt x="276" y="58"/>
                  </a:lnTo>
                  <a:cubicBezTo>
                    <a:pt x="275" y="57"/>
                    <a:pt x="281" y="52"/>
                    <a:pt x="294" y="44"/>
                  </a:cubicBezTo>
                  <a:cubicBezTo>
                    <a:pt x="331" y="26"/>
                    <a:pt x="356" y="19"/>
                    <a:pt x="375" y="7"/>
                  </a:cubicBezTo>
                  <a:lnTo>
                    <a:pt x="375" y="7"/>
                  </a:lnTo>
                  <a:lnTo>
                    <a:pt x="281" y="44"/>
                  </a:lnTo>
                  <a:cubicBezTo>
                    <a:pt x="290" y="41"/>
                    <a:pt x="295" y="39"/>
                    <a:pt x="297" y="39"/>
                  </a:cubicBezTo>
                  <a:cubicBezTo>
                    <a:pt x="301" y="39"/>
                    <a:pt x="283" y="49"/>
                    <a:pt x="257" y="63"/>
                  </a:cubicBezTo>
                  <a:lnTo>
                    <a:pt x="276" y="58"/>
                  </a:lnTo>
                  <a:lnTo>
                    <a:pt x="276" y="58"/>
                  </a:lnTo>
                  <a:cubicBezTo>
                    <a:pt x="277" y="58"/>
                    <a:pt x="277" y="58"/>
                    <a:pt x="278" y="58"/>
                  </a:cubicBezTo>
                  <a:cubicBezTo>
                    <a:pt x="278" y="58"/>
                    <a:pt x="278" y="58"/>
                    <a:pt x="278" y="58"/>
                  </a:cubicBezTo>
                  <a:lnTo>
                    <a:pt x="278" y="58"/>
                  </a:lnTo>
                  <a:lnTo>
                    <a:pt x="244" y="75"/>
                  </a:lnTo>
                  <a:cubicBezTo>
                    <a:pt x="245" y="75"/>
                    <a:pt x="246" y="74"/>
                    <a:pt x="247" y="74"/>
                  </a:cubicBezTo>
                  <a:lnTo>
                    <a:pt x="247" y="74"/>
                  </a:lnTo>
                  <a:cubicBezTo>
                    <a:pt x="249" y="74"/>
                    <a:pt x="237" y="85"/>
                    <a:pt x="244" y="85"/>
                  </a:cubicBezTo>
                  <a:cubicBezTo>
                    <a:pt x="246" y="85"/>
                    <a:pt x="250" y="84"/>
                    <a:pt x="257" y="82"/>
                  </a:cubicBezTo>
                  <a:lnTo>
                    <a:pt x="288" y="63"/>
                  </a:lnTo>
                  <a:cubicBezTo>
                    <a:pt x="292" y="63"/>
                    <a:pt x="315" y="52"/>
                    <a:pt x="318" y="52"/>
                  </a:cubicBezTo>
                  <a:lnTo>
                    <a:pt x="318" y="52"/>
                  </a:lnTo>
                  <a:cubicBezTo>
                    <a:pt x="319" y="52"/>
                    <a:pt x="315" y="55"/>
                    <a:pt x="300" y="63"/>
                  </a:cubicBezTo>
                  <a:cubicBezTo>
                    <a:pt x="289" y="68"/>
                    <a:pt x="274" y="78"/>
                    <a:pt x="258" y="89"/>
                  </a:cubicBezTo>
                  <a:lnTo>
                    <a:pt x="258" y="89"/>
                  </a:lnTo>
                  <a:cubicBezTo>
                    <a:pt x="262" y="87"/>
                    <a:pt x="267" y="85"/>
                    <a:pt x="269" y="85"/>
                  </a:cubicBezTo>
                  <a:cubicBezTo>
                    <a:pt x="270" y="85"/>
                    <a:pt x="271" y="86"/>
                    <a:pt x="269" y="88"/>
                  </a:cubicBezTo>
                  <a:lnTo>
                    <a:pt x="254" y="95"/>
                  </a:lnTo>
                  <a:lnTo>
                    <a:pt x="254" y="95"/>
                  </a:lnTo>
                  <a:cubicBezTo>
                    <a:pt x="254" y="95"/>
                    <a:pt x="254" y="95"/>
                    <a:pt x="254" y="95"/>
                  </a:cubicBezTo>
                  <a:lnTo>
                    <a:pt x="254" y="95"/>
                  </a:lnTo>
                  <a:cubicBezTo>
                    <a:pt x="252" y="95"/>
                    <a:pt x="242" y="100"/>
                    <a:pt x="207" y="119"/>
                  </a:cubicBezTo>
                  <a:lnTo>
                    <a:pt x="254" y="95"/>
                  </a:lnTo>
                  <a:lnTo>
                    <a:pt x="254" y="95"/>
                  </a:lnTo>
                  <a:cubicBezTo>
                    <a:pt x="255" y="96"/>
                    <a:pt x="247" y="101"/>
                    <a:pt x="248" y="101"/>
                  </a:cubicBezTo>
                  <a:cubicBezTo>
                    <a:pt x="248" y="101"/>
                    <a:pt x="249" y="101"/>
                    <a:pt x="250" y="100"/>
                  </a:cubicBezTo>
                  <a:lnTo>
                    <a:pt x="250" y="100"/>
                  </a:lnTo>
                  <a:lnTo>
                    <a:pt x="238" y="107"/>
                  </a:lnTo>
                  <a:cubicBezTo>
                    <a:pt x="233" y="110"/>
                    <a:pt x="231" y="112"/>
                    <a:pt x="232" y="112"/>
                  </a:cubicBezTo>
                  <a:cubicBezTo>
                    <a:pt x="235" y="112"/>
                    <a:pt x="275" y="88"/>
                    <a:pt x="275" y="88"/>
                  </a:cubicBezTo>
                  <a:lnTo>
                    <a:pt x="275" y="88"/>
                  </a:lnTo>
                  <a:cubicBezTo>
                    <a:pt x="269" y="100"/>
                    <a:pt x="207" y="125"/>
                    <a:pt x="182" y="144"/>
                  </a:cubicBezTo>
                  <a:cubicBezTo>
                    <a:pt x="185" y="144"/>
                    <a:pt x="202" y="138"/>
                    <a:pt x="209" y="138"/>
                  </a:cubicBezTo>
                  <a:cubicBezTo>
                    <a:pt x="215" y="138"/>
                    <a:pt x="214" y="142"/>
                    <a:pt x="194" y="156"/>
                  </a:cubicBezTo>
                  <a:cubicBezTo>
                    <a:pt x="207" y="150"/>
                    <a:pt x="232" y="144"/>
                    <a:pt x="263" y="131"/>
                  </a:cubicBezTo>
                  <a:lnTo>
                    <a:pt x="263" y="131"/>
                  </a:lnTo>
                  <a:cubicBezTo>
                    <a:pt x="263" y="137"/>
                    <a:pt x="215" y="159"/>
                    <a:pt x="217" y="159"/>
                  </a:cubicBezTo>
                  <a:cubicBezTo>
                    <a:pt x="218" y="159"/>
                    <a:pt x="220" y="158"/>
                    <a:pt x="225" y="156"/>
                  </a:cubicBezTo>
                  <a:lnTo>
                    <a:pt x="225" y="156"/>
                  </a:lnTo>
                  <a:cubicBezTo>
                    <a:pt x="206" y="166"/>
                    <a:pt x="186" y="176"/>
                    <a:pt x="166" y="186"/>
                  </a:cubicBezTo>
                  <a:lnTo>
                    <a:pt x="166" y="186"/>
                  </a:lnTo>
                  <a:cubicBezTo>
                    <a:pt x="170" y="184"/>
                    <a:pt x="171" y="184"/>
                    <a:pt x="173" y="184"/>
                  </a:cubicBezTo>
                  <a:cubicBezTo>
                    <a:pt x="177" y="184"/>
                    <a:pt x="182" y="184"/>
                    <a:pt x="213" y="169"/>
                  </a:cubicBezTo>
                  <a:lnTo>
                    <a:pt x="213" y="169"/>
                  </a:lnTo>
                  <a:cubicBezTo>
                    <a:pt x="200" y="175"/>
                    <a:pt x="200" y="181"/>
                    <a:pt x="213" y="181"/>
                  </a:cubicBezTo>
                  <a:cubicBezTo>
                    <a:pt x="207" y="181"/>
                    <a:pt x="169" y="200"/>
                    <a:pt x="151" y="212"/>
                  </a:cubicBezTo>
                  <a:cubicBezTo>
                    <a:pt x="175" y="200"/>
                    <a:pt x="194" y="194"/>
                    <a:pt x="202" y="194"/>
                  </a:cubicBezTo>
                  <a:cubicBezTo>
                    <a:pt x="207" y="194"/>
                    <a:pt x="209" y="196"/>
                    <a:pt x="207" y="200"/>
                  </a:cubicBezTo>
                  <a:cubicBezTo>
                    <a:pt x="244" y="175"/>
                    <a:pt x="244" y="175"/>
                    <a:pt x="288" y="156"/>
                  </a:cubicBezTo>
                  <a:cubicBezTo>
                    <a:pt x="294" y="156"/>
                    <a:pt x="313" y="150"/>
                    <a:pt x="313" y="150"/>
                  </a:cubicBezTo>
                  <a:lnTo>
                    <a:pt x="313" y="150"/>
                  </a:lnTo>
                  <a:cubicBezTo>
                    <a:pt x="269" y="169"/>
                    <a:pt x="200" y="200"/>
                    <a:pt x="200" y="206"/>
                  </a:cubicBezTo>
                  <a:cubicBezTo>
                    <a:pt x="183" y="214"/>
                    <a:pt x="175" y="217"/>
                    <a:pt x="171" y="218"/>
                  </a:cubicBezTo>
                  <a:lnTo>
                    <a:pt x="171" y="218"/>
                  </a:lnTo>
                  <a:cubicBezTo>
                    <a:pt x="171" y="218"/>
                    <a:pt x="171" y="218"/>
                    <a:pt x="171" y="218"/>
                  </a:cubicBezTo>
                  <a:cubicBezTo>
                    <a:pt x="170" y="218"/>
                    <a:pt x="170" y="218"/>
                    <a:pt x="169" y="218"/>
                  </a:cubicBezTo>
                  <a:lnTo>
                    <a:pt x="169" y="218"/>
                  </a:lnTo>
                  <a:cubicBezTo>
                    <a:pt x="168" y="218"/>
                    <a:pt x="171" y="215"/>
                    <a:pt x="170" y="215"/>
                  </a:cubicBezTo>
                  <a:lnTo>
                    <a:pt x="170" y="215"/>
                  </a:lnTo>
                  <a:cubicBezTo>
                    <a:pt x="169" y="215"/>
                    <a:pt x="164" y="217"/>
                    <a:pt x="148" y="226"/>
                  </a:cubicBezTo>
                  <a:lnTo>
                    <a:pt x="148" y="226"/>
                  </a:lnTo>
                  <a:cubicBezTo>
                    <a:pt x="149" y="226"/>
                    <a:pt x="150" y="225"/>
                    <a:pt x="151" y="225"/>
                  </a:cubicBezTo>
                  <a:cubicBezTo>
                    <a:pt x="160" y="221"/>
                    <a:pt x="166" y="219"/>
                    <a:pt x="169" y="218"/>
                  </a:cubicBezTo>
                  <a:lnTo>
                    <a:pt x="169" y="218"/>
                  </a:lnTo>
                  <a:cubicBezTo>
                    <a:pt x="169" y="218"/>
                    <a:pt x="169" y="218"/>
                    <a:pt x="170" y="218"/>
                  </a:cubicBezTo>
                  <a:cubicBezTo>
                    <a:pt x="170" y="218"/>
                    <a:pt x="170" y="218"/>
                    <a:pt x="171" y="218"/>
                  </a:cubicBezTo>
                  <a:lnTo>
                    <a:pt x="171" y="218"/>
                  </a:lnTo>
                  <a:cubicBezTo>
                    <a:pt x="172" y="220"/>
                    <a:pt x="113" y="250"/>
                    <a:pt x="113" y="250"/>
                  </a:cubicBezTo>
                  <a:lnTo>
                    <a:pt x="95" y="256"/>
                  </a:lnTo>
                  <a:cubicBezTo>
                    <a:pt x="90" y="259"/>
                    <a:pt x="89" y="260"/>
                    <a:pt x="90" y="260"/>
                  </a:cubicBezTo>
                  <a:cubicBezTo>
                    <a:pt x="92" y="260"/>
                    <a:pt x="106" y="255"/>
                    <a:pt x="111" y="255"/>
                  </a:cubicBezTo>
                  <a:cubicBezTo>
                    <a:pt x="112" y="255"/>
                    <a:pt x="113" y="255"/>
                    <a:pt x="113" y="256"/>
                  </a:cubicBezTo>
                  <a:cubicBezTo>
                    <a:pt x="83" y="270"/>
                    <a:pt x="74" y="273"/>
                    <a:pt x="71" y="273"/>
                  </a:cubicBezTo>
                  <a:cubicBezTo>
                    <a:pt x="68" y="273"/>
                    <a:pt x="74" y="269"/>
                    <a:pt x="70" y="269"/>
                  </a:cubicBezTo>
                  <a:cubicBezTo>
                    <a:pt x="67" y="269"/>
                    <a:pt x="62" y="271"/>
                    <a:pt x="51" y="275"/>
                  </a:cubicBezTo>
                  <a:lnTo>
                    <a:pt x="1" y="306"/>
                  </a:lnTo>
                  <a:cubicBezTo>
                    <a:pt x="1" y="306"/>
                    <a:pt x="1" y="307"/>
                    <a:pt x="1" y="307"/>
                  </a:cubicBezTo>
                  <a:cubicBezTo>
                    <a:pt x="4" y="307"/>
                    <a:pt x="45" y="285"/>
                    <a:pt x="48" y="285"/>
                  </a:cubicBezTo>
                  <a:lnTo>
                    <a:pt x="48" y="285"/>
                  </a:lnTo>
                  <a:cubicBezTo>
                    <a:pt x="48" y="285"/>
                    <a:pt x="47" y="285"/>
                    <a:pt x="45" y="287"/>
                  </a:cubicBezTo>
                  <a:lnTo>
                    <a:pt x="20" y="300"/>
                  </a:lnTo>
                  <a:lnTo>
                    <a:pt x="20" y="300"/>
                  </a:lnTo>
                  <a:lnTo>
                    <a:pt x="38" y="293"/>
                  </a:lnTo>
                  <a:cubicBezTo>
                    <a:pt x="63" y="281"/>
                    <a:pt x="107" y="262"/>
                    <a:pt x="101" y="262"/>
                  </a:cubicBezTo>
                  <a:cubicBezTo>
                    <a:pt x="129" y="248"/>
                    <a:pt x="138" y="244"/>
                    <a:pt x="139" y="244"/>
                  </a:cubicBezTo>
                  <a:lnTo>
                    <a:pt x="139" y="244"/>
                  </a:lnTo>
                  <a:cubicBezTo>
                    <a:pt x="140" y="244"/>
                    <a:pt x="130" y="250"/>
                    <a:pt x="128" y="254"/>
                  </a:cubicBezTo>
                  <a:lnTo>
                    <a:pt x="128" y="254"/>
                  </a:lnTo>
                  <a:cubicBezTo>
                    <a:pt x="93" y="270"/>
                    <a:pt x="58" y="289"/>
                    <a:pt x="32" y="300"/>
                  </a:cubicBezTo>
                  <a:cubicBezTo>
                    <a:pt x="26" y="303"/>
                    <a:pt x="24" y="305"/>
                    <a:pt x="26" y="305"/>
                  </a:cubicBezTo>
                  <a:cubicBezTo>
                    <a:pt x="31" y="305"/>
                    <a:pt x="62" y="292"/>
                    <a:pt x="76" y="288"/>
                  </a:cubicBezTo>
                  <a:lnTo>
                    <a:pt x="76" y="288"/>
                  </a:lnTo>
                  <a:cubicBezTo>
                    <a:pt x="76" y="288"/>
                    <a:pt x="76" y="288"/>
                    <a:pt x="77" y="288"/>
                  </a:cubicBezTo>
                  <a:cubicBezTo>
                    <a:pt x="77" y="288"/>
                    <a:pt x="79" y="288"/>
                    <a:pt x="81" y="288"/>
                  </a:cubicBezTo>
                  <a:lnTo>
                    <a:pt x="81" y="288"/>
                  </a:lnTo>
                  <a:cubicBezTo>
                    <a:pt x="73" y="291"/>
                    <a:pt x="68" y="294"/>
                    <a:pt x="68" y="294"/>
                  </a:cubicBezTo>
                  <a:cubicBezTo>
                    <a:pt x="69" y="294"/>
                    <a:pt x="69" y="294"/>
                    <a:pt x="70" y="293"/>
                  </a:cubicBezTo>
                  <a:cubicBezTo>
                    <a:pt x="144" y="262"/>
                    <a:pt x="176" y="256"/>
                    <a:pt x="257" y="212"/>
                  </a:cubicBezTo>
                  <a:cubicBezTo>
                    <a:pt x="262" y="212"/>
                    <a:pt x="269" y="211"/>
                    <a:pt x="274" y="210"/>
                  </a:cubicBezTo>
                  <a:lnTo>
                    <a:pt x="274" y="210"/>
                  </a:lnTo>
                  <a:cubicBezTo>
                    <a:pt x="233" y="231"/>
                    <a:pt x="242" y="226"/>
                    <a:pt x="194" y="250"/>
                  </a:cubicBezTo>
                  <a:lnTo>
                    <a:pt x="132" y="275"/>
                  </a:lnTo>
                  <a:cubicBezTo>
                    <a:pt x="101" y="293"/>
                    <a:pt x="63" y="306"/>
                    <a:pt x="45" y="318"/>
                  </a:cubicBezTo>
                  <a:cubicBezTo>
                    <a:pt x="63" y="312"/>
                    <a:pt x="88" y="300"/>
                    <a:pt x="107" y="293"/>
                  </a:cubicBezTo>
                  <a:lnTo>
                    <a:pt x="107" y="293"/>
                  </a:lnTo>
                  <a:cubicBezTo>
                    <a:pt x="81" y="304"/>
                    <a:pt x="64" y="314"/>
                    <a:pt x="59" y="317"/>
                  </a:cubicBezTo>
                  <a:lnTo>
                    <a:pt x="59" y="317"/>
                  </a:lnTo>
                  <a:cubicBezTo>
                    <a:pt x="79" y="305"/>
                    <a:pt x="132" y="287"/>
                    <a:pt x="144" y="281"/>
                  </a:cubicBezTo>
                  <a:lnTo>
                    <a:pt x="144" y="281"/>
                  </a:lnTo>
                  <a:cubicBezTo>
                    <a:pt x="143" y="282"/>
                    <a:pt x="94" y="306"/>
                    <a:pt x="82" y="312"/>
                  </a:cubicBezTo>
                  <a:lnTo>
                    <a:pt x="51" y="321"/>
                  </a:lnTo>
                  <a:lnTo>
                    <a:pt x="51" y="321"/>
                  </a:lnTo>
                  <a:cubicBezTo>
                    <a:pt x="51" y="321"/>
                    <a:pt x="51" y="321"/>
                    <a:pt x="51" y="321"/>
                  </a:cubicBezTo>
                  <a:cubicBezTo>
                    <a:pt x="55" y="321"/>
                    <a:pt x="32" y="332"/>
                    <a:pt x="35" y="332"/>
                  </a:cubicBezTo>
                  <a:cubicBezTo>
                    <a:pt x="35" y="332"/>
                    <a:pt x="36" y="332"/>
                    <a:pt x="38" y="331"/>
                  </a:cubicBezTo>
                  <a:cubicBezTo>
                    <a:pt x="70" y="318"/>
                    <a:pt x="113" y="300"/>
                    <a:pt x="144" y="287"/>
                  </a:cubicBezTo>
                  <a:cubicBezTo>
                    <a:pt x="146" y="286"/>
                    <a:pt x="147" y="286"/>
                    <a:pt x="147" y="286"/>
                  </a:cubicBezTo>
                  <a:lnTo>
                    <a:pt x="147" y="286"/>
                  </a:lnTo>
                  <a:cubicBezTo>
                    <a:pt x="149" y="286"/>
                    <a:pt x="127" y="300"/>
                    <a:pt x="132" y="300"/>
                  </a:cubicBezTo>
                  <a:lnTo>
                    <a:pt x="101" y="306"/>
                  </a:lnTo>
                  <a:cubicBezTo>
                    <a:pt x="112" y="306"/>
                    <a:pt x="34" y="338"/>
                    <a:pt x="36" y="338"/>
                  </a:cubicBezTo>
                  <a:cubicBezTo>
                    <a:pt x="36" y="338"/>
                    <a:pt x="37" y="338"/>
                    <a:pt x="38" y="337"/>
                  </a:cubicBezTo>
                  <a:lnTo>
                    <a:pt x="82" y="318"/>
                  </a:lnTo>
                  <a:lnTo>
                    <a:pt x="82" y="318"/>
                  </a:lnTo>
                  <a:cubicBezTo>
                    <a:pt x="78" y="323"/>
                    <a:pt x="66" y="327"/>
                    <a:pt x="56" y="332"/>
                  </a:cubicBezTo>
                  <a:lnTo>
                    <a:pt x="56" y="332"/>
                  </a:lnTo>
                  <a:cubicBezTo>
                    <a:pt x="62" y="329"/>
                    <a:pt x="66" y="329"/>
                    <a:pt x="69" y="328"/>
                  </a:cubicBezTo>
                  <a:lnTo>
                    <a:pt x="69" y="328"/>
                  </a:lnTo>
                  <a:lnTo>
                    <a:pt x="51" y="337"/>
                  </a:lnTo>
                  <a:cubicBezTo>
                    <a:pt x="64" y="333"/>
                    <a:pt x="94" y="320"/>
                    <a:pt x="96" y="320"/>
                  </a:cubicBezTo>
                  <a:lnTo>
                    <a:pt x="96" y="320"/>
                  </a:lnTo>
                  <a:cubicBezTo>
                    <a:pt x="97" y="320"/>
                    <a:pt x="92" y="323"/>
                    <a:pt x="76" y="331"/>
                  </a:cubicBezTo>
                  <a:cubicBezTo>
                    <a:pt x="86" y="327"/>
                    <a:pt x="93" y="324"/>
                    <a:pt x="98" y="322"/>
                  </a:cubicBezTo>
                  <a:lnTo>
                    <a:pt x="98" y="322"/>
                  </a:lnTo>
                  <a:cubicBezTo>
                    <a:pt x="98" y="322"/>
                    <a:pt x="100" y="321"/>
                    <a:pt x="107" y="318"/>
                  </a:cubicBezTo>
                  <a:cubicBezTo>
                    <a:pt x="136" y="302"/>
                    <a:pt x="146" y="299"/>
                    <a:pt x="151" y="299"/>
                  </a:cubicBezTo>
                  <a:cubicBezTo>
                    <a:pt x="153" y="299"/>
                    <a:pt x="155" y="300"/>
                    <a:pt x="157" y="300"/>
                  </a:cubicBezTo>
                  <a:cubicBezTo>
                    <a:pt x="129" y="310"/>
                    <a:pt x="123" y="313"/>
                    <a:pt x="125" y="313"/>
                  </a:cubicBezTo>
                  <a:cubicBezTo>
                    <a:pt x="128" y="313"/>
                    <a:pt x="151" y="306"/>
                    <a:pt x="151" y="306"/>
                  </a:cubicBezTo>
                  <a:lnTo>
                    <a:pt x="151" y="306"/>
                  </a:lnTo>
                  <a:cubicBezTo>
                    <a:pt x="126" y="318"/>
                    <a:pt x="119" y="318"/>
                    <a:pt x="101" y="331"/>
                  </a:cubicBezTo>
                  <a:lnTo>
                    <a:pt x="121" y="323"/>
                  </a:lnTo>
                  <a:lnTo>
                    <a:pt x="121" y="323"/>
                  </a:lnTo>
                  <a:cubicBezTo>
                    <a:pt x="129" y="321"/>
                    <a:pt x="145" y="316"/>
                    <a:pt x="148" y="316"/>
                  </a:cubicBezTo>
                  <a:cubicBezTo>
                    <a:pt x="149" y="316"/>
                    <a:pt x="148" y="316"/>
                    <a:pt x="146" y="317"/>
                  </a:cubicBezTo>
                  <a:lnTo>
                    <a:pt x="146" y="317"/>
                  </a:lnTo>
                  <a:cubicBezTo>
                    <a:pt x="161" y="312"/>
                    <a:pt x="175" y="308"/>
                    <a:pt x="194" y="300"/>
                  </a:cubicBezTo>
                  <a:lnTo>
                    <a:pt x="194" y="300"/>
                  </a:lnTo>
                  <a:cubicBezTo>
                    <a:pt x="180" y="309"/>
                    <a:pt x="139" y="323"/>
                    <a:pt x="98" y="337"/>
                  </a:cubicBezTo>
                  <a:lnTo>
                    <a:pt x="98" y="337"/>
                  </a:lnTo>
                  <a:cubicBezTo>
                    <a:pt x="112" y="331"/>
                    <a:pt x="128" y="325"/>
                    <a:pt x="144" y="318"/>
                  </a:cubicBezTo>
                  <a:cubicBezTo>
                    <a:pt x="145" y="318"/>
                    <a:pt x="146" y="318"/>
                    <a:pt x="146" y="317"/>
                  </a:cubicBezTo>
                  <a:lnTo>
                    <a:pt x="146" y="317"/>
                  </a:lnTo>
                  <a:cubicBezTo>
                    <a:pt x="130" y="323"/>
                    <a:pt x="113" y="329"/>
                    <a:pt x="88" y="340"/>
                  </a:cubicBezTo>
                  <a:lnTo>
                    <a:pt x="88" y="340"/>
                  </a:lnTo>
                  <a:cubicBezTo>
                    <a:pt x="92" y="339"/>
                    <a:pt x="95" y="338"/>
                    <a:pt x="98" y="337"/>
                  </a:cubicBezTo>
                  <a:lnTo>
                    <a:pt x="98" y="337"/>
                  </a:lnTo>
                  <a:cubicBezTo>
                    <a:pt x="92" y="340"/>
                    <a:pt x="86" y="342"/>
                    <a:pt x="81" y="344"/>
                  </a:cubicBezTo>
                  <a:lnTo>
                    <a:pt x="81" y="344"/>
                  </a:lnTo>
                  <a:cubicBezTo>
                    <a:pt x="82" y="344"/>
                    <a:pt x="82" y="344"/>
                    <a:pt x="83" y="344"/>
                  </a:cubicBezTo>
                  <a:cubicBezTo>
                    <a:pt x="87" y="344"/>
                    <a:pt x="70" y="352"/>
                    <a:pt x="73" y="352"/>
                  </a:cubicBezTo>
                  <a:cubicBezTo>
                    <a:pt x="75" y="352"/>
                    <a:pt x="82" y="350"/>
                    <a:pt x="101" y="343"/>
                  </a:cubicBezTo>
                  <a:cubicBezTo>
                    <a:pt x="119" y="331"/>
                    <a:pt x="144" y="325"/>
                    <a:pt x="169" y="318"/>
                  </a:cubicBezTo>
                  <a:lnTo>
                    <a:pt x="169" y="318"/>
                  </a:lnTo>
                  <a:cubicBezTo>
                    <a:pt x="169" y="325"/>
                    <a:pt x="144" y="325"/>
                    <a:pt x="119" y="337"/>
                  </a:cubicBezTo>
                  <a:cubicBezTo>
                    <a:pt x="132" y="337"/>
                    <a:pt x="182" y="318"/>
                    <a:pt x="200" y="306"/>
                  </a:cubicBezTo>
                  <a:lnTo>
                    <a:pt x="200" y="306"/>
                  </a:lnTo>
                  <a:cubicBezTo>
                    <a:pt x="198" y="309"/>
                    <a:pt x="199" y="310"/>
                    <a:pt x="201" y="310"/>
                  </a:cubicBezTo>
                  <a:cubicBezTo>
                    <a:pt x="205" y="310"/>
                    <a:pt x="215" y="307"/>
                    <a:pt x="219" y="306"/>
                  </a:cubicBezTo>
                  <a:lnTo>
                    <a:pt x="219" y="306"/>
                  </a:lnTo>
                  <a:cubicBezTo>
                    <a:pt x="208" y="310"/>
                    <a:pt x="196" y="314"/>
                    <a:pt x="186" y="318"/>
                  </a:cubicBezTo>
                  <a:lnTo>
                    <a:pt x="186" y="318"/>
                  </a:lnTo>
                  <a:cubicBezTo>
                    <a:pt x="190" y="317"/>
                    <a:pt x="196" y="316"/>
                    <a:pt x="207" y="312"/>
                  </a:cubicBezTo>
                  <a:cubicBezTo>
                    <a:pt x="220" y="307"/>
                    <a:pt x="223" y="305"/>
                    <a:pt x="222" y="305"/>
                  </a:cubicBezTo>
                  <a:lnTo>
                    <a:pt x="222" y="305"/>
                  </a:lnTo>
                  <a:cubicBezTo>
                    <a:pt x="222" y="305"/>
                    <a:pt x="221" y="305"/>
                    <a:pt x="219" y="306"/>
                  </a:cubicBezTo>
                  <a:lnTo>
                    <a:pt x="219" y="306"/>
                  </a:lnTo>
                  <a:cubicBezTo>
                    <a:pt x="244" y="296"/>
                    <a:pt x="270" y="287"/>
                    <a:pt x="275" y="287"/>
                  </a:cubicBezTo>
                  <a:cubicBezTo>
                    <a:pt x="300" y="275"/>
                    <a:pt x="375" y="250"/>
                    <a:pt x="400" y="244"/>
                  </a:cubicBezTo>
                  <a:lnTo>
                    <a:pt x="400" y="244"/>
                  </a:lnTo>
                  <a:cubicBezTo>
                    <a:pt x="381" y="256"/>
                    <a:pt x="375" y="250"/>
                    <a:pt x="319" y="275"/>
                  </a:cubicBezTo>
                  <a:lnTo>
                    <a:pt x="331" y="275"/>
                  </a:lnTo>
                  <a:cubicBezTo>
                    <a:pt x="257" y="300"/>
                    <a:pt x="207" y="312"/>
                    <a:pt x="151" y="337"/>
                  </a:cubicBezTo>
                  <a:lnTo>
                    <a:pt x="176" y="331"/>
                  </a:lnTo>
                  <a:lnTo>
                    <a:pt x="176" y="331"/>
                  </a:lnTo>
                  <a:cubicBezTo>
                    <a:pt x="157" y="337"/>
                    <a:pt x="119" y="350"/>
                    <a:pt x="101" y="362"/>
                  </a:cubicBezTo>
                  <a:cubicBezTo>
                    <a:pt x="122" y="354"/>
                    <a:pt x="127" y="352"/>
                    <a:pt x="128" y="352"/>
                  </a:cubicBezTo>
                  <a:lnTo>
                    <a:pt x="128" y="352"/>
                  </a:lnTo>
                  <a:cubicBezTo>
                    <a:pt x="128" y="352"/>
                    <a:pt x="119" y="356"/>
                    <a:pt x="126" y="356"/>
                  </a:cubicBezTo>
                  <a:cubicBezTo>
                    <a:pt x="143" y="348"/>
                    <a:pt x="145" y="347"/>
                    <a:pt x="142" y="347"/>
                  </a:cubicBezTo>
                  <a:cubicBezTo>
                    <a:pt x="141" y="347"/>
                    <a:pt x="136" y="348"/>
                    <a:pt x="135" y="348"/>
                  </a:cubicBezTo>
                  <a:cubicBezTo>
                    <a:pt x="134" y="348"/>
                    <a:pt x="135" y="347"/>
                    <a:pt x="144" y="343"/>
                  </a:cubicBezTo>
                  <a:cubicBezTo>
                    <a:pt x="154" y="343"/>
                    <a:pt x="204" y="327"/>
                    <a:pt x="208" y="327"/>
                  </a:cubicBezTo>
                  <a:lnTo>
                    <a:pt x="208" y="327"/>
                  </a:lnTo>
                  <a:cubicBezTo>
                    <a:pt x="209" y="327"/>
                    <a:pt x="207" y="328"/>
                    <a:pt x="200" y="331"/>
                  </a:cubicBezTo>
                  <a:cubicBezTo>
                    <a:pt x="184" y="339"/>
                    <a:pt x="166" y="347"/>
                    <a:pt x="148" y="353"/>
                  </a:cubicBezTo>
                  <a:lnTo>
                    <a:pt x="148" y="353"/>
                  </a:lnTo>
                  <a:cubicBezTo>
                    <a:pt x="150" y="353"/>
                    <a:pt x="152" y="352"/>
                    <a:pt x="153" y="352"/>
                  </a:cubicBezTo>
                  <a:cubicBezTo>
                    <a:pt x="155" y="352"/>
                    <a:pt x="154" y="353"/>
                    <a:pt x="151" y="356"/>
                  </a:cubicBezTo>
                  <a:lnTo>
                    <a:pt x="126" y="362"/>
                  </a:lnTo>
                  <a:cubicBezTo>
                    <a:pt x="123" y="368"/>
                    <a:pt x="123" y="372"/>
                    <a:pt x="134" y="372"/>
                  </a:cubicBezTo>
                  <a:cubicBezTo>
                    <a:pt x="147" y="372"/>
                    <a:pt x="175" y="366"/>
                    <a:pt x="232" y="350"/>
                  </a:cubicBezTo>
                  <a:lnTo>
                    <a:pt x="232" y="350"/>
                  </a:lnTo>
                  <a:cubicBezTo>
                    <a:pt x="188" y="368"/>
                    <a:pt x="188" y="374"/>
                    <a:pt x="157" y="387"/>
                  </a:cubicBezTo>
                  <a:cubicBezTo>
                    <a:pt x="176" y="381"/>
                    <a:pt x="207" y="368"/>
                    <a:pt x="207" y="368"/>
                  </a:cubicBezTo>
                  <a:lnTo>
                    <a:pt x="207" y="368"/>
                  </a:lnTo>
                  <a:lnTo>
                    <a:pt x="163" y="387"/>
                  </a:lnTo>
                  <a:cubicBezTo>
                    <a:pt x="153" y="391"/>
                    <a:pt x="152" y="392"/>
                    <a:pt x="154" y="392"/>
                  </a:cubicBezTo>
                  <a:cubicBezTo>
                    <a:pt x="160" y="392"/>
                    <a:pt x="189" y="385"/>
                    <a:pt x="207" y="381"/>
                  </a:cubicBezTo>
                  <a:lnTo>
                    <a:pt x="207" y="381"/>
                  </a:lnTo>
                  <a:cubicBezTo>
                    <a:pt x="200" y="387"/>
                    <a:pt x="188" y="387"/>
                    <a:pt x="176" y="393"/>
                  </a:cubicBezTo>
                  <a:cubicBezTo>
                    <a:pt x="168" y="396"/>
                    <a:pt x="165" y="397"/>
                    <a:pt x="166" y="397"/>
                  </a:cubicBezTo>
                  <a:cubicBezTo>
                    <a:pt x="170" y="397"/>
                    <a:pt x="204" y="387"/>
                    <a:pt x="213" y="387"/>
                  </a:cubicBezTo>
                  <a:cubicBezTo>
                    <a:pt x="218" y="385"/>
                    <a:pt x="221" y="385"/>
                    <a:pt x="222" y="385"/>
                  </a:cubicBezTo>
                  <a:cubicBezTo>
                    <a:pt x="225" y="385"/>
                    <a:pt x="211" y="392"/>
                    <a:pt x="169" y="406"/>
                  </a:cubicBezTo>
                  <a:cubicBezTo>
                    <a:pt x="182" y="406"/>
                    <a:pt x="188" y="399"/>
                    <a:pt x="207" y="393"/>
                  </a:cubicBezTo>
                  <a:lnTo>
                    <a:pt x="207" y="393"/>
                  </a:lnTo>
                  <a:cubicBezTo>
                    <a:pt x="176" y="406"/>
                    <a:pt x="176" y="412"/>
                    <a:pt x="194" y="412"/>
                  </a:cubicBezTo>
                  <a:cubicBezTo>
                    <a:pt x="199" y="410"/>
                    <a:pt x="204" y="408"/>
                    <a:pt x="209" y="407"/>
                  </a:cubicBezTo>
                  <a:lnTo>
                    <a:pt x="209" y="407"/>
                  </a:lnTo>
                  <a:cubicBezTo>
                    <a:pt x="161" y="428"/>
                    <a:pt x="212" y="419"/>
                    <a:pt x="200" y="430"/>
                  </a:cubicBezTo>
                  <a:cubicBezTo>
                    <a:pt x="213" y="430"/>
                    <a:pt x="219" y="424"/>
                    <a:pt x="238" y="418"/>
                  </a:cubicBezTo>
                  <a:lnTo>
                    <a:pt x="238" y="418"/>
                  </a:lnTo>
                  <a:cubicBezTo>
                    <a:pt x="176" y="443"/>
                    <a:pt x="244" y="430"/>
                    <a:pt x="219" y="443"/>
                  </a:cubicBezTo>
                  <a:cubicBezTo>
                    <a:pt x="241" y="432"/>
                    <a:pt x="295" y="417"/>
                    <a:pt x="309" y="417"/>
                  </a:cubicBezTo>
                  <a:cubicBezTo>
                    <a:pt x="311" y="417"/>
                    <a:pt x="313" y="417"/>
                    <a:pt x="313" y="418"/>
                  </a:cubicBezTo>
                  <a:cubicBezTo>
                    <a:pt x="322" y="416"/>
                    <a:pt x="326" y="415"/>
                    <a:pt x="327" y="415"/>
                  </a:cubicBezTo>
                  <a:lnTo>
                    <a:pt x="327" y="415"/>
                  </a:lnTo>
                  <a:cubicBezTo>
                    <a:pt x="331" y="415"/>
                    <a:pt x="240" y="439"/>
                    <a:pt x="219" y="449"/>
                  </a:cubicBezTo>
                  <a:cubicBezTo>
                    <a:pt x="244" y="443"/>
                    <a:pt x="244" y="443"/>
                    <a:pt x="244" y="443"/>
                  </a:cubicBezTo>
                  <a:lnTo>
                    <a:pt x="244" y="443"/>
                  </a:lnTo>
                  <a:lnTo>
                    <a:pt x="238" y="449"/>
                  </a:lnTo>
                  <a:cubicBezTo>
                    <a:pt x="252" y="446"/>
                    <a:pt x="265" y="442"/>
                    <a:pt x="268" y="442"/>
                  </a:cubicBezTo>
                  <a:cubicBezTo>
                    <a:pt x="270" y="442"/>
                    <a:pt x="267" y="444"/>
                    <a:pt x="257" y="449"/>
                  </a:cubicBezTo>
                  <a:lnTo>
                    <a:pt x="250" y="449"/>
                  </a:lnTo>
                  <a:cubicBezTo>
                    <a:pt x="250" y="449"/>
                    <a:pt x="219" y="462"/>
                    <a:pt x="225" y="462"/>
                  </a:cubicBezTo>
                  <a:cubicBezTo>
                    <a:pt x="247" y="455"/>
                    <a:pt x="252" y="455"/>
                    <a:pt x="256" y="455"/>
                  </a:cubicBezTo>
                  <a:cubicBezTo>
                    <a:pt x="260" y="455"/>
                    <a:pt x="263" y="455"/>
                    <a:pt x="281" y="449"/>
                  </a:cubicBezTo>
                  <a:lnTo>
                    <a:pt x="281" y="449"/>
                  </a:lnTo>
                  <a:cubicBezTo>
                    <a:pt x="279" y="451"/>
                    <a:pt x="278" y="452"/>
                    <a:pt x="277" y="453"/>
                  </a:cubicBezTo>
                  <a:lnTo>
                    <a:pt x="277" y="453"/>
                  </a:lnTo>
                  <a:lnTo>
                    <a:pt x="306" y="449"/>
                  </a:lnTo>
                  <a:lnTo>
                    <a:pt x="306" y="449"/>
                  </a:lnTo>
                  <a:lnTo>
                    <a:pt x="281" y="455"/>
                  </a:lnTo>
                  <a:cubicBezTo>
                    <a:pt x="277" y="457"/>
                    <a:pt x="272" y="459"/>
                    <a:pt x="267" y="460"/>
                  </a:cubicBezTo>
                  <a:lnTo>
                    <a:pt x="267" y="460"/>
                  </a:lnTo>
                  <a:cubicBezTo>
                    <a:pt x="275" y="458"/>
                    <a:pt x="283" y="457"/>
                    <a:pt x="290" y="456"/>
                  </a:cubicBezTo>
                  <a:lnTo>
                    <a:pt x="290" y="456"/>
                  </a:lnTo>
                  <a:cubicBezTo>
                    <a:pt x="283" y="458"/>
                    <a:pt x="275" y="460"/>
                    <a:pt x="269" y="462"/>
                  </a:cubicBezTo>
                  <a:cubicBezTo>
                    <a:pt x="266" y="463"/>
                    <a:pt x="264" y="463"/>
                    <a:pt x="263" y="464"/>
                  </a:cubicBezTo>
                  <a:lnTo>
                    <a:pt x="263" y="464"/>
                  </a:lnTo>
                  <a:cubicBezTo>
                    <a:pt x="244" y="468"/>
                    <a:pt x="259" y="469"/>
                    <a:pt x="238" y="474"/>
                  </a:cubicBezTo>
                  <a:lnTo>
                    <a:pt x="238" y="474"/>
                  </a:lnTo>
                  <a:cubicBezTo>
                    <a:pt x="241" y="473"/>
                    <a:pt x="265" y="467"/>
                    <a:pt x="274" y="464"/>
                  </a:cubicBezTo>
                  <a:lnTo>
                    <a:pt x="274" y="464"/>
                  </a:lnTo>
                  <a:cubicBezTo>
                    <a:pt x="273" y="467"/>
                    <a:pt x="279" y="469"/>
                    <a:pt x="260" y="475"/>
                  </a:cubicBezTo>
                  <a:lnTo>
                    <a:pt x="260" y="475"/>
                  </a:lnTo>
                  <a:cubicBezTo>
                    <a:pt x="266" y="474"/>
                    <a:pt x="270" y="474"/>
                    <a:pt x="281" y="474"/>
                  </a:cubicBezTo>
                  <a:cubicBezTo>
                    <a:pt x="288" y="468"/>
                    <a:pt x="300" y="462"/>
                    <a:pt x="325" y="455"/>
                  </a:cubicBezTo>
                  <a:cubicBezTo>
                    <a:pt x="331" y="455"/>
                    <a:pt x="344" y="455"/>
                    <a:pt x="325" y="462"/>
                  </a:cubicBezTo>
                  <a:lnTo>
                    <a:pt x="313" y="462"/>
                  </a:lnTo>
                  <a:cubicBezTo>
                    <a:pt x="318" y="462"/>
                    <a:pt x="319" y="463"/>
                    <a:pt x="321" y="463"/>
                  </a:cubicBezTo>
                  <a:lnTo>
                    <a:pt x="321" y="463"/>
                  </a:lnTo>
                  <a:lnTo>
                    <a:pt x="300" y="468"/>
                  </a:lnTo>
                  <a:cubicBezTo>
                    <a:pt x="311" y="466"/>
                    <a:pt x="317" y="465"/>
                    <a:pt x="322" y="465"/>
                  </a:cubicBezTo>
                  <a:cubicBezTo>
                    <a:pt x="332" y="465"/>
                    <a:pt x="333" y="468"/>
                    <a:pt x="338" y="468"/>
                  </a:cubicBezTo>
                  <a:cubicBezTo>
                    <a:pt x="294" y="480"/>
                    <a:pt x="244" y="487"/>
                    <a:pt x="232" y="493"/>
                  </a:cubicBezTo>
                  <a:lnTo>
                    <a:pt x="281" y="487"/>
                  </a:lnTo>
                  <a:cubicBezTo>
                    <a:pt x="288" y="487"/>
                    <a:pt x="275" y="493"/>
                    <a:pt x="250" y="499"/>
                  </a:cubicBezTo>
                  <a:cubicBezTo>
                    <a:pt x="248" y="500"/>
                    <a:pt x="247" y="500"/>
                    <a:pt x="248" y="500"/>
                  </a:cubicBezTo>
                  <a:cubicBezTo>
                    <a:pt x="251" y="500"/>
                    <a:pt x="330" y="484"/>
                    <a:pt x="339" y="484"/>
                  </a:cubicBezTo>
                  <a:cubicBezTo>
                    <a:pt x="341" y="484"/>
                    <a:pt x="339" y="484"/>
                    <a:pt x="331" y="487"/>
                  </a:cubicBezTo>
                  <a:cubicBezTo>
                    <a:pt x="281" y="499"/>
                    <a:pt x="275" y="499"/>
                    <a:pt x="263" y="505"/>
                  </a:cubicBezTo>
                  <a:cubicBezTo>
                    <a:pt x="269" y="505"/>
                    <a:pt x="288" y="499"/>
                    <a:pt x="288" y="499"/>
                  </a:cubicBezTo>
                  <a:cubicBezTo>
                    <a:pt x="293" y="498"/>
                    <a:pt x="295" y="497"/>
                    <a:pt x="294" y="497"/>
                  </a:cubicBezTo>
                  <a:lnTo>
                    <a:pt x="294" y="497"/>
                  </a:lnTo>
                  <a:cubicBezTo>
                    <a:pt x="294" y="497"/>
                    <a:pt x="293" y="497"/>
                    <a:pt x="292" y="498"/>
                  </a:cubicBezTo>
                  <a:lnTo>
                    <a:pt x="292" y="498"/>
                  </a:lnTo>
                  <a:cubicBezTo>
                    <a:pt x="307" y="493"/>
                    <a:pt x="313" y="491"/>
                    <a:pt x="316" y="491"/>
                  </a:cubicBezTo>
                  <a:cubicBezTo>
                    <a:pt x="319" y="491"/>
                    <a:pt x="319" y="493"/>
                    <a:pt x="325" y="493"/>
                  </a:cubicBezTo>
                  <a:cubicBezTo>
                    <a:pt x="207" y="524"/>
                    <a:pt x="300" y="511"/>
                    <a:pt x="244" y="530"/>
                  </a:cubicBezTo>
                  <a:cubicBezTo>
                    <a:pt x="267" y="526"/>
                    <a:pt x="276" y="524"/>
                    <a:pt x="279" y="524"/>
                  </a:cubicBezTo>
                  <a:cubicBezTo>
                    <a:pt x="281" y="524"/>
                    <a:pt x="280" y="525"/>
                    <a:pt x="279" y="525"/>
                  </a:cubicBezTo>
                  <a:lnTo>
                    <a:pt x="279" y="525"/>
                  </a:lnTo>
                  <a:cubicBezTo>
                    <a:pt x="254" y="530"/>
                    <a:pt x="257" y="530"/>
                    <a:pt x="264" y="530"/>
                  </a:cubicBezTo>
                  <a:cubicBezTo>
                    <a:pt x="271" y="530"/>
                    <a:pt x="281" y="530"/>
                    <a:pt x="263" y="536"/>
                  </a:cubicBezTo>
                  <a:lnTo>
                    <a:pt x="325" y="518"/>
                  </a:lnTo>
                  <a:lnTo>
                    <a:pt x="325" y="518"/>
                  </a:lnTo>
                  <a:cubicBezTo>
                    <a:pt x="317" y="520"/>
                    <a:pt x="317" y="521"/>
                    <a:pt x="321" y="521"/>
                  </a:cubicBezTo>
                  <a:cubicBezTo>
                    <a:pt x="331" y="521"/>
                    <a:pt x="363" y="517"/>
                    <a:pt x="371" y="517"/>
                  </a:cubicBezTo>
                  <a:cubicBezTo>
                    <a:pt x="376" y="517"/>
                    <a:pt x="372" y="518"/>
                    <a:pt x="350" y="524"/>
                  </a:cubicBezTo>
                  <a:cubicBezTo>
                    <a:pt x="331" y="530"/>
                    <a:pt x="300" y="536"/>
                    <a:pt x="288" y="536"/>
                  </a:cubicBezTo>
                  <a:cubicBezTo>
                    <a:pt x="266" y="542"/>
                    <a:pt x="264" y="544"/>
                    <a:pt x="269" y="544"/>
                  </a:cubicBezTo>
                  <a:cubicBezTo>
                    <a:pt x="275" y="544"/>
                    <a:pt x="291" y="541"/>
                    <a:pt x="295" y="541"/>
                  </a:cubicBezTo>
                  <a:cubicBezTo>
                    <a:pt x="298" y="541"/>
                    <a:pt x="295" y="543"/>
                    <a:pt x="277" y="547"/>
                  </a:cubicBezTo>
                  <a:lnTo>
                    <a:pt x="277" y="547"/>
                  </a:lnTo>
                  <a:cubicBezTo>
                    <a:pt x="303" y="541"/>
                    <a:pt x="340" y="536"/>
                    <a:pt x="362" y="530"/>
                  </a:cubicBezTo>
                  <a:lnTo>
                    <a:pt x="362" y="530"/>
                  </a:lnTo>
                  <a:cubicBezTo>
                    <a:pt x="338" y="543"/>
                    <a:pt x="300" y="555"/>
                    <a:pt x="288" y="555"/>
                  </a:cubicBezTo>
                  <a:cubicBezTo>
                    <a:pt x="296" y="555"/>
                    <a:pt x="304" y="554"/>
                    <a:pt x="308" y="553"/>
                  </a:cubicBezTo>
                  <a:lnTo>
                    <a:pt x="308" y="553"/>
                  </a:lnTo>
                  <a:cubicBezTo>
                    <a:pt x="306" y="554"/>
                    <a:pt x="304" y="554"/>
                    <a:pt x="300" y="555"/>
                  </a:cubicBezTo>
                  <a:cubicBezTo>
                    <a:pt x="288" y="561"/>
                    <a:pt x="281" y="561"/>
                    <a:pt x="275" y="561"/>
                  </a:cubicBezTo>
                  <a:cubicBezTo>
                    <a:pt x="269" y="563"/>
                    <a:pt x="268" y="564"/>
                    <a:pt x="271" y="564"/>
                  </a:cubicBezTo>
                  <a:cubicBezTo>
                    <a:pt x="277" y="564"/>
                    <a:pt x="296" y="561"/>
                    <a:pt x="313" y="561"/>
                  </a:cubicBezTo>
                  <a:cubicBezTo>
                    <a:pt x="263" y="574"/>
                    <a:pt x="288" y="574"/>
                    <a:pt x="263" y="580"/>
                  </a:cubicBezTo>
                  <a:cubicBezTo>
                    <a:pt x="276" y="577"/>
                    <a:pt x="283" y="576"/>
                    <a:pt x="285" y="576"/>
                  </a:cubicBezTo>
                  <a:cubicBezTo>
                    <a:pt x="291" y="576"/>
                    <a:pt x="278" y="581"/>
                    <a:pt x="283" y="581"/>
                  </a:cubicBezTo>
                  <a:cubicBezTo>
                    <a:pt x="286" y="581"/>
                    <a:pt x="295" y="579"/>
                    <a:pt x="319" y="574"/>
                  </a:cubicBezTo>
                  <a:lnTo>
                    <a:pt x="319" y="574"/>
                  </a:lnTo>
                  <a:cubicBezTo>
                    <a:pt x="316" y="577"/>
                    <a:pt x="311" y="579"/>
                    <a:pt x="306" y="579"/>
                  </a:cubicBezTo>
                  <a:lnTo>
                    <a:pt x="306" y="579"/>
                  </a:lnTo>
                  <a:cubicBezTo>
                    <a:pt x="332" y="577"/>
                    <a:pt x="370" y="568"/>
                    <a:pt x="375" y="568"/>
                  </a:cubicBezTo>
                  <a:lnTo>
                    <a:pt x="375" y="568"/>
                  </a:lnTo>
                  <a:lnTo>
                    <a:pt x="319" y="580"/>
                  </a:lnTo>
                  <a:cubicBezTo>
                    <a:pt x="257" y="592"/>
                    <a:pt x="306" y="586"/>
                    <a:pt x="275" y="592"/>
                  </a:cubicBezTo>
                  <a:cubicBezTo>
                    <a:pt x="297" y="589"/>
                    <a:pt x="297" y="589"/>
                    <a:pt x="296" y="589"/>
                  </a:cubicBezTo>
                  <a:cubicBezTo>
                    <a:pt x="295" y="589"/>
                    <a:pt x="294" y="589"/>
                    <a:pt x="313" y="586"/>
                  </a:cubicBezTo>
                  <a:lnTo>
                    <a:pt x="331" y="586"/>
                  </a:lnTo>
                  <a:cubicBezTo>
                    <a:pt x="340" y="586"/>
                    <a:pt x="348" y="583"/>
                    <a:pt x="356" y="583"/>
                  </a:cubicBezTo>
                  <a:cubicBezTo>
                    <a:pt x="360" y="583"/>
                    <a:pt x="364" y="584"/>
                    <a:pt x="369" y="586"/>
                  </a:cubicBezTo>
                  <a:cubicBezTo>
                    <a:pt x="369" y="586"/>
                    <a:pt x="329" y="594"/>
                    <a:pt x="316" y="594"/>
                  </a:cubicBezTo>
                  <a:cubicBezTo>
                    <a:pt x="313" y="594"/>
                    <a:pt x="311" y="594"/>
                    <a:pt x="313" y="592"/>
                  </a:cubicBezTo>
                  <a:lnTo>
                    <a:pt x="313" y="592"/>
                  </a:lnTo>
                  <a:cubicBezTo>
                    <a:pt x="294" y="599"/>
                    <a:pt x="295" y="600"/>
                    <a:pt x="302" y="600"/>
                  </a:cubicBezTo>
                  <a:cubicBezTo>
                    <a:pt x="309" y="600"/>
                    <a:pt x="322" y="599"/>
                    <a:pt x="325" y="599"/>
                  </a:cubicBezTo>
                  <a:cubicBezTo>
                    <a:pt x="325" y="599"/>
                    <a:pt x="325" y="599"/>
                    <a:pt x="325" y="599"/>
                  </a:cubicBezTo>
                  <a:lnTo>
                    <a:pt x="325" y="599"/>
                  </a:lnTo>
                  <a:cubicBezTo>
                    <a:pt x="325" y="599"/>
                    <a:pt x="325" y="599"/>
                    <a:pt x="325" y="599"/>
                  </a:cubicBezTo>
                  <a:lnTo>
                    <a:pt x="325" y="599"/>
                  </a:lnTo>
                  <a:cubicBezTo>
                    <a:pt x="310" y="601"/>
                    <a:pt x="309" y="601"/>
                    <a:pt x="313" y="602"/>
                  </a:cubicBezTo>
                  <a:lnTo>
                    <a:pt x="313" y="602"/>
                  </a:lnTo>
                  <a:cubicBezTo>
                    <a:pt x="315" y="601"/>
                    <a:pt x="319" y="600"/>
                    <a:pt x="325" y="599"/>
                  </a:cubicBezTo>
                  <a:lnTo>
                    <a:pt x="325" y="599"/>
                  </a:lnTo>
                  <a:cubicBezTo>
                    <a:pt x="320" y="600"/>
                    <a:pt x="316" y="601"/>
                    <a:pt x="313" y="602"/>
                  </a:cubicBezTo>
                  <a:lnTo>
                    <a:pt x="313" y="602"/>
                  </a:lnTo>
                  <a:cubicBezTo>
                    <a:pt x="313" y="602"/>
                    <a:pt x="313" y="602"/>
                    <a:pt x="313" y="602"/>
                  </a:cubicBezTo>
                  <a:lnTo>
                    <a:pt x="313" y="602"/>
                  </a:lnTo>
                  <a:cubicBezTo>
                    <a:pt x="312" y="602"/>
                    <a:pt x="312" y="602"/>
                    <a:pt x="311" y="602"/>
                  </a:cubicBezTo>
                  <a:lnTo>
                    <a:pt x="311" y="602"/>
                  </a:lnTo>
                  <a:cubicBezTo>
                    <a:pt x="308" y="603"/>
                    <a:pt x="307" y="604"/>
                    <a:pt x="308" y="604"/>
                  </a:cubicBezTo>
                  <a:lnTo>
                    <a:pt x="308" y="604"/>
                  </a:lnTo>
                  <a:cubicBezTo>
                    <a:pt x="306" y="606"/>
                    <a:pt x="309" y="607"/>
                    <a:pt x="294" y="611"/>
                  </a:cubicBezTo>
                  <a:lnTo>
                    <a:pt x="268" y="616"/>
                  </a:lnTo>
                  <a:lnTo>
                    <a:pt x="268" y="616"/>
                  </a:lnTo>
                  <a:cubicBezTo>
                    <a:pt x="282" y="614"/>
                    <a:pt x="307" y="611"/>
                    <a:pt x="319" y="611"/>
                  </a:cubicBezTo>
                  <a:cubicBezTo>
                    <a:pt x="281" y="624"/>
                    <a:pt x="325" y="624"/>
                    <a:pt x="344" y="624"/>
                  </a:cubicBezTo>
                  <a:lnTo>
                    <a:pt x="350" y="624"/>
                  </a:lnTo>
                  <a:cubicBezTo>
                    <a:pt x="362" y="624"/>
                    <a:pt x="320" y="630"/>
                    <a:pt x="313" y="636"/>
                  </a:cubicBezTo>
                  <a:lnTo>
                    <a:pt x="313" y="636"/>
                  </a:lnTo>
                  <a:cubicBezTo>
                    <a:pt x="317" y="635"/>
                    <a:pt x="334" y="633"/>
                    <a:pt x="344" y="631"/>
                  </a:cubicBezTo>
                  <a:lnTo>
                    <a:pt x="344" y="631"/>
                  </a:lnTo>
                  <a:cubicBezTo>
                    <a:pt x="295" y="642"/>
                    <a:pt x="392" y="637"/>
                    <a:pt x="350" y="649"/>
                  </a:cubicBezTo>
                  <a:cubicBezTo>
                    <a:pt x="354" y="647"/>
                    <a:pt x="353" y="647"/>
                    <a:pt x="349" y="647"/>
                  </a:cubicBezTo>
                  <a:cubicBezTo>
                    <a:pt x="343" y="647"/>
                    <a:pt x="331" y="648"/>
                    <a:pt x="321" y="649"/>
                  </a:cubicBezTo>
                  <a:lnTo>
                    <a:pt x="321" y="649"/>
                  </a:lnTo>
                  <a:cubicBezTo>
                    <a:pt x="318" y="649"/>
                    <a:pt x="315" y="649"/>
                    <a:pt x="313" y="649"/>
                  </a:cubicBezTo>
                  <a:cubicBezTo>
                    <a:pt x="305" y="650"/>
                    <a:pt x="303" y="650"/>
                    <a:pt x="304" y="650"/>
                  </a:cubicBezTo>
                  <a:cubicBezTo>
                    <a:pt x="306" y="650"/>
                    <a:pt x="313" y="650"/>
                    <a:pt x="321" y="649"/>
                  </a:cubicBezTo>
                  <a:lnTo>
                    <a:pt x="321" y="649"/>
                  </a:lnTo>
                  <a:cubicBezTo>
                    <a:pt x="331" y="650"/>
                    <a:pt x="342" y="651"/>
                    <a:pt x="359" y="651"/>
                  </a:cubicBezTo>
                  <a:cubicBezTo>
                    <a:pt x="370" y="651"/>
                    <a:pt x="383" y="651"/>
                    <a:pt x="400" y="649"/>
                  </a:cubicBezTo>
                  <a:lnTo>
                    <a:pt x="400" y="649"/>
                  </a:lnTo>
                  <a:cubicBezTo>
                    <a:pt x="381" y="655"/>
                    <a:pt x="369" y="655"/>
                    <a:pt x="356" y="655"/>
                  </a:cubicBezTo>
                  <a:cubicBezTo>
                    <a:pt x="356" y="655"/>
                    <a:pt x="362" y="658"/>
                    <a:pt x="376" y="658"/>
                  </a:cubicBezTo>
                  <a:cubicBezTo>
                    <a:pt x="384" y="658"/>
                    <a:pt x="394" y="657"/>
                    <a:pt x="406" y="655"/>
                  </a:cubicBezTo>
                  <a:cubicBezTo>
                    <a:pt x="410" y="653"/>
                    <a:pt x="411" y="653"/>
                    <a:pt x="411" y="653"/>
                  </a:cubicBezTo>
                  <a:lnTo>
                    <a:pt x="411" y="653"/>
                  </a:lnTo>
                  <a:cubicBezTo>
                    <a:pt x="409" y="653"/>
                    <a:pt x="395" y="657"/>
                    <a:pt x="389" y="657"/>
                  </a:cubicBezTo>
                  <a:cubicBezTo>
                    <a:pt x="387" y="657"/>
                    <a:pt x="386" y="656"/>
                    <a:pt x="387" y="655"/>
                  </a:cubicBezTo>
                  <a:cubicBezTo>
                    <a:pt x="406" y="652"/>
                    <a:pt x="425" y="650"/>
                    <a:pt x="437" y="650"/>
                  </a:cubicBezTo>
                  <a:cubicBezTo>
                    <a:pt x="450" y="650"/>
                    <a:pt x="456" y="652"/>
                    <a:pt x="450" y="655"/>
                  </a:cubicBezTo>
                  <a:lnTo>
                    <a:pt x="468" y="655"/>
                  </a:lnTo>
                  <a:cubicBezTo>
                    <a:pt x="456" y="658"/>
                    <a:pt x="453" y="658"/>
                    <a:pt x="450" y="658"/>
                  </a:cubicBezTo>
                  <a:cubicBezTo>
                    <a:pt x="447" y="658"/>
                    <a:pt x="443" y="658"/>
                    <a:pt x="431" y="661"/>
                  </a:cubicBezTo>
                  <a:cubicBezTo>
                    <a:pt x="362" y="673"/>
                    <a:pt x="387" y="673"/>
                    <a:pt x="381" y="673"/>
                  </a:cubicBezTo>
                  <a:lnTo>
                    <a:pt x="425" y="673"/>
                  </a:lnTo>
                  <a:cubicBezTo>
                    <a:pt x="443" y="673"/>
                    <a:pt x="387" y="680"/>
                    <a:pt x="387" y="680"/>
                  </a:cubicBezTo>
                  <a:lnTo>
                    <a:pt x="511" y="668"/>
                  </a:lnTo>
                  <a:lnTo>
                    <a:pt x="511" y="668"/>
                  </a:lnTo>
                  <a:cubicBezTo>
                    <a:pt x="494" y="670"/>
                    <a:pt x="458" y="680"/>
                    <a:pt x="431" y="680"/>
                  </a:cubicBezTo>
                  <a:cubicBezTo>
                    <a:pt x="435" y="682"/>
                    <a:pt x="446" y="682"/>
                    <a:pt x="461" y="682"/>
                  </a:cubicBezTo>
                  <a:cubicBezTo>
                    <a:pt x="489" y="682"/>
                    <a:pt x="530" y="680"/>
                    <a:pt x="559" y="680"/>
                  </a:cubicBezTo>
                  <a:lnTo>
                    <a:pt x="559" y="680"/>
                  </a:lnTo>
                  <a:cubicBezTo>
                    <a:pt x="555" y="680"/>
                    <a:pt x="580" y="680"/>
                    <a:pt x="580" y="686"/>
                  </a:cubicBezTo>
                  <a:cubicBezTo>
                    <a:pt x="560" y="686"/>
                    <a:pt x="569" y="683"/>
                    <a:pt x="569" y="683"/>
                  </a:cubicBezTo>
                  <a:lnTo>
                    <a:pt x="569" y="683"/>
                  </a:lnTo>
                  <a:cubicBezTo>
                    <a:pt x="569" y="683"/>
                    <a:pt x="566" y="684"/>
                    <a:pt x="556" y="686"/>
                  </a:cubicBezTo>
                  <a:lnTo>
                    <a:pt x="518" y="692"/>
                  </a:lnTo>
                  <a:cubicBezTo>
                    <a:pt x="517" y="691"/>
                    <a:pt x="513" y="690"/>
                    <a:pt x="508" y="690"/>
                  </a:cubicBezTo>
                  <a:cubicBezTo>
                    <a:pt x="489" y="690"/>
                    <a:pt x="445" y="698"/>
                    <a:pt x="425" y="698"/>
                  </a:cubicBezTo>
                  <a:cubicBezTo>
                    <a:pt x="448" y="698"/>
                    <a:pt x="429" y="709"/>
                    <a:pt x="416" y="711"/>
                  </a:cubicBezTo>
                  <a:lnTo>
                    <a:pt x="416" y="711"/>
                  </a:lnTo>
                  <a:cubicBezTo>
                    <a:pt x="431" y="709"/>
                    <a:pt x="441" y="709"/>
                    <a:pt x="449" y="709"/>
                  </a:cubicBezTo>
                  <a:cubicBezTo>
                    <a:pt x="472" y="709"/>
                    <a:pt x="469" y="713"/>
                    <a:pt x="488" y="713"/>
                  </a:cubicBezTo>
                  <a:cubicBezTo>
                    <a:pt x="494" y="713"/>
                    <a:pt x="504" y="712"/>
                    <a:pt x="518" y="711"/>
                  </a:cubicBezTo>
                  <a:cubicBezTo>
                    <a:pt x="531" y="711"/>
                    <a:pt x="462" y="717"/>
                    <a:pt x="450" y="717"/>
                  </a:cubicBezTo>
                  <a:cubicBezTo>
                    <a:pt x="475" y="723"/>
                    <a:pt x="456" y="730"/>
                    <a:pt x="468" y="730"/>
                  </a:cubicBezTo>
                  <a:lnTo>
                    <a:pt x="450" y="730"/>
                  </a:lnTo>
                  <a:cubicBezTo>
                    <a:pt x="475" y="736"/>
                    <a:pt x="456" y="742"/>
                    <a:pt x="518" y="742"/>
                  </a:cubicBezTo>
                  <a:lnTo>
                    <a:pt x="475" y="742"/>
                  </a:lnTo>
                  <a:cubicBezTo>
                    <a:pt x="470" y="743"/>
                    <a:pt x="473" y="744"/>
                    <a:pt x="479" y="744"/>
                  </a:cubicBezTo>
                  <a:cubicBezTo>
                    <a:pt x="489" y="744"/>
                    <a:pt x="510" y="742"/>
                    <a:pt x="523" y="742"/>
                  </a:cubicBezTo>
                  <a:cubicBezTo>
                    <a:pt x="535" y="742"/>
                    <a:pt x="541" y="744"/>
                    <a:pt x="524" y="748"/>
                  </a:cubicBezTo>
                  <a:lnTo>
                    <a:pt x="487" y="748"/>
                  </a:lnTo>
                  <a:cubicBezTo>
                    <a:pt x="524" y="748"/>
                    <a:pt x="462" y="754"/>
                    <a:pt x="512" y="754"/>
                  </a:cubicBezTo>
                  <a:lnTo>
                    <a:pt x="481" y="754"/>
                  </a:lnTo>
                  <a:cubicBezTo>
                    <a:pt x="493" y="761"/>
                    <a:pt x="487" y="767"/>
                    <a:pt x="531" y="767"/>
                  </a:cubicBezTo>
                  <a:lnTo>
                    <a:pt x="475" y="767"/>
                  </a:lnTo>
                  <a:cubicBezTo>
                    <a:pt x="462" y="770"/>
                    <a:pt x="478" y="770"/>
                    <a:pt x="493" y="770"/>
                  </a:cubicBezTo>
                  <a:cubicBezTo>
                    <a:pt x="509" y="770"/>
                    <a:pt x="524" y="770"/>
                    <a:pt x="512" y="773"/>
                  </a:cubicBezTo>
                  <a:lnTo>
                    <a:pt x="481" y="773"/>
                  </a:lnTo>
                  <a:cubicBezTo>
                    <a:pt x="512" y="773"/>
                    <a:pt x="512" y="779"/>
                    <a:pt x="524" y="779"/>
                  </a:cubicBezTo>
                  <a:cubicBezTo>
                    <a:pt x="499" y="779"/>
                    <a:pt x="493" y="786"/>
                    <a:pt x="468" y="786"/>
                  </a:cubicBezTo>
                  <a:cubicBezTo>
                    <a:pt x="475" y="804"/>
                    <a:pt x="462" y="823"/>
                    <a:pt x="524" y="835"/>
                  </a:cubicBezTo>
                  <a:cubicBezTo>
                    <a:pt x="502" y="837"/>
                    <a:pt x="489" y="838"/>
                    <a:pt x="481" y="838"/>
                  </a:cubicBezTo>
                  <a:cubicBezTo>
                    <a:pt x="473" y="838"/>
                    <a:pt x="469" y="838"/>
                    <a:pt x="463" y="837"/>
                  </a:cubicBezTo>
                  <a:lnTo>
                    <a:pt x="463" y="837"/>
                  </a:lnTo>
                  <a:cubicBezTo>
                    <a:pt x="462" y="838"/>
                    <a:pt x="461" y="839"/>
                    <a:pt x="468" y="842"/>
                  </a:cubicBezTo>
                  <a:lnTo>
                    <a:pt x="462" y="842"/>
                  </a:lnTo>
                  <a:cubicBezTo>
                    <a:pt x="475" y="842"/>
                    <a:pt x="431" y="848"/>
                    <a:pt x="450" y="848"/>
                  </a:cubicBezTo>
                  <a:lnTo>
                    <a:pt x="468" y="848"/>
                  </a:lnTo>
                  <a:cubicBezTo>
                    <a:pt x="506" y="848"/>
                    <a:pt x="394" y="854"/>
                    <a:pt x="468" y="854"/>
                  </a:cubicBezTo>
                  <a:lnTo>
                    <a:pt x="425" y="854"/>
                  </a:lnTo>
                  <a:cubicBezTo>
                    <a:pt x="493" y="860"/>
                    <a:pt x="406" y="860"/>
                    <a:pt x="462" y="860"/>
                  </a:cubicBezTo>
                  <a:lnTo>
                    <a:pt x="450" y="860"/>
                  </a:lnTo>
                  <a:cubicBezTo>
                    <a:pt x="418" y="867"/>
                    <a:pt x="524" y="873"/>
                    <a:pt x="468" y="873"/>
                  </a:cubicBezTo>
                  <a:cubicBezTo>
                    <a:pt x="481" y="879"/>
                    <a:pt x="493" y="879"/>
                    <a:pt x="543" y="879"/>
                  </a:cubicBezTo>
                  <a:lnTo>
                    <a:pt x="475" y="879"/>
                  </a:lnTo>
                  <a:cubicBezTo>
                    <a:pt x="499" y="898"/>
                    <a:pt x="487" y="910"/>
                    <a:pt x="562" y="923"/>
                  </a:cubicBezTo>
                  <a:lnTo>
                    <a:pt x="524" y="923"/>
                  </a:lnTo>
                  <a:cubicBezTo>
                    <a:pt x="587" y="929"/>
                    <a:pt x="462" y="935"/>
                    <a:pt x="580" y="941"/>
                  </a:cubicBezTo>
                  <a:lnTo>
                    <a:pt x="630" y="948"/>
                  </a:lnTo>
                  <a:lnTo>
                    <a:pt x="556" y="948"/>
                  </a:lnTo>
                  <a:cubicBezTo>
                    <a:pt x="593" y="954"/>
                    <a:pt x="568" y="954"/>
                    <a:pt x="612" y="960"/>
                  </a:cubicBezTo>
                  <a:cubicBezTo>
                    <a:pt x="587" y="960"/>
                    <a:pt x="587" y="954"/>
                    <a:pt x="568" y="954"/>
                  </a:cubicBezTo>
                  <a:cubicBezTo>
                    <a:pt x="556" y="960"/>
                    <a:pt x="630" y="966"/>
                    <a:pt x="612" y="966"/>
                  </a:cubicBezTo>
                  <a:lnTo>
                    <a:pt x="593" y="966"/>
                  </a:lnTo>
                  <a:cubicBezTo>
                    <a:pt x="506" y="979"/>
                    <a:pt x="443" y="997"/>
                    <a:pt x="549" y="1016"/>
                  </a:cubicBezTo>
                  <a:cubicBezTo>
                    <a:pt x="556" y="1018"/>
                    <a:pt x="551" y="1019"/>
                    <a:pt x="542" y="1019"/>
                  </a:cubicBezTo>
                  <a:cubicBezTo>
                    <a:pt x="526" y="1019"/>
                    <a:pt x="499" y="1017"/>
                    <a:pt x="494" y="1016"/>
                  </a:cubicBezTo>
                  <a:lnTo>
                    <a:pt x="494" y="1016"/>
                  </a:lnTo>
                  <a:cubicBezTo>
                    <a:pt x="580" y="1041"/>
                    <a:pt x="437" y="1041"/>
                    <a:pt x="574" y="1072"/>
                  </a:cubicBezTo>
                  <a:cubicBezTo>
                    <a:pt x="612" y="1085"/>
                    <a:pt x="767" y="1110"/>
                    <a:pt x="767" y="1110"/>
                  </a:cubicBezTo>
                  <a:cubicBezTo>
                    <a:pt x="711" y="1072"/>
                    <a:pt x="780" y="1060"/>
                    <a:pt x="861" y="1035"/>
                  </a:cubicBezTo>
                  <a:cubicBezTo>
                    <a:pt x="848" y="1022"/>
                    <a:pt x="830" y="1010"/>
                    <a:pt x="855" y="1004"/>
                  </a:cubicBezTo>
                  <a:cubicBezTo>
                    <a:pt x="842" y="966"/>
                    <a:pt x="967" y="929"/>
                    <a:pt x="911" y="891"/>
                  </a:cubicBezTo>
                  <a:cubicBezTo>
                    <a:pt x="892" y="891"/>
                    <a:pt x="861" y="885"/>
                    <a:pt x="855" y="885"/>
                  </a:cubicBezTo>
                  <a:lnTo>
                    <a:pt x="836" y="885"/>
                  </a:lnTo>
                  <a:cubicBezTo>
                    <a:pt x="833" y="882"/>
                    <a:pt x="844" y="881"/>
                    <a:pt x="856" y="881"/>
                  </a:cubicBezTo>
                  <a:cubicBezTo>
                    <a:pt x="869" y="881"/>
                    <a:pt x="883" y="882"/>
                    <a:pt x="886" y="885"/>
                  </a:cubicBezTo>
                  <a:cubicBezTo>
                    <a:pt x="886" y="867"/>
                    <a:pt x="867" y="854"/>
                    <a:pt x="879" y="842"/>
                  </a:cubicBezTo>
                  <a:cubicBezTo>
                    <a:pt x="823" y="842"/>
                    <a:pt x="873" y="829"/>
                    <a:pt x="817" y="829"/>
                  </a:cubicBezTo>
                  <a:lnTo>
                    <a:pt x="842" y="829"/>
                  </a:lnTo>
                  <a:cubicBezTo>
                    <a:pt x="811" y="823"/>
                    <a:pt x="811" y="823"/>
                    <a:pt x="879" y="811"/>
                  </a:cubicBezTo>
                  <a:cubicBezTo>
                    <a:pt x="929" y="767"/>
                    <a:pt x="886" y="730"/>
                    <a:pt x="898" y="686"/>
                  </a:cubicBezTo>
                  <a:cubicBezTo>
                    <a:pt x="886" y="649"/>
                    <a:pt x="830" y="611"/>
                    <a:pt x="811" y="574"/>
                  </a:cubicBezTo>
                  <a:cubicBezTo>
                    <a:pt x="787" y="577"/>
                    <a:pt x="771" y="578"/>
                    <a:pt x="761" y="578"/>
                  </a:cubicBezTo>
                  <a:cubicBezTo>
                    <a:pt x="738" y="578"/>
                    <a:pt x="738" y="572"/>
                    <a:pt x="709" y="572"/>
                  </a:cubicBezTo>
                  <a:cubicBezTo>
                    <a:pt x="705" y="572"/>
                    <a:pt x="699" y="573"/>
                    <a:pt x="693" y="573"/>
                  </a:cubicBezTo>
                  <a:lnTo>
                    <a:pt x="693" y="573"/>
                  </a:lnTo>
                  <a:cubicBezTo>
                    <a:pt x="681" y="570"/>
                    <a:pt x="717" y="559"/>
                    <a:pt x="749" y="549"/>
                  </a:cubicBezTo>
                  <a:lnTo>
                    <a:pt x="749" y="549"/>
                  </a:lnTo>
                  <a:cubicBezTo>
                    <a:pt x="730" y="552"/>
                    <a:pt x="727" y="552"/>
                    <a:pt x="722" y="552"/>
                  </a:cubicBezTo>
                  <a:cubicBezTo>
                    <a:pt x="718" y="552"/>
                    <a:pt x="711" y="552"/>
                    <a:pt x="686" y="555"/>
                  </a:cubicBezTo>
                  <a:cubicBezTo>
                    <a:pt x="679" y="556"/>
                    <a:pt x="676" y="556"/>
                    <a:pt x="675" y="556"/>
                  </a:cubicBezTo>
                  <a:cubicBezTo>
                    <a:pt x="669" y="556"/>
                    <a:pt x="758" y="543"/>
                    <a:pt x="736" y="543"/>
                  </a:cubicBezTo>
                  <a:cubicBezTo>
                    <a:pt x="739" y="541"/>
                    <a:pt x="739" y="541"/>
                    <a:pt x="738" y="541"/>
                  </a:cubicBezTo>
                  <a:cubicBezTo>
                    <a:pt x="734" y="541"/>
                    <a:pt x="720" y="544"/>
                    <a:pt x="716" y="544"/>
                  </a:cubicBezTo>
                  <a:cubicBezTo>
                    <a:pt x="715" y="544"/>
                    <a:pt x="715" y="544"/>
                    <a:pt x="718" y="543"/>
                  </a:cubicBezTo>
                  <a:cubicBezTo>
                    <a:pt x="655" y="543"/>
                    <a:pt x="749" y="536"/>
                    <a:pt x="799" y="518"/>
                  </a:cubicBezTo>
                  <a:cubicBezTo>
                    <a:pt x="774" y="505"/>
                    <a:pt x="718" y="493"/>
                    <a:pt x="749" y="474"/>
                  </a:cubicBezTo>
                  <a:lnTo>
                    <a:pt x="749" y="474"/>
                  </a:lnTo>
                  <a:cubicBezTo>
                    <a:pt x="749" y="474"/>
                    <a:pt x="705" y="480"/>
                    <a:pt x="705" y="480"/>
                  </a:cubicBezTo>
                  <a:cubicBezTo>
                    <a:pt x="739" y="473"/>
                    <a:pt x="743" y="471"/>
                    <a:pt x="737" y="471"/>
                  </a:cubicBezTo>
                  <a:cubicBezTo>
                    <a:pt x="732" y="471"/>
                    <a:pt x="721" y="473"/>
                    <a:pt x="715" y="473"/>
                  </a:cubicBezTo>
                  <a:cubicBezTo>
                    <a:pt x="709" y="473"/>
                    <a:pt x="706" y="472"/>
                    <a:pt x="718" y="468"/>
                  </a:cubicBezTo>
                  <a:lnTo>
                    <a:pt x="749" y="468"/>
                  </a:lnTo>
                  <a:cubicBezTo>
                    <a:pt x="779" y="450"/>
                    <a:pt x="726" y="455"/>
                    <a:pt x="759" y="438"/>
                  </a:cubicBezTo>
                  <a:lnTo>
                    <a:pt x="759" y="438"/>
                  </a:lnTo>
                  <a:cubicBezTo>
                    <a:pt x="759" y="438"/>
                    <a:pt x="758" y="438"/>
                    <a:pt x="758" y="438"/>
                  </a:cubicBezTo>
                  <a:cubicBezTo>
                    <a:pt x="733" y="438"/>
                    <a:pt x="779" y="423"/>
                    <a:pt x="765" y="423"/>
                  </a:cubicBezTo>
                  <a:cubicBezTo>
                    <a:pt x="763" y="423"/>
                    <a:pt x="760" y="424"/>
                    <a:pt x="755" y="424"/>
                  </a:cubicBezTo>
                  <a:cubicBezTo>
                    <a:pt x="786" y="418"/>
                    <a:pt x="774" y="412"/>
                    <a:pt x="792" y="406"/>
                  </a:cubicBezTo>
                  <a:lnTo>
                    <a:pt x="792" y="406"/>
                  </a:lnTo>
                  <a:cubicBezTo>
                    <a:pt x="772" y="409"/>
                    <a:pt x="761" y="411"/>
                    <a:pt x="756" y="411"/>
                  </a:cubicBezTo>
                  <a:cubicBezTo>
                    <a:pt x="741" y="411"/>
                    <a:pt x="786" y="396"/>
                    <a:pt x="773" y="393"/>
                  </a:cubicBezTo>
                  <a:lnTo>
                    <a:pt x="773" y="393"/>
                  </a:lnTo>
                  <a:cubicBezTo>
                    <a:pt x="761" y="374"/>
                    <a:pt x="780" y="349"/>
                    <a:pt x="730" y="343"/>
                  </a:cubicBezTo>
                  <a:cubicBezTo>
                    <a:pt x="718" y="331"/>
                    <a:pt x="799" y="293"/>
                    <a:pt x="755" y="293"/>
                  </a:cubicBezTo>
                  <a:cubicBezTo>
                    <a:pt x="736" y="300"/>
                    <a:pt x="718" y="306"/>
                    <a:pt x="711" y="306"/>
                  </a:cubicBezTo>
                  <a:cubicBezTo>
                    <a:pt x="711" y="306"/>
                    <a:pt x="736" y="300"/>
                    <a:pt x="749" y="293"/>
                  </a:cubicBezTo>
                  <a:lnTo>
                    <a:pt x="749" y="293"/>
                  </a:lnTo>
                  <a:cubicBezTo>
                    <a:pt x="745" y="294"/>
                    <a:pt x="741" y="294"/>
                    <a:pt x="739" y="294"/>
                  </a:cubicBezTo>
                  <a:cubicBezTo>
                    <a:pt x="720" y="294"/>
                    <a:pt x="754" y="274"/>
                    <a:pt x="749" y="269"/>
                  </a:cubicBezTo>
                  <a:lnTo>
                    <a:pt x="749" y="269"/>
                  </a:lnTo>
                  <a:cubicBezTo>
                    <a:pt x="736" y="275"/>
                    <a:pt x="730" y="275"/>
                    <a:pt x="705" y="281"/>
                  </a:cubicBezTo>
                  <a:cubicBezTo>
                    <a:pt x="767" y="250"/>
                    <a:pt x="680" y="269"/>
                    <a:pt x="724" y="244"/>
                  </a:cubicBezTo>
                  <a:lnTo>
                    <a:pt x="724" y="244"/>
                  </a:lnTo>
                  <a:cubicBezTo>
                    <a:pt x="683" y="259"/>
                    <a:pt x="671" y="262"/>
                    <a:pt x="666" y="262"/>
                  </a:cubicBezTo>
                  <a:cubicBezTo>
                    <a:pt x="663" y="262"/>
                    <a:pt x="663" y="261"/>
                    <a:pt x="661" y="261"/>
                  </a:cubicBezTo>
                  <a:cubicBezTo>
                    <a:pt x="660" y="261"/>
                    <a:pt x="658" y="261"/>
                    <a:pt x="655" y="262"/>
                  </a:cubicBezTo>
                  <a:cubicBezTo>
                    <a:pt x="661" y="256"/>
                    <a:pt x="693" y="244"/>
                    <a:pt x="705" y="244"/>
                  </a:cubicBezTo>
                  <a:cubicBezTo>
                    <a:pt x="686" y="244"/>
                    <a:pt x="680" y="244"/>
                    <a:pt x="705" y="225"/>
                  </a:cubicBezTo>
                  <a:cubicBezTo>
                    <a:pt x="695" y="225"/>
                    <a:pt x="665" y="233"/>
                    <a:pt x="657" y="233"/>
                  </a:cubicBezTo>
                  <a:cubicBezTo>
                    <a:pt x="655" y="233"/>
                    <a:pt x="654" y="232"/>
                    <a:pt x="655" y="231"/>
                  </a:cubicBezTo>
                  <a:cubicBezTo>
                    <a:pt x="686" y="219"/>
                    <a:pt x="686" y="217"/>
                    <a:pt x="682" y="217"/>
                  </a:cubicBezTo>
                  <a:cubicBezTo>
                    <a:pt x="680" y="217"/>
                    <a:pt x="678" y="217"/>
                    <a:pt x="676" y="217"/>
                  </a:cubicBezTo>
                  <a:cubicBezTo>
                    <a:pt x="673" y="217"/>
                    <a:pt x="672" y="217"/>
                    <a:pt x="680" y="212"/>
                  </a:cubicBezTo>
                  <a:lnTo>
                    <a:pt x="680" y="212"/>
                  </a:lnTo>
                  <a:cubicBezTo>
                    <a:pt x="648" y="225"/>
                    <a:pt x="618" y="231"/>
                    <a:pt x="606" y="231"/>
                  </a:cubicBezTo>
                  <a:cubicBezTo>
                    <a:pt x="600" y="231"/>
                    <a:pt x="599" y="229"/>
                    <a:pt x="605" y="225"/>
                  </a:cubicBezTo>
                  <a:lnTo>
                    <a:pt x="680" y="200"/>
                  </a:lnTo>
                  <a:lnTo>
                    <a:pt x="680" y="200"/>
                  </a:lnTo>
                  <a:cubicBezTo>
                    <a:pt x="677" y="200"/>
                    <a:pt x="675" y="201"/>
                    <a:pt x="672" y="201"/>
                  </a:cubicBezTo>
                  <a:cubicBezTo>
                    <a:pt x="644" y="201"/>
                    <a:pt x="677" y="171"/>
                    <a:pt x="639" y="171"/>
                  </a:cubicBezTo>
                  <a:cubicBezTo>
                    <a:pt x="631" y="171"/>
                    <a:pt x="620" y="172"/>
                    <a:pt x="605" y="175"/>
                  </a:cubicBezTo>
                  <a:lnTo>
                    <a:pt x="649" y="163"/>
                  </a:lnTo>
                  <a:cubicBezTo>
                    <a:pt x="606" y="163"/>
                    <a:pt x="625" y="144"/>
                    <a:pt x="597" y="144"/>
                  </a:cubicBezTo>
                  <a:cubicBezTo>
                    <a:pt x="588" y="144"/>
                    <a:pt x="576" y="146"/>
                    <a:pt x="556" y="150"/>
                  </a:cubicBezTo>
                  <a:cubicBezTo>
                    <a:pt x="574" y="138"/>
                    <a:pt x="587" y="125"/>
                    <a:pt x="587" y="119"/>
                  </a:cubicBezTo>
                  <a:lnTo>
                    <a:pt x="587" y="119"/>
                  </a:lnTo>
                  <a:cubicBezTo>
                    <a:pt x="549" y="131"/>
                    <a:pt x="549" y="125"/>
                    <a:pt x="493" y="144"/>
                  </a:cubicBezTo>
                  <a:cubicBezTo>
                    <a:pt x="493" y="144"/>
                    <a:pt x="524" y="131"/>
                    <a:pt x="537" y="125"/>
                  </a:cubicBezTo>
                  <a:cubicBezTo>
                    <a:pt x="541" y="116"/>
                    <a:pt x="572" y="97"/>
                    <a:pt x="562" y="97"/>
                  </a:cubicBezTo>
                  <a:cubicBezTo>
                    <a:pt x="561" y="97"/>
                    <a:pt x="558" y="98"/>
                    <a:pt x="554" y="99"/>
                  </a:cubicBezTo>
                  <a:lnTo>
                    <a:pt x="554" y="99"/>
                  </a:lnTo>
                  <a:lnTo>
                    <a:pt x="568" y="94"/>
                  </a:lnTo>
                  <a:lnTo>
                    <a:pt x="568" y="94"/>
                  </a:lnTo>
                  <a:cubicBezTo>
                    <a:pt x="545" y="98"/>
                    <a:pt x="520" y="104"/>
                    <a:pt x="511" y="104"/>
                  </a:cubicBezTo>
                  <a:cubicBezTo>
                    <a:pt x="505" y="104"/>
                    <a:pt x="506" y="101"/>
                    <a:pt x="518" y="94"/>
                  </a:cubicBezTo>
                  <a:lnTo>
                    <a:pt x="518" y="94"/>
                  </a:lnTo>
                  <a:cubicBezTo>
                    <a:pt x="487" y="107"/>
                    <a:pt x="475" y="107"/>
                    <a:pt x="437" y="125"/>
                  </a:cubicBezTo>
                  <a:cubicBezTo>
                    <a:pt x="428" y="125"/>
                    <a:pt x="466" y="107"/>
                    <a:pt x="467" y="107"/>
                  </a:cubicBezTo>
                  <a:lnTo>
                    <a:pt x="467" y="107"/>
                  </a:lnTo>
                  <a:cubicBezTo>
                    <a:pt x="467" y="107"/>
                    <a:pt x="464" y="108"/>
                    <a:pt x="456" y="113"/>
                  </a:cubicBezTo>
                  <a:lnTo>
                    <a:pt x="506" y="88"/>
                  </a:lnTo>
                  <a:cubicBezTo>
                    <a:pt x="512" y="75"/>
                    <a:pt x="481" y="75"/>
                    <a:pt x="450" y="75"/>
                  </a:cubicBezTo>
                  <a:cubicBezTo>
                    <a:pt x="506" y="44"/>
                    <a:pt x="437" y="69"/>
                    <a:pt x="468" y="44"/>
                  </a:cubicBezTo>
                  <a:lnTo>
                    <a:pt x="468" y="44"/>
                  </a:lnTo>
                  <a:cubicBezTo>
                    <a:pt x="462" y="47"/>
                    <a:pt x="459" y="47"/>
                    <a:pt x="457" y="47"/>
                  </a:cubicBezTo>
                  <a:cubicBezTo>
                    <a:pt x="452" y="47"/>
                    <a:pt x="453" y="44"/>
                    <a:pt x="449" y="44"/>
                  </a:cubicBezTo>
                  <a:cubicBezTo>
                    <a:pt x="444" y="44"/>
                    <a:pt x="434" y="48"/>
                    <a:pt x="406" y="63"/>
                  </a:cubicBezTo>
                  <a:lnTo>
                    <a:pt x="437" y="44"/>
                  </a:lnTo>
                  <a:cubicBezTo>
                    <a:pt x="437" y="38"/>
                    <a:pt x="437" y="32"/>
                    <a:pt x="450" y="13"/>
                  </a:cubicBezTo>
                  <a:cubicBezTo>
                    <a:pt x="450" y="12"/>
                    <a:pt x="450" y="12"/>
                    <a:pt x="450" y="12"/>
                  </a:cubicBezTo>
                  <a:lnTo>
                    <a:pt x="450" y="12"/>
                  </a:lnTo>
                  <a:cubicBezTo>
                    <a:pt x="445" y="12"/>
                    <a:pt x="404" y="32"/>
                    <a:pt x="387" y="38"/>
                  </a:cubicBezTo>
                  <a:lnTo>
                    <a:pt x="418" y="19"/>
                  </a:lnTo>
                  <a:lnTo>
                    <a:pt x="418" y="19"/>
                  </a:lnTo>
                  <a:cubicBezTo>
                    <a:pt x="400" y="26"/>
                    <a:pt x="344" y="50"/>
                    <a:pt x="313" y="69"/>
                  </a:cubicBezTo>
                  <a:cubicBezTo>
                    <a:pt x="331" y="57"/>
                    <a:pt x="306" y="69"/>
                    <a:pt x="331" y="50"/>
                  </a:cubicBezTo>
                  <a:cubicBezTo>
                    <a:pt x="350" y="44"/>
                    <a:pt x="387" y="26"/>
                    <a:pt x="431" y="7"/>
                  </a:cubicBezTo>
                  <a:cubicBezTo>
                    <a:pt x="433" y="5"/>
                    <a:pt x="433" y="5"/>
                    <a:pt x="431" y="5"/>
                  </a:cubicBezTo>
                  <a:cubicBezTo>
                    <a:pt x="426" y="5"/>
                    <a:pt x="396" y="18"/>
                    <a:pt x="391" y="18"/>
                  </a:cubicBezTo>
                  <a:cubicBezTo>
                    <a:pt x="389" y="18"/>
                    <a:pt x="392" y="15"/>
                    <a:pt x="406" y="7"/>
                  </a:cubicBezTo>
                  <a:cubicBezTo>
                    <a:pt x="410" y="3"/>
                    <a:pt x="412" y="1"/>
                    <a:pt x="410" y="1"/>
                  </a:cubicBezTo>
                  <a:cubicBezTo>
                    <a:pt x="407" y="1"/>
                    <a:pt x="395" y="6"/>
                    <a:pt x="372" y="18"/>
                  </a:cubicBezTo>
                  <a:lnTo>
                    <a:pt x="372" y="18"/>
                  </a:lnTo>
                  <a:cubicBezTo>
                    <a:pt x="381" y="12"/>
                    <a:pt x="389" y="5"/>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9" name="Google Shape;5909;p64"/>
            <p:cNvSpPr/>
            <p:nvPr/>
          </p:nvSpPr>
          <p:spPr>
            <a:xfrm rot="5400000">
              <a:off x="4617924" y="2307373"/>
              <a:ext cx="2591" cy="1534"/>
            </a:xfrm>
            <a:custGeom>
              <a:avLst/>
              <a:gdLst/>
              <a:ahLst/>
              <a:cxnLst/>
              <a:rect l="l" t="t" r="r" b="b"/>
              <a:pathLst>
                <a:path w="76" h="45" extrusionOk="0">
                  <a:moveTo>
                    <a:pt x="76" y="1"/>
                  </a:moveTo>
                  <a:lnTo>
                    <a:pt x="76" y="1"/>
                  </a:lnTo>
                  <a:cubicBezTo>
                    <a:pt x="59" y="9"/>
                    <a:pt x="42" y="21"/>
                    <a:pt x="25" y="31"/>
                  </a:cubicBezTo>
                  <a:lnTo>
                    <a:pt x="25" y="31"/>
                  </a:lnTo>
                  <a:cubicBezTo>
                    <a:pt x="43" y="21"/>
                    <a:pt x="58" y="14"/>
                    <a:pt x="76" y="1"/>
                  </a:cubicBezTo>
                  <a:close/>
                  <a:moveTo>
                    <a:pt x="25" y="31"/>
                  </a:moveTo>
                  <a:cubicBezTo>
                    <a:pt x="17" y="35"/>
                    <a:pt x="10" y="39"/>
                    <a:pt x="1" y="44"/>
                  </a:cubicBezTo>
                  <a:cubicBezTo>
                    <a:pt x="9" y="40"/>
                    <a:pt x="17" y="36"/>
                    <a:pt x="25"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0" name="Google Shape;5910;p64"/>
            <p:cNvSpPr/>
            <p:nvPr/>
          </p:nvSpPr>
          <p:spPr>
            <a:xfrm rot="5400000">
              <a:off x="4611907" y="2300299"/>
              <a:ext cx="1261" cy="580"/>
            </a:xfrm>
            <a:custGeom>
              <a:avLst/>
              <a:gdLst/>
              <a:ahLst/>
              <a:cxnLst/>
              <a:rect l="l" t="t" r="r" b="b"/>
              <a:pathLst>
                <a:path w="37" h="17" extrusionOk="0">
                  <a:moveTo>
                    <a:pt x="36" y="1"/>
                  </a:moveTo>
                  <a:cubicBezTo>
                    <a:pt x="34" y="1"/>
                    <a:pt x="22" y="9"/>
                    <a:pt x="22" y="9"/>
                  </a:cubicBezTo>
                  <a:cubicBezTo>
                    <a:pt x="26" y="7"/>
                    <a:pt x="30" y="5"/>
                    <a:pt x="35" y="3"/>
                  </a:cubicBezTo>
                  <a:cubicBezTo>
                    <a:pt x="36" y="1"/>
                    <a:pt x="36" y="1"/>
                    <a:pt x="36" y="1"/>
                  </a:cubicBezTo>
                  <a:close/>
                  <a:moveTo>
                    <a:pt x="22" y="9"/>
                  </a:moveTo>
                  <a:cubicBezTo>
                    <a:pt x="17" y="9"/>
                    <a:pt x="0" y="17"/>
                    <a:pt x="3" y="17"/>
                  </a:cubicBezTo>
                  <a:cubicBezTo>
                    <a:pt x="4" y="17"/>
                    <a:pt x="6" y="16"/>
                    <a:pt x="10" y="15"/>
                  </a:cubicBezTo>
                  <a:cubicBezTo>
                    <a:pt x="10" y="15"/>
                    <a:pt x="15" y="12"/>
                    <a:pt x="2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1" name="Google Shape;5911;p64"/>
            <p:cNvSpPr/>
            <p:nvPr/>
          </p:nvSpPr>
          <p:spPr>
            <a:xfrm rot="5400000">
              <a:off x="4610765" y="2299805"/>
              <a:ext cx="1739" cy="545"/>
            </a:xfrm>
            <a:custGeom>
              <a:avLst/>
              <a:gdLst/>
              <a:ahLst/>
              <a:cxnLst/>
              <a:rect l="l" t="t" r="r" b="b"/>
              <a:pathLst>
                <a:path w="51" h="16" extrusionOk="0">
                  <a:moveTo>
                    <a:pt x="50" y="0"/>
                  </a:moveTo>
                  <a:lnTo>
                    <a:pt x="1" y="13"/>
                  </a:lnTo>
                  <a:cubicBezTo>
                    <a:pt x="1" y="15"/>
                    <a:pt x="2" y="15"/>
                    <a:pt x="5" y="15"/>
                  </a:cubicBezTo>
                  <a:cubicBezTo>
                    <a:pt x="14" y="15"/>
                    <a:pt x="32" y="1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2" name="Google Shape;5912;p64"/>
            <p:cNvSpPr/>
            <p:nvPr/>
          </p:nvSpPr>
          <p:spPr>
            <a:xfrm rot="5400000">
              <a:off x="4609009" y="2296958"/>
              <a:ext cx="1091" cy="477"/>
            </a:xfrm>
            <a:custGeom>
              <a:avLst/>
              <a:gdLst/>
              <a:ahLst/>
              <a:cxnLst/>
              <a:rect l="l" t="t" r="r" b="b"/>
              <a:pathLst>
                <a:path w="32" h="14" extrusionOk="0">
                  <a:moveTo>
                    <a:pt x="32" y="1"/>
                  </a:moveTo>
                  <a:cubicBezTo>
                    <a:pt x="24" y="1"/>
                    <a:pt x="18" y="4"/>
                    <a:pt x="12" y="7"/>
                  </a:cubicBezTo>
                  <a:lnTo>
                    <a:pt x="12" y="7"/>
                  </a:lnTo>
                  <a:cubicBezTo>
                    <a:pt x="16" y="5"/>
                    <a:pt x="23" y="3"/>
                    <a:pt x="32" y="1"/>
                  </a:cubicBezTo>
                  <a:close/>
                  <a:moveTo>
                    <a:pt x="12" y="7"/>
                  </a:moveTo>
                  <a:cubicBezTo>
                    <a:pt x="3" y="11"/>
                    <a:pt x="1" y="13"/>
                    <a:pt x="1" y="13"/>
                  </a:cubicBezTo>
                  <a:cubicBezTo>
                    <a:pt x="5" y="11"/>
                    <a:pt x="8" y="9"/>
                    <a:pt x="1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3" name="Google Shape;5913;p64"/>
            <p:cNvSpPr/>
            <p:nvPr/>
          </p:nvSpPr>
          <p:spPr>
            <a:xfrm rot="5400000">
              <a:off x="4610066" y="2298663"/>
              <a:ext cx="886" cy="682"/>
            </a:xfrm>
            <a:custGeom>
              <a:avLst/>
              <a:gdLst/>
              <a:ahLst/>
              <a:cxnLst/>
              <a:rect l="l" t="t" r="r" b="b"/>
              <a:pathLst>
                <a:path w="26" h="20" extrusionOk="0">
                  <a:moveTo>
                    <a:pt x="26" y="1"/>
                  </a:moveTo>
                  <a:cubicBezTo>
                    <a:pt x="7" y="13"/>
                    <a:pt x="6" y="15"/>
                    <a:pt x="6" y="15"/>
                  </a:cubicBezTo>
                  <a:cubicBezTo>
                    <a:pt x="7" y="15"/>
                    <a:pt x="7" y="14"/>
                    <a:pt x="7" y="14"/>
                  </a:cubicBezTo>
                  <a:lnTo>
                    <a:pt x="7" y="14"/>
                  </a:lnTo>
                  <a:cubicBezTo>
                    <a:pt x="8" y="14"/>
                    <a:pt x="7" y="15"/>
                    <a:pt x="1" y="19"/>
                  </a:cubicBez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4" name="Google Shape;5914;p64"/>
            <p:cNvSpPr/>
            <p:nvPr/>
          </p:nvSpPr>
          <p:spPr>
            <a:xfrm rot="5400000">
              <a:off x="4608089" y="2297299"/>
              <a:ext cx="989" cy="375"/>
            </a:xfrm>
            <a:custGeom>
              <a:avLst/>
              <a:gdLst/>
              <a:ahLst/>
              <a:cxnLst/>
              <a:rect l="l" t="t" r="r" b="b"/>
              <a:pathLst>
                <a:path w="29" h="11" extrusionOk="0">
                  <a:moveTo>
                    <a:pt x="25" y="0"/>
                  </a:moveTo>
                  <a:cubicBezTo>
                    <a:pt x="22" y="0"/>
                    <a:pt x="16" y="2"/>
                    <a:pt x="16" y="2"/>
                  </a:cubicBezTo>
                  <a:cubicBezTo>
                    <a:pt x="2" y="9"/>
                    <a:pt x="1" y="10"/>
                    <a:pt x="4" y="10"/>
                  </a:cubicBezTo>
                  <a:cubicBezTo>
                    <a:pt x="6" y="10"/>
                    <a:pt x="13" y="9"/>
                    <a:pt x="17" y="8"/>
                  </a:cubicBezTo>
                  <a:lnTo>
                    <a:pt x="17" y="8"/>
                  </a:lnTo>
                  <a:cubicBezTo>
                    <a:pt x="16" y="8"/>
                    <a:pt x="16" y="8"/>
                    <a:pt x="16" y="8"/>
                  </a:cubicBezTo>
                  <a:cubicBezTo>
                    <a:pt x="19" y="7"/>
                    <a:pt x="20" y="7"/>
                    <a:pt x="20" y="7"/>
                  </a:cubicBezTo>
                  <a:lnTo>
                    <a:pt x="20" y="7"/>
                  </a:lnTo>
                  <a:cubicBezTo>
                    <a:pt x="20" y="7"/>
                    <a:pt x="18" y="7"/>
                    <a:pt x="17" y="8"/>
                  </a:cubicBezTo>
                  <a:lnTo>
                    <a:pt x="17" y="8"/>
                  </a:lnTo>
                  <a:cubicBezTo>
                    <a:pt x="28" y="2"/>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5" name="Google Shape;5915;p64"/>
            <p:cNvSpPr/>
            <p:nvPr/>
          </p:nvSpPr>
          <p:spPr>
            <a:xfrm rot="5400000">
              <a:off x="4607953" y="2298254"/>
              <a:ext cx="1091" cy="477"/>
            </a:xfrm>
            <a:custGeom>
              <a:avLst/>
              <a:gdLst/>
              <a:ahLst/>
              <a:cxnLst/>
              <a:rect l="l" t="t" r="r" b="b"/>
              <a:pathLst>
                <a:path w="32" h="14" extrusionOk="0">
                  <a:moveTo>
                    <a:pt x="31" y="1"/>
                  </a:moveTo>
                  <a:lnTo>
                    <a:pt x="0" y="13"/>
                  </a:lnTo>
                  <a:cubicBezTo>
                    <a:pt x="6" y="13"/>
                    <a:pt x="25" y="7"/>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6" name="Google Shape;5916;p64"/>
            <p:cNvSpPr/>
            <p:nvPr/>
          </p:nvSpPr>
          <p:spPr>
            <a:xfrm rot="5400000">
              <a:off x="4600504" y="2305259"/>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7" name="Google Shape;5917;p64"/>
            <p:cNvSpPr/>
            <p:nvPr/>
          </p:nvSpPr>
          <p:spPr>
            <a:xfrm rot="5400000">
              <a:off x="4595628" y="2305873"/>
              <a:ext cx="1739" cy="273"/>
            </a:xfrm>
            <a:custGeom>
              <a:avLst/>
              <a:gdLst/>
              <a:ahLst/>
              <a:cxnLst/>
              <a:rect l="l" t="t" r="r" b="b"/>
              <a:pathLst>
                <a:path w="51" h="8" extrusionOk="0">
                  <a:moveTo>
                    <a:pt x="32" y="1"/>
                  </a:moveTo>
                  <a:cubicBezTo>
                    <a:pt x="38" y="1"/>
                    <a:pt x="1" y="7"/>
                    <a:pt x="1"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8" name="Google Shape;5918;p64"/>
            <p:cNvSpPr/>
            <p:nvPr/>
          </p:nvSpPr>
          <p:spPr>
            <a:xfrm rot="5400000">
              <a:off x="4593822" y="2311941"/>
              <a:ext cx="1943" cy="273"/>
            </a:xfrm>
            <a:custGeom>
              <a:avLst/>
              <a:gdLst/>
              <a:ahLst/>
              <a:cxnLst/>
              <a:rect l="l" t="t" r="r" b="b"/>
              <a:pathLst>
                <a:path w="57" h="8" extrusionOk="0">
                  <a:moveTo>
                    <a:pt x="0" y="7"/>
                  </a:moveTo>
                  <a:lnTo>
                    <a:pt x="0" y="7"/>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9" name="Google Shape;5919;p64"/>
            <p:cNvSpPr/>
            <p:nvPr/>
          </p:nvSpPr>
          <p:spPr>
            <a:xfrm rot="5400000">
              <a:off x="4642879" y="2373101"/>
              <a:ext cx="1330" cy="205"/>
            </a:xfrm>
            <a:custGeom>
              <a:avLst/>
              <a:gdLst/>
              <a:ahLst/>
              <a:cxnLst/>
              <a:rect l="l" t="t" r="r" b="b"/>
              <a:pathLst>
                <a:path w="39" h="6" extrusionOk="0">
                  <a:moveTo>
                    <a:pt x="38" y="0"/>
                  </a:moveTo>
                  <a:cubicBezTo>
                    <a:pt x="36" y="0"/>
                    <a:pt x="24" y="3"/>
                    <a:pt x="11" y="3"/>
                  </a:cubicBezTo>
                  <a:cubicBezTo>
                    <a:pt x="3" y="5"/>
                    <a:pt x="1" y="6"/>
                    <a:pt x="2" y="6"/>
                  </a:cubicBezTo>
                  <a:cubicBezTo>
                    <a:pt x="5" y="6"/>
                    <a:pt x="22" y="3"/>
                    <a:pt x="30" y="3"/>
                  </a:cubicBezTo>
                  <a:cubicBezTo>
                    <a:pt x="36" y="1"/>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0" name="Google Shape;5920;p64"/>
            <p:cNvSpPr/>
            <p:nvPr/>
          </p:nvSpPr>
          <p:spPr>
            <a:xfrm rot="5400000">
              <a:off x="4610543" y="2357777"/>
              <a:ext cx="32558" cy="32627"/>
            </a:xfrm>
            <a:custGeom>
              <a:avLst/>
              <a:gdLst/>
              <a:ahLst/>
              <a:cxnLst/>
              <a:rect l="l" t="t" r="r" b="b"/>
              <a:pathLst>
                <a:path w="955" h="957" extrusionOk="0">
                  <a:moveTo>
                    <a:pt x="375" y="19"/>
                  </a:moveTo>
                  <a:cubicBezTo>
                    <a:pt x="356" y="22"/>
                    <a:pt x="344" y="24"/>
                    <a:pt x="340" y="24"/>
                  </a:cubicBezTo>
                  <a:cubicBezTo>
                    <a:pt x="337" y="24"/>
                    <a:pt x="344" y="22"/>
                    <a:pt x="362" y="19"/>
                  </a:cubicBezTo>
                  <a:close/>
                  <a:moveTo>
                    <a:pt x="288" y="50"/>
                  </a:moveTo>
                  <a:cubicBezTo>
                    <a:pt x="280" y="51"/>
                    <a:pt x="267" y="53"/>
                    <a:pt x="250" y="57"/>
                  </a:cubicBezTo>
                  <a:lnTo>
                    <a:pt x="288" y="50"/>
                  </a:lnTo>
                  <a:close/>
                  <a:moveTo>
                    <a:pt x="344" y="113"/>
                  </a:moveTo>
                  <a:lnTo>
                    <a:pt x="344" y="113"/>
                  </a:lnTo>
                  <a:cubicBezTo>
                    <a:pt x="336" y="115"/>
                    <a:pt x="328" y="117"/>
                    <a:pt x="319" y="118"/>
                  </a:cubicBezTo>
                  <a:lnTo>
                    <a:pt x="319" y="118"/>
                  </a:lnTo>
                  <a:cubicBezTo>
                    <a:pt x="326" y="113"/>
                    <a:pt x="344" y="113"/>
                    <a:pt x="344" y="113"/>
                  </a:cubicBezTo>
                  <a:close/>
                  <a:moveTo>
                    <a:pt x="131" y="118"/>
                  </a:moveTo>
                  <a:cubicBezTo>
                    <a:pt x="128" y="118"/>
                    <a:pt x="122" y="118"/>
                    <a:pt x="113" y="119"/>
                  </a:cubicBezTo>
                  <a:cubicBezTo>
                    <a:pt x="118" y="119"/>
                    <a:pt x="124" y="119"/>
                    <a:pt x="132" y="118"/>
                  </a:cubicBezTo>
                  <a:lnTo>
                    <a:pt x="132" y="118"/>
                  </a:lnTo>
                  <a:cubicBezTo>
                    <a:pt x="132" y="118"/>
                    <a:pt x="131" y="118"/>
                    <a:pt x="131" y="118"/>
                  </a:cubicBezTo>
                  <a:close/>
                  <a:moveTo>
                    <a:pt x="168" y="113"/>
                  </a:moveTo>
                  <a:cubicBezTo>
                    <a:pt x="155" y="115"/>
                    <a:pt x="142" y="117"/>
                    <a:pt x="132" y="118"/>
                  </a:cubicBezTo>
                  <a:lnTo>
                    <a:pt x="132" y="118"/>
                  </a:lnTo>
                  <a:cubicBezTo>
                    <a:pt x="144" y="118"/>
                    <a:pt x="102" y="127"/>
                    <a:pt x="105" y="127"/>
                  </a:cubicBezTo>
                  <a:cubicBezTo>
                    <a:pt x="105" y="127"/>
                    <a:pt x="108" y="126"/>
                    <a:pt x="113" y="125"/>
                  </a:cubicBezTo>
                  <a:lnTo>
                    <a:pt x="113" y="125"/>
                  </a:lnTo>
                  <a:cubicBezTo>
                    <a:pt x="101" y="131"/>
                    <a:pt x="69" y="131"/>
                    <a:pt x="69" y="138"/>
                  </a:cubicBezTo>
                  <a:cubicBezTo>
                    <a:pt x="100" y="132"/>
                    <a:pt x="148" y="120"/>
                    <a:pt x="168" y="113"/>
                  </a:cubicBezTo>
                  <a:close/>
                  <a:moveTo>
                    <a:pt x="54" y="178"/>
                  </a:moveTo>
                  <a:lnTo>
                    <a:pt x="54" y="178"/>
                  </a:lnTo>
                  <a:cubicBezTo>
                    <a:pt x="48" y="179"/>
                    <a:pt x="43" y="180"/>
                    <a:pt x="38" y="181"/>
                  </a:cubicBezTo>
                  <a:lnTo>
                    <a:pt x="51" y="181"/>
                  </a:lnTo>
                  <a:cubicBezTo>
                    <a:pt x="53" y="180"/>
                    <a:pt x="54" y="179"/>
                    <a:pt x="54" y="178"/>
                  </a:cubicBezTo>
                  <a:close/>
                  <a:moveTo>
                    <a:pt x="163" y="169"/>
                  </a:moveTo>
                  <a:cubicBezTo>
                    <a:pt x="113" y="175"/>
                    <a:pt x="69" y="188"/>
                    <a:pt x="32" y="188"/>
                  </a:cubicBezTo>
                  <a:cubicBezTo>
                    <a:pt x="24" y="191"/>
                    <a:pt x="24" y="192"/>
                    <a:pt x="29" y="192"/>
                  </a:cubicBezTo>
                  <a:cubicBezTo>
                    <a:pt x="39" y="192"/>
                    <a:pt x="66" y="187"/>
                    <a:pt x="78" y="186"/>
                  </a:cubicBezTo>
                  <a:lnTo>
                    <a:pt x="78" y="186"/>
                  </a:lnTo>
                  <a:cubicBezTo>
                    <a:pt x="75" y="187"/>
                    <a:pt x="75" y="188"/>
                    <a:pt x="82" y="188"/>
                  </a:cubicBezTo>
                  <a:cubicBezTo>
                    <a:pt x="84" y="187"/>
                    <a:pt x="83" y="186"/>
                    <a:pt x="81" y="186"/>
                  </a:cubicBezTo>
                  <a:cubicBezTo>
                    <a:pt x="80" y="186"/>
                    <a:pt x="79" y="186"/>
                    <a:pt x="78" y="186"/>
                  </a:cubicBezTo>
                  <a:lnTo>
                    <a:pt x="78" y="186"/>
                  </a:lnTo>
                  <a:cubicBezTo>
                    <a:pt x="87" y="184"/>
                    <a:pt x="126" y="180"/>
                    <a:pt x="144" y="175"/>
                  </a:cubicBezTo>
                  <a:cubicBezTo>
                    <a:pt x="145" y="175"/>
                    <a:pt x="145" y="175"/>
                    <a:pt x="146" y="175"/>
                  </a:cubicBezTo>
                  <a:lnTo>
                    <a:pt x="146" y="175"/>
                  </a:lnTo>
                  <a:cubicBezTo>
                    <a:pt x="147" y="175"/>
                    <a:pt x="148" y="175"/>
                    <a:pt x="150" y="175"/>
                  </a:cubicBezTo>
                  <a:cubicBezTo>
                    <a:pt x="155" y="174"/>
                    <a:pt x="160" y="173"/>
                    <a:pt x="165" y="172"/>
                  </a:cubicBezTo>
                  <a:lnTo>
                    <a:pt x="165" y="172"/>
                  </a:lnTo>
                  <a:cubicBezTo>
                    <a:pt x="160" y="173"/>
                    <a:pt x="153" y="174"/>
                    <a:pt x="146" y="175"/>
                  </a:cubicBezTo>
                  <a:lnTo>
                    <a:pt x="146" y="175"/>
                  </a:lnTo>
                  <a:cubicBezTo>
                    <a:pt x="143" y="174"/>
                    <a:pt x="146" y="173"/>
                    <a:pt x="163" y="169"/>
                  </a:cubicBezTo>
                  <a:close/>
                  <a:moveTo>
                    <a:pt x="107" y="206"/>
                  </a:moveTo>
                  <a:cubicBezTo>
                    <a:pt x="107" y="206"/>
                    <a:pt x="106" y="206"/>
                    <a:pt x="106" y="206"/>
                  </a:cubicBezTo>
                  <a:lnTo>
                    <a:pt x="106" y="206"/>
                  </a:lnTo>
                  <a:cubicBezTo>
                    <a:pt x="103" y="207"/>
                    <a:pt x="101" y="207"/>
                    <a:pt x="98" y="208"/>
                  </a:cubicBezTo>
                  <a:lnTo>
                    <a:pt x="98" y="208"/>
                  </a:lnTo>
                  <a:cubicBezTo>
                    <a:pt x="101" y="207"/>
                    <a:pt x="104" y="207"/>
                    <a:pt x="107" y="206"/>
                  </a:cubicBezTo>
                  <a:close/>
                  <a:moveTo>
                    <a:pt x="98" y="208"/>
                  </a:moveTo>
                  <a:cubicBezTo>
                    <a:pt x="71" y="213"/>
                    <a:pt x="51" y="213"/>
                    <a:pt x="51" y="219"/>
                  </a:cubicBezTo>
                  <a:cubicBezTo>
                    <a:pt x="62" y="216"/>
                    <a:pt x="81" y="212"/>
                    <a:pt x="98" y="208"/>
                  </a:cubicBezTo>
                  <a:close/>
                  <a:moveTo>
                    <a:pt x="150" y="212"/>
                  </a:moveTo>
                  <a:cubicBezTo>
                    <a:pt x="163" y="212"/>
                    <a:pt x="119" y="219"/>
                    <a:pt x="132" y="219"/>
                  </a:cubicBezTo>
                  <a:lnTo>
                    <a:pt x="106" y="219"/>
                  </a:lnTo>
                  <a:cubicBezTo>
                    <a:pt x="120" y="217"/>
                    <a:pt x="135" y="215"/>
                    <a:pt x="150" y="212"/>
                  </a:cubicBezTo>
                  <a:close/>
                  <a:moveTo>
                    <a:pt x="46" y="223"/>
                  </a:moveTo>
                  <a:cubicBezTo>
                    <a:pt x="44" y="223"/>
                    <a:pt x="39" y="224"/>
                    <a:pt x="32" y="225"/>
                  </a:cubicBezTo>
                  <a:lnTo>
                    <a:pt x="46" y="223"/>
                  </a:lnTo>
                  <a:close/>
                  <a:moveTo>
                    <a:pt x="42" y="225"/>
                  </a:moveTo>
                  <a:cubicBezTo>
                    <a:pt x="39" y="225"/>
                    <a:pt x="35" y="225"/>
                    <a:pt x="32" y="225"/>
                  </a:cubicBezTo>
                  <a:cubicBezTo>
                    <a:pt x="28" y="226"/>
                    <a:pt x="28" y="227"/>
                    <a:pt x="29" y="227"/>
                  </a:cubicBezTo>
                  <a:cubicBezTo>
                    <a:pt x="32" y="227"/>
                    <a:pt x="38" y="226"/>
                    <a:pt x="42" y="225"/>
                  </a:cubicBezTo>
                  <a:close/>
                  <a:moveTo>
                    <a:pt x="69" y="232"/>
                  </a:moveTo>
                  <a:cubicBezTo>
                    <a:pt x="65" y="233"/>
                    <a:pt x="61" y="234"/>
                    <a:pt x="56" y="235"/>
                  </a:cubicBezTo>
                  <a:lnTo>
                    <a:pt x="56" y="235"/>
                  </a:lnTo>
                  <a:cubicBezTo>
                    <a:pt x="55" y="235"/>
                    <a:pt x="54" y="235"/>
                    <a:pt x="53" y="235"/>
                  </a:cubicBezTo>
                  <a:cubicBezTo>
                    <a:pt x="52" y="235"/>
                    <a:pt x="52" y="235"/>
                    <a:pt x="51" y="235"/>
                  </a:cubicBezTo>
                  <a:lnTo>
                    <a:pt x="51" y="235"/>
                  </a:lnTo>
                  <a:lnTo>
                    <a:pt x="69" y="232"/>
                  </a:lnTo>
                  <a:close/>
                  <a:moveTo>
                    <a:pt x="56" y="241"/>
                  </a:moveTo>
                  <a:cubicBezTo>
                    <a:pt x="52" y="242"/>
                    <a:pt x="48" y="243"/>
                    <a:pt x="45" y="244"/>
                  </a:cubicBezTo>
                  <a:lnTo>
                    <a:pt x="56" y="241"/>
                  </a:lnTo>
                  <a:close/>
                  <a:moveTo>
                    <a:pt x="112" y="241"/>
                  </a:moveTo>
                  <a:lnTo>
                    <a:pt x="94" y="244"/>
                  </a:lnTo>
                  <a:cubicBezTo>
                    <a:pt x="101" y="244"/>
                    <a:pt x="106" y="243"/>
                    <a:pt x="112" y="241"/>
                  </a:cubicBezTo>
                  <a:close/>
                  <a:moveTo>
                    <a:pt x="214" y="247"/>
                  </a:moveTo>
                  <a:cubicBezTo>
                    <a:pt x="217" y="247"/>
                    <a:pt x="215" y="248"/>
                    <a:pt x="200" y="250"/>
                  </a:cubicBezTo>
                  <a:cubicBezTo>
                    <a:pt x="184" y="254"/>
                    <a:pt x="177" y="256"/>
                    <a:pt x="174" y="256"/>
                  </a:cubicBezTo>
                  <a:cubicBezTo>
                    <a:pt x="172" y="256"/>
                    <a:pt x="171" y="255"/>
                    <a:pt x="170" y="255"/>
                  </a:cubicBezTo>
                  <a:lnTo>
                    <a:pt x="170" y="255"/>
                  </a:lnTo>
                  <a:cubicBezTo>
                    <a:pt x="180" y="254"/>
                    <a:pt x="189" y="252"/>
                    <a:pt x="194" y="250"/>
                  </a:cubicBezTo>
                  <a:cubicBezTo>
                    <a:pt x="182" y="250"/>
                    <a:pt x="208" y="247"/>
                    <a:pt x="214" y="247"/>
                  </a:cubicBezTo>
                  <a:close/>
                  <a:moveTo>
                    <a:pt x="136" y="244"/>
                  </a:moveTo>
                  <a:cubicBezTo>
                    <a:pt x="116" y="246"/>
                    <a:pt x="94" y="249"/>
                    <a:pt x="57" y="256"/>
                  </a:cubicBezTo>
                  <a:cubicBezTo>
                    <a:pt x="69" y="256"/>
                    <a:pt x="106" y="250"/>
                    <a:pt x="136" y="244"/>
                  </a:cubicBezTo>
                  <a:close/>
                  <a:moveTo>
                    <a:pt x="163" y="262"/>
                  </a:moveTo>
                  <a:lnTo>
                    <a:pt x="138" y="269"/>
                  </a:lnTo>
                  <a:cubicBezTo>
                    <a:pt x="140" y="268"/>
                    <a:pt x="143" y="268"/>
                    <a:pt x="145" y="267"/>
                  </a:cubicBezTo>
                  <a:lnTo>
                    <a:pt x="145" y="267"/>
                  </a:lnTo>
                  <a:cubicBezTo>
                    <a:pt x="152" y="266"/>
                    <a:pt x="158" y="264"/>
                    <a:pt x="163" y="262"/>
                  </a:cubicBezTo>
                  <a:close/>
                  <a:moveTo>
                    <a:pt x="137" y="285"/>
                  </a:moveTo>
                  <a:cubicBezTo>
                    <a:pt x="138" y="285"/>
                    <a:pt x="137" y="286"/>
                    <a:pt x="132" y="287"/>
                  </a:cubicBezTo>
                  <a:lnTo>
                    <a:pt x="122" y="287"/>
                  </a:lnTo>
                  <a:cubicBezTo>
                    <a:pt x="128" y="286"/>
                    <a:pt x="135" y="285"/>
                    <a:pt x="137" y="285"/>
                  </a:cubicBezTo>
                  <a:close/>
                  <a:moveTo>
                    <a:pt x="736" y="406"/>
                  </a:moveTo>
                  <a:cubicBezTo>
                    <a:pt x="735" y="406"/>
                    <a:pt x="734" y="406"/>
                    <a:pt x="733" y="407"/>
                  </a:cubicBezTo>
                  <a:lnTo>
                    <a:pt x="733" y="407"/>
                  </a:lnTo>
                  <a:cubicBezTo>
                    <a:pt x="737" y="407"/>
                    <a:pt x="742" y="406"/>
                    <a:pt x="749" y="406"/>
                  </a:cubicBezTo>
                  <a:close/>
                  <a:moveTo>
                    <a:pt x="264" y="412"/>
                  </a:moveTo>
                  <a:cubicBezTo>
                    <a:pt x="257" y="414"/>
                    <a:pt x="248" y="416"/>
                    <a:pt x="244" y="418"/>
                  </a:cubicBezTo>
                  <a:cubicBezTo>
                    <a:pt x="231" y="418"/>
                    <a:pt x="233" y="416"/>
                    <a:pt x="238" y="415"/>
                  </a:cubicBezTo>
                  <a:lnTo>
                    <a:pt x="238" y="415"/>
                  </a:lnTo>
                  <a:cubicBezTo>
                    <a:pt x="247" y="413"/>
                    <a:pt x="257" y="412"/>
                    <a:pt x="264" y="412"/>
                  </a:cubicBezTo>
                  <a:close/>
                  <a:moveTo>
                    <a:pt x="230" y="427"/>
                  </a:moveTo>
                  <a:cubicBezTo>
                    <a:pt x="226" y="428"/>
                    <a:pt x="222" y="428"/>
                    <a:pt x="213" y="431"/>
                  </a:cubicBezTo>
                  <a:cubicBezTo>
                    <a:pt x="220" y="430"/>
                    <a:pt x="226" y="428"/>
                    <a:pt x="230" y="427"/>
                  </a:cubicBezTo>
                  <a:close/>
                  <a:moveTo>
                    <a:pt x="239" y="458"/>
                  </a:moveTo>
                  <a:cubicBezTo>
                    <a:pt x="236" y="459"/>
                    <a:pt x="233" y="460"/>
                    <a:pt x="231" y="462"/>
                  </a:cubicBezTo>
                  <a:cubicBezTo>
                    <a:pt x="234" y="460"/>
                    <a:pt x="236" y="459"/>
                    <a:pt x="239" y="458"/>
                  </a:cubicBezTo>
                  <a:close/>
                  <a:moveTo>
                    <a:pt x="705" y="487"/>
                  </a:moveTo>
                  <a:cubicBezTo>
                    <a:pt x="708" y="487"/>
                    <a:pt x="709" y="487"/>
                    <a:pt x="708" y="488"/>
                  </a:cubicBezTo>
                  <a:lnTo>
                    <a:pt x="708" y="488"/>
                  </a:lnTo>
                  <a:cubicBezTo>
                    <a:pt x="710" y="487"/>
                    <a:pt x="710" y="487"/>
                    <a:pt x="705" y="487"/>
                  </a:cubicBezTo>
                  <a:close/>
                  <a:moveTo>
                    <a:pt x="261" y="536"/>
                  </a:moveTo>
                  <a:cubicBezTo>
                    <a:pt x="260" y="536"/>
                    <a:pt x="258" y="536"/>
                    <a:pt x="256" y="536"/>
                  </a:cubicBezTo>
                  <a:cubicBezTo>
                    <a:pt x="258" y="536"/>
                    <a:pt x="260" y="536"/>
                    <a:pt x="261" y="536"/>
                  </a:cubicBezTo>
                  <a:close/>
                  <a:moveTo>
                    <a:pt x="294" y="555"/>
                  </a:moveTo>
                  <a:cubicBezTo>
                    <a:pt x="287" y="556"/>
                    <a:pt x="282" y="557"/>
                    <a:pt x="279" y="558"/>
                  </a:cubicBezTo>
                  <a:lnTo>
                    <a:pt x="279" y="558"/>
                  </a:lnTo>
                  <a:cubicBezTo>
                    <a:pt x="280" y="557"/>
                    <a:pt x="284" y="556"/>
                    <a:pt x="294" y="555"/>
                  </a:cubicBezTo>
                  <a:close/>
                  <a:moveTo>
                    <a:pt x="304" y="559"/>
                  </a:moveTo>
                  <a:cubicBezTo>
                    <a:pt x="307" y="559"/>
                    <a:pt x="307" y="560"/>
                    <a:pt x="302" y="561"/>
                  </a:cubicBezTo>
                  <a:lnTo>
                    <a:pt x="302" y="561"/>
                  </a:lnTo>
                  <a:cubicBezTo>
                    <a:pt x="298" y="561"/>
                    <a:pt x="293" y="561"/>
                    <a:pt x="289" y="560"/>
                  </a:cubicBezTo>
                  <a:lnTo>
                    <a:pt x="289" y="560"/>
                  </a:lnTo>
                  <a:cubicBezTo>
                    <a:pt x="295" y="560"/>
                    <a:pt x="301" y="559"/>
                    <a:pt x="304" y="559"/>
                  </a:cubicBezTo>
                  <a:close/>
                  <a:moveTo>
                    <a:pt x="294" y="580"/>
                  </a:moveTo>
                  <a:cubicBezTo>
                    <a:pt x="288" y="582"/>
                    <a:pt x="287" y="583"/>
                    <a:pt x="289" y="583"/>
                  </a:cubicBezTo>
                  <a:cubicBezTo>
                    <a:pt x="293" y="583"/>
                    <a:pt x="308" y="580"/>
                    <a:pt x="312" y="580"/>
                  </a:cubicBezTo>
                  <a:close/>
                  <a:moveTo>
                    <a:pt x="282" y="592"/>
                  </a:moveTo>
                  <a:cubicBezTo>
                    <a:pt x="279" y="592"/>
                    <a:pt x="278" y="593"/>
                    <a:pt x="281" y="593"/>
                  </a:cubicBezTo>
                  <a:cubicBezTo>
                    <a:pt x="281" y="592"/>
                    <a:pt x="281" y="592"/>
                    <a:pt x="282" y="592"/>
                  </a:cubicBezTo>
                  <a:close/>
                  <a:moveTo>
                    <a:pt x="351" y="629"/>
                  </a:moveTo>
                  <a:cubicBezTo>
                    <a:pt x="351" y="630"/>
                    <a:pt x="350" y="630"/>
                    <a:pt x="350" y="630"/>
                  </a:cubicBezTo>
                  <a:cubicBezTo>
                    <a:pt x="351" y="630"/>
                    <a:pt x="351" y="630"/>
                    <a:pt x="351" y="629"/>
                  </a:cubicBezTo>
                  <a:close/>
                  <a:moveTo>
                    <a:pt x="390" y="660"/>
                  </a:moveTo>
                  <a:cubicBezTo>
                    <a:pt x="387" y="660"/>
                    <a:pt x="384" y="660"/>
                    <a:pt x="381" y="661"/>
                  </a:cubicBezTo>
                  <a:cubicBezTo>
                    <a:pt x="384" y="661"/>
                    <a:pt x="387" y="660"/>
                    <a:pt x="390" y="660"/>
                  </a:cubicBezTo>
                  <a:close/>
                  <a:moveTo>
                    <a:pt x="569" y="852"/>
                  </a:moveTo>
                  <a:cubicBezTo>
                    <a:pt x="566" y="852"/>
                    <a:pt x="562" y="853"/>
                    <a:pt x="555" y="854"/>
                  </a:cubicBezTo>
                  <a:cubicBezTo>
                    <a:pt x="560" y="854"/>
                    <a:pt x="565" y="853"/>
                    <a:pt x="570" y="852"/>
                  </a:cubicBezTo>
                  <a:lnTo>
                    <a:pt x="570" y="852"/>
                  </a:lnTo>
                  <a:cubicBezTo>
                    <a:pt x="570" y="852"/>
                    <a:pt x="569" y="852"/>
                    <a:pt x="569" y="852"/>
                  </a:cubicBezTo>
                  <a:close/>
                  <a:moveTo>
                    <a:pt x="569" y="860"/>
                  </a:moveTo>
                  <a:cubicBezTo>
                    <a:pt x="566" y="860"/>
                    <a:pt x="565" y="860"/>
                    <a:pt x="568" y="860"/>
                  </a:cubicBezTo>
                  <a:cubicBezTo>
                    <a:pt x="568" y="860"/>
                    <a:pt x="569" y="860"/>
                    <a:pt x="569" y="860"/>
                  </a:cubicBezTo>
                  <a:close/>
                  <a:moveTo>
                    <a:pt x="449" y="1"/>
                  </a:moveTo>
                  <a:lnTo>
                    <a:pt x="357" y="12"/>
                  </a:lnTo>
                  <a:lnTo>
                    <a:pt x="357" y="12"/>
                  </a:lnTo>
                  <a:cubicBezTo>
                    <a:pt x="362" y="11"/>
                    <a:pt x="364" y="11"/>
                    <a:pt x="364" y="11"/>
                  </a:cubicBezTo>
                  <a:lnTo>
                    <a:pt x="364" y="11"/>
                  </a:lnTo>
                  <a:cubicBezTo>
                    <a:pt x="363" y="11"/>
                    <a:pt x="359" y="11"/>
                    <a:pt x="350" y="13"/>
                  </a:cubicBezTo>
                  <a:lnTo>
                    <a:pt x="357" y="12"/>
                  </a:lnTo>
                  <a:lnTo>
                    <a:pt x="357" y="12"/>
                  </a:lnTo>
                  <a:cubicBezTo>
                    <a:pt x="349" y="14"/>
                    <a:pt x="335" y="17"/>
                    <a:pt x="319" y="19"/>
                  </a:cubicBezTo>
                  <a:lnTo>
                    <a:pt x="344" y="19"/>
                  </a:lnTo>
                  <a:lnTo>
                    <a:pt x="306" y="26"/>
                  </a:lnTo>
                  <a:cubicBezTo>
                    <a:pt x="319" y="32"/>
                    <a:pt x="275" y="38"/>
                    <a:pt x="312" y="38"/>
                  </a:cubicBezTo>
                  <a:lnTo>
                    <a:pt x="350" y="32"/>
                  </a:lnTo>
                  <a:cubicBezTo>
                    <a:pt x="353" y="32"/>
                    <a:pt x="368" y="30"/>
                    <a:pt x="377" y="30"/>
                  </a:cubicBezTo>
                  <a:cubicBezTo>
                    <a:pt x="386" y="30"/>
                    <a:pt x="387" y="32"/>
                    <a:pt x="362" y="38"/>
                  </a:cubicBezTo>
                  <a:cubicBezTo>
                    <a:pt x="350" y="38"/>
                    <a:pt x="325" y="44"/>
                    <a:pt x="306" y="44"/>
                  </a:cubicBezTo>
                  <a:lnTo>
                    <a:pt x="319" y="44"/>
                  </a:lnTo>
                  <a:lnTo>
                    <a:pt x="288" y="50"/>
                  </a:lnTo>
                  <a:lnTo>
                    <a:pt x="288" y="50"/>
                  </a:lnTo>
                  <a:cubicBezTo>
                    <a:pt x="295" y="49"/>
                    <a:pt x="299" y="48"/>
                    <a:pt x="302" y="48"/>
                  </a:cubicBezTo>
                  <a:cubicBezTo>
                    <a:pt x="314" y="48"/>
                    <a:pt x="292" y="57"/>
                    <a:pt x="300" y="57"/>
                  </a:cubicBezTo>
                  <a:lnTo>
                    <a:pt x="288" y="57"/>
                  </a:lnTo>
                  <a:cubicBezTo>
                    <a:pt x="281" y="60"/>
                    <a:pt x="281" y="61"/>
                    <a:pt x="283" y="61"/>
                  </a:cubicBezTo>
                  <a:cubicBezTo>
                    <a:pt x="290" y="61"/>
                    <a:pt x="326" y="51"/>
                    <a:pt x="331" y="51"/>
                  </a:cubicBezTo>
                  <a:lnTo>
                    <a:pt x="331" y="51"/>
                  </a:lnTo>
                  <a:cubicBezTo>
                    <a:pt x="319" y="57"/>
                    <a:pt x="256" y="69"/>
                    <a:pt x="225" y="75"/>
                  </a:cubicBezTo>
                  <a:cubicBezTo>
                    <a:pt x="231" y="75"/>
                    <a:pt x="281" y="75"/>
                    <a:pt x="231" y="88"/>
                  </a:cubicBezTo>
                  <a:lnTo>
                    <a:pt x="300" y="88"/>
                  </a:lnTo>
                  <a:cubicBezTo>
                    <a:pt x="300" y="94"/>
                    <a:pt x="225" y="100"/>
                    <a:pt x="263" y="100"/>
                  </a:cubicBezTo>
                  <a:cubicBezTo>
                    <a:pt x="242" y="103"/>
                    <a:pt x="220" y="106"/>
                    <a:pt x="199" y="109"/>
                  </a:cubicBezTo>
                  <a:lnTo>
                    <a:pt x="199" y="109"/>
                  </a:lnTo>
                  <a:cubicBezTo>
                    <a:pt x="199" y="108"/>
                    <a:pt x="198" y="108"/>
                    <a:pt x="196" y="108"/>
                  </a:cubicBezTo>
                  <a:cubicBezTo>
                    <a:pt x="192" y="108"/>
                    <a:pt x="185" y="109"/>
                    <a:pt x="169" y="113"/>
                  </a:cubicBezTo>
                  <a:cubicBezTo>
                    <a:pt x="169" y="113"/>
                    <a:pt x="168" y="113"/>
                    <a:pt x="168" y="113"/>
                  </a:cubicBezTo>
                  <a:lnTo>
                    <a:pt x="168" y="113"/>
                  </a:lnTo>
                  <a:cubicBezTo>
                    <a:pt x="178" y="112"/>
                    <a:pt x="189" y="110"/>
                    <a:pt x="199" y="109"/>
                  </a:cubicBezTo>
                  <a:lnTo>
                    <a:pt x="199" y="109"/>
                  </a:lnTo>
                  <a:cubicBezTo>
                    <a:pt x="202" y="109"/>
                    <a:pt x="203" y="111"/>
                    <a:pt x="209" y="111"/>
                  </a:cubicBezTo>
                  <a:cubicBezTo>
                    <a:pt x="215" y="111"/>
                    <a:pt x="225" y="110"/>
                    <a:pt x="244" y="107"/>
                  </a:cubicBezTo>
                  <a:lnTo>
                    <a:pt x="244" y="107"/>
                  </a:lnTo>
                  <a:cubicBezTo>
                    <a:pt x="231" y="113"/>
                    <a:pt x="225" y="119"/>
                    <a:pt x="244" y="119"/>
                  </a:cubicBezTo>
                  <a:cubicBezTo>
                    <a:pt x="238" y="119"/>
                    <a:pt x="194" y="125"/>
                    <a:pt x="169" y="131"/>
                  </a:cubicBezTo>
                  <a:cubicBezTo>
                    <a:pt x="191" y="128"/>
                    <a:pt x="208" y="127"/>
                    <a:pt x="218" y="127"/>
                  </a:cubicBezTo>
                  <a:cubicBezTo>
                    <a:pt x="228" y="127"/>
                    <a:pt x="231" y="128"/>
                    <a:pt x="225" y="131"/>
                  </a:cubicBezTo>
                  <a:cubicBezTo>
                    <a:pt x="273" y="126"/>
                    <a:pt x="275" y="125"/>
                    <a:pt x="313" y="120"/>
                  </a:cubicBezTo>
                  <a:lnTo>
                    <a:pt x="313" y="120"/>
                  </a:lnTo>
                  <a:cubicBezTo>
                    <a:pt x="268" y="130"/>
                    <a:pt x="219" y="138"/>
                    <a:pt x="219" y="138"/>
                  </a:cubicBezTo>
                  <a:cubicBezTo>
                    <a:pt x="198" y="141"/>
                    <a:pt x="190" y="142"/>
                    <a:pt x="187" y="142"/>
                  </a:cubicBezTo>
                  <a:cubicBezTo>
                    <a:pt x="183" y="142"/>
                    <a:pt x="193" y="139"/>
                    <a:pt x="188" y="139"/>
                  </a:cubicBezTo>
                  <a:cubicBezTo>
                    <a:pt x="186" y="139"/>
                    <a:pt x="177" y="141"/>
                    <a:pt x="157" y="144"/>
                  </a:cubicBezTo>
                  <a:cubicBezTo>
                    <a:pt x="133" y="149"/>
                    <a:pt x="118" y="151"/>
                    <a:pt x="111" y="151"/>
                  </a:cubicBezTo>
                  <a:cubicBezTo>
                    <a:pt x="99" y="151"/>
                    <a:pt x="106" y="145"/>
                    <a:pt x="126" y="138"/>
                  </a:cubicBezTo>
                  <a:lnTo>
                    <a:pt x="126" y="138"/>
                  </a:lnTo>
                  <a:cubicBezTo>
                    <a:pt x="63" y="150"/>
                    <a:pt x="119" y="144"/>
                    <a:pt x="57" y="156"/>
                  </a:cubicBezTo>
                  <a:cubicBezTo>
                    <a:pt x="61" y="156"/>
                    <a:pt x="79" y="154"/>
                    <a:pt x="93" y="154"/>
                  </a:cubicBezTo>
                  <a:cubicBezTo>
                    <a:pt x="99" y="154"/>
                    <a:pt x="105" y="154"/>
                    <a:pt x="107" y="156"/>
                  </a:cubicBezTo>
                  <a:cubicBezTo>
                    <a:pt x="138" y="150"/>
                    <a:pt x="144" y="150"/>
                    <a:pt x="169" y="144"/>
                  </a:cubicBezTo>
                  <a:cubicBezTo>
                    <a:pt x="179" y="143"/>
                    <a:pt x="185" y="143"/>
                    <a:pt x="188" y="143"/>
                  </a:cubicBezTo>
                  <a:cubicBezTo>
                    <a:pt x="208" y="143"/>
                    <a:pt x="125" y="157"/>
                    <a:pt x="119" y="163"/>
                  </a:cubicBezTo>
                  <a:lnTo>
                    <a:pt x="107" y="163"/>
                  </a:lnTo>
                  <a:cubicBezTo>
                    <a:pt x="99" y="165"/>
                    <a:pt x="98" y="165"/>
                    <a:pt x="101" y="165"/>
                  </a:cubicBezTo>
                  <a:cubicBezTo>
                    <a:pt x="106" y="165"/>
                    <a:pt x="126" y="163"/>
                    <a:pt x="126" y="163"/>
                  </a:cubicBezTo>
                  <a:lnTo>
                    <a:pt x="126" y="163"/>
                  </a:lnTo>
                  <a:cubicBezTo>
                    <a:pt x="95" y="169"/>
                    <a:pt x="84" y="171"/>
                    <a:pt x="81" y="171"/>
                  </a:cubicBezTo>
                  <a:cubicBezTo>
                    <a:pt x="77" y="171"/>
                    <a:pt x="87" y="168"/>
                    <a:pt x="79" y="168"/>
                  </a:cubicBezTo>
                  <a:cubicBezTo>
                    <a:pt x="76" y="168"/>
                    <a:pt x="71" y="168"/>
                    <a:pt x="63" y="169"/>
                  </a:cubicBezTo>
                  <a:lnTo>
                    <a:pt x="1" y="181"/>
                  </a:lnTo>
                  <a:cubicBezTo>
                    <a:pt x="0" y="182"/>
                    <a:pt x="1" y="183"/>
                    <a:pt x="3" y="183"/>
                  </a:cubicBezTo>
                  <a:cubicBezTo>
                    <a:pt x="11" y="183"/>
                    <a:pt x="39" y="177"/>
                    <a:pt x="49" y="177"/>
                  </a:cubicBezTo>
                  <a:cubicBezTo>
                    <a:pt x="52" y="177"/>
                    <a:pt x="54" y="177"/>
                    <a:pt x="54" y="178"/>
                  </a:cubicBezTo>
                  <a:lnTo>
                    <a:pt x="54" y="178"/>
                  </a:lnTo>
                  <a:cubicBezTo>
                    <a:pt x="83" y="173"/>
                    <a:pt x="118" y="169"/>
                    <a:pt x="113" y="169"/>
                  </a:cubicBezTo>
                  <a:cubicBezTo>
                    <a:pt x="140" y="165"/>
                    <a:pt x="150" y="163"/>
                    <a:pt x="153" y="163"/>
                  </a:cubicBezTo>
                  <a:cubicBezTo>
                    <a:pt x="157" y="163"/>
                    <a:pt x="130" y="169"/>
                    <a:pt x="138" y="169"/>
                  </a:cubicBezTo>
                  <a:cubicBezTo>
                    <a:pt x="163" y="166"/>
                    <a:pt x="161" y="166"/>
                    <a:pt x="160" y="166"/>
                  </a:cubicBezTo>
                  <a:cubicBezTo>
                    <a:pt x="158" y="166"/>
                    <a:pt x="157" y="166"/>
                    <a:pt x="182" y="163"/>
                  </a:cubicBezTo>
                  <a:cubicBezTo>
                    <a:pt x="200" y="156"/>
                    <a:pt x="211" y="155"/>
                    <a:pt x="218" y="155"/>
                  </a:cubicBezTo>
                  <a:cubicBezTo>
                    <a:pt x="225" y="155"/>
                    <a:pt x="228" y="156"/>
                    <a:pt x="231" y="156"/>
                  </a:cubicBezTo>
                  <a:cubicBezTo>
                    <a:pt x="231" y="156"/>
                    <a:pt x="195" y="166"/>
                    <a:pt x="165" y="172"/>
                  </a:cubicBezTo>
                  <a:lnTo>
                    <a:pt x="165" y="172"/>
                  </a:lnTo>
                  <a:cubicBezTo>
                    <a:pt x="176" y="171"/>
                    <a:pt x="181" y="170"/>
                    <a:pt x="183" y="170"/>
                  </a:cubicBezTo>
                  <a:cubicBezTo>
                    <a:pt x="191" y="170"/>
                    <a:pt x="56" y="194"/>
                    <a:pt x="76" y="194"/>
                  </a:cubicBezTo>
                  <a:cubicBezTo>
                    <a:pt x="150" y="181"/>
                    <a:pt x="188" y="181"/>
                    <a:pt x="275" y="163"/>
                  </a:cubicBezTo>
                  <a:lnTo>
                    <a:pt x="300" y="163"/>
                  </a:lnTo>
                  <a:cubicBezTo>
                    <a:pt x="244" y="175"/>
                    <a:pt x="256" y="175"/>
                    <a:pt x="207" y="181"/>
                  </a:cubicBezTo>
                  <a:lnTo>
                    <a:pt x="138" y="194"/>
                  </a:lnTo>
                  <a:cubicBezTo>
                    <a:pt x="101" y="200"/>
                    <a:pt x="63" y="212"/>
                    <a:pt x="38" y="212"/>
                  </a:cubicBezTo>
                  <a:cubicBezTo>
                    <a:pt x="63" y="212"/>
                    <a:pt x="87" y="206"/>
                    <a:pt x="106" y="206"/>
                  </a:cubicBezTo>
                  <a:lnTo>
                    <a:pt x="106" y="206"/>
                  </a:lnTo>
                  <a:cubicBezTo>
                    <a:pt x="123" y="203"/>
                    <a:pt x="138" y="200"/>
                    <a:pt x="144" y="200"/>
                  </a:cubicBezTo>
                  <a:cubicBezTo>
                    <a:pt x="144" y="206"/>
                    <a:pt x="94" y="219"/>
                    <a:pt x="82" y="219"/>
                  </a:cubicBezTo>
                  <a:lnTo>
                    <a:pt x="46" y="223"/>
                  </a:lnTo>
                  <a:lnTo>
                    <a:pt x="46" y="223"/>
                  </a:lnTo>
                  <a:cubicBezTo>
                    <a:pt x="47" y="223"/>
                    <a:pt x="47" y="223"/>
                    <a:pt x="47" y="223"/>
                  </a:cubicBezTo>
                  <a:cubicBezTo>
                    <a:pt x="49" y="223"/>
                    <a:pt x="46" y="224"/>
                    <a:pt x="42" y="225"/>
                  </a:cubicBezTo>
                  <a:lnTo>
                    <a:pt x="42" y="225"/>
                  </a:lnTo>
                  <a:cubicBezTo>
                    <a:pt x="58" y="224"/>
                    <a:pt x="76" y="222"/>
                    <a:pt x="96" y="220"/>
                  </a:cubicBezTo>
                  <a:lnTo>
                    <a:pt x="96" y="220"/>
                  </a:lnTo>
                  <a:cubicBezTo>
                    <a:pt x="95" y="226"/>
                    <a:pt x="15" y="237"/>
                    <a:pt x="32" y="237"/>
                  </a:cubicBezTo>
                  <a:cubicBezTo>
                    <a:pt x="41" y="236"/>
                    <a:pt x="47" y="235"/>
                    <a:pt x="51" y="235"/>
                  </a:cubicBezTo>
                  <a:lnTo>
                    <a:pt x="51" y="235"/>
                  </a:lnTo>
                  <a:lnTo>
                    <a:pt x="32" y="237"/>
                  </a:lnTo>
                  <a:cubicBezTo>
                    <a:pt x="40" y="237"/>
                    <a:pt x="49" y="236"/>
                    <a:pt x="56" y="235"/>
                  </a:cubicBezTo>
                  <a:lnTo>
                    <a:pt x="56" y="235"/>
                  </a:lnTo>
                  <a:cubicBezTo>
                    <a:pt x="61" y="235"/>
                    <a:pt x="62" y="237"/>
                    <a:pt x="69" y="237"/>
                  </a:cubicBezTo>
                  <a:lnTo>
                    <a:pt x="56" y="241"/>
                  </a:lnTo>
                  <a:lnTo>
                    <a:pt x="56" y="241"/>
                  </a:lnTo>
                  <a:cubicBezTo>
                    <a:pt x="68" y="238"/>
                    <a:pt x="83" y="236"/>
                    <a:pt x="89" y="236"/>
                  </a:cubicBezTo>
                  <a:cubicBezTo>
                    <a:pt x="96" y="236"/>
                    <a:pt x="93" y="238"/>
                    <a:pt x="69" y="244"/>
                  </a:cubicBezTo>
                  <a:cubicBezTo>
                    <a:pt x="138" y="231"/>
                    <a:pt x="69" y="237"/>
                    <a:pt x="101" y="231"/>
                  </a:cubicBezTo>
                  <a:cubicBezTo>
                    <a:pt x="126" y="225"/>
                    <a:pt x="136" y="223"/>
                    <a:pt x="143" y="223"/>
                  </a:cubicBezTo>
                  <a:cubicBezTo>
                    <a:pt x="149" y="223"/>
                    <a:pt x="150" y="225"/>
                    <a:pt x="157" y="225"/>
                  </a:cubicBezTo>
                  <a:cubicBezTo>
                    <a:pt x="119" y="231"/>
                    <a:pt x="118" y="233"/>
                    <a:pt x="126" y="233"/>
                  </a:cubicBezTo>
                  <a:cubicBezTo>
                    <a:pt x="133" y="233"/>
                    <a:pt x="150" y="231"/>
                    <a:pt x="150" y="231"/>
                  </a:cubicBezTo>
                  <a:lnTo>
                    <a:pt x="150" y="231"/>
                  </a:lnTo>
                  <a:cubicBezTo>
                    <a:pt x="131" y="235"/>
                    <a:pt x="121" y="239"/>
                    <a:pt x="112" y="241"/>
                  </a:cubicBezTo>
                  <a:lnTo>
                    <a:pt x="112" y="241"/>
                  </a:lnTo>
                  <a:lnTo>
                    <a:pt x="144" y="237"/>
                  </a:lnTo>
                  <a:lnTo>
                    <a:pt x="144" y="237"/>
                  </a:lnTo>
                  <a:cubicBezTo>
                    <a:pt x="110" y="242"/>
                    <a:pt x="103" y="243"/>
                    <a:pt x="108" y="243"/>
                  </a:cubicBezTo>
                  <a:cubicBezTo>
                    <a:pt x="112" y="243"/>
                    <a:pt x="130" y="242"/>
                    <a:pt x="138" y="242"/>
                  </a:cubicBezTo>
                  <a:cubicBezTo>
                    <a:pt x="142" y="242"/>
                    <a:pt x="144" y="242"/>
                    <a:pt x="138" y="244"/>
                  </a:cubicBezTo>
                  <a:cubicBezTo>
                    <a:pt x="137" y="244"/>
                    <a:pt x="137" y="244"/>
                    <a:pt x="136" y="244"/>
                  </a:cubicBezTo>
                  <a:lnTo>
                    <a:pt x="136" y="244"/>
                  </a:lnTo>
                  <a:cubicBezTo>
                    <a:pt x="154" y="242"/>
                    <a:pt x="171" y="240"/>
                    <a:pt x="194" y="237"/>
                  </a:cubicBezTo>
                  <a:lnTo>
                    <a:pt x="194" y="237"/>
                  </a:lnTo>
                  <a:cubicBezTo>
                    <a:pt x="169" y="244"/>
                    <a:pt x="101" y="250"/>
                    <a:pt x="57" y="262"/>
                  </a:cubicBezTo>
                  <a:cubicBezTo>
                    <a:pt x="65" y="261"/>
                    <a:pt x="69" y="261"/>
                    <a:pt x="71" y="261"/>
                  </a:cubicBezTo>
                  <a:cubicBezTo>
                    <a:pt x="80" y="261"/>
                    <a:pt x="57" y="267"/>
                    <a:pt x="61" y="267"/>
                  </a:cubicBezTo>
                  <a:cubicBezTo>
                    <a:pt x="63" y="267"/>
                    <a:pt x="70" y="266"/>
                    <a:pt x="88" y="262"/>
                  </a:cubicBezTo>
                  <a:cubicBezTo>
                    <a:pt x="113" y="256"/>
                    <a:pt x="132" y="256"/>
                    <a:pt x="163" y="250"/>
                  </a:cubicBezTo>
                  <a:lnTo>
                    <a:pt x="163" y="250"/>
                  </a:lnTo>
                  <a:cubicBezTo>
                    <a:pt x="157" y="256"/>
                    <a:pt x="132" y="256"/>
                    <a:pt x="107" y="262"/>
                  </a:cubicBezTo>
                  <a:cubicBezTo>
                    <a:pt x="114" y="262"/>
                    <a:pt x="135" y="260"/>
                    <a:pt x="156" y="257"/>
                  </a:cubicBezTo>
                  <a:lnTo>
                    <a:pt x="156" y="257"/>
                  </a:lnTo>
                  <a:cubicBezTo>
                    <a:pt x="156" y="257"/>
                    <a:pt x="156" y="257"/>
                    <a:pt x="156" y="257"/>
                  </a:cubicBezTo>
                  <a:cubicBezTo>
                    <a:pt x="179" y="257"/>
                    <a:pt x="259" y="244"/>
                    <a:pt x="275" y="244"/>
                  </a:cubicBezTo>
                  <a:cubicBezTo>
                    <a:pt x="294" y="237"/>
                    <a:pt x="375" y="225"/>
                    <a:pt x="400" y="225"/>
                  </a:cubicBezTo>
                  <a:cubicBezTo>
                    <a:pt x="381" y="231"/>
                    <a:pt x="375" y="225"/>
                    <a:pt x="319" y="237"/>
                  </a:cubicBezTo>
                  <a:lnTo>
                    <a:pt x="325" y="237"/>
                  </a:lnTo>
                  <a:cubicBezTo>
                    <a:pt x="253" y="255"/>
                    <a:pt x="204" y="256"/>
                    <a:pt x="145" y="267"/>
                  </a:cubicBezTo>
                  <a:lnTo>
                    <a:pt x="145" y="267"/>
                  </a:lnTo>
                  <a:cubicBezTo>
                    <a:pt x="126" y="272"/>
                    <a:pt x="100" y="276"/>
                    <a:pt x="82" y="281"/>
                  </a:cubicBezTo>
                  <a:cubicBezTo>
                    <a:pt x="101" y="277"/>
                    <a:pt x="109" y="275"/>
                    <a:pt x="112" y="275"/>
                  </a:cubicBezTo>
                  <a:cubicBezTo>
                    <a:pt x="119" y="275"/>
                    <a:pt x="105" y="281"/>
                    <a:pt x="113" y="281"/>
                  </a:cubicBezTo>
                  <a:cubicBezTo>
                    <a:pt x="135" y="278"/>
                    <a:pt x="132" y="278"/>
                    <a:pt x="127" y="278"/>
                  </a:cubicBezTo>
                  <a:cubicBezTo>
                    <a:pt x="122" y="278"/>
                    <a:pt x="116" y="278"/>
                    <a:pt x="132" y="275"/>
                  </a:cubicBezTo>
                  <a:cubicBezTo>
                    <a:pt x="140" y="275"/>
                    <a:pt x="176" y="269"/>
                    <a:pt x="192" y="269"/>
                  </a:cubicBezTo>
                  <a:cubicBezTo>
                    <a:pt x="200" y="269"/>
                    <a:pt x="202" y="271"/>
                    <a:pt x="194" y="275"/>
                  </a:cubicBezTo>
                  <a:cubicBezTo>
                    <a:pt x="163" y="275"/>
                    <a:pt x="132" y="281"/>
                    <a:pt x="107" y="287"/>
                  </a:cubicBezTo>
                  <a:cubicBezTo>
                    <a:pt x="107" y="287"/>
                    <a:pt x="107" y="287"/>
                    <a:pt x="107" y="287"/>
                  </a:cubicBezTo>
                  <a:lnTo>
                    <a:pt x="107" y="287"/>
                  </a:lnTo>
                  <a:cubicBezTo>
                    <a:pt x="103" y="289"/>
                    <a:pt x="103" y="289"/>
                    <a:pt x="105" y="289"/>
                  </a:cubicBezTo>
                  <a:cubicBezTo>
                    <a:pt x="105" y="289"/>
                    <a:pt x="106" y="289"/>
                    <a:pt x="106" y="289"/>
                  </a:cubicBezTo>
                  <a:lnTo>
                    <a:pt x="106" y="289"/>
                  </a:lnTo>
                  <a:cubicBezTo>
                    <a:pt x="103" y="297"/>
                    <a:pt x="107" y="305"/>
                    <a:pt x="145" y="305"/>
                  </a:cubicBezTo>
                  <a:cubicBezTo>
                    <a:pt x="162" y="305"/>
                    <a:pt x="186" y="303"/>
                    <a:pt x="219" y="300"/>
                  </a:cubicBezTo>
                  <a:lnTo>
                    <a:pt x="219" y="300"/>
                  </a:lnTo>
                  <a:cubicBezTo>
                    <a:pt x="175" y="306"/>
                    <a:pt x="169" y="312"/>
                    <a:pt x="138" y="318"/>
                  </a:cubicBezTo>
                  <a:cubicBezTo>
                    <a:pt x="157" y="318"/>
                    <a:pt x="188" y="312"/>
                    <a:pt x="194" y="312"/>
                  </a:cubicBezTo>
                  <a:lnTo>
                    <a:pt x="138" y="325"/>
                  </a:lnTo>
                  <a:cubicBezTo>
                    <a:pt x="130" y="327"/>
                    <a:pt x="130" y="327"/>
                    <a:pt x="134" y="327"/>
                  </a:cubicBezTo>
                  <a:cubicBezTo>
                    <a:pt x="144" y="327"/>
                    <a:pt x="171" y="325"/>
                    <a:pt x="188" y="325"/>
                  </a:cubicBezTo>
                  <a:cubicBezTo>
                    <a:pt x="182" y="325"/>
                    <a:pt x="169" y="331"/>
                    <a:pt x="150" y="331"/>
                  </a:cubicBezTo>
                  <a:cubicBezTo>
                    <a:pt x="140" y="333"/>
                    <a:pt x="140" y="334"/>
                    <a:pt x="145" y="334"/>
                  </a:cubicBezTo>
                  <a:cubicBezTo>
                    <a:pt x="155" y="334"/>
                    <a:pt x="186" y="331"/>
                    <a:pt x="194" y="331"/>
                  </a:cubicBezTo>
                  <a:cubicBezTo>
                    <a:pt x="213" y="331"/>
                    <a:pt x="207" y="331"/>
                    <a:pt x="150" y="343"/>
                  </a:cubicBezTo>
                  <a:cubicBezTo>
                    <a:pt x="154" y="343"/>
                    <a:pt x="159" y="343"/>
                    <a:pt x="166" y="342"/>
                  </a:cubicBezTo>
                  <a:lnTo>
                    <a:pt x="166" y="342"/>
                  </a:lnTo>
                  <a:cubicBezTo>
                    <a:pt x="155" y="347"/>
                    <a:pt x="162" y="351"/>
                    <a:pt x="175" y="356"/>
                  </a:cubicBezTo>
                  <a:cubicBezTo>
                    <a:pt x="188" y="350"/>
                    <a:pt x="207" y="343"/>
                    <a:pt x="244" y="337"/>
                  </a:cubicBezTo>
                  <a:cubicBezTo>
                    <a:pt x="257" y="336"/>
                    <a:pt x="264" y="335"/>
                    <a:pt x="267" y="335"/>
                  </a:cubicBezTo>
                  <a:cubicBezTo>
                    <a:pt x="276" y="335"/>
                    <a:pt x="257" y="339"/>
                    <a:pt x="258" y="339"/>
                  </a:cubicBezTo>
                  <a:cubicBezTo>
                    <a:pt x="258" y="339"/>
                    <a:pt x="261" y="338"/>
                    <a:pt x="269" y="337"/>
                  </a:cubicBezTo>
                  <a:lnTo>
                    <a:pt x="269" y="337"/>
                  </a:lnTo>
                  <a:cubicBezTo>
                    <a:pt x="244" y="343"/>
                    <a:pt x="219" y="350"/>
                    <a:pt x="207" y="350"/>
                  </a:cubicBezTo>
                  <a:cubicBezTo>
                    <a:pt x="126" y="368"/>
                    <a:pt x="188" y="362"/>
                    <a:pt x="175" y="374"/>
                  </a:cubicBezTo>
                  <a:cubicBezTo>
                    <a:pt x="186" y="374"/>
                    <a:pt x="192" y="374"/>
                    <a:pt x="204" y="371"/>
                  </a:cubicBezTo>
                  <a:lnTo>
                    <a:pt x="204" y="371"/>
                  </a:lnTo>
                  <a:cubicBezTo>
                    <a:pt x="157" y="386"/>
                    <a:pt x="217" y="381"/>
                    <a:pt x="188" y="387"/>
                  </a:cubicBezTo>
                  <a:cubicBezTo>
                    <a:pt x="219" y="381"/>
                    <a:pt x="288" y="374"/>
                    <a:pt x="294" y="374"/>
                  </a:cubicBezTo>
                  <a:cubicBezTo>
                    <a:pt x="301" y="374"/>
                    <a:pt x="304" y="373"/>
                    <a:pt x="305" y="373"/>
                  </a:cubicBezTo>
                  <a:cubicBezTo>
                    <a:pt x="311" y="373"/>
                    <a:pt x="215" y="388"/>
                    <a:pt x="188" y="393"/>
                  </a:cubicBezTo>
                  <a:lnTo>
                    <a:pt x="219" y="393"/>
                  </a:lnTo>
                  <a:lnTo>
                    <a:pt x="207" y="399"/>
                  </a:lnTo>
                  <a:cubicBezTo>
                    <a:pt x="222" y="396"/>
                    <a:pt x="233" y="395"/>
                    <a:pt x="238" y="395"/>
                  </a:cubicBezTo>
                  <a:cubicBezTo>
                    <a:pt x="242" y="395"/>
                    <a:pt x="241" y="396"/>
                    <a:pt x="231" y="399"/>
                  </a:cubicBezTo>
                  <a:lnTo>
                    <a:pt x="225" y="399"/>
                  </a:lnTo>
                  <a:cubicBezTo>
                    <a:pt x="219" y="399"/>
                    <a:pt x="188" y="412"/>
                    <a:pt x="194" y="412"/>
                  </a:cubicBezTo>
                  <a:cubicBezTo>
                    <a:pt x="219" y="409"/>
                    <a:pt x="224" y="409"/>
                    <a:pt x="228" y="409"/>
                  </a:cubicBezTo>
                  <a:cubicBezTo>
                    <a:pt x="231" y="409"/>
                    <a:pt x="233" y="409"/>
                    <a:pt x="244" y="407"/>
                  </a:cubicBezTo>
                  <a:lnTo>
                    <a:pt x="244" y="407"/>
                  </a:lnTo>
                  <a:cubicBezTo>
                    <a:pt x="242" y="408"/>
                    <a:pt x="240" y="410"/>
                    <a:pt x="238" y="412"/>
                  </a:cubicBezTo>
                  <a:lnTo>
                    <a:pt x="275" y="406"/>
                  </a:lnTo>
                  <a:lnTo>
                    <a:pt x="256" y="412"/>
                  </a:lnTo>
                  <a:cubicBezTo>
                    <a:pt x="252" y="412"/>
                    <a:pt x="248" y="412"/>
                    <a:pt x="243" y="413"/>
                  </a:cubicBezTo>
                  <a:lnTo>
                    <a:pt x="243" y="413"/>
                  </a:lnTo>
                  <a:cubicBezTo>
                    <a:pt x="245" y="412"/>
                    <a:pt x="245" y="412"/>
                    <a:pt x="244" y="412"/>
                  </a:cubicBezTo>
                  <a:cubicBezTo>
                    <a:pt x="239" y="413"/>
                    <a:pt x="236" y="414"/>
                    <a:pt x="233" y="414"/>
                  </a:cubicBezTo>
                  <a:lnTo>
                    <a:pt x="233" y="414"/>
                  </a:lnTo>
                  <a:cubicBezTo>
                    <a:pt x="223" y="416"/>
                    <a:pt x="214" y="418"/>
                    <a:pt x="207" y="418"/>
                  </a:cubicBezTo>
                  <a:cubicBezTo>
                    <a:pt x="202" y="419"/>
                    <a:pt x="200" y="420"/>
                    <a:pt x="201" y="420"/>
                  </a:cubicBezTo>
                  <a:cubicBezTo>
                    <a:pt x="203" y="420"/>
                    <a:pt x="214" y="418"/>
                    <a:pt x="227" y="416"/>
                  </a:cubicBezTo>
                  <a:lnTo>
                    <a:pt x="227" y="416"/>
                  </a:lnTo>
                  <a:cubicBezTo>
                    <a:pt x="220" y="419"/>
                    <a:pt x="224" y="420"/>
                    <a:pt x="207" y="424"/>
                  </a:cubicBezTo>
                  <a:cubicBezTo>
                    <a:pt x="207" y="424"/>
                    <a:pt x="238" y="420"/>
                    <a:pt x="245" y="419"/>
                  </a:cubicBezTo>
                  <a:lnTo>
                    <a:pt x="245" y="419"/>
                  </a:lnTo>
                  <a:cubicBezTo>
                    <a:pt x="246" y="420"/>
                    <a:pt x="247" y="424"/>
                    <a:pt x="230" y="427"/>
                  </a:cubicBezTo>
                  <a:lnTo>
                    <a:pt x="230" y="427"/>
                  </a:lnTo>
                  <a:cubicBezTo>
                    <a:pt x="231" y="427"/>
                    <a:pt x="233" y="427"/>
                    <a:pt x="234" y="427"/>
                  </a:cubicBezTo>
                  <a:cubicBezTo>
                    <a:pt x="238" y="427"/>
                    <a:pt x="241" y="427"/>
                    <a:pt x="250" y="424"/>
                  </a:cubicBezTo>
                  <a:cubicBezTo>
                    <a:pt x="256" y="424"/>
                    <a:pt x="269" y="418"/>
                    <a:pt x="300" y="412"/>
                  </a:cubicBezTo>
                  <a:cubicBezTo>
                    <a:pt x="306" y="412"/>
                    <a:pt x="319" y="412"/>
                    <a:pt x="300" y="418"/>
                  </a:cubicBezTo>
                  <a:lnTo>
                    <a:pt x="288" y="418"/>
                  </a:lnTo>
                  <a:cubicBezTo>
                    <a:pt x="296" y="418"/>
                    <a:pt x="290" y="421"/>
                    <a:pt x="299" y="421"/>
                  </a:cubicBezTo>
                  <a:cubicBezTo>
                    <a:pt x="303" y="421"/>
                    <a:pt x="310" y="420"/>
                    <a:pt x="325" y="418"/>
                  </a:cubicBezTo>
                  <a:lnTo>
                    <a:pt x="325" y="418"/>
                  </a:lnTo>
                  <a:lnTo>
                    <a:pt x="269" y="431"/>
                  </a:lnTo>
                  <a:cubicBezTo>
                    <a:pt x="300" y="424"/>
                    <a:pt x="300" y="424"/>
                    <a:pt x="306" y="424"/>
                  </a:cubicBezTo>
                  <a:cubicBezTo>
                    <a:pt x="263" y="437"/>
                    <a:pt x="213" y="443"/>
                    <a:pt x="200" y="449"/>
                  </a:cubicBezTo>
                  <a:lnTo>
                    <a:pt x="239" y="444"/>
                  </a:lnTo>
                  <a:lnTo>
                    <a:pt x="239" y="444"/>
                  </a:lnTo>
                  <a:cubicBezTo>
                    <a:pt x="234" y="445"/>
                    <a:pt x="225" y="447"/>
                    <a:pt x="213" y="449"/>
                  </a:cubicBezTo>
                  <a:cubicBezTo>
                    <a:pt x="210" y="451"/>
                    <a:pt x="211" y="452"/>
                    <a:pt x="216" y="452"/>
                  </a:cubicBezTo>
                  <a:cubicBezTo>
                    <a:pt x="235" y="452"/>
                    <a:pt x="299" y="440"/>
                    <a:pt x="307" y="440"/>
                  </a:cubicBezTo>
                  <a:cubicBezTo>
                    <a:pt x="309" y="440"/>
                    <a:pt x="307" y="441"/>
                    <a:pt x="300" y="443"/>
                  </a:cubicBezTo>
                  <a:cubicBezTo>
                    <a:pt x="260" y="448"/>
                    <a:pt x="248" y="453"/>
                    <a:pt x="239" y="458"/>
                  </a:cubicBezTo>
                  <a:lnTo>
                    <a:pt x="239" y="458"/>
                  </a:lnTo>
                  <a:cubicBezTo>
                    <a:pt x="243" y="457"/>
                    <a:pt x="247" y="456"/>
                    <a:pt x="250" y="456"/>
                  </a:cubicBezTo>
                  <a:lnTo>
                    <a:pt x="250" y="456"/>
                  </a:lnTo>
                  <a:cubicBezTo>
                    <a:pt x="246" y="457"/>
                    <a:pt x="243" y="457"/>
                    <a:pt x="244" y="457"/>
                  </a:cubicBezTo>
                  <a:cubicBezTo>
                    <a:pt x="245" y="457"/>
                    <a:pt x="248" y="457"/>
                    <a:pt x="256" y="455"/>
                  </a:cubicBezTo>
                  <a:lnTo>
                    <a:pt x="256" y="455"/>
                  </a:lnTo>
                  <a:cubicBezTo>
                    <a:pt x="256" y="455"/>
                    <a:pt x="256" y="455"/>
                    <a:pt x="256" y="455"/>
                  </a:cubicBezTo>
                  <a:cubicBezTo>
                    <a:pt x="288" y="449"/>
                    <a:pt x="281" y="449"/>
                    <a:pt x="288" y="449"/>
                  </a:cubicBezTo>
                  <a:cubicBezTo>
                    <a:pt x="175" y="474"/>
                    <a:pt x="263" y="468"/>
                    <a:pt x="213" y="480"/>
                  </a:cubicBezTo>
                  <a:cubicBezTo>
                    <a:pt x="234" y="478"/>
                    <a:pt x="243" y="478"/>
                    <a:pt x="246" y="478"/>
                  </a:cubicBezTo>
                  <a:cubicBezTo>
                    <a:pt x="254" y="478"/>
                    <a:pt x="240" y="480"/>
                    <a:pt x="256" y="480"/>
                  </a:cubicBezTo>
                  <a:cubicBezTo>
                    <a:pt x="222" y="487"/>
                    <a:pt x="225" y="487"/>
                    <a:pt x="231" y="487"/>
                  </a:cubicBezTo>
                  <a:cubicBezTo>
                    <a:pt x="238" y="487"/>
                    <a:pt x="247" y="487"/>
                    <a:pt x="225" y="493"/>
                  </a:cubicBezTo>
                  <a:lnTo>
                    <a:pt x="288" y="481"/>
                  </a:lnTo>
                  <a:lnTo>
                    <a:pt x="288" y="481"/>
                  </a:lnTo>
                  <a:cubicBezTo>
                    <a:pt x="287" y="482"/>
                    <a:pt x="287" y="482"/>
                    <a:pt x="287" y="482"/>
                  </a:cubicBezTo>
                  <a:cubicBezTo>
                    <a:pt x="291" y="482"/>
                    <a:pt x="335" y="476"/>
                    <a:pt x="338" y="476"/>
                  </a:cubicBezTo>
                  <a:cubicBezTo>
                    <a:pt x="340" y="476"/>
                    <a:pt x="334" y="477"/>
                    <a:pt x="312" y="480"/>
                  </a:cubicBezTo>
                  <a:cubicBezTo>
                    <a:pt x="294" y="487"/>
                    <a:pt x="263" y="493"/>
                    <a:pt x="256" y="493"/>
                  </a:cubicBezTo>
                  <a:cubicBezTo>
                    <a:pt x="234" y="497"/>
                    <a:pt x="230" y="497"/>
                    <a:pt x="233" y="497"/>
                  </a:cubicBezTo>
                  <a:cubicBezTo>
                    <a:pt x="237" y="497"/>
                    <a:pt x="249" y="496"/>
                    <a:pt x="256" y="496"/>
                  </a:cubicBezTo>
                  <a:cubicBezTo>
                    <a:pt x="265" y="496"/>
                    <a:pt x="267" y="498"/>
                    <a:pt x="238" y="505"/>
                  </a:cubicBezTo>
                  <a:cubicBezTo>
                    <a:pt x="263" y="499"/>
                    <a:pt x="306" y="493"/>
                    <a:pt x="331" y="493"/>
                  </a:cubicBezTo>
                  <a:cubicBezTo>
                    <a:pt x="300" y="499"/>
                    <a:pt x="269" y="512"/>
                    <a:pt x="256" y="512"/>
                  </a:cubicBezTo>
                  <a:cubicBezTo>
                    <a:pt x="265" y="512"/>
                    <a:pt x="276" y="509"/>
                    <a:pt x="277" y="509"/>
                  </a:cubicBezTo>
                  <a:lnTo>
                    <a:pt x="277" y="509"/>
                  </a:lnTo>
                  <a:cubicBezTo>
                    <a:pt x="277" y="509"/>
                    <a:pt x="275" y="509"/>
                    <a:pt x="269" y="512"/>
                  </a:cubicBezTo>
                  <a:cubicBezTo>
                    <a:pt x="250" y="518"/>
                    <a:pt x="250" y="518"/>
                    <a:pt x="238" y="518"/>
                  </a:cubicBezTo>
                  <a:cubicBezTo>
                    <a:pt x="234" y="520"/>
                    <a:pt x="234" y="521"/>
                    <a:pt x="236" y="521"/>
                  </a:cubicBezTo>
                  <a:cubicBezTo>
                    <a:pt x="242" y="521"/>
                    <a:pt x="258" y="518"/>
                    <a:pt x="275" y="518"/>
                  </a:cubicBezTo>
                  <a:cubicBezTo>
                    <a:pt x="225" y="530"/>
                    <a:pt x="250" y="530"/>
                    <a:pt x="225" y="536"/>
                  </a:cubicBezTo>
                  <a:cubicBezTo>
                    <a:pt x="235" y="535"/>
                    <a:pt x="241" y="535"/>
                    <a:pt x="245" y="535"/>
                  </a:cubicBezTo>
                  <a:cubicBezTo>
                    <a:pt x="256" y="535"/>
                    <a:pt x="244" y="539"/>
                    <a:pt x="244" y="539"/>
                  </a:cubicBezTo>
                  <a:cubicBezTo>
                    <a:pt x="245" y="539"/>
                    <a:pt x="253" y="537"/>
                    <a:pt x="281" y="530"/>
                  </a:cubicBezTo>
                  <a:lnTo>
                    <a:pt x="281" y="530"/>
                  </a:lnTo>
                  <a:cubicBezTo>
                    <a:pt x="276" y="535"/>
                    <a:pt x="268" y="536"/>
                    <a:pt x="261" y="536"/>
                  </a:cubicBezTo>
                  <a:lnTo>
                    <a:pt x="261" y="536"/>
                  </a:lnTo>
                  <a:cubicBezTo>
                    <a:pt x="287" y="536"/>
                    <a:pt x="332" y="530"/>
                    <a:pt x="337" y="530"/>
                  </a:cubicBezTo>
                  <a:lnTo>
                    <a:pt x="288" y="536"/>
                  </a:lnTo>
                  <a:cubicBezTo>
                    <a:pt x="219" y="549"/>
                    <a:pt x="275" y="543"/>
                    <a:pt x="238" y="549"/>
                  </a:cubicBezTo>
                  <a:cubicBezTo>
                    <a:pt x="259" y="546"/>
                    <a:pt x="259" y="546"/>
                    <a:pt x="259" y="546"/>
                  </a:cubicBezTo>
                  <a:cubicBezTo>
                    <a:pt x="259" y="546"/>
                    <a:pt x="259" y="546"/>
                    <a:pt x="281" y="543"/>
                  </a:cubicBezTo>
                  <a:lnTo>
                    <a:pt x="331" y="543"/>
                  </a:lnTo>
                  <a:cubicBezTo>
                    <a:pt x="331" y="543"/>
                    <a:pt x="291" y="551"/>
                    <a:pt x="278" y="551"/>
                  </a:cubicBezTo>
                  <a:cubicBezTo>
                    <a:pt x="275" y="551"/>
                    <a:pt x="274" y="550"/>
                    <a:pt x="275" y="549"/>
                  </a:cubicBezTo>
                  <a:lnTo>
                    <a:pt x="275" y="549"/>
                  </a:lnTo>
                  <a:cubicBezTo>
                    <a:pt x="256" y="555"/>
                    <a:pt x="259" y="557"/>
                    <a:pt x="267" y="557"/>
                  </a:cubicBezTo>
                  <a:cubicBezTo>
                    <a:pt x="275" y="557"/>
                    <a:pt x="287" y="555"/>
                    <a:pt x="288" y="555"/>
                  </a:cubicBezTo>
                  <a:lnTo>
                    <a:pt x="288" y="555"/>
                  </a:lnTo>
                  <a:cubicBezTo>
                    <a:pt x="268" y="559"/>
                    <a:pt x="267" y="561"/>
                    <a:pt x="274" y="561"/>
                  </a:cubicBezTo>
                  <a:lnTo>
                    <a:pt x="274" y="561"/>
                  </a:lnTo>
                  <a:cubicBezTo>
                    <a:pt x="273" y="563"/>
                    <a:pt x="276" y="564"/>
                    <a:pt x="263" y="568"/>
                  </a:cubicBezTo>
                  <a:lnTo>
                    <a:pt x="219" y="574"/>
                  </a:lnTo>
                  <a:cubicBezTo>
                    <a:pt x="219" y="574"/>
                    <a:pt x="263" y="568"/>
                    <a:pt x="281" y="568"/>
                  </a:cubicBezTo>
                  <a:cubicBezTo>
                    <a:pt x="244" y="580"/>
                    <a:pt x="288" y="580"/>
                    <a:pt x="312" y="580"/>
                  </a:cubicBezTo>
                  <a:cubicBezTo>
                    <a:pt x="330" y="580"/>
                    <a:pt x="286" y="586"/>
                    <a:pt x="282" y="592"/>
                  </a:cubicBezTo>
                  <a:lnTo>
                    <a:pt x="282" y="592"/>
                  </a:lnTo>
                  <a:cubicBezTo>
                    <a:pt x="288" y="590"/>
                    <a:pt x="304" y="588"/>
                    <a:pt x="310" y="587"/>
                  </a:cubicBezTo>
                  <a:lnTo>
                    <a:pt x="310" y="587"/>
                  </a:lnTo>
                  <a:cubicBezTo>
                    <a:pt x="282" y="596"/>
                    <a:pt x="293" y="596"/>
                    <a:pt x="306" y="596"/>
                  </a:cubicBezTo>
                  <a:cubicBezTo>
                    <a:pt x="320" y="596"/>
                    <a:pt x="337" y="596"/>
                    <a:pt x="319" y="605"/>
                  </a:cubicBezTo>
                  <a:cubicBezTo>
                    <a:pt x="321" y="604"/>
                    <a:pt x="319" y="603"/>
                    <a:pt x="315" y="603"/>
                  </a:cubicBezTo>
                  <a:cubicBezTo>
                    <a:pt x="309" y="603"/>
                    <a:pt x="296" y="604"/>
                    <a:pt x="286" y="605"/>
                  </a:cubicBezTo>
                  <a:lnTo>
                    <a:pt x="286" y="605"/>
                  </a:lnTo>
                  <a:cubicBezTo>
                    <a:pt x="282" y="605"/>
                    <a:pt x="279" y="605"/>
                    <a:pt x="275" y="605"/>
                  </a:cubicBezTo>
                  <a:cubicBezTo>
                    <a:pt x="268" y="606"/>
                    <a:pt x="267" y="607"/>
                    <a:pt x="269" y="607"/>
                  </a:cubicBezTo>
                  <a:cubicBezTo>
                    <a:pt x="271" y="607"/>
                    <a:pt x="278" y="606"/>
                    <a:pt x="286" y="605"/>
                  </a:cubicBezTo>
                  <a:lnTo>
                    <a:pt x="286" y="605"/>
                  </a:lnTo>
                  <a:cubicBezTo>
                    <a:pt x="297" y="606"/>
                    <a:pt x="308" y="608"/>
                    <a:pt x="325" y="608"/>
                  </a:cubicBezTo>
                  <a:cubicBezTo>
                    <a:pt x="332" y="608"/>
                    <a:pt x="339" y="607"/>
                    <a:pt x="349" y="607"/>
                  </a:cubicBezTo>
                  <a:lnTo>
                    <a:pt x="349" y="607"/>
                  </a:lnTo>
                  <a:cubicBezTo>
                    <a:pt x="337" y="609"/>
                    <a:pt x="327" y="611"/>
                    <a:pt x="319" y="611"/>
                  </a:cubicBezTo>
                  <a:cubicBezTo>
                    <a:pt x="319" y="611"/>
                    <a:pt x="324" y="614"/>
                    <a:pt x="339" y="614"/>
                  </a:cubicBezTo>
                  <a:cubicBezTo>
                    <a:pt x="346" y="614"/>
                    <a:pt x="356" y="613"/>
                    <a:pt x="368" y="611"/>
                  </a:cubicBezTo>
                  <a:cubicBezTo>
                    <a:pt x="375" y="609"/>
                    <a:pt x="375" y="608"/>
                    <a:pt x="372" y="608"/>
                  </a:cubicBezTo>
                  <a:cubicBezTo>
                    <a:pt x="366" y="608"/>
                    <a:pt x="350" y="611"/>
                    <a:pt x="350" y="611"/>
                  </a:cubicBezTo>
                  <a:cubicBezTo>
                    <a:pt x="376" y="607"/>
                    <a:pt x="403" y="602"/>
                    <a:pt x="414" y="602"/>
                  </a:cubicBezTo>
                  <a:cubicBezTo>
                    <a:pt x="418" y="602"/>
                    <a:pt x="420" y="603"/>
                    <a:pt x="418" y="605"/>
                  </a:cubicBezTo>
                  <a:lnTo>
                    <a:pt x="406" y="605"/>
                  </a:lnTo>
                  <a:cubicBezTo>
                    <a:pt x="406" y="607"/>
                    <a:pt x="409" y="608"/>
                    <a:pt x="412" y="608"/>
                  </a:cubicBezTo>
                  <a:cubicBezTo>
                    <a:pt x="420" y="608"/>
                    <a:pt x="431" y="605"/>
                    <a:pt x="431" y="605"/>
                  </a:cubicBezTo>
                  <a:lnTo>
                    <a:pt x="431" y="605"/>
                  </a:lnTo>
                  <a:cubicBezTo>
                    <a:pt x="421" y="608"/>
                    <a:pt x="418" y="608"/>
                    <a:pt x="414" y="608"/>
                  </a:cubicBezTo>
                  <a:cubicBezTo>
                    <a:pt x="411" y="608"/>
                    <a:pt x="406" y="608"/>
                    <a:pt x="393" y="611"/>
                  </a:cubicBezTo>
                  <a:cubicBezTo>
                    <a:pt x="341" y="622"/>
                    <a:pt x="350" y="628"/>
                    <a:pt x="351" y="629"/>
                  </a:cubicBezTo>
                  <a:lnTo>
                    <a:pt x="351" y="629"/>
                  </a:lnTo>
                  <a:cubicBezTo>
                    <a:pt x="363" y="624"/>
                    <a:pt x="375" y="624"/>
                    <a:pt x="393" y="624"/>
                  </a:cubicBezTo>
                  <a:cubicBezTo>
                    <a:pt x="406" y="624"/>
                    <a:pt x="356" y="630"/>
                    <a:pt x="356" y="630"/>
                  </a:cubicBezTo>
                  <a:lnTo>
                    <a:pt x="479" y="618"/>
                  </a:lnTo>
                  <a:lnTo>
                    <a:pt x="479" y="618"/>
                  </a:lnTo>
                  <a:cubicBezTo>
                    <a:pt x="460" y="621"/>
                    <a:pt x="421" y="630"/>
                    <a:pt x="400" y="630"/>
                  </a:cubicBezTo>
                  <a:cubicBezTo>
                    <a:pt x="402" y="631"/>
                    <a:pt x="407" y="632"/>
                    <a:pt x="413" y="632"/>
                  </a:cubicBezTo>
                  <a:cubicBezTo>
                    <a:pt x="440" y="632"/>
                    <a:pt x="495" y="622"/>
                    <a:pt x="530" y="617"/>
                  </a:cubicBezTo>
                  <a:lnTo>
                    <a:pt x="530" y="617"/>
                  </a:lnTo>
                  <a:cubicBezTo>
                    <a:pt x="518" y="624"/>
                    <a:pt x="543" y="624"/>
                    <a:pt x="549" y="624"/>
                  </a:cubicBezTo>
                  <a:cubicBezTo>
                    <a:pt x="537" y="626"/>
                    <a:pt x="533" y="626"/>
                    <a:pt x="532" y="626"/>
                  </a:cubicBezTo>
                  <a:cubicBezTo>
                    <a:pt x="530" y="626"/>
                    <a:pt x="541" y="624"/>
                    <a:pt x="524" y="624"/>
                  </a:cubicBezTo>
                  <a:lnTo>
                    <a:pt x="481" y="636"/>
                  </a:lnTo>
                  <a:cubicBezTo>
                    <a:pt x="480" y="635"/>
                    <a:pt x="478" y="635"/>
                    <a:pt x="475" y="635"/>
                  </a:cubicBezTo>
                  <a:cubicBezTo>
                    <a:pt x="459" y="635"/>
                    <a:pt x="415" y="649"/>
                    <a:pt x="393" y="649"/>
                  </a:cubicBezTo>
                  <a:cubicBezTo>
                    <a:pt x="413" y="649"/>
                    <a:pt x="402" y="656"/>
                    <a:pt x="390" y="660"/>
                  </a:cubicBezTo>
                  <a:lnTo>
                    <a:pt x="390" y="660"/>
                  </a:lnTo>
                  <a:cubicBezTo>
                    <a:pt x="420" y="655"/>
                    <a:pt x="428" y="655"/>
                    <a:pt x="436" y="655"/>
                  </a:cubicBezTo>
                  <a:cubicBezTo>
                    <a:pt x="445" y="655"/>
                    <a:pt x="453" y="655"/>
                    <a:pt x="487" y="649"/>
                  </a:cubicBezTo>
                  <a:lnTo>
                    <a:pt x="487" y="649"/>
                  </a:lnTo>
                  <a:cubicBezTo>
                    <a:pt x="499" y="655"/>
                    <a:pt x="431" y="661"/>
                    <a:pt x="418" y="667"/>
                  </a:cubicBezTo>
                  <a:cubicBezTo>
                    <a:pt x="443" y="667"/>
                    <a:pt x="425" y="673"/>
                    <a:pt x="437" y="673"/>
                  </a:cubicBezTo>
                  <a:cubicBezTo>
                    <a:pt x="437" y="673"/>
                    <a:pt x="425" y="680"/>
                    <a:pt x="418" y="680"/>
                  </a:cubicBezTo>
                  <a:cubicBezTo>
                    <a:pt x="435" y="680"/>
                    <a:pt x="432" y="682"/>
                    <a:pt x="447" y="682"/>
                  </a:cubicBezTo>
                  <a:cubicBezTo>
                    <a:pt x="454" y="682"/>
                    <a:pt x="466" y="682"/>
                    <a:pt x="487" y="680"/>
                  </a:cubicBezTo>
                  <a:lnTo>
                    <a:pt x="487" y="680"/>
                  </a:lnTo>
                  <a:cubicBezTo>
                    <a:pt x="474" y="686"/>
                    <a:pt x="456" y="686"/>
                    <a:pt x="449" y="686"/>
                  </a:cubicBezTo>
                  <a:cubicBezTo>
                    <a:pt x="444" y="689"/>
                    <a:pt x="445" y="690"/>
                    <a:pt x="449" y="690"/>
                  </a:cubicBezTo>
                  <a:cubicBezTo>
                    <a:pt x="461" y="690"/>
                    <a:pt x="497" y="682"/>
                    <a:pt x="503" y="682"/>
                  </a:cubicBezTo>
                  <a:cubicBezTo>
                    <a:pt x="505" y="682"/>
                    <a:pt x="502" y="683"/>
                    <a:pt x="493" y="686"/>
                  </a:cubicBezTo>
                  <a:lnTo>
                    <a:pt x="462" y="692"/>
                  </a:lnTo>
                  <a:cubicBezTo>
                    <a:pt x="469" y="691"/>
                    <a:pt x="471" y="690"/>
                    <a:pt x="471" y="690"/>
                  </a:cubicBezTo>
                  <a:lnTo>
                    <a:pt x="471" y="690"/>
                  </a:lnTo>
                  <a:cubicBezTo>
                    <a:pt x="472" y="690"/>
                    <a:pt x="456" y="694"/>
                    <a:pt x="465" y="694"/>
                  </a:cubicBezTo>
                  <a:cubicBezTo>
                    <a:pt x="468" y="694"/>
                    <a:pt x="475" y="693"/>
                    <a:pt x="487" y="692"/>
                  </a:cubicBezTo>
                  <a:lnTo>
                    <a:pt x="487" y="692"/>
                  </a:lnTo>
                  <a:cubicBezTo>
                    <a:pt x="468" y="698"/>
                    <a:pt x="462" y="698"/>
                    <a:pt x="449" y="698"/>
                  </a:cubicBezTo>
                  <a:cubicBezTo>
                    <a:pt x="462" y="698"/>
                    <a:pt x="461" y="701"/>
                    <a:pt x="473" y="701"/>
                  </a:cubicBezTo>
                  <a:cubicBezTo>
                    <a:pt x="479" y="701"/>
                    <a:pt x="489" y="700"/>
                    <a:pt x="506" y="698"/>
                  </a:cubicBezTo>
                  <a:lnTo>
                    <a:pt x="506" y="698"/>
                  </a:lnTo>
                  <a:cubicBezTo>
                    <a:pt x="481" y="705"/>
                    <a:pt x="462" y="705"/>
                    <a:pt x="449" y="711"/>
                  </a:cubicBezTo>
                  <a:cubicBezTo>
                    <a:pt x="444" y="712"/>
                    <a:pt x="444" y="713"/>
                    <a:pt x="447" y="713"/>
                  </a:cubicBezTo>
                  <a:cubicBezTo>
                    <a:pt x="454" y="713"/>
                    <a:pt x="483" y="709"/>
                    <a:pt x="490" y="709"/>
                  </a:cubicBezTo>
                  <a:cubicBezTo>
                    <a:pt x="492" y="709"/>
                    <a:pt x="492" y="710"/>
                    <a:pt x="487" y="711"/>
                  </a:cubicBezTo>
                  <a:cubicBezTo>
                    <a:pt x="487" y="711"/>
                    <a:pt x="456" y="717"/>
                    <a:pt x="456" y="717"/>
                  </a:cubicBezTo>
                  <a:cubicBezTo>
                    <a:pt x="466" y="715"/>
                    <a:pt x="473" y="714"/>
                    <a:pt x="478" y="714"/>
                  </a:cubicBezTo>
                  <a:cubicBezTo>
                    <a:pt x="488" y="714"/>
                    <a:pt x="489" y="717"/>
                    <a:pt x="493" y="717"/>
                  </a:cubicBezTo>
                  <a:cubicBezTo>
                    <a:pt x="474" y="723"/>
                    <a:pt x="468" y="723"/>
                    <a:pt x="443" y="730"/>
                  </a:cubicBezTo>
                  <a:cubicBezTo>
                    <a:pt x="449" y="742"/>
                    <a:pt x="437" y="761"/>
                    <a:pt x="499" y="767"/>
                  </a:cubicBezTo>
                  <a:cubicBezTo>
                    <a:pt x="465" y="773"/>
                    <a:pt x="454" y="773"/>
                    <a:pt x="446" y="773"/>
                  </a:cubicBezTo>
                  <a:cubicBezTo>
                    <a:pt x="439" y="773"/>
                    <a:pt x="434" y="773"/>
                    <a:pt x="412" y="779"/>
                  </a:cubicBezTo>
                  <a:cubicBezTo>
                    <a:pt x="431" y="775"/>
                    <a:pt x="439" y="774"/>
                    <a:pt x="443" y="774"/>
                  </a:cubicBezTo>
                  <a:cubicBezTo>
                    <a:pt x="449" y="774"/>
                    <a:pt x="437" y="779"/>
                    <a:pt x="449" y="779"/>
                  </a:cubicBezTo>
                  <a:lnTo>
                    <a:pt x="437" y="779"/>
                  </a:lnTo>
                  <a:cubicBezTo>
                    <a:pt x="456" y="779"/>
                    <a:pt x="418" y="786"/>
                    <a:pt x="437" y="786"/>
                  </a:cubicBezTo>
                  <a:lnTo>
                    <a:pt x="449" y="786"/>
                  </a:lnTo>
                  <a:cubicBezTo>
                    <a:pt x="454" y="785"/>
                    <a:pt x="456" y="785"/>
                    <a:pt x="457" y="785"/>
                  </a:cubicBezTo>
                  <a:cubicBezTo>
                    <a:pt x="462" y="785"/>
                    <a:pt x="416" y="795"/>
                    <a:pt x="424" y="795"/>
                  </a:cubicBezTo>
                  <a:cubicBezTo>
                    <a:pt x="424" y="795"/>
                    <a:pt x="425" y="795"/>
                    <a:pt x="425" y="795"/>
                  </a:cubicBezTo>
                  <a:lnTo>
                    <a:pt x="425" y="795"/>
                  </a:lnTo>
                  <a:lnTo>
                    <a:pt x="406" y="798"/>
                  </a:lnTo>
                  <a:cubicBezTo>
                    <a:pt x="420" y="797"/>
                    <a:pt x="428" y="796"/>
                    <a:pt x="431" y="796"/>
                  </a:cubicBezTo>
                  <a:cubicBezTo>
                    <a:pt x="441" y="796"/>
                    <a:pt x="419" y="800"/>
                    <a:pt x="424" y="800"/>
                  </a:cubicBezTo>
                  <a:cubicBezTo>
                    <a:pt x="425" y="800"/>
                    <a:pt x="426" y="800"/>
                    <a:pt x="428" y="800"/>
                  </a:cubicBezTo>
                  <a:lnTo>
                    <a:pt x="428" y="800"/>
                  </a:lnTo>
                  <a:cubicBezTo>
                    <a:pt x="425" y="802"/>
                    <a:pt x="428" y="803"/>
                    <a:pt x="433" y="803"/>
                  </a:cubicBezTo>
                  <a:cubicBezTo>
                    <a:pt x="443" y="803"/>
                    <a:pt x="463" y="800"/>
                    <a:pt x="469" y="800"/>
                  </a:cubicBezTo>
                  <a:cubicBezTo>
                    <a:pt x="472" y="800"/>
                    <a:pt x="469" y="801"/>
                    <a:pt x="456" y="804"/>
                  </a:cubicBezTo>
                  <a:cubicBezTo>
                    <a:pt x="459" y="804"/>
                    <a:pt x="465" y="806"/>
                    <a:pt x="477" y="806"/>
                  </a:cubicBezTo>
                  <a:cubicBezTo>
                    <a:pt x="488" y="806"/>
                    <a:pt x="506" y="804"/>
                    <a:pt x="530" y="798"/>
                  </a:cubicBezTo>
                  <a:lnTo>
                    <a:pt x="530" y="798"/>
                  </a:lnTo>
                  <a:cubicBezTo>
                    <a:pt x="512" y="804"/>
                    <a:pt x="481" y="811"/>
                    <a:pt x="462" y="811"/>
                  </a:cubicBezTo>
                  <a:cubicBezTo>
                    <a:pt x="487" y="817"/>
                    <a:pt x="481" y="835"/>
                    <a:pt x="549" y="835"/>
                  </a:cubicBezTo>
                  <a:lnTo>
                    <a:pt x="518" y="835"/>
                  </a:lnTo>
                  <a:cubicBezTo>
                    <a:pt x="568" y="835"/>
                    <a:pt x="498" y="851"/>
                    <a:pt x="529" y="851"/>
                  </a:cubicBezTo>
                  <a:cubicBezTo>
                    <a:pt x="536" y="851"/>
                    <a:pt x="550" y="850"/>
                    <a:pt x="574" y="848"/>
                  </a:cubicBezTo>
                  <a:lnTo>
                    <a:pt x="607" y="844"/>
                  </a:lnTo>
                  <a:lnTo>
                    <a:pt x="607" y="844"/>
                  </a:lnTo>
                  <a:cubicBezTo>
                    <a:pt x="595" y="846"/>
                    <a:pt x="582" y="850"/>
                    <a:pt x="570" y="852"/>
                  </a:cubicBezTo>
                  <a:lnTo>
                    <a:pt x="570" y="852"/>
                  </a:lnTo>
                  <a:cubicBezTo>
                    <a:pt x="575" y="853"/>
                    <a:pt x="575" y="855"/>
                    <a:pt x="580" y="856"/>
                  </a:cubicBezTo>
                  <a:lnTo>
                    <a:pt x="580" y="856"/>
                  </a:lnTo>
                  <a:cubicBezTo>
                    <a:pt x="577" y="856"/>
                    <a:pt x="573" y="858"/>
                    <a:pt x="569" y="860"/>
                  </a:cubicBezTo>
                  <a:lnTo>
                    <a:pt x="569" y="860"/>
                  </a:lnTo>
                  <a:cubicBezTo>
                    <a:pt x="576" y="859"/>
                    <a:pt x="595" y="858"/>
                    <a:pt x="608" y="858"/>
                  </a:cubicBezTo>
                  <a:cubicBezTo>
                    <a:pt x="616" y="858"/>
                    <a:pt x="622" y="858"/>
                    <a:pt x="618" y="860"/>
                  </a:cubicBezTo>
                  <a:lnTo>
                    <a:pt x="593" y="860"/>
                  </a:lnTo>
                  <a:cubicBezTo>
                    <a:pt x="519" y="889"/>
                    <a:pt x="460" y="917"/>
                    <a:pt x="536" y="917"/>
                  </a:cubicBezTo>
                  <a:cubicBezTo>
                    <a:pt x="543" y="917"/>
                    <a:pt x="552" y="917"/>
                    <a:pt x="562" y="916"/>
                  </a:cubicBezTo>
                  <a:cubicBezTo>
                    <a:pt x="580" y="916"/>
                    <a:pt x="499" y="929"/>
                    <a:pt x="506" y="929"/>
                  </a:cubicBezTo>
                  <a:cubicBezTo>
                    <a:pt x="580" y="929"/>
                    <a:pt x="490" y="956"/>
                    <a:pt x="553" y="956"/>
                  </a:cubicBezTo>
                  <a:cubicBezTo>
                    <a:pt x="564" y="956"/>
                    <a:pt x="579" y="956"/>
                    <a:pt x="599" y="954"/>
                  </a:cubicBezTo>
                  <a:lnTo>
                    <a:pt x="605" y="948"/>
                  </a:lnTo>
                  <a:cubicBezTo>
                    <a:pt x="609" y="948"/>
                    <a:pt x="615" y="949"/>
                    <a:pt x="622" y="949"/>
                  </a:cubicBezTo>
                  <a:cubicBezTo>
                    <a:pt x="675" y="949"/>
                    <a:pt x="798" y="929"/>
                    <a:pt x="798" y="929"/>
                  </a:cubicBezTo>
                  <a:cubicBezTo>
                    <a:pt x="736" y="916"/>
                    <a:pt x="798" y="885"/>
                    <a:pt x="873" y="848"/>
                  </a:cubicBezTo>
                  <a:cubicBezTo>
                    <a:pt x="861" y="848"/>
                    <a:pt x="836" y="842"/>
                    <a:pt x="861" y="829"/>
                  </a:cubicBezTo>
                  <a:cubicBezTo>
                    <a:pt x="842" y="804"/>
                    <a:pt x="954" y="754"/>
                    <a:pt x="898" y="736"/>
                  </a:cubicBezTo>
                  <a:lnTo>
                    <a:pt x="898" y="736"/>
                  </a:lnTo>
                  <a:cubicBezTo>
                    <a:pt x="879" y="742"/>
                    <a:pt x="854" y="742"/>
                    <a:pt x="842" y="742"/>
                  </a:cubicBezTo>
                  <a:lnTo>
                    <a:pt x="823" y="742"/>
                  </a:lnTo>
                  <a:cubicBezTo>
                    <a:pt x="817" y="742"/>
                    <a:pt x="867" y="736"/>
                    <a:pt x="873" y="736"/>
                  </a:cubicBezTo>
                  <a:cubicBezTo>
                    <a:pt x="867" y="723"/>
                    <a:pt x="854" y="717"/>
                    <a:pt x="861" y="705"/>
                  </a:cubicBezTo>
                  <a:lnTo>
                    <a:pt x="861" y="705"/>
                  </a:lnTo>
                  <a:cubicBezTo>
                    <a:pt x="848" y="706"/>
                    <a:pt x="841" y="706"/>
                    <a:pt x="836" y="706"/>
                  </a:cubicBezTo>
                  <a:cubicBezTo>
                    <a:pt x="829" y="706"/>
                    <a:pt x="831" y="705"/>
                    <a:pt x="828" y="705"/>
                  </a:cubicBezTo>
                  <a:cubicBezTo>
                    <a:pt x="825" y="705"/>
                    <a:pt x="819" y="706"/>
                    <a:pt x="798" y="711"/>
                  </a:cubicBezTo>
                  <a:cubicBezTo>
                    <a:pt x="811" y="705"/>
                    <a:pt x="811" y="705"/>
                    <a:pt x="823" y="705"/>
                  </a:cubicBezTo>
                  <a:cubicBezTo>
                    <a:pt x="792" y="705"/>
                    <a:pt x="792" y="705"/>
                    <a:pt x="861" y="680"/>
                  </a:cubicBezTo>
                  <a:cubicBezTo>
                    <a:pt x="904" y="642"/>
                    <a:pt x="861" y="624"/>
                    <a:pt x="873" y="593"/>
                  </a:cubicBezTo>
                  <a:cubicBezTo>
                    <a:pt x="854" y="561"/>
                    <a:pt x="798" y="543"/>
                    <a:pt x="780" y="512"/>
                  </a:cubicBezTo>
                  <a:cubicBezTo>
                    <a:pt x="745" y="516"/>
                    <a:pt x="729" y="517"/>
                    <a:pt x="719" y="517"/>
                  </a:cubicBezTo>
                  <a:cubicBezTo>
                    <a:pt x="708" y="517"/>
                    <a:pt x="703" y="516"/>
                    <a:pt x="688" y="516"/>
                  </a:cubicBezTo>
                  <a:cubicBezTo>
                    <a:pt x="679" y="516"/>
                    <a:pt x="667" y="516"/>
                    <a:pt x="649" y="518"/>
                  </a:cubicBezTo>
                  <a:lnTo>
                    <a:pt x="680" y="512"/>
                  </a:lnTo>
                  <a:cubicBezTo>
                    <a:pt x="636" y="512"/>
                    <a:pt x="686" y="505"/>
                    <a:pt x="717" y="493"/>
                  </a:cubicBezTo>
                  <a:lnTo>
                    <a:pt x="717" y="493"/>
                  </a:lnTo>
                  <a:cubicBezTo>
                    <a:pt x="686" y="499"/>
                    <a:pt x="705" y="493"/>
                    <a:pt x="655" y="505"/>
                  </a:cubicBezTo>
                  <a:cubicBezTo>
                    <a:pt x="618" y="505"/>
                    <a:pt x="700" y="491"/>
                    <a:pt x="708" y="488"/>
                  </a:cubicBezTo>
                  <a:lnTo>
                    <a:pt x="708" y="488"/>
                  </a:lnTo>
                  <a:cubicBezTo>
                    <a:pt x="705" y="488"/>
                    <a:pt x="696" y="489"/>
                    <a:pt x="692" y="489"/>
                  </a:cubicBezTo>
                  <a:cubicBezTo>
                    <a:pt x="688" y="489"/>
                    <a:pt x="686" y="489"/>
                    <a:pt x="692" y="487"/>
                  </a:cubicBezTo>
                  <a:lnTo>
                    <a:pt x="692" y="487"/>
                  </a:lnTo>
                  <a:cubicBezTo>
                    <a:pt x="675" y="488"/>
                    <a:pt x="668" y="489"/>
                    <a:pt x="668" y="489"/>
                  </a:cubicBezTo>
                  <a:cubicBezTo>
                    <a:pt x="668" y="489"/>
                    <a:pt x="730" y="482"/>
                    <a:pt x="767" y="468"/>
                  </a:cubicBezTo>
                  <a:cubicBezTo>
                    <a:pt x="749" y="455"/>
                    <a:pt x="692" y="449"/>
                    <a:pt x="724" y="431"/>
                  </a:cubicBezTo>
                  <a:lnTo>
                    <a:pt x="724" y="431"/>
                  </a:lnTo>
                  <a:cubicBezTo>
                    <a:pt x="724" y="431"/>
                    <a:pt x="696" y="439"/>
                    <a:pt x="685" y="439"/>
                  </a:cubicBezTo>
                  <a:cubicBezTo>
                    <a:pt x="682" y="439"/>
                    <a:pt x="680" y="438"/>
                    <a:pt x="680" y="437"/>
                  </a:cubicBezTo>
                  <a:cubicBezTo>
                    <a:pt x="712" y="432"/>
                    <a:pt x="717" y="431"/>
                    <a:pt x="713" y="431"/>
                  </a:cubicBezTo>
                  <a:cubicBezTo>
                    <a:pt x="708" y="431"/>
                    <a:pt x="691" y="432"/>
                    <a:pt x="686" y="432"/>
                  </a:cubicBezTo>
                  <a:cubicBezTo>
                    <a:pt x="683" y="432"/>
                    <a:pt x="684" y="432"/>
                    <a:pt x="692" y="431"/>
                  </a:cubicBezTo>
                  <a:lnTo>
                    <a:pt x="724" y="431"/>
                  </a:lnTo>
                  <a:cubicBezTo>
                    <a:pt x="754" y="418"/>
                    <a:pt x="702" y="418"/>
                    <a:pt x="733" y="407"/>
                  </a:cubicBezTo>
                  <a:lnTo>
                    <a:pt x="733" y="407"/>
                  </a:lnTo>
                  <a:cubicBezTo>
                    <a:pt x="733" y="407"/>
                    <a:pt x="733" y="407"/>
                    <a:pt x="733" y="407"/>
                  </a:cubicBezTo>
                  <a:cubicBezTo>
                    <a:pt x="709" y="407"/>
                    <a:pt x="758" y="392"/>
                    <a:pt x="742" y="392"/>
                  </a:cubicBezTo>
                  <a:cubicBezTo>
                    <a:pt x="739" y="392"/>
                    <a:pt x="735" y="392"/>
                    <a:pt x="730" y="393"/>
                  </a:cubicBezTo>
                  <a:cubicBezTo>
                    <a:pt x="767" y="387"/>
                    <a:pt x="755" y="387"/>
                    <a:pt x="773" y="381"/>
                  </a:cubicBezTo>
                  <a:lnTo>
                    <a:pt x="773" y="381"/>
                  </a:lnTo>
                  <a:cubicBezTo>
                    <a:pt x="752" y="383"/>
                    <a:pt x="740" y="384"/>
                    <a:pt x="735" y="384"/>
                  </a:cubicBezTo>
                  <a:cubicBezTo>
                    <a:pt x="718" y="384"/>
                    <a:pt x="771" y="373"/>
                    <a:pt x="752" y="373"/>
                  </a:cubicBezTo>
                  <a:cubicBezTo>
                    <a:pt x="749" y="373"/>
                    <a:pt x="744" y="374"/>
                    <a:pt x="736" y="374"/>
                  </a:cubicBezTo>
                  <a:lnTo>
                    <a:pt x="755" y="368"/>
                  </a:lnTo>
                  <a:cubicBezTo>
                    <a:pt x="742" y="356"/>
                    <a:pt x="767" y="337"/>
                    <a:pt x="717" y="331"/>
                  </a:cubicBezTo>
                  <a:cubicBezTo>
                    <a:pt x="705" y="325"/>
                    <a:pt x="792" y="300"/>
                    <a:pt x="749" y="293"/>
                  </a:cubicBezTo>
                  <a:cubicBezTo>
                    <a:pt x="730" y="293"/>
                    <a:pt x="711" y="300"/>
                    <a:pt x="699" y="300"/>
                  </a:cubicBezTo>
                  <a:cubicBezTo>
                    <a:pt x="705" y="300"/>
                    <a:pt x="730" y="293"/>
                    <a:pt x="742" y="293"/>
                  </a:cubicBezTo>
                  <a:cubicBezTo>
                    <a:pt x="705" y="293"/>
                    <a:pt x="749" y="281"/>
                    <a:pt x="749" y="275"/>
                  </a:cubicBezTo>
                  <a:cubicBezTo>
                    <a:pt x="730" y="275"/>
                    <a:pt x="730" y="275"/>
                    <a:pt x="705" y="281"/>
                  </a:cubicBezTo>
                  <a:cubicBezTo>
                    <a:pt x="773" y="262"/>
                    <a:pt x="674" y="269"/>
                    <a:pt x="724" y="256"/>
                  </a:cubicBezTo>
                  <a:lnTo>
                    <a:pt x="724" y="256"/>
                  </a:lnTo>
                  <a:cubicBezTo>
                    <a:pt x="693" y="263"/>
                    <a:pt x="678" y="265"/>
                    <a:pt x="671" y="265"/>
                  </a:cubicBezTo>
                  <a:cubicBezTo>
                    <a:pt x="662" y="265"/>
                    <a:pt x="667" y="261"/>
                    <a:pt x="662" y="261"/>
                  </a:cubicBezTo>
                  <a:cubicBezTo>
                    <a:pt x="661" y="261"/>
                    <a:pt x="659" y="261"/>
                    <a:pt x="655" y="262"/>
                  </a:cubicBezTo>
                  <a:cubicBezTo>
                    <a:pt x="661" y="256"/>
                    <a:pt x="692" y="250"/>
                    <a:pt x="711" y="250"/>
                  </a:cubicBezTo>
                  <a:lnTo>
                    <a:pt x="705" y="250"/>
                  </a:lnTo>
                  <a:cubicBezTo>
                    <a:pt x="692" y="250"/>
                    <a:pt x="680" y="250"/>
                    <a:pt x="711" y="237"/>
                  </a:cubicBezTo>
                  <a:cubicBezTo>
                    <a:pt x="703" y="237"/>
                    <a:pt x="678" y="240"/>
                    <a:pt x="668" y="240"/>
                  </a:cubicBezTo>
                  <a:cubicBezTo>
                    <a:pt x="663" y="240"/>
                    <a:pt x="661" y="239"/>
                    <a:pt x="668" y="237"/>
                  </a:cubicBezTo>
                  <a:cubicBezTo>
                    <a:pt x="724" y="225"/>
                    <a:pt x="668" y="231"/>
                    <a:pt x="686" y="219"/>
                  </a:cubicBezTo>
                  <a:lnTo>
                    <a:pt x="686" y="219"/>
                  </a:lnTo>
                  <a:cubicBezTo>
                    <a:pt x="655" y="226"/>
                    <a:pt x="627" y="232"/>
                    <a:pt x="616" y="232"/>
                  </a:cubicBezTo>
                  <a:cubicBezTo>
                    <a:pt x="609" y="232"/>
                    <a:pt x="608" y="230"/>
                    <a:pt x="618" y="225"/>
                  </a:cubicBezTo>
                  <a:lnTo>
                    <a:pt x="686" y="219"/>
                  </a:lnTo>
                  <a:lnTo>
                    <a:pt x="686" y="219"/>
                  </a:lnTo>
                  <a:cubicBezTo>
                    <a:pt x="686" y="219"/>
                    <a:pt x="686" y="219"/>
                    <a:pt x="686" y="219"/>
                  </a:cubicBezTo>
                  <a:cubicBezTo>
                    <a:pt x="643" y="212"/>
                    <a:pt x="724" y="188"/>
                    <a:pt x="624" y="188"/>
                  </a:cubicBezTo>
                  <a:lnTo>
                    <a:pt x="668" y="181"/>
                  </a:lnTo>
                  <a:cubicBezTo>
                    <a:pt x="618" y="175"/>
                    <a:pt x="668" y="156"/>
                    <a:pt x="580" y="156"/>
                  </a:cubicBezTo>
                  <a:cubicBezTo>
                    <a:pt x="605" y="150"/>
                    <a:pt x="618" y="144"/>
                    <a:pt x="618" y="138"/>
                  </a:cubicBezTo>
                  <a:lnTo>
                    <a:pt x="618" y="138"/>
                  </a:lnTo>
                  <a:cubicBezTo>
                    <a:pt x="599" y="141"/>
                    <a:pt x="591" y="141"/>
                    <a:pt x="580" y="141"/>
                  </a:cubicBezTo>
                  <a:cubicBezTo>
                    <a:pt x="569" y="141"/>
                    <a:pt x="555" y="141"/>
                    <a:pt x="524" y="144"/>
                  </a:cubicBezTo>
                  <a:cubicBezTo>
                    <a:pt x="518" y="144"/>
                    <a:pt x="555" y="138"/>
                    <a:pt x="568" y="138"/>
                  </a:cubicBezTo>
                  <a:cubicBezTo>
                    <a:pt x="579" y="132"/>
                    <a:pt x="622" y="118"/>
                    <a:pt x="590" y="118"/>
                  </a:cubicBezTo>
                  <a:cubicBezTo>
                    <a:pt x="585" y="118"/>
                    <a:pt x="577" y="118"/>
                    <a:pt x="568" y="119"/>
                  </a:cubicBezTo>
                  <a:lnTo>
                    <a:pt x="605" y="113"/>
                  </a:lnTo>
                  <a:lnTo>
                    <a:pt x="605" y="113"/>
                  </a:lnTo>
                  <a:cubicBezTo>
                    <a:pt x="590" y="115"/>
                    <a:pt x="572" y="117"/>
                    <a:pt x="560" y="117"/>
                  </a:cubicBezTo>
                  <a:cubicBezTo>
                    <a:pt x="543" y="117"/>
                    <a:pt x="536" y="114"/>
                    <a:pt x="562" y="107"/>
                  </a:cubicBezTo>
                  <a:cubicBezTo>
                    <a:pt x="530" y="107"/>
                    <a:pt x="518" y="107"/>
                    <a:pt x="474" y="119"/>
                  </a:cubicBezTo>
                  <a:cubicBezTo>
                    <a:pt x="462" y="113"/>
                    <a:pt x="537" y="107"/>
                    <a:pt x="493" y="107"/>
                  </a:cubicBezTo>
                  <a:lnTo>
                    <a:pt x="549" y="100"/>
                  </a:lnTo>
                  <a:cubicBezTo>
                    <a:pt x="562" y="88"/>
                    <a:pt x="530" y="82"/>
                    <a:pt x="499" y="82"/>
                  </a:cubicBezTo>
                  <a:cubicBezTo>
                    <a:pt x="562" y="63"/>
                    <a:pt x="493" y="69"/>
                    <a:pt x="524" y="57"/>
                  </a:cubicBezTo>
                  <a:lnTo>
                    <a:pt x="524" y="57"/>
                  </a:lnTo>
                  <a:cubicBezTo>
                    <a:pt x="520" y="58"/>
                    <a:pt x="517" y="58"/>
                    <a:pt x="515" y="58"/>
                  </a:cubicBezTo>
                  <a:cubicBezTo>
                    <a:pt x="508" y="58"/>
                    <a:pt x="518" y="52"/>
                    <a:pt x="502" y="52"/>
                  </a:cubicBezTo>
                  <a:cubicBezTo>
                    <a:pt x="495" y="52"/>
                    <a:pt x="483" y="53"/>
                    <a:pt x="462" y="57"/>
                  </a:cubicBezTo>
                  <a:lnTo>
                    <a:pt x="499" y="51"/>
                  </a:lnTo>
                  <a:cubicBezTo>
                    <a:pt x="499" y="44"/>
                    <a:pt x="499" y="38"/>
                    <a:pt x="518" y="32"/>
                  </a:cubicBezTo>
                  <a:cubicBezTo>
                    <a:pt x="520" y="30"/>
                    <a:pt x="516" y="29"/>
                    <a:pt x="509" y="29"/>
                  </a:cubicBezTo>
                  <a:cubicBezTo>
                    <a:pt x="496" y="29"/>
                    <a:pt x="474" y="31"/>
                    <a:pt x="457" y="32"/>
                  </a:cubicBezTo>
                  <a:lnTo>
                    <a:pt x="457" y="32"/>
                  </a:lnTo>
                  <a:cubicBezTo>
                    <a:pt x="470" y="30"/>
                    <a:pt x="481" y="28"/>
                    <a:pt x="487" y="26"/>
                  </a:cubicBezTo>
                  <a:lnTo>
                    <a:pt x="487" y="26"/>
                  </a:lnTo>
                  <a:lnTo>
                    <a:pt x="449" y="32"/>
                  </a:lnTo>
                  <a:cubicBezTo>
                    <a:pt x="452" y="32"/>
                    <a:pt x="454" y="32"/>
                    <a:pt x="457" y="32"/>
                  </a:cubicBezTo>
                  <a:lnTo>
                    <a:pt x="457" y="32"/>
                  </a:lnTo>
                  <a:cubicBezTo>
                    <a:pt x="430" y="36"/>
                    <a:pt x="394" y="40"/>
                    <a:pt x="368" y="44"/>
                  </a:cubicBezTo>
                  <a:cubicBezTo>
                    <a:pt x="393" y="38"/>
                    <a:pt x="368" y="38"/>
                    <a:pt x="393" y="32"/>
                  </a:cubicBezTo>
                  <a:cubicBezTo>
                    <a:pt x="412" y="32"/>
                    <a:pt x="456" y="26"/>
                    <a:pt x="506" y="19"/>
                  </a:cubicBezTo>
                  <a:cubicBezTo>
                    <a:pt x="508" y="18"/>
                    <a:pt x="506" y="18"/>
                    <a:pt x="501" y="18"/>
                  </a:cubicBezTo>
                  <a:cubicBezTo>
                    <a:pt x="492" y="18"/>
                    <a:pt x="475" y="19"/>
                    <a:pt x="467" y="19"/>
                  </a:cubicBezTo>
                  <a:cubicBezTo>
                    <a:pt x="460" y="19"/>
                    <a:pt x="460" y="18"/>
                    <a:pt x="481" y="13"/>
                  </a:cubicBezTo>
                  <a:cubicBezTo>
                    <a:pt x="486" y="11"/>
                    <a:pt x="487" y="9"/>
                    <a:pt x="482" y="9"/>
                  </a:cubicBezTo>
                  <a:cubicBezTo>
                    <a:pt x="476" y="9"/>
                    <a:pt x="460" y="12"/>
                    <a:pt x="431" y="19"/>
                  </a:cubicBezTo>
                  <a:cubicBezTo>
                    <a:pt x="449" y="13"/>
                    <a:pt x="462" y="7"/>
                    <a:pt x="481" y="7"/>
                  </a:cubicBezTo>
                  <a:lnTo>
                    <a:pt x="449" y="7"/>
                  </a:lnTo>
                  <a:cubicBezTo>
                    <a:pt x="414" y="13"/>
                    <a:pt x="412" y="13"/>
                    <a:pt x="365" y="18"/>
                  </a:cubicBezTo>
                  <a:lnTo>
                    <a:pt x="365" y="18"/>
                  </a:lnTo>
                  <a:cubicBezTo>
                    <a:pt x="401" y="7"/>
                    <a:pt x="425" y="7"/>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1" name="Google Shape;5921;p64"/>
            <p:cNvSpPr/>
            <p:nvPr/>
          </p:nvSpPr>
          <p:spPr>
            <a:xfrm rot="5400000">
              <a:off x="4641703" y="2371959"/>
              <a:ext cx="3034" cy="648"/>
            </a:xfrm>
            <a:custGeom>
              <a:avLst/>
              <a:gdLst/>
              <a:ahLst/>
              <a:cxnLst/>
              <a:rect l="l" t="t" r="r" b="b"/>
              <a:pathLst>
                <a:path w="89" h="19" extrusionOk="0">
                  <a:moveTo>
                    <a:pt x="88" y="0"/>
                  </a:moveTo>
                  <a:cubicBezTo>
                    <a:pt x="78" y="2"/>
                    <a:pt x="69" y="4"/>
                    <a:pt x="61" y="6"/>
                  </a:cubicBezTo>
                  <a:lnTo>
                    <a:pt x="61" y="6"/>
                  </a:lnTo>
                  <a:cubicBezTo>
                    <a:pt x="71" y="4"/>
                    <a:pt x="80" y="2"/>
                    <a:pt x="88" y="0"/>
                  </a:cubicBezTo>
                  <a:close/>
                  <a:moveTo>
                    <a:pt x="61" y="6"/>
                  </a:moveTo>
                  <a:cubicBezTo>
                    <a:pt x="42" y="11"/>
                    <a:pt x="22" y="15"/>
                    <a:pt x="1" y="19"/>
                  </a:cubicBezTo>
                  <a:cubicBezTo>
                    <a:pt x="30" y="15"/>
                    <a:pt x="45" y="11"/>
                    <a:pt x="6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2" name="Google Shape;5922;p64"/>
            <p:cNvSpPr/>
            <p:nvPr/>
          </p:nvSpPr>
          <p:spPr>
            <a:xfrm rot="5400000">
              <a:off x="4638635" y="2363130"/>
              <a:ext cx="1296" cy="205"/>
            </a:xfrm>
            <a:custGeom>
              <a:avLst/>
              <a:gdLst/>
              <a:ahLst/>
              <a:cxnLst/>
              <a:rect l="l" t="t" r="r" b="b"/>
              <a:pathLst>
                <a:path w="38" h="6" extrusionOk="0">
                  <a:moveTo>
                    <a:pt x="35" y="0"/>
                  </a:moveTo>
                  <a:cubicBezTo>
                    <a:pt x="31" y="0"/>
                    <a:pt x="21" y="3"/>
                    <a:pt x="17" y="3"/>
                  </a:cubicBezTo>
                  <a:lnTo>
                    <a:pt x="35" y="3"/>
                  </a:lnTo>
                  <a:cubicBezTo>
                    <a:pt x="37" y="1"/>
                    <a:pt x="37" y="0"/>
                    <a:pt x="35" y="0"/>
                  </a:cubicBezTo>
                  <a:close/>
                  <a:moveTo>
                    <a:pt x="4" y="3"/>
                  </a:moveTo>
                  <a:cubicBezTo>
                    <a:pt x="0" y="5"/>
                    <a:pt x="0" y="6"/>
                    <a:pt x="2" y="6"/>
                  </a:cubicBezTo>
                  <a:cubicBezTo>
                    <a:pt x="6" y="6"/>
                    <a:pt x="17" y="3"/>
                    <a:pt x="17"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3" name="Google Shape;5923;p64"/>
            <p:cNvSpPr/>
            <p:nvPr/>
          </p:nvSpPr>
          <p:spPr>
            <a:xfrm rot="5400000">
              <a:off x="4637595" y="2362294"/>
              <a:ext cx="1943" cy="205"/>
            </a:xfrm>
            <a:custGeom>
              <a:avLst/>
              <a:gdLst/>
              <a:ahLst/>
              <a:cxnLst/>
              <a:rect l="l" t="t" r="r" b="b"/>
              <a:pathLst>
                <a:path w="57" h="6" extrusionOk="0">
                  <a:moveTo>
                    <a:pt x="1" y="0"/>
                  </a:moveTo>
                  <a:cubicBezTo>
                    <a:pt x="4" y="4"/>
                    <a:pt x="10" y="5"/>
                    <a:pt x="20" y="5"/>
                  </a:cubicBezTo>
                  <a:cubicBezTo>
                    <a:pt x="29" y="5"/>
                    <a:pt x="41" y="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4" name="Google Shape;5924;p64"/>
            <p:cNvSpPr/>
            <p:nvPr/>
          </p:nvSpPr>
          <p:spPr>
            <a:xfrm rot="5400000">
              <a:off x="4636947" y="2358885"/>
              <a:ext cx="1091" cy="239"/>
            </a:xfrm>
            <a:custGeom>
              <a:avLst/>
              <a:gdLst/>
              <a:ahLst/>
              <a:cxnLst/>
              <a:rect l="l" t="t" r="r" b="b"/>
              <a:pathLst>
                <a:path w="32" h="7" extrusionOk="0">
                  <a:moveTo>
                    <a:pt x="32" y="1"/>
                  </a:moveTo>
                  <a:cubicBezTo>
                    <a:pt x="21" y="1"/>
                    <a:pt x="15" y="5"/>
                    <a:pt x="5" y="7"/>
                  </a:cubicBezTo>
                  <a:lnTo>
                    <a:pt x="5" y="7"/>
                  </a:lnTo>
                  <a:cubicBezTo>
                    <a:pt x="11" y="6"/>
                    <a:pt x="20" y="5"/>
                    <a:pt x="32" y="1"/>
                  </a:cubicBezTo>
                  <a:close/>
                  <a:moveTo>
                    <a:pt x="5" y="7"/>
                  </a:moveTo>
                  <a:cubicBezTo>
                    <a:pt x="2" y="7"/>
                    <a:pt x="1" y="7"/>
                    <a:pt x="1" y="7"/>
                  </a:cubicBezTo>
                  <a:cubicBezTo>
                    <a:pt x="2" y="7"/>
                    <a:pt x="4" y="7"/>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5" name="Google Shape;5925;p64"/>
            <p:cNvSpPr/>
            <p:nvPr/>
          </p:nvSpPr>
          <p:spPr>
            <a:xfrm rot="5400000">
              <a:off x="4637135" y="2361016"/>
              <a:ext cx="1125" cy="239"/>
            </a:xfrm>
            <a:custGeom>
              <a:avLst/>
              <a:gdLst/>
              <a:ahLst/>
              <a:cxnLst/>
              <a:rect l="l" t="t" r="r" b="b"/>
              <a:pathLst>
                <a:path w="33" h="7" extrusionOk="0">
                  <a:moveTo>
                    <a:pt x="32" y="0"/>
                  </a:moveTo>
                  <a:cubicBezTo>
                    <a:pt x="10" y="4"/>
                    <a:pt x="9" y="4"/>
                    <a:pt x="9" y="4"/>
                  </a:cubicBezTo>
                  <a:cubicBezTo>
                    <a:pt x="10" y="4"/>
                    <a:pt x="13" y="4"/>
                    <a:pt x="1" y="7"/>
                  </a:cubicBezTo>
                  <a:cubicBezTo>
                    <a:pt x="20"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6" name="Google Shape;5926;p64"/>
            <p:cNvSpPr/>
            <p:nvPr/>
          </p:nvSpPr>
          <p:spPr>
            <a:xfrm rot="5400000">
              <a:off x="4635379" y="2359260"/>
              <a:ext cx="1636" cy="239"/>
            </a:xfrm>
            <a:custGeom>
              <a:avLst/>
              <a:gdLst/>
              <a:ahLst/>
              <a:cxnLst/>
              <a:rect l="l" t="t" r="r" b="b"/>
              <a:pathLst>
                <a:path w="48" h="7" extrusionOk="0">
                  <a:moveTo>
                    <a:pt x="23" y="0"/>
                  </a:moveTo>
                  <a:lnTo>
                    <a:pt x="23" y="0"/>
                  </a:lnTo>
                  <a:cubicBezTo>
                    <a:pt x="1" y="3"/>
                    <a:pt x="4" y="3"/>
                    <a:pt x="10" y="3"/>
                  </a:cubicBezTo>
                  <a:cubicBezTo>
                    <a:pt x="16" y="3"/>
                    <a:pt x="26" y="3"/>
                    <a:pt x="16" y="6"/>
                  </a:cubicBezTo>
                  <a:cubicBezTo>
                    <a:pt x="47" y="0"/>
                    <a:pt x="23"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7" name="Google Shape;5927;p64"/>
            <p:cNvSpPr/>
            <p:nvPr/>
          </p:nvSpPr>
          <p:spPr>
            <a:xfrm rot="5400000">
              <a:off x="4635124" y="2360061"/>
              <a:ext cx="1330" cy="239"/>
            </a:xfrm>
            <a:custGeom>
              <a:avLst/>
              <a:gdLst/>
              <a:ahLst/>
              <a:cxnLst/>
              <a:rect l="l" t="t" r="r" b="b"/>
              <a:pathLst>
                <a:path w="39" h="7" extrusionOk="0">
                  <a:moveTo>
                    <a:pt x="38" y="0"/>
                  </a:moveTo>
                  <a:lnTo>
                    <a:pt x="1" y="7"/>
                  </a:lnTo>
                  <a:cubicBezTo>
                    <a:pt x="7" y="7"/>
                    <a:pt x="26" y="7"/>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8" name="Google Shape;5928;p64"/>
            <p:cNvSpPr/>
            <p:nvPr/>
          </p:nvSpPr>
          <p:spPr>
            <a:xfrm rot="5400000">
              <a:off x="4626209" y="2366010"/>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9" name="Google Shape;5929;p64"/>
            <p:cNvSpPr/>
            <p:nvPr/>
          </p:nvSpPr>
          <p:spPr>
            <a:xfrm rot="5400000">
              <a:off x="4621112" y="2366437"/>
              <a:ext cx="1739" cy="239"/>
            </a:xfrm>
            <a:custGeom>
              <a:avLst/>
              <a:gdLst/>
              <a:ahLst/>
              <a:cxnLst/>
              <a:rect l="l" t="t" r="r" b="b"/>
              <a:pathLst>
                <a:path w="51" h="7" extrusionOk="0">
                  <a:moveTo>
                    <a:pt x="38" y="0"/>
                  </a:moveTo>
                  <a:cubicBezTo>
                    <a:pt x="38" y="0"/>
                    <a:pt x="0" y="7"/>
                    <a:pt x="7" y="7"/>
                  </a:cubicBezTo>
                  <a:cubicBezTo>
                    <a:pt x="7" y="7"/>
                    <a:pt x="50"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0" name="Google Shape;5930;p64"/>
            <p:cNvSpPr/>
            <p:nvPr/>
          </p:nvSpPr>
          <p:spPr>
            <a:xfrm rot="5400000">
              <a:off x="4619953" y="2372471"/>
              <a:ext cx="1705" cy="477"/>
            </a:xfrm>
            <a:custGeom>
              <a:avLst/>
              <a:gdLst/>
              <a:ahLst/>
              <a:cxnLst/>
              <a:rect l="l" t="t" r="r" b="b"/>
              <a:pathLst>
                <a:path w="50"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1" name="Google Shape;5931;p64"/>
            <p:cNvSpPr/>
            <p:nvPr/>
          </p:nvSpPr>
          <p:spPr>
            <a:xfrm rot="5400000">
              <a:off x="4530769" y="2328254"/>
              <a:ext cx="1364" cy="273"/>
            </a:xfrm>
            <a:custGeom>
              <a:avLst/>
              <a:gdLst/>
              <a:ahLst/>
              <a:cxnLst/>
              <a:rect l="l" t="t" r="r" b="b"/>
              <a:pathLst>
                <a:path w="40" h="8" extrusionOk="0">
                  <a:moveTo>
                    <a:pt x="35" y="1"/>
                  </a:moveTo>
                  <a:cubicBezTo>
                    <a:pt x="31" y="1"/>
                    <a:pt x="25" y="2"/>
                    <a:pt x="17" y="4"/>
                  </a:cubicBezTo>
                  <a:lnTo>
                    <a:pt x="17" y="4"/>
                  </a:lnTo>
                  <a:cubicBezTo>
                    <a:pt x="18" y="4"/>
                    <a:pt x="20" y="4"/>
                    <a:pt x="21" y="4"/>
                  </a:cubicBezTo>
                  <a:cubicBezTo>
                    <a:pt x="24" y="4"/>
                    <a:pt x="28" y="4"/>
                    <a:pt x="30" y="6"/>
                  </a:cubicBezTo>
                  <a:cubicBezTo>
                    <a:pt x="40" y="2"/>
                    <a:pt x="40" y="1"/>
                    <a:pt x="35" y="1"/>
                  </a:cubicBezTo>
                  <a:close/>
                  <a:moveTo>
                    <a:pt x="17" y="4"/>
                  </a:moveTo>
                  <a:cubicBezTo>
                    <a:pt x="9" y="5"/>
                    <a:pt x="0" y="7"/>
                    <a:pt x="3" y="7"/>
                  </a:cubicBezTo>
                  <a:cubicBezTo>
                    <a:pt x="4" y="7"/>
                    <a:pt x="7" y="7"/>
                    <a:pt x="12" y="6"/>
                  </a:cubicBezTo>
                  <a:cubicBezTo>
                    <a:pt x="14" y="5"/>
                    <a:pt x="15" y="4"/>
                    <a:pt x="1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2" name="Google Shape;5932;p64"/>
            <p:cNvSpPr/>
            <p:nvPr/>
          </p:nvSpPr>
          <p:spPr>
            <a:xfrm rot="5400000">
              <a:off x="4492552" y="2307970"/>
              <a:ext cx="33036" cy="42991"/>
            </a:xfrm>
            <a:custGeom>
              <a:avLst/>
              <a:gdLst/>
              <a:ahLst/>
              <a:cxnLst/>
              <a:rect l="l" t="t" r="r" b="b"/>
              <a:pathLst>
                <a:path w="969" h="1261" extrusionOk="0">
                  <a:moveTo>
                    <a:pt x="375" y="15"/>
                  </a:moveTo>
                  <a:cubicBezTo>
                    <a:pt x="376" y="16"/>
                    <a:pt x="376" y="17"/>
                    <a:pt x="376" y="19"/>
                  </a:cubicBezTo>
                  <a:cubicBezTo>
                    <a:pt x="369" y="19"/>
                    <a:pt x="363" y="19"/>
                    <a:pt x="358" y="19"/>
                  </a:cubicBezTo>
                  <a:lnTo>
                    <a:pt x="358" y="19"/>
                  </a:lnTo>
                  <a:cubicBezTo>
                    <a:pt x="358" y="19"/>
                    <a:pt x="358" y="19"/>
                    <a:pt x="358" y="19"/>
                  </a:cubicBezTo>
                  <a:cubicBezTo>
                    <a:pt x="358" y="19"/>
                    <a:pt x="358" y="19"/>
                    <a:pt x="358" y="19"/>
                  </a:cubicBezTo>
                  <a:lnTo>
                    <a:pt x="358" y="19"/>
                  </a:lnTo>
                  <a:cubicBezTo>
                    <a:pt x="358" y="19"/>
                    <a:pt x="358" y="19"/>
                    <a:pt x="358" y="19"/>
                  </a:cubicBezTo>
                  <a:lnTo>
                    <a:pt x="358" y="19"/>
                  </a:lnTo>
                  <a:cubicBezTo>
                    <a:pt x="364" y="18"/>
                    <a:pt x="370" y="16"/>
                    <a:pt x="375" y="15"/>
                  </a:cubicBezTo>
                  <a:close/>
                  <a:moveTo>
                    <a:pt x="296" y="46"/>
                  </a:moveTo>
                  <a:cubicBezTo>
                    <a:pt x="289" y="46"/>
                    <a:pt x="275" y="47"/>
                    <a:pt x="252" y="50"/>
                  </a:cubicBezTo>
                  <a:lnTo>
                    <a:pt x="298" y="46"/>
                  </a:lnTo>
                  <a:lnTo>
                    <a:pt x="298" y="46"/>
                  </a:lnTo>
                  <a:cubicBezTo>
                    <a:pt x="298" y="46"/>
                    <a:pt x="297" y="46"/>
                    <a:pt x="296" y="46"/>
                  </a:cubicBezTo>
                  <a:close/>
                  <a:moveTo>
                    <a:pt x="187" y="163"/>
                  </a:moveTo>
                  <a:lnTo>
                    <a:pt x="187" y="163"/>
                  </a:lnTo>
                  <a:cubicBezTo>
                    <a:pt x="188" y="163"/>
                    <a:pt x="189" y="163"/>
                    <a:pt x="191" y="164"/>
                  </a:cubicBezTo>
                  <a:lnTo>
                    <a:pt x="191" y="164"/>
                  </a:lnTo>
                  <a:cubicBezTo>
                    <a:pt x="191" y="163"/>
                    <a:pt x="189" y="163"/>
                    <a:pt x="187" y="163"/>
                  </a:cubicBezTo>
                  <a:close/>
                  <a:moveTo>
                    <a:pt x="127" y="156"/>
                  </a:moveTo>
                  <a:cubicBezTo>
                    <a:pt x="65" y="156"/>
                    <a:pt x="121" y="156"/>
                    <a:pt x="59" y="169"/>
                  </a:cubicBezTo>
                  <a:lnTo>
                    <a:pt x="108" y="169"/>
                  </a:lnTo>
                  <a:cubicBezTo>
                    <a:pt x="140" y="169"/>
                    <a:pt x="146" y="162"/>
                    <a:pt x="171" y="162"/>
                  </a:cubicBezTo>
                  <a:cubicBezTo>
                    <a:pt x="178" y="162"/>
                    <a:pt x="184" y="163"/>
                    <a:pt x="187" y="163"/>
                  </a:cubicBezTo>
                  <a:lnTo>
                    <a:pt x="187" y="163"/>
                  </a:lnTo>
                  <a:cubicBezTo>
                    <a:pt x="183" y="161"/>
                    <a:pt x="192" y="158"/>
                    <a:pt x="187" y="158"/>
                  </a:cubicBezTo>
                  <a:cubicBezTo>
                    <a:pt x="184" y="158"/>
                    <a:pt x="176" y="159"/>
                    <a:pt x="158" y="162"/>
                  </a:cubicBezTo>
                  <a:cubicBezTo>
                    <a:pt x="140" y="164"/>
                    <a:pt x="127" y="165"/>
                    <a:pt x="118" y="165"/>
                  </a:cubicBezTo>
                  <a:cubicBezTo>
                    <a:pt x="96" y="165"/>
                    <a:pt x="101" y="161"/>
                    <a:pt x="127" y="156"/>
                  </a:cubicBezTo>
                  <a:close/>
                  <a:moveTo>
                    <a:pt x="121" y="186"/>
                  </a:moveTo>
                  <a:cubicBezTo>
                    <a:pt x="118" y="187"/>
                    <a:pt x="113" y="187"/>
                    <a:pt x="108" y="187"/>
                  </a:cubicBezTo>
                  <a:cubicBezTo>
                    <a:pt x="109" y="188"/>
                    <a:pt x="109" y="189"/>
                    <a:pt x="109" y="189"/>
                  </a:cubicBezTo>
                  <a:lnTo>
                    <a:pt x="109" y="189"/>
                  </a:lnTo>
                  <a:cubicBezTo>
                    <a:pt x="112" y="189"/>
                    <a:pt x="116" y="188"/>
                    <a:pt x="121" y="187"/>
                  </a:cubicBezTo>
                  <a:cubicBezTo>
                    <a:pt x="121" y="187"/>
                    <a:pt x="121" y="187"/>
                    <a:pt x="121" y="186"/>
                  </a:cubicBezTo>
                  <a:close/>
                  <a:moveTo>
                    <a:pt x="76" y="186"/>
                  </a:moveTo>
                  <a:cubicBezTo>
                    <a:pt x="72" y="186"/>
                    <a:pt x="67" y="186"/>
                    <a:pt x="59" y="187"/>
                  </a:cubicBezTo>
                  <a:lnTo>
                    <a:pt x="2" y="200"/>
                  </a:lnTo>
                  <a:cubicBezTo>
                    <a:pt x="1" y="201"/>
                    <a:pt x="1" y="201"/>
                    <a:pt x="3" y="201"/>
                  </a:cubicBezTo>
                  <a:cubicBezTo>
                    <a:pt x="9" y="201"/>
                    <a:pt x="38" y="195"/>
                    <a:pt x="47" y="195"/>
                  </a:cubicBezTo>
                  <a:cubicBezTo>
                    <a:pt x="52" y="195"/>
                    <a:pt x="53" y="197"/>
                    <a:pt x="46" y="200"/>
                  </a:cubicBezTo>
                  <a:lnTo>
                    <a:pt x="15" y="206"/>
                  </a:lnTo>
                  <a:lnTo>
                    <a:pt x="34" y="206"/>
                  </a:lnTo>
                  <a:cubicBezTo>
                    <a:pt x="67" y="200"/>
                    <a:pt x="106" y="195"/>
                    <a:pt x="109" y="189"/>
                  </a:cubicBezTo>
                  <a:lnTo>
                    <a:pt x="109" y="189"/>
                  </a:lnTo>
                  <a:cubicBezTo>
                    <a:pt x="95" y="191"/>
                    <a:pt x="88" y="192"/>
                    <a:pt x="84" y="192"/>
                  </a:cubicBezTo>
                  <a:cubicBezTo>
                    <a:pt x="73" y="192"/>
                    <a:pt x="90" y="186"/>
                    <a:pt x="76" y="186"/>
                  </a:cubicBezTo>
                  <a:close/>
                  <a:moveTo>
                    <a:pt x="81" y="211"/>
                  </a:moveTo>
                  <a:cubicBezTo>
                    <a:pt x="76" y="212"/>
                    <a:pt x="76" y="212"/>
                    <a:pt x="83" y="212"/>
                  </a:cubicBezTo>
                  <a:cubicBezTo>
                    <a:pt x="84" y="211"/>
                    <a:pt x="83" y="211"/>
                    <a:pt x="81" y="211"/>
                  </a:cubicBezTo>
                  <a:close/>
                  <a:moveTo>
                    <a:pt x="164" y="194"/>
                  </a:moveTo>
                  <a:cubicBezTo>
                    <a:pt x="115" y="194"/>
                    <a:pt x="65" y="212"/>
                    <a:pt x="34" y="212"/>
                  </a:cubicBezTo>
                  <a:cubicBezTo>
                    <a:pt x="27" y="214"/>
                    <a:pt x="26" y="214"/>
                    <a:pt x="28" y="214"/>
                  </a:cubicBezTo>
                  <a:cubicBezTo>
                    <a:pt x="33" y="214"/>
                    <a:pt x="63" y="210"/>
                    <a:pt x="77" y="210"/>
                  </a:cubicBezTo>
                  <a:cubicBezTo>
                    <a:pt x="79" y="210"/>
                    <a:pt x="80" y="211"/>
                    <a:pt x="81" y="211"/>
                  </a:cubicBezTo>
                  <a:lnTo>
                    <a:pt x="81" y="211"/>
                  </a:lnTo>
                  <a:cubicBezTo>
                    <a:pt x="93" y="208"/>
                    <a:pt x="127" y="204"/>
                    <a:pt x="140" y="200"/>
                  </a:cubicBezTo>
                  <a:cubicBezTo>
                    <a:pt x="142" y="200"/>
                    <a:pt x="144" y="200"/>
                    <a:pt x="147" y="199"/>
                  </a:cubicBezTo>
                  <a:lnTo>
                    <a:pt x="147" y="199"/>
                  </a:lnTo>
                  <a:cubicBezTo>
                    <a:pt x="147" y="200"/>
                    <a:pt x="150" y="200"/>
                    <a:pt x="152" y="200"/>
                  </a:cubicBezTo>
                  <a:cubicBezTo>
                    <a:pt x="153" y="200"/>
                    <a:pt x="154" y="199"/>
                    <a:pt x="155" y="199"/>
                  </a:cubicBezTo>
                  <a:lnTo>
                    <a:pt x="155" y="199"/>
                  </a:lnTo>
                  <a:cubicBezTo>
                    <a:pt x="153" y="199"/>
                    <a:pt x="150" y="199"/>
                    <a:pt x="147" y="199"/>
                  </a:cubicBezTo>
                  <a:lnTo>
                    <a:pt x="147" y="199"/>
                  </a:lnTo>
                  <a:cubicBezTo>
                    <a:pt x="145" y="199"/>
                    <a:pt x="149" y="197"/>
                    <a:pt x="164" y="194"/>
                  </a:cubicBezTo>
                  <a:close/>
                  <a:moveTo>
                    <a:pt x="49" y="253"/>
                  </a:moveTo>
                  <a:cubicBezTo>
                    <a:pt x="45" y="253"/>
                    <a:pt x="21" y="256"/>
                    <a:pt x="34" y="256"/>
                  </a:cubicBezTo>
                  <a:cubicBezTo>
                    <a:pt x="48" y="254"/>
                    <a:pt x="51" y="253"/>
                    <a:pt x="49" y="253"/>
                  </a:cubicBezTo>
                  <a:close/>
                  <a:moveTo>
                    <a:pt x="196" y="281"/>
                  </a:moveTo>
                  <a:lnTo>
                    <a:pt x="196" y="281"/>
                  </a:lnTo>
                  <a:cubicBezTo>
                    <a:pt x="173" y="292"/>
                    <a:pt x="116" y="293"/>
                    <a:pt x="69" y="298"/>
                  </a:cubicBezTo>
                  <a:lnTo>
                    <a:pt x="69" y="298"/>
                  </a:lnTo>
                  <a:cubicBezTo>
                    <a:pt x="129" y="288"/>
                    <a:pt x="148" y="293"/>
                    <a:pt x="196" y="281"/>
                  </a:cubicBezTo>
                  <a:close/>
                  <a:moveTo>
                    <a:pt x="149" y="385"/>
                  </a:moveTo>
                  <a:cubicBezTo>
                    <a:pt x="148" y="386"/>
                    <a:pt x="147" y="386"/>
                    <a:pt x="146" y="387"/>
                  </a:cubicBezTo>
                  <a:cubicBezTo>
                    <a:pt x="147" y="386"/>
                    <a:pt x="148" y="386"/>
                    <a:pt x="149" y="385"/>
                  </a:cubicBezTo>
                  <a:close/>
                  <a:moveTo>
                    <a:pt x="220" y="491"/>
                  </a:moveTo>
                  <a:cubicBezTo>
                    <a:pt x="218" y="492"/>
                    <a:pt x="216" y="492"/>
                    <a:pt x="214" y="493"/>
                  </a:cubicBezTo>
                  <a:lnTo>
                    <a:pt x="221" y="493"/>
                  </a:lnTo>
                  <a:cubicBezTo>
                    <a:pt x="221" y="493"/>
                    <a:pt x="221" y="492"/>
                    <a:pt x="220" y="491"/>
                  </a:cubicBezTo>
                  <a:close/>
                  <a:moveTo>
                    <a:pt x="216" y="523"/>
                  </a:moveTo>
                  <a:cubicBezTo>
                    <a:pt x="214" y="524"/>
                    <a:pt x="213" y="524"/>
                    <a:pt x="214" y="524"/>
                  </a:cubicBezTo>
                  <a:cubicBezTo>
                    <a:pt x="215" y="524"/>
                    <a:pt x="215" y="523"/>
                    <a:pt x="216" y="523"/>
                  </a:cubicBezTo>
                  <a:close/>
                  <a:moveTo>
                    <a:pt x="775" y="530"/>
                  </a:moveTo>
                  <a:cubicBezTo>
                    <a:pt x="774" y="530"/>
                    <a:pt x="772" y="530"/>
                    <a:pt x="771" y="530"/>
                  </a:cubicBezTo>
                  <a:lnTo>
                    <a:pt x="771" y="530"/>
                  </a:lnTo>
                  <a:cubicBezTo>
                    <a:pt x="773" y="530"/>
                    <a:pt x="774" y="530"/>
                    <a:pt x="775" y="530"/>
                  </a:cubicBezTo>
                  <a:close/>
                  <a:moveTo>
                    <a:pt x="258" y="568"/>
                  </a:moveTo>
                  <a:cubicBezTo>
                    <a:pt x="256" y="569"/>
                    <a:pt x="254" y="569"/>
                    <a:pt x="252" y="570"/>
                  </a:cubicBezTo>
                  <a:lnTo>
                    <a:pt x="252" y="570"/>
                  </a:lnTo>
                  <a:cubicBezTo>
                    <a:pt x="251" y="570"/>
                    <a:pt x="252" y="569"/>
                    <a:pt x="258" y="568"/>
                  </a:cubicBezTo>
                  <a:close/>
                  <a:moveTo>
                    <a:pt x="725" y="592"/>
                  </a:moveTo>
                  <a:cubicBezTo>
                    <a:pt x="725" y="592"/>
                    <a:pt x="725" y="593"/>
                    <a:pt x="724" y="593"/>
                  </a:cubicBezTo>
                  <a:lnTo>
                    <a:pt x="724" y="593"/>
                  </a:lnTo>
                  <a:cubicBezTo>
                    <a:pt x="726" y="592"/>
                    <a:pt x="726" y="592"/>
                    <a:pt x="725" y="592"/>
                  </a:cubicBezTo>
                  <a:close/>
                  <a:moveTo>
                    <a:pt x="265" y="631"/>
                  </a:moveTo>
                  <a:cubicBezTo>
                    <a:pt x="256" y="633"/>
                    <a:pt x="247" y="634"/>
                    <a:pt x="239" y="636"/>
                  </a:cubicBezTo>
                  <a:cubicBezTo>
                    <a:pt x="254" y="634"/>
                    <a:pt x="261" y="632"/>
                    <a:pt x="265" y="631"/>
                  </a:cubicBezTo>
                  <a:close/>
                  <a:moveTo>
                    <a:pt x="308" y="709"/>
                  </a:moveTo>
                  <a:cubicBezTo>
                    <a:pt x="310" y="709"/>
                    <a:pt x="310" y="709"/>
                    <a:pt x="309" y="709"/>
                  </a:cubicBezTo>
                  <a:lnTo>
                    <a:pt x="309" y="709"/>
                  </a:lnTo>
                  <a:cubicBezTo>
                    <a:pt x="308" y="709"/>
                    <a:pt x="308" y="709"/>
                    <a:pt x="307" y="709"/>
                  </a:cubicBezTo>
                  <a:lnTo>
                    <a:pt x="307" y="709"/>
                  </a:lnTo>
                  <a:cubicBezTo>
                    <a:pt x="307" y="709"/>
                    <a:pt x="308" y="709"/>
                    <a:pt x="308" y="709"/>
                  </a:cubicBezTo>
                  <a:close/>
                  <a:moveTo>
                    <a:pt x="289" y="753"/>
                  </a:moveTo>
                  <a:cubicBezTo>
                    <a:pt x="287" y="754"/>
                    <a:pt x="286" y="754"/>
                    <a:pt x="289" y="754"/>
                  </a:cubicBezTo>
                  <a:cubicBezTo>
                    <a:pt x="289" y="754"/>
                    <a:pt x="289" y="754"/>
                    <a:pt x="289" y="753"/>
                  </a:cubicBezTo>
                  <a:close/>
                  <a:moveTo>
                    <a:pt x="384" y="783"/>
                  </a:moveTo>
                  <a:cubicBezTo>
                    <a:pt x="378" y="783"/>
                    <a:pt x="361" y="785"/>
                    <a:pt x="358" y="785"/>
                  </a:cubicBezTo>
                  <a:lnTo>
                    <a:pt x="358" y="785"/>
                  </a:lnTo>
                  <a:cubicBezTo>
                    <a:pt x="358" y="785"/>
                    <a:pt x="358" y="785"/>
                    <a:pt x="358" y="785"/>
                  </a:cubicBezTo>
                  <a:lnTo>
                    <a:pt x="358" y="785"/>
                  </a:lnTo>
                  <a:cubicBezTo>
                    <a:pt x="358" y="785"/>
                    <a:pt x="358" y="785"/>
                    <a:pt x="358" y="785"/>
                  </a:cubicBezTo>
                  <a:cubicBezTo>
                    <a:pt x="358" y="785"/>
                    <a:pt x="358" y="785"/>
                    <a:pt x="358" y="785"/>
                  </a:cubicBezTo>
                  <a:lnTo>
                    <a:pt x="358" y="785"/>
                  </a:lnTo>
                  <a:cubicBezTo>
                    <a:pt x="365" y="785"/>
                    <a:pt x="373" y="785"/>
                    <a:pt x="382" y="785"/>
                  </a:cubicBezTo>
                  <a:cubicBezTo>
                    <a:pt x="389" y="783"/>
                    <a:pt x="388" y="783"/>
                    <a:pt x="384" y="783"/>
                  </a:cubicBezTo>
                  <a:close/>
                  <a:moveTo>
                    <a:pt x="512" y="887"/>
                  </a:moveTo>
                  <a:cubicBezTo>
                    <a:pt x="517" y="887"/>
                    <a:pt x="517" y="888"/>
                    <a:pt x="507" y="891"/>
                  </a:cubicBezTo>
                  <a:lnTo>
                    <a:pt x="470" y="891"/>
                  </a:lnTo>
                  <a:cubicBezTo>
                    <a:pt x="484" y="890"/>
                    <a:pt x="504" y="887"/>
                    <a:pt x="512" y="887"/>
                  </a:cubicBezTo>
                  <a:close/>
                  <a:moveTo>
                    <a:pt x="868" y="1004"/>
                  </a:moveTo>
                  <a:lnTo>
                    <a:pt x="831" y="1010"/>
                  </a:lnTo>
                  <a:cubicBezTo>
                    <a:pt x="827" y="1005"/>
                    <a:pt x="851" y="1004"/>
                    <a:pt x="868" y="1004"/>
                  </a:cubicBezTo>
                  <a:close/>
                  <a:moveTo>
                    <a:pt x="445" y="0"/>
                  </a:moveTo>
                  <a:lnTo>
                    <a:pt x="356" y="6"/>
                  </a:lnTo>
                  <a:lnTo>
                    <a:pt x="356" y="6"/>
                  </a:lnTo>
                  <a:cubicBezTo>
                    <a:pt x="362" y="5"/>
                    <a:pt x="364" y="4"/>
                    <a:pt x="363" y="4"/>
                  </a:cubicBezTo>
                  <a:cubicBezTo>
                    <a:pt x="362" y="4"/>
                    <a:pt x="356" y="5"/>
                    <a:pt x="345" y="7"/>
                  </a:cubicBezTo>
                  <a:lnTo>
                    <a:pt x="356" y="6"/>
                  </a:lnTo>
                  <a:lnTo>
                    <a:pt x="356" y="6"/>
                  </a:lnTo>
                  <a:cubicBezTo>
                    <a:pt x="347" y="8"/>
                    <a:pt x="332" y="10"/>
                    <a:pt x="314" y="13"/>
                  </a:cubicBezTo>
                  <a:lnTo>
                    <a:pt x="339" y="13"/>
                  </a:lnTo>
                  <a:lnTo>
                    <a:pt x="302" y="19"/>
                  </a:lnTo>
                  <a:cubicBezTo>
                    <a:pt x="314" y="25"/>
                    <a:pt x="277" y="32"/>
                    <a:pt x="308" y="32"/>
                  </a:cubicBezTo>
                  <a:lnTo>
                    <a:pt x="351" y="25"/>
                  </a:lnTo>
                  <a:cubicBezTo>
                    <a:pt x="351" y="32"/>
                    <a:pt x="407" y="25"/>
                    <a:pt x="364" y="38"/>
                  </a:cubicBezTo>
                  <a:cubicBezTo>
                    <a:pt x="345" y="38"/>
                    <a:pt x="326" y="38"/>
                    <a:pt x="302" y="44"/>
                  </a:cubicBezTo>
                  <a:lnTo>
                    <a:pt x="320" y="44"/>
                  </a:lnTo>
                  <a:lnTo>
                    <a:pt x="298" y="46"/>
                  </a:lnTo>
                  <a:lnTo>
                    <a:pt x="298" y="46"/>
                  </a:lnTo>
                  <a:cubicBezTo>
                    <a:pt x="317" y="47"/>
                    <a:pt x="288" y="57"/>
                    <a:pt x="302" y="57"/>
                  </a:cubicBezTo>
                  <a:lnTo>
                    <a:pt x="289" y="57"/>
                  </a:lnTo>
                  <a:cubicBezTo>
                    <a:pt x="281" y="60"/>
                    <a:pt x="280" y="61"/>
                    <a:pt x="282" y="61"/>
                  </a:cubicBezTo>
                  <a:cubicBezTo>
                    <a:pt x="288" y="61"/>
                    <a:pt x="312" y="55"/>
                    <a:pt x="322" y="55"/>
                  </a:cubicBezTo>
                  <a:cubicBezTo>
                    <a:pt x="325" y="55"/>
                    <a:pt x="326" y="56"/>
                    <a:pt x="326" y="57"/>
                  </a:cubicBezTo>
                  <a:cubicBezTo>
                    <a:pt x="314" y="57"/>
                    <a:pt x="252" y="69"/>
                    <a:pt x="221" y="75"/>
                  </a:cubicBezTo>
                  <a:cubicBezTo>
                    <a:pt x="227" y="75"/>
                    <a:pt x="283" y="81"/>
                    <a:pt x="227" y="94"/>
                  </a:cubicBezTo>
                  <a:cubicBezTo>
                    <a:pt x="239" y="94"/>
                    <a:pt x="264" y="100"/>
                    <a:pt x="295" y="100"/>
                  </a:cubicBezTo>
                  <a:cubicBezTo>
                    <a:pt x="302" y="100"/>
                    <a:pt x="227" y="106"/>
                    <a:pt x="258" y="106"/>
                  </a:cubicBezTo>
                  <a:cubicBezTo>
                    <a:pt x="212" y="111"/>
                    <a:pt x="158" y="125"/>
                    <a:pt x="130" y="126"/>
                  </a:cubicBezTo>
                  <a:lnTo>
                    <a:pt x="130" y="126"/>
                  </a:lnTo>
                  <a:cubicBezTo>
                    <a:pt x="135" y="125"/>
                    <a:pt x="137" y="124"/>
                    <a:pt x="132" y="124"/>
                  </a:cubicBezTo>
                  <a:cubicBezTo>
                    <a:pt x="129" y="124"/>
                    <a:pt x="124" y="124"/>
                    <a:pt x="115" y="125"/>
                  </a:cubicBezTo>
                  <a:cubicBezTo>
                    <a:pt x="117" y="126"/>
                    <a:pt x="121" y="126"/>
                    <a:pt x="125" y="126"/>
                  </a:cubicBezTo>
                  <a:cubicBezTo>
                    <a:pt x="127" y="126"/>
                    <a:pt x="128" y="126"/>
                    <a:pt x="130" y="126"/>
                  </a:cubicBezTo>
                  <a:lnTo>
                    <a:pt x="130" y="126"/>
                  </a:lnTo>
                  <a:cubicBezTo>
                    <a:pt x="120" y="129"/>
                    <a:pt x="101" y="133"/>
                    <a:pt x="104" y="133"/>
                  </a:cubicBezTo>
                  <a:cubicBezTo>
                    <a:pt x="105" y="133"/>
                    <a:pt x="108" y="132"/>
                    <a:pt x="115" y="131"/>
                  </a:cubicBezTo>
                  <a:lnTo>
                    <a:pt x="115" y="131"/>
                  </a:lnTo>
                  <a:cubicBezTo>
                    <a:pt x="96" y="137"/>
                    <a:pt x="71" y="137"/>
                    <a:pt x="65" y="144"/>
                  </a:cubicBezTo>
                  <a:cubicBezTo>
                    <a:pt x="96" y="137"/>
                    <a:pt x="152" y="131"/>
                    <a:pt x="164" y="125"/>
                  </a:cubicBezTo>
                  <a:cubicBezTo>
                    <a:pt x="182" y="122"/>
                    <a:pt x="190" y="121"/>
                    <a:pt x="194" y="121"/>
                  </a:cubicBezTo>
                  <a:cubicBezTo>
                    <a:pt x="201" y="121"/>
                    <a:pt x="199" y="123"/>
                    <a:pt x="208" y="123"/>
                  </a:cubicBezTo>
                  <a:cubicBezTo>
                    <a:pt x="214" y="123"/>
                    <a:pt x="225" y="122"/>
                    <a:pt x="245" y="119"/>
                  </a:cubicBezTo>
                  <a:lnTo>
                    <a:pt x="245" y="119"/>
                  </a:lnTo>
                  <a:cubicBezTo>
                    <a:pt x="233" y="125"/>
                    <a:pt x="227" y="131"/>
                    <a:pt x="239" y="137"/>
                  </a:cubicBezTo>
                  <a:cubicBezTo>
                    <a:pt x="233" y="137"/>
                    <a:pt x="189" y="144"/>
                    <a:pt x="171" y="144"/>
                  </a:cubicBezTo>
                  <a:cubicBezTo>
                    <a:pt x="214" y="144"/>
                    <a:pt x="239" y="144"/>
                    <a:pt x="227" y="150"/>
                  </a:cubicBezTo>
                  <a:cubicBezTo>
                    <a:pt x="270" y="144"/>
                    <a:pt x="270" y="144"/>
                    <a:pt x="314" y="137"/>
                  </a:cubicBezTo>
                  <a:lnTo>
                    <a:pt x="339" y="137"/>
                  </a:lnTo>
                  <a:cubicBezTo>
                    <a:pt x="295" y="144"/>
                    <a:pt x="221" y="156"/>
                    <a:pt x="221" y="162"/>
                  </a:cubicBezTo>
                  <a:cubicBezTo>
                    <a:pt x="209" y="163"/>
                    <a:pt x="202" y="164"/>
                    <a:pt x="196" y="164"/>
                  </a:cubicBezTo>
                  <a:cubicBezTo>
                    <a:pt x="194" y="164"/>
                    <a:pt x="193" y="164"/>
                    <a:pt x="191" y="164"/>
                  </a:cubicBezTo>
                  <a:lnTo>
                    <a:pt x="191" y="164"/>
                  </a:lnTo>
                  <a:cubicBezTo>
                    <a:pt x="199" y="167"/>
                    <a:pt x="121" y="176"/>
                    <a:pt x="121" y="181"/>
                  </a:cubicBezTo>
                  <a:lnTo>
                    <a:pt x="102" y="181"/>
                  </a:lnTo>
                  <a:cubicBezTo>
                    <a:pt x="93" y="184"/>
                    <a:pt x="99" y="184"/>
                    <a:pt x="107" y="184"/>
                  </a:cubicBezTo>
                  <a:cubicBezTo>
                    <a:pt x="114" y="184"/>
                    <a:pt x="122" y="184"/>
                    <a:pt x="121" y="186"/>
                  </a:cubicBezTo>
                  <a:lnTo>
                    <a:pt x="121" y="186"/>
                  </a:lnTo>
                  <a:cubicBezTo>
                    <a:pt x="130" y="186"/>
                    <a:pt x="137" y="186"/>
                    <a:pt x="141" y="186"/>
                  </a:cubicBezTo>
                  <a:cubicBezTo>
                    <a:pt x="165" y="186"/>
                    <a:pt x="125" y="194"/>
                    <a:pt x="140" y="194"/>
                  </a:cubicBezTo>
                  <a:cubicBezTo>
                    <a:pt x="161" y="190"/>
                    <a:pt x="160" y="190"/>
                    <a:pt x="158" y="190"/>
                  </a:cubicBezTo>
                  <a:cubicBezTo>
                    <a:pt x="157" y="190"/>
                    <a:pt x="155" y="190"/>
                    <a:pt x="177" y="187"/>
                  </a:cubicBezTo>
                  <a:cubicBezTo>
                    <a:pt x="221" y="181"/>
                    <a:pt x="221" y="181"/>
                    <a:pt x="233" y="181"/>
                  </a:cubicBezTo>
                  <a:cubicBezTo>
                    <a:pt x="233" y="187"/>
                    <a:pt x="187" y="193"/>
                    <a:pt x="155" y="199"/>
                  </a:cubicBezTo>
                  <a:lnTo>
                    <a:pt x="155" y="199"/>
                  </a:lnTo>
                  <a:cubicBezTo>
                    <a:pt x="162" y="199"/>
                    <a:pt x="167" y="199"/>
                    <a:pt x="171" y="199"/>
                  </a:cubicBezTo>
                  <a:cubicBezTo>
                    <a:pt x="225" y="199"/>
                    <a:pt x="54" y="219"/>
                    <a:pt x="71" y="225"/>
                  </a:cubicBezTo>
                  <a:cubicBezTo>
                    <a:pt x="152" y="212"/>
                    <a:pt x="189" y="212"/>
                    <a:pt x="277" y="200"/>
                  </a:cubicBezTo>
                  <a:cubicBezTo>
                    <a:pt x="285" y="200"/>
                    <a:pt x="296" y="197"/>
                    <a:pt x="301" y="197"/>
                  </a:cubicBezTo>
                  <a:cubicBezTo>
                    <a:pt x="303" y="197"/>
                    <a:pt x="304" y="198"/>
                    <a:pt x="302" y="200"/>
                  </a:cubicBezTo>
                  <a:cubicBezTo>
                    <a:pt x="245" y="206"/>
                    <a:pt x="258" y="206"/>
                    <a:pt x="202" y="212"/>
                  </a:cubicBezTo>
                  <a:lnTo>
                    <a:pt x="140" y="218"/>
                  </a:lnTo>
                  <a:cubicBezTo>
                    <a:pt x="102" y="231"/>
                    <a:pt x="65" y="237"/>
                    <a:pt x="40" y="243"/>
                  </a:cubicBezTo>
                  <a:cubicBezTo>
                    <a:pt x="49" y="243"/>
                    <a:pt x="58" y="243"/>
                    <a:pt x="66" y="242"/>
                  </a:cubicBezTo>
                  <a:lnTo>
                    <a:pt x="66" y="242"/>
                  </a:lnTo>
                  <a:cubicBezTo>
                    <a:pt x="58" y="244"/>
                    <a:pt x="52" y="247"/>
                    <a:pt x="52" y="250"/>
                  </a:cubicBezTo>
                  <a:cubicBezTo>
                    <a:pt x="77" y="237"/>
                    <a:pt x="133" y="237"/>
                    <a:pt x="146" y="237"/>
                  </a:cubicBezTo>
                  <a:cubicBezTo>
                    <a:pt x="146" y="237"/>
                    <a:pt x="96" y="250"/>
                    <a:pt x="83" y="250"/>
                  </a:cubicBezTo>
                  <a:lnTo>
                    <a:pt x="34" y="256"/>
                  </a:lnTo>
                  <a:cubicBezTo>
                    <a:pt x="65" y="256"/>
                    <a:pt x="108" y="250"/>
                    <a:pt x="146" y="243"/>
                  </a:cubicBezTo>
                  <a:cubicBezTo>
                    <a:pt x="164" y="243"/>
                    <a:pt x="121" y="256"/>
                    <a:pt x="127" y="256"/>
                  </a:cubicBezTo>
                  <a:lnTo>
                    <a:pt x="96" y="256"/>
                  </a:lnTo>
                  <a:cubicBezTo>
                    <a:pt x="108" y="256"/>
                    <a:pt x="15" y="268"/>
                    <a:pt x="34" y="268"/>
                  </a:cubicBezTo>
                  <a:lnTo>
                    <a:pt x="77" y="262"/>
                  </a:lnTo>
                  <a:lnTo>
                    <a:pt x="77" y="262"/>
                  </a:lnTo>
                  <a:cubicBezTo>
                    <a:pt x="71" y="268"/>
                    <a:pt x="52" y="268"/>
                    <a:pt x="34" y="268"/>
                  </a:cubicBezTo>
                  <a:lnTo>
                    <a:pt x="71" y="268"/>
                  </a:lnTo>
                  <a:lnTo>
                    <a:pt x="40" y="275"/>
                  </a:lnTo>
                  <a:cubicBezTo>
                    <a:pt x="49" y="275"/>
                    <a:pt x="71" y="273"/>
                    <a:pt x="83" y="273"/>
                  </a:cubicBezTo>
                  <a:cubicBezTo>
                    <a:pt x="96" y="273"/>
                    <a:pt x="99" y="275"/>
                    <a:pt x="71" y="281"/>
                  </a:cubicBezTo>
                  <a:cubicBezTo>
                    <a:pt x="140" y="268"/>
                    <a:pt x="71" y="275"/>
                    <a:pt x="102" y="268"/>
                  </a:cubicBezTo>
                  <a:cubicBezTo>
                    <a:pt x="152" y="262"/>
                    <a:pt x="146" y="262"/>
                    <a:pt x="152" y="262"/>
                  </a:cubicBezTo>
                  <a:cubicBezTo>
                    <a:pt x="83" y="275"/>
                    <a:pt x="146" y="268"/>
                    <a:pt x="146" y="275"/>
                  </a:cubicBezTo>
                  <a:cubicBezTo>
                    <a:pt x="121" y="281"/>
                    <a:pt x="108" y="281"/>
                    <a:pt x="96" y="287"/>
                  </a:cubicBezTo>
                  <a:lnTo>
                    <a:pt x="146" y="281"/>
                  </a:lnTo>
                  <a:lnTo>
                    <a:pt x="146" y="281"/>
                  </a:lnTo>
                  <a:cubicBezTo>
                    <a:pt x="111" y="285"/>
                    <a:pt x="105" y="287"/>
                    <a:pt x="109" y="287"/>
                  </a:cubicBezTo>
                  <a:cubicBezTo>
                    <a:pt x="114" y="287"/>
                    <a:pt x="131" y="285"/>
                    <a:pt x="139" y="285"/>
                  </a:cubicBezTo>
                  <a:cubicBezTo>
                    <a:pt x="144" y="285"/>
                    <a:pt x="145" y="286"/>
                    <a:pt x="140" y="287"/>
                  </a:cubicBezTo>
                  <a:cubicBezTo>
                    <a:pt x="110" y="287"/>
                    <a:pt x="75" y="293"/>
                    <a:pt x="61" y="298"/>
                  </a:cubicBezTo>
                  <a:lnTo>
                    <a:pt x="61" y="298"/>
                  </a:lnTo>
                  <a:cubicBezTo>
                    <a:pt x="58" y="299"/>
                    <a:pt x="55" y="299"/>
                    <a:pt x="52" y="299"/>
                  </a:cubicBezTo>
                  <a:cubicBezTo>
                    <a:pt x="97" y="299"/>
                    <a:pt x="50" y="307"/>
                    <a:pt x="65" y="307"/>
                  </a:cubicBezTo>
                  <a:cubicBezTo>
                    <a:pt x="69" y="307"/>
                    <a:pt x="76" y="307"/>
                    <a:pt x="90" y="306"/>
                  </a:cubicBezTo>
                  <a:cubicBezTo>
                    <a:pt x="108" y="299"/>
                    <a:pt x="133" y="299"/>
                    <a:pt x="164" y="293"/>
                  </a:cubicBezTo>
                  <a:lnTo>
                    <a:pt x="164" y="293"/>
                  </a:lnTo>
                  <a:cubicBezTo>
                    <a:pt x="158" y="299"/>
                    <a:pt x="133" y="299"/>
                    <a:pt x="108" y="306"/>
                  </a:cubicBezTo>
                  <a:cubicBezTo>
                    <a:pt x="121" y="306"/>
                    <a:pt x="177" y="299"/>
                    <a:pt x="196" y="293"/>
                  </a:cubicBezTo>
                  <a:lnTo>
                    <a:pt x="196" y="293"/>
                  </a:lnTo>
                  <a:cubicBezTo>
                    <a:pt x="186" y="296"/>
                    <a:pt x="199" y="296"/>
                    <a:pt x="208" y="296"/>
                  </a:cubicBezTo>
                  <a:cubicBezTo>
                    <a:pt x="217" y="296"/>
                    <a:pt x="224" y="296"/>
                    <a:pt x="202" y="299"/>
                  </a:cubicBezTo>
                  <a:cubicBezTo>
                    <a:pt x="186" y="304"/>
                    <a:pt x="179" y="305"/>
                    <a:pt x="175" y="305"/>
                  </a:cubicBezTo>
                  <a:cubicBezTo>
                    <a:pt x="171" y="305"/>
                    <a:pt x="171" y="304"/>
                    <a:pt x="166" y="304"/>
                  </a:cubicBezTo>
                  <a:cubicBezTo>
                    <a:pt x="163" y="304"/>
                    <a:pt x="159" y="304"/>
                    <a:pt x="152" y="306"/>
                  </a:cubicBezTo>
                  <a:cubicBezTo>
                    <a:pt x="151" y="307"/>
                    <a:pt x="153" y="307"/>
                    <a:pt x="156" y="307"/>
                  </a:cubicBezTo>
                  <a:cubicBezTo>
                    <a:pt x="173" y="307"/>
                    <a:pt x="234" y="298"/>
                    <a:pt x="263" y="298"/>
                  </a:cubicBezTo>
                  <a:cubicBezTo>
                    <a:pt x="269" y="298"/>
                    <a:pt x="274" y="299"/>
                    <a:pt x="277" y="299"/>
                  </a:cubicBezTo>
                  <a:cubicBezTo>
                    <a:pt x="295" y="293"/>
                    <a:pt x="376" y="281"/>
                    <a:pt x="401" y="281"/>
                  </a:cubicBezTo>
                  <a:cubicBezTo>
                    <a:pt x="382" y="287"/>
                    <a:pt x="376" y="281"/>
                    <a:pt x="320" y="293"/>
                  </a:cubicBezTo>
                  <a:lnTo>
                    <a:pt x="333" y="293"/>
                  </a:lnTo>
                  <a:cubicBezTo>
                    <a:pt x="252" y="306"/>
                    <a:pt x="202" y="306"/>
                    <a:pt x="140" y="318"/>
                  </a:cubicBezTo>
                  <a:lnTo>
                    <a:pt x="171" y="318"/>
                  </a:lnTo>
                  <a:cubicBezTo>
                    <a:pt x="154" y="318"/>
                    <a:pt x="132" y="321"/>
                    <a:pt x="113" y="323"/>
                  </a:cubicBezTo>
                  <a:lnTo>
                    <a:pt x="113" y="323"/>
                  </a:lnTo>
                  <a:cubicBezTo>
                    <a:pt x="113" y="323"/>
                    <a:pt x="111" y="323"/>
                    <a:pt x="110" y="323"/>
                  </a:cubicBezTo>
                  <a:cubicBezTo>
                    <a:pt x="106" y="323"/>
                    <a:pt x="100" y="323"/>
                    <a:pt x="90" y="324"/>
                  </a:cubicBezTo>
                  <a:cubicBezTo>
                    <a:pt x="96" y="324"/>
                    <a:pt x="104" y="324"/>
                    <a:pt x="113" y="323"/>
                  </a:cubicBezTo>
                  <a:lnTo>
                    <a:pt x="113" y="323"/>
                  </a:lnTo>
                  <a:cubicBezTo>
                    <a:pt x="123" y="324"/>
                    <a:pt x="105" y="331"/>
                    <a:pt x="115" y="331"/>
                  </a:cubicBezTo>
                  <a:cubicBezTo>
                    <a:pt x="136" y="328"/>
                    <a:pt x="133" y="328"/>
                    <a:pt x="129" y="328"/>
                  </a:cubicBezTo>
                  <a:cubicBezTo>
                    <a:pt x="124" y="328"/>
                    <a:pt x="118" y="328"/>
                    <a:pt x="133" y="324"/>
                  </a:cubicBezTo>
                  <a:cubicBezTo>
                    <a:pt x="142" y="324"/>
                    <a:pt x="178" y="322"/>
                    <a:pt x="193" y="322"/>
                  </a:cubicBezTo>
                  <a:cubicBezTo>
                    <a:pt x="201" y="322"/>
                    <a:pt x="204" y="322"/>
                    <a:pt x="196" y="324"/>
                  </a:cubicBezTo>
                  <a:cubicBezTo>
                    <a:pt x="164" y="324"/>
                    <a:pt x="133" y="337"/>
                    <a:pt x="108" y="337"/>
                  </a:cubicBezTo>
                  <a:cubicBezTo>
                    <a:pt x="104" y="338"/>
                    <a:pt x="105" y="339"/>
                    <a:pt x="107" y="339"/>
                  </a:cubicBezTo>
                  <a:cubicBezTo>
                    <a:pt x="114" y="339"/>
                    <a:pt x="139" y="335"/>
                    <a:pt x="144" y="335"/>
                  </a:cubicBezTo>
                  <a:cubicBezTo>
                    <a:pt x="146" y="335"/>
                    <a:pt x="145" y="336"/>
                    <a:pt x="140" y="337"/>
                  </a:cubicBezTo>
                  <a:lnTo>
                    <a:pt x="108" y="343"/>
                  </a:lnTo>
                  <a:cubicBezTo>
                    <a:pt x="103" y="353"/>
                    <a:pt x="107" y="363"/>
                    <a:pt x="169" y="363"/>
                  </a:cubicBezTo>
                  <a:cubicBezTo>
                    <a:pt x="183" y="363"/>
                    <a:pt x="200" y="363"/>
                    <a:pt x="221" y="362"/>
                  </a:cubicBezTo>
                  <a:lnTo>
                    <a:pt x="221" y="362"/>
                  </a:lnTo>
                  <a:cubicBezTo>
                    <a:pt x="179" y="368"/>
                    <a:pt x="177" y="374"/>
                    <a:pt x="149" y="385"/>
                  </a:cubicBezTo>
                  <a:lnTo>
                    <a:pt x="149" y="385"/>
                  </a:lnTo>
                  <a:cubicBezTo>
                    <a:pt x="163" y="380"/>
                    <a:pt x="190" y="380"/>
                    <a:pt x="196" y="380"/>
                  </a:cubicBezTo>
                  <a:lnTo>
                    <a:pt x="146" y="387"/>
                  </a:lnTo>
                  <a:cubicBezTo>
                    <a:pt x="130" y="393"/>
                    <a:pt x="135" y="394"/>
                    <a:pt x="147" y="394"/>
                  </a:cubicBezTo>
                  <a:cubicBezTo>
                    <a:pt x="160" y="394"/>
                    <a:pt x="180" y="393"/>
                    <a:pt x="196" y="393"/>
                  </a:cubicBezTo>
                  <a:cubicBezTo>
                    <a:pt x="183" y="399"/>
                    <a:pt x="171" y="399"/>
                    <a:pt x="158" y="399"/>
                  </a:cubicBezTo>
                  <a:cubicBezTo>
                    <a:pt x="146" y="401"/>
                    <a:pt x="144" y="402"/>
                    <a:pt x="149" y="402"/>
                  </a:cubicBezTo>
                  <a:cubicBezTo>
                    <a:pt x="157" y="402"/>
                    <a:pt x="187" y="399"/>
                    <a:pt x="196" y="399"/>
                  </a:cubicBezTo>
                  <a:cubicBezTo>
                    <a:pt x="214" y="399"/>
                    <a:pt x="208" y="405"/>
                    <a:pt x="152" y="412"/>
                  </a:cubicBezTo>
                  <a:lnTo>
                    <a:pt x="189" y="412"/>
                  </a:lnTo>
                  <a:cubicBezTo>
                    <a:pt x="158" y="418"/>
                    <a:pt x="158" y="424"/>
                    <a:pt x="177" y="430"/>
                  </a:cubicBezTo>
                  <a:cubicBezTo>
                    <a:pt x="189" y="424"/>
                    <a:pt x="208" y="424"/>
                    <a:pt x="245" y="418"/>
                  </a:cubicBezTo>
                  <a:cubicBezTo>
                    <a:pt x="254" y="417"/>
                    <a:pt x="260" y="416"/>
                    <a:pt x="264" y="416"/>
                  </a:cubicBezTo>
                  <a:lnTo>
                    <a:pt x="264" y="416"/>
                  </a:lnTo>
                  <a:cubicBezTo>
                    <a:pt x="259" y="417"/>
                    <a:pt x="254" y="418"/>
                    <a:pt x="270" y="418"/>
                  </a:cubicBezTo>
                  <a:cubicBezTo>
                    <a:pt x="245" y="418"/>
                    <a:pt x="227" y="424"/>
                    <a:pt x="208" y="424"/>
                  </a:cubicBezTo>
                  <a:cubicBezTo>
                    <a:pt x="127" y="443"/>
                    <a:pt x="196" y="443"/>
                    <a:pt x="177" y="455"/>
                  </a:cubicBezTo>
                  <a:lnTo>
                    <a:pt x="214" y="455"/>
                  </a:lnTo>
                  <a:cubicBezTo>
                    <a:pt x="152" y="468"/>
                    <a:pt x="221" y="468"/>
                    <a:pt x="196" y="474"/>
                  </a:cubicBezTo>
                  <a:cubicBezTo>
                    <a:pt x="216" y="474"/>
                    <a:pt x="267" y="466"/>
                    <a:pt x="287" y="466"/>
                  </a:cubicBezTo>
                  <a:cubicBezTo>
                    <a:pt x="292" y="466"/>
                    <a:pt x="295" y="466"/>
                    <a:pt x="295" y="468"/>
                  </a:cubicBezTo>
                  <a:cubicBezTo>
                    <a:pt x="302" y="467"/>
                    <a:pt x="306" y="466"/>
                    <a:pt x="307" y="466"/>
                  </a:cubicBezTo>
                  <a:cubicBezTo>
                    <a:pt x="314" y="466"/>
                    <a:pt x="222" y="481"/>
                    <a:pt x="196" y="486"/>
                  </a:cubicBezTo>
                  <a:cubicBezTo>
                    <a:pt x="213" y="486"/>
                    <a:pt x="218" y="489"/>
                    <a:pt x="220" y="491"/>
                  </a:cubicBezTo>
                  <a:lnTo>
                    <a:pt x="220" y="491"/>
                  </a:lnTo>
                  <a:cubicBezTo>
                    <a:pt x="230" y="489"/>
                    <a:pt x="238" y="488"/>
                    <a:pt x="242" y="488"/>
                  </a:cubicBezTo>
                  <a:cubicBezTo>
                    <a:pt x="247" y="488"/>
                    <a:pt x="245" y="489"/>
                    <a:pt x="233" y="493"/>
                  </a:cubicBezTo>
                  <a:cubicBezTo>
                    <a:pt x="227" y="499"/>
                    <a:pt x="196" y="505"/>
                    <a:pt x="196" y="505"/>
                  </a:cubicBezTo>
                  <a:cubicBezTo>
                    <a:pt x="206" y="504"/>
                    <a:pt x="213" y="503"/>
                    <a:pt x="218" y="503"/>
                  </a:cubicBezTo>
                  <a:cubicBezTo>
                    <a:pt x="233" y="503"/>
                    <a:pt x="231" y="507"/>
                    <a:pt x="241" y="507"/>
                  </a:cubicBezTo>
                  <a:cubicBezTo>
                    <a:pt x="243" y="507"/>
                    <a:pt x="246" y="507"/>
                    <a:pt x="250" y="506"/>
                  </a:cubicBezTo>
                  <a:lnTo>
                    <a:pt x="250" y="506"/>
                  </a:lnTo>
                  <a:cubicBezTo>
                    <a:pt x="248" y="507"/>
                    <a:pt x="244" y="509"/>
                    <a:pt x="239" y="511"/>
                  </a:cubicBezTo>
                  <a:lnTo>
                    <a:pt x="283" y="505"/>
                  </a:lnTo>
                  <a:lnTo>
                    <a:pt x="283" y="505"/>
                  </a:lnTo>
                  <a:lnTo>
                    <a:pt x="258" y="511"/>
                  </a:lnTo>
                  <a:cubicBezTo>
                    <a:pt x="239" y="511"/>
                    <a:pt x="227" y="518"/>
                    <a:pt x="214" y="518"/>
                  </a:cubicBezTo>
                  <a:cubicBezTo>
                    <a:pt x="208" y="519"/>
                    <a:pt x="206" y="519"/>
                    <a:pt x="206" y="519"/>
                  </a:cubicBezTo>
                  <a:cubicBezTo>
                    <a:pt x="209" y="519"/>
                    <a:pt x="257" y="511"/>
                    <a:pt x="277" y="511"/>
                  </a:cubicBezTo>
                  <a:cubicBezTo>
                    <a:pt x="302" y="511"/>
                    <a:pt x="264" y="518"/>
                    <a:pt x="245" y="518"/>
                  </a:cubicBezTo>
                  <a:cubicBezTo>
                    <a:pt x="215" y="518"/>
                    <a:pt x="232" y="518"/>
                    <a:pt x="216" y="523"/>
                  </a:cubicBezTo>
                  <a:lnTo>
                    <a:pt x="216" y="523"/>
                  </a:lnTo>
                  <a:cubicBezTo>
                    <a:pt x="223" y="522"/>
                    <a:pt x="247" y="519"/>
                    <a:pt x="251" y="518"/>
                  </a:cubicBezTo>
                  <a:lnTo>
                    <a:pt x="251" y="518"/>
                  </a:lnTo>
                  <a:cubicBezTo>
                    <a:pt x="246" y="524"/>
                    <a:pt x="257" y="524"/>
                    <a:pt x="214" y="530"/>
                  </a:cubicBezTo>
                  <a:cubicBezTo>
                    <a:pt x="231" y="530"/>
                    <a:pt x="234" y="533"/>
                    <a:pt x="241" y="533"/>
                  </a:cubicBezTo>
                  <a:cubicBezTo>
                    <a:pt x="245" y="533"/>
                    <a:pt x="250" y="532"/>
                    <a:pt x="258" y="530"/>
                  </a:cubicBezTo>
                  <a:cubicBezTo>
                    <a:pt x="264" y="530"/>
                    <a:pt x="277" y="524"/>
                    <a:pt x="302" y="518"/>
                  </a:cubicBezTo>
                  <a:cubicBezTo>
                    <a:pt x="308" y="524"/>
                    <a:pt x="320" y="524"/>
                    <a:pt x="302" y="524"/>
                  </a:cubicBezTo>
                  <a:lnTo>
                    <a:pt x="289" y="524"/>
                  </a:lnTo>
                  <a:cubicBezTo>
                    <a:pt x="297" y="524"/>
                    <a:pt x="295" y="527"/>
                    <a:pt x="303" y="527"/>
                  </a:cubicBezTo>
                  <a:cubicBezTo>
                    <a:pt x="307" y="527"/>
                    <a:pt x="314" y="526"/>
                    <a:pt x="326" y="524"/>
                  </a:cubicBezTo>
                  <a:lnTo>
                    <a:pt x="326" y="524"/>
                  </a:lnTo>
                  <a:lnTo>
                    <a:pt x="270" y="536"/>
                  </a:lnTo>
                  <a:cubicBezTo>
                    <a:pt x="283" y="534"/>
                    <a:pt x="290" y="533"/>
                    <a:pt x="296" y="533"/>
                  </a:cubicBezTo>
                  <a:cubicBezTo>
                    <a:pt x="306" y="533"/>
                    <a:pt x="306" y="536"/>
                    <a:pt x="314" y="536"/>
                  </a:cubicBezTo>
                  <a:cubicBezTo>
                    <a:pt x="264" y="542"/>
                    <a:pt x="214" y="549"/>
                    <a:pt x="208" y="555"/>
                  </a:cubicBezTo>
                  <a:lnTo>
                    <a:pt x="252" y="549"/>
                  </a:lnTo>
                  <a:lnTo>
                    <a:pt x="252" y="549"/>
                  </a:lnTo>
                  <a:cubicBezTo>
                    <a:pt x="258" y="555"/>
                    <a:pt x="245" y="555"/>
                    <a:pt x="221" y="561"/>
                  </a:cubicBezTo>
                  <a:cubicBezTo>
                    <a:pt x="217" y="562"/>
                    <a:pt x="217" y="562"/>
                    <a:pt x="220" y="562"/>
                  </a:cubicBezTo>
                  <a:cubicBezTo>
                    <a:pt x="231" y="562"/>
                    <a:pt x="284" y="557"/>
                    <a:pt x="305" y="557"/>
                  </a:cubicBezTo>
                  <a:cubicBezTo>
                    <a:pt x="314" y="557"/>
                    <a:pt x="318" y="558"/>
                    <a:pt x="308" y="561"/>
                  </a:cubicBezTo>
                  <a:cubicBezTo>
                    <a:pt x="252" y="567"/>
                    <a:pt x="252" y="567"/>
                    <a:pt x="233" y="574"/>
                  </a:cubicBezTo>
                  <a:cubicBezTo>
                    <a:pt x="240" y="574"/>
                    <a:pt x="246" y="572"/>
                    <a:pt x="252" y="570"/>
                  </a:cubicBezTo>
                  <a:lnTo>
                    <a:pt x="252" y="570"/>
                  </a:lnTo>
                  <a:cubicBezTo>
                    <a:pt x="252" y="570"/>
                    <a:pt x="253" y="570"/>
                    <a:pt x="253" y="570"/>
                  </a:cubicBezTo>
                  <a:cubicBezTo>
                    <a:pt x="259" y="570"/>
                    <a:pt x="281" y="567"/>
                    <a:pt x="264" y="567"/>
                  </a:cubicBezTo>
                  <a:cubicBezTo>
                    <a:pt x="262" y="568"/>
                    <a:pt x="260" y="568"/>
                    <a:pt x="258" y="568"/>
                  </a:cubicBezTo>
                  <a:lnTo>
                    <a:pt x="258" y="568"/>
                  </a:lnTo>
                  <a:cubicBezTo>
                    <a:pt x="260" y="568"/>
                    <a:pt x="262" y="567"/>
                    <a:pt x="264" y="567"/>
                  </a:cubicBezTo>
                  <a:cubicBezTo>
                    <a:pt x="275" y="565"/>
                    <a:pt x="280" y="565"/>
                    <a:pt x="283" y="565"/>
                  </a:cubicBezTo>
                  <a:cubicBezTo>
                    <a:pt x="290" y="565"/>
                    <a:pt x="287" y="567"/>
                    <a:pt x="295" y="567"/>
                  </a:cubicBezTo>
                  <a:cubicBezTo>
                    <a:pt x="177" y="586"/>
                    <a:pt x="270" y="586"/>
                    <a:pt x="214" y="605"/>
                  </a:cubicBezTo>
                  <a:cubicBezTo>
                    <a:pt x="237" y="601"/>
                    <a:pt x="247" y="599"/>
                    <a:pt x="251" y="599"/>
                  </a:cubicBezTo>
                  <a:cubicBezTo>
                    <a:pt x="258" y="599"/>
                    <a:pt x="241" y="605"/>
                    <a:pt x="258" y="605"/>
                  </a:cubicBezTo>
                  <a:cubicBezTo>
                    <a:pt x="189" y="611"/>
                    <a:pt x="270" y="605"/>
                    <a:pt x="233" y="617"/>
                  </a:cubicBezTo>
                  <a:lnTo>
                    <a:pt x="295" y="605"/>
                  </a:lnTo>
                  <a:lnTo>
                    <a:pt x="295" y="605"/>
                  </a:lnTo>
                  <a:cubicBezTo>
                    <a:pt x="285" y="608"/>
                    <a:pt x="288" y="609"/>
                    <a:pt x="297" y="609"/>
                  </a:cubicBezTo>
                  <a:cubicBezTo>
                    <a:pt x="311" y="609"/>
                    <a:pt x="339" y="606"/>
                    <a:pt x="344" y="606"/>
                  </a:cubicBezTo>
                  <a:cubicBezTo>
                    <a:pt x="348" y="606"/>
                    <a:pt x="343" y="608"/>
                    <a:pt x="320" y="611"/>
                  </a:cubicBezTo>
                  <a:cubicBezTo>
                    <a:pt x="302" y="617"/>
                    <a:pt x="270" y="617"/>
                    <a:pt x="258" y="617"/>
                  </a:cubicBezTo>
                  <a:cubicBezTo>
                    <a:pt x="202" y="633"/>
                    <a:pt x="280" y="627"/>
                    <a:pt x="265" y="631"/>
                  </a:cubicBezTo>
                  <a:lnTo>
                    <a:pt x="265" y="631"/>
                  </a:lnTo>
                  <a:cubicBezTo>
                    <a:pt x="291" y="627"/>
                    <a:pt x="320" y="623"/>
                    <a:pt x="339" y="623"/>
                  </a:cubicBezTo>
                  <a:cubicBezTo>
                    <a:pt x="308" y="630"/>
                    <a:pt x="270" y="642"/>
                    <a:pt x="258" y="642"/>
                  </a:cubicBezTo>
                  <a:cubicBezTo>
                    <a:pt x="277" y="642"/>
                    <a:pt x="295" y="642"/>
                    <a:pt x="270" y="648"/>
                  </a:cubicBezTo>
                  <a:lnTo>
                    <a:pt x="245" y="648"/>
                  </a:lnTo>
                  <a:cubicBezTo>
                    <a:pt x="227" y="655"/>
                    <a:pt x="258" y="655"/>
                    <a:pt x="283" y="655"/>
                  </a:cubicBezTo>
                  <a:cubicBezTo>
                    <a:pt x="233" y="661"/>
                    <a:pt x="258" y="667"/>
                    <a:pt x="233" y="673"/>
                  </a:cubicBezTo>
                  <a:cubicBezTo>
                    <a:pt x="242" y="672"/>
                    <a:pt x="248" y="672"/>
                    <a:pt x="252" y="672"/>
                  </a:cubicBezTo>
                  <a:cubicBezTo>
                    <a:pt x="266" y="672"/>
                    <a:pt x="246" y="678"/>
                    <a:pt x="254" y="678"/>
                  </a:cubicBezTo>
                  <a:cubicBezTo>
                    <a:pt x="257" y="678"/>
                    <a:pt x="265" y="677"/>
                    <a:pt x="279" y="675"/>
                  </a:cubicBezTo>
                  <a:lnTo>
                    <a:pt x="279" y="675"/>
                  </a:lnTo>
                  <a:cubicBezTo>
                    <a:pt x="272" y="677"/>
                    <a:pt x="268" y="679"/>
                    <a:pt x="264" y="679"/>
                  </a:cubicBezTo>
                  <a:cubicBezTo>
                    <a:pt x="289" y="679"/>
                    <a:pt x="339" y="673"/>
                    <a:pt x="345" y="673"/>
                  </a:cubicBezTo>
                  <a:lnTo>
                    <a:pt x="289" y="679"/>
                  </a:lnTo>
                  <a:cubicBezTo>
                    <a:pt x="221" y="686"/>
                    <a:pt x="277" y="686"/>
                    <a:pt x="245" y="692"/>
                  </a:cubicBezTo>
                  <a:cubicBezTo>
                    <a:pt x="255" y="691"/>
                    <a:pt x="260" y="690"/>
                    <a:pt x="263" y="690"/>
                  </a:cubicBezTo>
                  <a:cubicBezTo>
                    <a:pt x="271" y="690"/>
                    <a:pt x="262" y="694"/>
                    <a:pt x="268" y="694"/>
                  </a:cubicBezTo>
                  <a:cubicBezTo>
                    <a:pt x="271" y="694"/>
                    <a:pt x="275" y="693"/>
                    <a:pt x="283" y="692"/>
                  </a:cubicBezTo>
                  <a:lnTo>
                    <a:pt x="302" y="692"/>
                  </a:lnTo>
                  <a:cubicBezTo>
                    <a:pt x="314" y="692"/>
                    <a:pt x="321" y="689"/>
                    <a:pt x="328" y="689"/>
                  </a:cubicBezTo>
                  <a:cubicBezTo>
                    <a:pt x="331" y="689"/>
                    <a:pt x="335" y="690"/>
                    <a:pt x="339" y="692"/>
                  </a:cubicBezTo>
                  <a:cubicBezTo>
                    <a:pt x="339" y="692"/>
                    <a:pt x="277" y="698"/>
                    <a:pt x="283" y="698"/>
                  </a:cubicBezTo>
                  <a:cubicBezTo>
                    <a:pt x="245" y="704"/>
                    <a:pt x="289" y="704"/>
                    <a:pt x="295" y="704"/>
                  </a:cubicBezTo>
                  <a:cubicBezTo>
                    <a:pt x="277" y="704"/>
                    <a:pt x="279" y="705"/>
                    <a:pt x="286" y="706"/>
                  </a:cubicBezTo>
                  <a:lnTo>
                    <a:pt x="286" y="706"/>
                  </a:lnTo>
                  <a:cubicBezTo>
                    <a:pt x="289" y="706"/>
                    <a:pt x="292" y="705"/>
                    <a:pt x="295" y="704"/>
                  </a:cubicBezTo>
                  <a:lnTo>
                    <a:pt x="295" y="704"/>
                  </a:lnTo>
                  <a:cubicBezTo>
                    <a:pt x="292" y="705"/>
                    <a:pt x="289" y="706"/>
                    <a:pt x="287" y="706"/>
                  </a:cubicBezTo>
                  <a:lnTo>
                    <a:pt x="287" y="706"/>
                  </a:lnTo>
                  <a:cubicBezTo>
                    <a:pt x="286" y="706"/>
                    <a:pt x="286" y="706"/>
                    <a:pt x="286" y="706"/>
                  </a:cubicBezTo>
                  <a:lnTo>
                    <a:pt x="286" y="706"/>
                  </a:lnTo>
                  <a:cubicBezTo>
                    <a:pt x="274" y="709"/>
                    <a:pt x="273" y="710"/>
                    <a:pt x="278" y="710"/>
                  </a:cubicBezTo>
                  <a:lnTo>
                    <a:pt x="278" y="710"/>
                  </a:lnTo>
                  <a:cubicBezTo>
                    <a:pt x="276" y="712"/>
                    <a:pt x="278" y="713"/>
                    <a:pt x="264" y="717"/>
                  </a:cubicBezTo>
                  <a:lnTo>
                    <a:pt x="227" y="717"/>
                  </a:lnTo>
                  <a:cubicBezTo>
                    <a:pt x="225" y="719"/>
                    <a:pt x="229" y="720"/>
                    <a:pt x="236" y="720"/>
                  </a:cubicBezTo>
                  <a:cubicBezTo>
                    <a:pt x="250" y="720"/>
                    <a:pt x="277" y="717"/>
                    <a:pt x="289" y="717"/>
                  </a:cubicBezTo>
                  <a:cubicBezTo>
                    <a:pt x="252" y="729"/>
                    <a:pt x="295" y="736"/>
                    <a:pt x="320" y="736"/>
                  </a:cubicBezTo>
                  <a:cubicBezTo>
                    <a:pt x="314" y="736"/>
                    <a:pt x="283" y="742"/>
                    <a:pt x="302" y="742"/>
                  </a:cubicBezTo>
                  <a:cubicBezTo>
                    <a:pt x="306" y="742"/>
                    <a:pt x="324" y="739"/>
                    <a:pt x="328" y="739"/>
                  </a:cubicBezTo>
                  <a:cubicBezTo>
                    <a:pt x="330" y="739"/>
                    <a:pt x="328" y="740"/>
                    <a:pt x="320" y="742"/>
                  </a:cubicBezTo>
                  <a:cubicBezTo>
                    <a:pt x="338" y="742"/>
                    <a:pt x="294" y="747"/>
                    <a:pt x="289" y="753"/>
                  </a:cubicBezTo>
                  <a:lnTo>
                    <a:pt x="289" y="753"/>
                  </a:lnTo>
                  <a:cubicBezTo>
                    <a:pt x="294" y="752"/>
                    <a:pt x="306" y="751"/>
                    <a:pt x="314" y="749"/>
                  </a:cubicBezTo>
                  <a:lnTo>
                    <a:pt x="314" y="749"/>
                  </a:lnTo>
                  <a:cubicBezTo>
                    <a:pt x="266" y="760"/>
                    <a:pt x="362" y="755"/>
                    <a:pt x="326" y="767"/>
                  </a:cubicBezTo>
                  <a:cubicBezTo>
                    <a:pt x="334" y="767"/>
                    <a:pt x="308" y="771"/>
                    <a:pt x="291" y="773"/>
                  </a:cubicBezTo>
                  <a:lnTo>
                    <a:pt x="291" y="773"/>
                  </a:lnTo>
                  <a:cubicBezTo>
                    <a:pt x="288" y="773"/>
                    <a:pt x="285" y="773"/>
                    <a:pt x="283" y="773"/>
                  </a:cubicBezTo>
                  <a:cubicBezTo>
                    <a:pt x="277" y="774"/>
                    <a:pt x="275" y="775"/>
                    <a:pt x="277" y="775"/>
                  </a:cubicBezTo>
                  <a:cubicBezTo>
                    <a:pt x="278" y="775"/>
                    <a:pt x="284" y="774"/>
                    <a:pt x="291" y="773"/>
                  </a:cubicBezTo>
                  <a:lnTo>
                    <a:pt x="291" y="773"/>
                  </a:lnTo>
                  <a:cubicBezTo>
                    <a:pt x="304" y="774"/>
                    <a:pt x="317" y="776"/>
                    <a:pt x="335" y="776"/>
                  </a:cubicBezTo>
                  <a:cubicBezTo>
                    <a:pt x="346" y="776"/>
                    <a:pt x="360" y="775"/>
                    <a:pt x="376" y="773"/>
                  </a:cubicBezTo>
                  <a:lnTo>
                    <a:pt x="376" y="773"/>
                  </a:lnTo>
                  <a:cubicBezTo>
                    <a:pt x="358" y="779"/>
                    <a:pt x="339" y="779"/>
                    <a:pt x="326" y="779"/>
                  </a:cubicBezTo>
                  <a:cubicBezTo>
                    <a:pt x="331" y="784"/>
                    <a:pt x="336" y="785"/>
                    <a:pt x="358" y="785"/>
                  </a:cubicBezTo>
                  <a:lnTo>
                    <a:pt x="358" y="785"/>
                  </a:lnTo>
                  <a:cubicBezTo>
                    <a:pt x="380" y="778"/>
                    <a:pt x="401" y="775"/>
                    <a:pt x="414" y="775"/>
                  </a:cubicBezTo>
                  <a:cubicBezTo>
                    <a:pt x="424" y="775"/>
                    <a:pt x="429" y="777"/>
                    <a:pt x="426" y="779"/>
                  </a:cubicBezTo>
                  <a:lnTo>
                    <a:pt x="420" y="779"/>
                  </a:lnTo>
                  <a:cubicBezTo>
                    <a:pt x="420" y="782"/>
                    <a:pt x="425" y="782"/>
                    <a:pt x="430" y="782"/>
                  </a:cubicBezTo>
                  <a:cubicBezTo>
                    <a:pt x="435" y="782"/>
                    <a:pt x="442" y="782"/>
                    <a:pt x="445" y="785"/>
                  </a:cubicBezTo>
                  <a:cubicBezTo>
                    <a:pt x="432" y="789"/>
                    <a:pt x="429" y="789"/>
                    <a:pt x="426" y="789"/>
                  </a:cubicBezTo>
                  <a:cubicBezTo>
                    <a:pt x="423" y="789"/>
                    <a:pt x="420" y="789"/>
                    <a:pt x="407" y="792"/>
                  </a:cubicBezTo>
                  <a:cubicBezTo>
                    <a:pt x="339" y="798"/>
                    <a:pt x="364" y="804"/>
                    <a:pt x="358" y="804"/>
                  </a:cubicBezTo>
                  <a:lnTo>
                    <a:pt x="401" y="804"/>
                  </a:lnTo>
                  <a:cubicBezTo>
                    <a:pt x="420" y="804"/>
                    <a:pt x="364" y="810"/>
                    <a:pt x="364" y="810"/>
                  </a:cubicBezTo>
                  <a:lnTo>
                    <a:pt x="487" y="799"/>
                  </a:lnTo>
                  <a:lnTo>
                    <a:pt x="487" y="799"/>
                  </a:lnTo>
                  <a:cubicBezTo>
                    <a:pt x="468" y="801"/>
                    <a:pt x="429" y="810"/>
                    <a:pt x="407" y="810"/>
                  </a:cubicBezTo>
                  <a:cubicBezTo>
                    <a:pt x="412" y="812"/>
                    <a:pt x="423" y="813"/>
                    <a:pt x="437" y="813"/>
                  </a:cubicBezTo>
                  <a:cubicBezTo>
                    <a:pt x="465" y="813"/>
                    <a:pt x="507" y="810"/>
                    <a:pt x="536" y="810"/>
                  </a:cubicBezTo>
                  <a:lnTo>
                    <a:pt x="536" y="810"/>
                  </a:lnTo>
                  <a:cubicBezTo>
                    <a:pt x="532" y="810"/>
                    <a:pt x="557" y="811"/>
                    <a:pt x="557" y="817"/>
                  </a:cubicBezTo>
                  <a:cubicBezTo>
                    <a:pt x="550" y="818"/>
                    <a:pt x="547" y="818"/>
                    <a:pt x="545" y="818"/>
                  </a:cubicBezTo>
                  <a:cubicBezTo>
                    <a:pt x="540" y="818"/>
                    <a:pt x="549" y="815"/>
                    <a:pt x="544" y="815"/>
                  </a:cubicBezTo>
                  <a:cubicBezTo>
                    <a:pt x="542" y="815"/>
                    <a:pt x="539" y="815"/>
                    <a:pt x="532" y="817"/>
                  </a:cubicBezTo>
                  <a:lnTo>
                    <a:pt x="495" y="823"/>
                  </a:lnTo>
                  <a:cubicBezTo>
                    <a:pt x="488" y="823"/>
                    <a:pt x="432" y="835"/>
                    <a:pt x="401" y="835"/>
                  </a:cubicBezTo>
                  <a:cubicBezTo>
                    <a:pt x="426" y="835"/>
                    <a:pt x="401" y="848"/>
                    <a:pt x="395" y="854"/>
                  </a:cubicBezTo>
                  <a:cubicBezTo>
                    <a:pt x="423" y="849"/>
                    <a:pt x="435" y="848"/>
                    <a:pt x="443" y="848"/>
                  </a:cubicBezTo>
                  <a:cubicBezTo>
                    <a:pt x="451" y="848"/>
                    <a:pt x="454" y="850"/>
                    <a:pt x="465" y="850"/>
                  </a:cubicBezTo>
                  <a:cubicBezTo>
                    <a:pt x="472" y="850"/>
                    <a:pt x="481" y="849"/>
                    <a:pt x="495" y="848"/>
                  </a:cubicBezTo>
                  <a:cubicBezTo>
                    <a:pt x="513" y="848"/>
                    <a:pt x="445" y="854"/>
                    <a:pt x="426" y="860"/>
                  </a:cubicBezTo>
                  <a:cubicBezTo>
                    <a:pt x="457" y="860"/>
                    <a:pt x="439" y="873"/>
                    <a:pt x="445" y="873"/>
                  </a:cubicBezTo>
                  <a:cubicBezTo>
                    <a:pt x="445" y="873"/>
                    <a:pt x="439" y="879"/>
                    <a:pt x="432" y="879"/>
                  </a:cubicBezTo>
                  <a:cubicBezTo>
                    <a:pt x="452" y="879"/>
                    <a:pt x="440" y="887"/>
                    <a:pt x="467" y="887"/>
                  </a:cubicBezTo>
                  <a:cubicBezTo>
                    <a:pt x="472" y="887"/>
                    <a:pt x="478" y="887"/>
                    <a:pt x="487" y="886"/>
                  </a:cubicBezTo>
                  <a:lnTo>
                    <a:pt x="487" y="886"/>
                  </a:lnTo>
                  <a:cubicBezTo>
                    <a:pt x="477" y="887"/>
                    <a:pt x="467" y="891"/>
                    <a:pt x="457" y="891"/>
                  </a:cubicBezTo>
                  <a:cubicBezTo>
                    <a:pt x="454" y="892"/>
                    <a:pt x="454" y="893"/>
                    <a:pt x="456" y="893"/>
                  </a:cubicBezTo>
                  <a:cubicBezTo>
                    <a:pt x="459" y="893"/>
                    <a:pt x="464" y="892"/>
                    <a:pt x="470" y="891"/>
                  </a:cubicBezTo>
                  <a:lnTo>
                    <a:pt x="470" y="891"/>
                  </a:lnTo>
                  <a:cubicBezTo>
                    <a:pt x="507" y="891"/>
                    <a:pt x="445" y="904"/>
                    <a:pt x="495" y="904"/>
                  </a:cubicBezTo>
                  <a:lnTo>
                    <a:pt x="463" y="904"/>
                  </a:lnTo>
                  <a:cubicBezTo>
                    <a:pt x="476" y="910"/>
                    <a:pt x="470" y="910"/>
                    <a:pt x="513" y="910"/>
                  </a:cubicBezTo>
                  <a:cubicBezTo>
                    <a:pt x="495" y="910"/>
                    <a:pt x="476" y="916"/>
                    <a:pt x="457" y="916"/>
                  </a:cubicBezTo>
                  <a:cubicBezTo>
                    <a:pt x="452" y="918"/>
                    <a:pt x="452" y="918"/>
                    <a:pt x="454" y="918"/>
                  </a:cubicBezTo>
                  <a:cubicBezTo>
                    <a:pt x="462" y="918"/>
                    <a:pt x="491" y="914"/>
                    <a:pt x="501" y="914"/>
                  </a:cubicBezTo>
                  <a:cubicBezTo>
                    <a:pt x="504" y="914"/>
                    <a:pt x="505" y="915"/>
                    <a:pt x="501" y="916"/>
                  </a:cubicBezTo>
                  <a:cubicBezTo>
                    <a:pt x="495" y="922"/>
                    <a:pt x="470" y="922"/>
                    <a:pt x="463" y="922"/>
                  </a:cubicBezTo>
                  <a:cubicBezTo>
                    <a:pt x="495" y="922"/>
                    <a:pt x="495" y="929"/>
                    <a:pt x="507" y="929"/>
                  </a:cubicBezTo>
                  <a:cubicBezTo>
                    <a:pt x="488" y="935"/>
                    <a:pt x="476" y="935"/>
                    <a:pt x="457" y="941"/>
                  </a:cubicBezTo>
                  <a:cubicBezTo>
                    <a:pt x="457" y="960"/>
                    <a:pt x="451" y="985"/>
                    <a:pt x="513" y="997"/>
                  </a:cubicBezTo>
                  <a:cubicBezTo>
                    <a:pt x="488" y="1002"/>
                    <a:pt x="475" y="1003"/>
                    <a:pt x="467" y="1003"/>
                  </a:cubicBezTo>
                  <a:cubicBezTo>
                    <a:pt x="459" y="1003"/>
                    <a:pt x="455" y="1002"/>
                    <a:pt x="447" y="1002"/>
                  </a:cubicBezTo>
                  <a:cubicBezTo>
                    <a:pt x="442" y="1002"/>
                    <a:pt x="436" y="1002"/>
                    <a:pt x="426" y="1003"/>
                  </a:cubicBezTo>
                  <a:cubicBezTo>
                    <a:pt x="437" y="1002"/>
                    <a:pt x="445" y="1002"/>
                    <a:pt x="449" y="1002"/>
                  </a:cubicBezTo>
                  <a:cubicBezTo>
                    <a:pt x="467" y="1002"/>
                    <a:pt x="444" y="1010"/>
                    <a:pt x="463" y="1010"/>
                  </a:cubicBezTo>
                  <a:lnTo>
                    <a:pt x="451" y="1010"/>
                  </a:lnTo>
                  <a:cubicBezTo>
                    <a:pt x="470" y="1010"/>
                    <a:pt x="432" y="1022"/>
                    <a:pt x="451" y="1022"/>
                  </a:cubicBezTo>
                  <a:lnTo>
                    <a:pt x="463" y="1016"/>
                  </a:lnTo>
                  <a:cubicBezTo>
                    <a:pt x="496" y="1016"/>
                    <a:pt x="418" y="1030"/>
                    <a:pt x="442" y="1030"/>
                  </a:cubicBezTo>
                  <a:cubicBezTo>
                    <a:pt x="446" y="1030"/>
                    <a:pt x="453" y="1029"/>
                    <a:pt x="463" y="1028"/>
                  </a:cubicBezTo>
                  <a:lnTo>
                    <a:pt x="463" y="1028"/>
                  </a:lnTo>
                  <a:lnTo>
                    <a:pt x="420" y="1035"/>
                  </a:lnTo>
                  <a:cubicBezTo>
                    <a:pt x="434" y="1033"/>
                    <a:pt x="442" y="1033"/>
                    <a:pt x="445" y="1033"/>
                  </a:cubicBezTo>
                  <a:cubicBezTo>
                    <a:pt x="455" y="1033"/>
                    <a:pt x="433" y="1036"/>
                    <a:pt x="438" y="1036"/>
                  </a:cubicBezTo>
                  <a:cubicBezTo>
                    <a:pt x="440" y="1036"/>
                    <a:pt x="445" y="1036"/>
                    <a:pt x="457" y="1035"/>
                  </a:cubicBezTo>
                  <a:lnTo>
                    <a:pt x="457" y="1035"/>
                  </a:lnTo>
                  <a:lnTo>
                    <a:pt x="445" y="1041"/>
                  </a:lnTo>
                  <a:cubicBezTo>
                    <a:pt x="432" y="1044"/>
                    <a:pt x="451" y="1044"/>
                    <a:pt x="467" y="1044"/>
                  </a:cubicBezTo>
                  <a:cubicBezTo>
                    <a:pt x="482" y="1044"/>
                    <a:pt x="495" y="1044"/>
                    <a:pt x="470" y="1047"/>
                  </a:cubicBezTo>
                  <a:cubicBezTo>
                    <a:pt x="473" y="1050"/>
                    <a:pt x="479" y="1052"/>
                    <a:pt x="491" y="1052"/>
                  </a:cubicBezTo>
                  <a:cubicBezTo>
                    <a:pt x="502" y="1052"/>
                    <a:pt x="520" y="1050"/>
                    <a:pt x="544" y="1047"/>
                  </a:cubicBezTo>
                  <a:lnTo>
                    <a:pt x="544" y="1047"/>
                  </a:lnTo>
                  <a:cubicBezTo>
                    <a:pt x="526" y="1053"/>
                    <a:pt x="495" y="1053"/>
                    <a:pt x="476" y="1059"/>
                  </a:cubicBezTo>
                  <a:cubicBezTo>
                    <a:pt x="507" y="1066"/>
                    <a:pt x="495" y="1091"/>
                    <a:pt x="563" y="1091"/>
                  </a:cubicBezTo>
                  <a:cubicBezTo>
                    <a:pt x="557" y="1097"/>
                    <a:pt x="544" y="1097"/>
                    <a:pt x="532" y="1097"/>
                  </a:cubicBezTo>
                  <a:cubicBezTo>
                    <a:pt x="582" y="1097"/>
                    <a:pt x="516" y="1113"/>
                    <a:pt x="545" y="1113"/>
                  </a:cubicBezTo>
                  <a:cubicBezTo>
                    <a:pt x="552" y="1113"/>
                    <a:pt x="566" y="1112"/>
                    <a:pt x="588" y="1109"/>
                  </a:cubicBezTo>
                  <a:lnTo>
                    <a:pt x="638" y="1109"/>
                  </a:lnTo>
                  <a:cubicBezTo>
                    <a:pt x="619" y="1109"/>
                    <a:pt x="588" y="1116"/>
                    <a:pt x="569" y="1122"/>
                  </a:cubicBezTo>
                  <a:cubicBezTo>
                    <a:pt x="576" y="1120"/>
                    <a:pt x="580" y="1120"/>
                    <a:pt x="584" y="1120"/>
                  </a:cubicBezTo>
                  <a:cubicBezTo>
                    <a:pt x="592" y="1120"/>
                    <a:pt x="592" y="1124"/>
                    <a:pt x="605" y="1124"/>
                  </a:cubicBezTo>
                  <a:cubicBezTo>
                    <a:pt x="610" y="1124"/>
                    <a:pt x="616" y="1123"/>
                    <a:pt x="625" y="1122"/>
                  </a:cubicBezTo>
                  <a:lnTo>
                    <a:pt x="625" y="1122"/>
                  </a:lnTo>
                  <a:cubicBezTo>
                    <a:pt x="601" y="1128"/>
                    <a:pt x="594" y="1128"/>
                    <a:pt x="582" y="1128"/>
                  </a:cubicBezTo>
                  <a:cubicBezTo>
                    <a:pt x="579" y="1131"/>
                    <a:pt x="594" y="1131"/>
                    <a:pt x="609" y="1131"/>
                  </a:cubicBezTo>
                  <a:cubicBezTo>
                    <a:pt x="624" y="1131"/>
                    <a:pt x="638" y="1131"/>
                    <a:pt x="632" y="1134"/>
                  </a:cubicBezTo>
                  <a:lnTo>
                    <a:pt x="607" y="1134"/>
                  </a:lnTo>
                  <a:cubicBezTo>
                    <a:pt x="526" y="1165"/>
                    <a:pt x="470" y="1203"/>
                    <a:pt x="576" y="1203"/>
                  </a:cubicBezTo>
                  <a:cubicBezTo>
                    <a:pt x="594" y="1203"/>
                    <a:pt x="513" y="1215"/>
                    <a:pt x="520" y="1215"/>
                  </a:cubicBezTo>
                  <a:cubicBezTo>
                    <a:pt x="606" y="1221"/>
                    <a:pt x="496" y="1253"/>
                    <a:pt x="586" y="1253"/>
                  </a:cubicBezTo>
                  <a:cubicBezTo>
                    <a:pt x="594" y="1253"/>
                    <a:pt x="603" y="1253"/>
                    <a:pt x="613" y="1253"/>
                  </a:cubicBezTo>
                  <a:lnTo>
                    <a:pt x="619" y="1259"/>
                  </a:lnTo>
                  <a:cubicBezTo>
                    <a:pt x="625" y="1260"/>
                    <a:pt x="632" y="1260"/>
                    <a:pt x="642" y="1260"/>
                  </a:cubicBezTo>
                  <a:cubicBezTo>
                    <a:pt x="698" y="1260"/>
                    <a:pt x="812" y="1246"/>
                    <a:pt x="812" y="1246"/>
                  </a:cubicBezTo>
                  <a:cubicBezTo>
                    <a:pt x="750" y="1228"/>
                    <a:pt x="812" y="1190"/>
                    <a:pt x="887" y="1153"/>
                  </a:cubicBezTo>
                  <a:cubicBezTo>
                    <a:pt x="875" y="1147"/>
                    <a:pt x="850" y="1134"/>
                    <a:pt x="875" y="1122"/>
                  </a:cubicBezTo>
                  <a:cubicBezTo>
                    <a:pt x="856" y="1091"/>
                    <a:pt x="968" y="1035"/>
                    <a:pt x="912" y="1003"/>
                  </a:cubicBezTo>
                  <a:lnTo>
                    <a:pt x="912" y="1003"/>
                  </a:lnTo>
                  <a:cubicBezTo>
                    <a:pt x="893" y="1010"/>
                    <a:pt x="862" y="1010"/>
                    <a:pt x="856" y="1010"/>
                  </a:cubicBezTo>
                  <a:lnTo>
                    <a:pt x="868" y="1004"/>
                  </a:lnTo>
                  <a:lnTo>
                    <a:pt x="868" y="1004"/>
                  </a:lnTo>
                  <a:cubicBezTo>
                    <a:pt x="874" y="1003"/>
                    <a:pt x="879" y="1003"/>
                    <a:pt x="881" y="1003"/>
                  </a:cubicBezTo>
                  <a:cubicBezTo>
                    <a:pt x="881" y="985"/>
                    <a:pt x="862" y="979"/>
                    <a:pt x="868" y="960"/>
                  </a:cubicBezTo>
                  <a:lnTo>
                    <a:pt x="868" y="960"/>
                  </a:lnTo>
                  <a:cubicBezTo>
                    <a:pt x="857" y="961"/>
                    <a:pt x="850" y="962"/>
                    <a:pt x="846" y="962"/>
                  </a:cubicBezTo>
                  <a:cubicBezTo>
                    <a:pt x="835" y="962"/>
                    <a:pt x="845" y="958"/>
                    <a:pt x="832" y="958"/>
                  </a:cubicBezTo>
                  <a:cubicBezTo>
                    <a:pt x="829" y="958"/>
                    <a:pt x="825" y="958"/>
                    <a:pt x="820" y="959"/>
                  </a:cubicBezTo>
                  <a:lnTo>
                    <a:pt x="820" y="959"/>
                  </a:lnTo>
                  <a:cubicBezTo>
                    <a:pt x="823" y="958"/>
                    <a:pt x="826" y="956"/>
                    <a:pt x="831" y="954"/>
                  </a:cubicBezTo>
                  <a:cubicBezTo>
                    <a:pt x="800" y="947"/>
                    <a:pt x="800" y="947"/>
                    <a:pt x="868" y="929"/>
                  </a:cubicBezTo>
                  <a:cubicBezTo>
                    <a:pt x="912" y="885"/>
                    <a:pt x="868" y="848"/>
                    <a:pt x="881" y="810"/>
                  </a:cubicBezTo>
                  <a:cubicBezTo>
                    <a:pt x="862" y="773"/>
                    <a:pt x="806" y="736"/>
                    <a:pt x="787" y="698"/>
                  </a:cubicBezTo>
                  <a:cubicBezTo>
                    <a:pt x="768" y="699"/>
                    <a:pt x="754" y="700"/>
                    <a:pt x="743" y="700"/>
                  </a:cubicBezTo>
                  <a:cubicBezTo>
                    <a:pt x="715" y="700"/>
                    <a:pt x="713" y="696"/>
                    <a:pt x="691" y="696"/>
                  </a:cubicBezTo>
                  <a:cubicBezTo>
                    <a:pt x="683" y="696"/>
                    <a:pt x="672" y="697"/>
                    <a:pt x="657" y="698"/>
                  </a:cubicBezTo>
                  <a:lnTo>
                    <a:pt x="682" y="692"/>
                  </a:lnTo>
                  <a:cubicBezTo>
                    <a:pt x="644" y="692"/>
                    <a:pt x="688" y="686"/>
                    <a:pt x="725" y="673"/>
                  </a:cubicBezTo>
                  <a:cubicBezTo>
                    <a:pt x="706" y="673"/>
                    <a:pt x="703" y="672"/>
                    <a:pt x="699" y="672"/>
                  </a:cubicBezTo>
                  <a:cubicBezTo>
                    <a:pt x="694" y="672"/>
                    <a:pt x="688" y="673"/>
                    <a:pt x="663" y="679"/>
                  </a:cubicBezTo>
                  <a:cubicBezTo>
                    <a:pt x="613" y="679"/>
                    <a:pt x="738" y="661"/>
                    <a:pt x="713" y="661"/>
                  </a:cubicBezTo>
                  <a:lnTo>
                    <a:pt x="713" y="661"/>
                  </a:lnTo>
                  <a:cubicBezTo>
                    <a:pt x="721" y="661"/>
                    <a:pt x="704" y="664"/>
                    <a:pt x="696" y="664"/>
                  </a:cubicBezTo>
                  <a:cubicBezTo>
                    <a:pt x="692" y="664"/>
                    <a:pt x="690" y="663"/>
                    <a:pt x="694" y="661"/>
                  </a:cubicBezTo>
                  <a:cubicBezTo>
                    <a:pt x="632" y="661"/>
                    <a:pt x="725" y="661"/>
                    <a:pt x="775" y="642"/>
                  </a:cubicBezTo>
                  <a:cubicBezTo>
                    <a:pt x="750" y="624"/>
                    <a:pt x="695" y="611"/>
                    <a:pt x="724" y="593"/>
                  </a:cubicBezTo>
                  <a:lnTo>
                    <a:pt x="724" y="593"/>
                  </a:lnTo>
                  <a:cubicBezTo>
                    <a:pt x="717" y="594"/>
                    <a:pt x="688" y="598"/>
                    <a:pt x="688" y="598"/>
                  </a:cubicBezTo>
                  <a:cubicBezTo>
                    <a:pt x="728" y="589"/>
                    <a:pt x="722" y="588"/>
                    <a:pt x="710" y="588"/>
                  </a:cubicBezTo>
                  <a:cubicBezTo>
                    <a:pt x="703" y="588"/>
                    <a:pt x="696" y="588"/>
                    <a:pt x="691" y="588"/>
                  </a:cubicBezTo>
                  <a:cubicBezTo>
                    <a:pt x="687" y="588"/>
                    <a:pt x="686" y="588"/>
                    <a:pt x="694" y="586"/>
                  </a:cubicBezTo>
                  <a:lnTo>
                    <a:pt x="725" y="586"/>
                  </a:lnTo>
                  <a:cubicBezTo>
                    <a:pt x="762" y="574"/>
                    <a:pt x="706" y="574"/>
                    <a:pt x="744" y="561"/>
                  </a:cubicBezTo>
                  <a:cubicBezTo>
                    <a:pt x="744" y="561"/>
                    <a:pt x="744" y="561"/>
                    <a:pt x="744" y="561"/>
                  </a:cubicBezTo>
                  <a:lnTo>
                    <a:pt x="744" y="561"/>
                  </a:lnTo>
                  <a:cubicBezTo>
                    <a:pt x="747" y="561"/>
                    <a:pt x="751" y="561"/>
                    <a:pt x="756" y="561"/>
                  </a:cubicBezTo>
                  <a:cubicBezTo>
                    <a:pt x="756" y="558"/>
                    <a:pt x="755" y="556"/>
                    <a:pt x="752" y="556"/>
                  </a:cubicBezTo>
                  <a:cubicBezTo>
                    <a:pt x="750" y="556"/>
                    <a:pt x="747" y="558"/>
                    <a:pt x="744" y="561"/>
                  </a:cubicBezTo>
                  <a:lnTo>
                    <a:pt x="744" y="561"/>
                  </a:lnTo>
                  <a:cubicBezTo>
                    <a:pt x="707" y="557"/>
                    <a:pt x="778" y="536"/>
                    <a:pt x="738" y="536"/>
                  </a:cubicBezTo>
                  <a:cubicBezTo>
                    <a:pt x="765" y="536"/>
                    <a:pt x="763" y="531"/>
                    <a:pt x="771" y="530"/>
                  </a:cubicBezTo>
                  <a:lnTo>
                    <a:pt x="771" y="530"/>
                  </a:lnTo>
                  <a:cubicBezTo>
                    <a:pt x="762" y="531"/>
                    <a:pt x="755" y="531"/>
                    <a:pt x="750" y="531"/>
                  </a:cubicBezTo>
                  <a:cubicBezTo>
                    <a:pt x="703" y="531"/>
                    <a:pt x="805" y="511"/>
                    <a:pt x="744" y="511"/>
                  </a:cubicBezTo>
                  <a:lnTo>
                    <a:pt x="756" y="511"/>
                  </a:lnTo>
                  <a:cubicBezTo>
                    <a:pt x="750" y="493"/>
                    <a:pt x="769" y="468"/>
                    <a:pt x="719" y="455"/>
                  </a:cubicBezTo>
                  <a:cubicBezTo>
                    <a:pt x="706" y="443"/>
                    <a:pt x="794" y="418"/>
                    <a:pt x="750" y="412"/>
                  </a:cubicBezTo>
                  <a:cubicBezTo>
                    <a:pt x="738" y="412"/>
                    <a:pt x="713" y="418"/>
                    <a:pt x="700" y="418"/>
                  </a:cubicBezTo>
                  <a:cubicBezTo>
                    <a:pt x="706" y="412"/>
                    <a:pt x="738" y="412"/>
                    <a:pt x="744" y="405"/>
                  </a:cubicBezTo>
                  <a:cubicBezTo>
                    <a:pt x="706" y="405"/>
                    <a:pt x="750" y="393"/>
                    <a:pt x="750" y="387"/>
                  </a:cubicBezTo>
                  <a:lnTo>
                    <a:pt x="706" y="387"/>
                  </a:lnTo>
                  <a:cubicBezTo>
                    <a:pt x="775" y="368"/>
                    <a:pt x="675" y="374"/>
                    <a:pt x="725" y="356"/>
                  </a:cubicBezTo>
                  <a:lnTo>
                    <a:pt x="725" y="356"/>
                  </a:lnTo>
                  <a:cubicBezTo>
                    <a:pt x="696" y="360"/>
                    <a:pt x="682" y="361"/>
                    <a:pt x="674" y="361"/>
                  </a:cubicBezTo>
                  <a:cubicBezTo>
                    <a:pt x="659" y="361"/>
                    <a:pt x="673" y="356"/>
                    <a:pt x="657" y="356"/>
                  </a:cubicBezTo>
                  <a:cubicBezTo>
                    <a:pt x="663" y="356"/>
                    <a:pt x="694" y="349"/>
                    <a:pt x="713" y="349"/>
                  </a:cubicBezTo>
                  <a:lnTo>
                    <a:pt x="706" y="349"/>
                  </a:lnTo>
                  <a:cubicBezTo>
                    <a:pt x="688" y="343"/>
                    <a:pt x="682" y="343"/>
                    <a:pt x="713" y="331"/>
                  </a:cubicBezTo>
                  <a:cubicBezTo>
                    <a:pt x="706" y="328"/>
                    <a:pt x="691" y="328"/>
                    <a:pt x="678" y="328"/>
                  </a:cubicBezTo>
                  <a:cubicBezTo>
                    <a:pt x="666" y="328"/>
                    <a:pt x="657" y="328"/>
                    <a:pt x="663" y="324"/>
                  </a:cubicBezTo>
                  <a:cubicBezTo>
                    <a:pt x="725" y="318"/>
                    <a:pt x="663" y="318"/>
                    <a:pt x="688" y="312"/>
                  </a:cubicBezTo>
                  <a:lnTo>
                    <a:pt x="688" y="312"/>
                  </a:lnTo>
                  <a:cubicBezTo>
                    <a:pt x="663" y="315"/>
                    <a:pt x="639" y="317"/>
                    <a:pt x="625" y="317"/>
                  </a:cubicBezTo>
                  <a:cubicBezTo>
                    <a:pt x="610" y="317"/>
                    <a:pt x="604" y="315"/>
                    <a:pt x="613" y="312"/>
                  </a:cubicBezTo>
                  <a:lnTo>
                    <a:pt x="688" y="299"/>
                  </a:lnTo>
                  <a:cubicBezTo>
                    <a:pt x="638" y="293"/>
                    <a:pt x="719" y="262"/>
                    <a:pt x="625" y="262"/>
                  </a:cubicBezTo>
                  <a:lnTo>
                    <a:pt x="669" y="256"/>
                  </a:lnTo>
                  <a:cubicBezTo>
                    <a:pt x="619" y="243"/>
                    <a:pt x="669" y="218"/>
                    <a:pt x="582" y="218"/>
                  </a:cubicBezTo>
                  <a:cubicBezTo>
                    <a:pt x="607" y="206"/>
                    <a:pt x="619" y="200"/>
                    <a:pt x="619" y="194"/>
                  </a:cubicBezTo>
                  <a:cubicBezTo>
                    <a:pt x="582" y="194"/>
                    <a:pt x="582" y="194"/>
                    <a:pt x="520" y="200"/>
                  </a:cubicBezTo>
                  <a:cubicBezTo>
                    <a:pt x="520" y="194"/>
                    <a:pt x="551" y="187"/>
                    <a:pt x="569" y="187"/>
                  </a:cubicBezTo>
                  <a:cubicBezTo>
                    <a:pt x="574" y="177"/>
                    <a:pt x="617" y="167"/>
                    <a:pt x="595" y="167"/>
                  </a:cubicBezTo>
                  <a:cubicBezTo>
                    <a:pt x="590" y="167"/>
                    <a:pt x="582" y="168"/>
                    <a:pt x="569" y="169"/>
                  </a:cubicBezTo>
                  <a:lnTo>
                    <a:pt x="607" y="162"/>
                  </a:lnTo>
                  <a:cubicBezTo>
                    <a:pt x="569" y="162"/>
                    <a:pt x="520" y="156"/>
                    <a:pt x="563" y="144"/>
                  </a:cubicBezTo>
                  <a:lnTo>
                    <a:pt x="563" y="144"/>
                  </a:lnTo>
                  <a:cubicBezTo>
                    <a:pt x="544" y="147"/>
                    <a:pt x="532" y="147"/>
                    <a:pt x="519" y="147"/>
                  </a:cubicBezTo>
                  <a:cubicBezTo>
                    <a:pt x="506" y="147"/>
                    <a:pt x="492" y="147"/>
                    <a:pt x="470" y="150"/>
                  </a:cubicBezTo>
                  <a:cubicBezTo>
                    <a:pt x="463" y="150"/>
                    <a:pt x="532" y="144"/>
                    <a:pt x="495" y="144"/>
                  </a:cubicBezTo>
                  <a:lnTo>
                    <a:pt x="551" y="137"/>
                  </a:lnTo>
                  <a:cubicBezTo>
                    <a:pt x="557" y="125"/>
                    <a:pt x="532" y="113"/>
                    <a:pt x="501" y="106"/>
                  </a:cubicBezTo>
                  <a:cubicBezTo>
                    <a:pt x="563" y="94"/>
                    <a:pt x="488" y="94"/>
                    <a:pt x="526" y="81"/>
                  </a:cubicBezTo>
                  <a:cubicBezTo>
                    <a:pt x="497" y="81"/>
                    <a:pt x="520" y="70"/>
                    <a:pt x="495" y="68"/>
                  </a:cubicBezTo>
                  <a:lnTo>
                    <a:pt x="495" y="68"/>
                  </a:lnTo>
                  <a:cubicBezTo>
                    <a:pt x="501" y="56"/>
                    <a:pt x="495" y="50"/>
                    <a:pt x="513" y="38"/>
                  </a:cubicBezTo>
                  <a:cubicBezTo>
                    <a:pt x="517" y="36"/>
                    <a:pt x="514" y="35"/>
                    <a:pt x="507" y="35"/>
                  </a:cubicBezTo>
                  <a:cubicBezTo>
                    <a:pt x="493" y="35"/>
                    <a:pt x="463" y="38"/>
                    <a:pt x="451" y="38"/>
                  </a:cubicBezTo>
                  <a:lnTo>
                    <a:pt x="488" y="32"/>
                  </a:lnTo>
                  <a:cubicBezTo>
                    <a:pt x="463" y="32"/>
                    <a:pt x="407" y="38"/>
                    <a:pt x="370" y="44"/>
                  </a:cubicBezTo>
                  <a:cubicBezTo>
                    <a:pt x="395" y="38"/>
                    <a:pt x="364" y="44"/>
                    <a:pt x="389" y="32"/>
                  </a:cubicBezTo>
                  <a:cubicBezTo>
                    <a:pt x="414" y="32"/>
                    <a:pt x="451" y="32"/>
                    <a:pt x="501" y="25"/>
                  </a:cubicBezTo>
                  <a:cubicBezTo>
                    <a:pt x="510" y="22"/>
                    <a:pt x="492" y="22"/>
                    <a:pt x="477" y="22"/>
                  </a:cubicBezTo>
                  <a:cubicBezTo>
                    <a:pt x="463" y="22"/>
                    <a:pt x="454" y="22"/>
                    <a:pt x="482" y="19"/>
                  </a:cubicBezTo>
                  <a:cubicBezTo>
                    <a:pt x="491" y="15"/>
                    <a:pt x="484" y="10"/>
                    <a:pt x="462" y="10"/>
                  </a:cubicBezTo>
                  <a:cubicBezTo>
                    <a:pt x="457" y="10"/>
                    <a:pt x="451" y="11"/>
                    <a:pt x="445" y="11"/>
                  </a:cubicBezTo>
                  <a:lnTo>
                    <a:pt x="445" y="11"/>
                  </a:lnTo>
                  <a:cubicBezTo>
                    <a:pt x="456" y="9"/>
                    <a:pt x="466" y="7"/>
                    <a:pt x="482" y="7"/>
                  </a:cubicBezTo>
                  <a:cubicBezTo>
                    <a:pt x="478" y="7"/>
                    <a:pt x="477" y="4"/>
                    <a:pt x="467" y="4"/>
                  </a:cubicBezTo>
                  <a:cubicBezTo>
                    <a:pt x="463" y="4"/>
                    <a:pt x="458" y="4"/>
                    <a:pt x="450" y="6"/>
                  </a:cubicBezTo>
                  <a:lnTo>
                    <a:pt x="450" y="6"/>
                  </a:lnTo>
                  <a:cubicBezTo>
                    <a:pt x="451" y="5"/>
                    <a:pt x="454" y="4"/>
                    <a:pt x="453" y="4"/>
                  </a:cubicBezTo>
                  <a:lnTo>
                    <a:pt x="453" y="4"/>
                  </a:lnTo>
                  <a:cubicBezTo>
                    <a:pt x="453" y="4"/>
                    <a:pt x="451" y="5"/>
                    <a:pt x="445" y="7"/>
                  </a:cubicBezTo>
                  <a:cubicBezTo>
                    <a:pt x="447" y="6"/>
                    <a:pt x="449" y="6"/>
                    <a:pt x="450" y="6"/>
                  </a:cubicBezTo>
                  <a:lnTo>
                    <a:pt x="450" y="6"/>
                  </a:lnTo>
                  <a:cubicBezTo>
                    <a:pt x="449" y="6"/>
                    <a:pt x="449" y="7"/>
                    <a:pt x="451" y="7"/>
                  </a:cubicBezTo>
                  <a:cubicBezTo>
                    <a:pt x="413" y="12"/>
                    <a:pt x="413" y="8"/>
                    <a:pt x="375" y="15"/>
                  </a:cubicBezTo>
                  <a:lnTo>
                    <a:pt x="375" y="15"/>
                  </a:lnTo>
                  <a:cubicBezTo>
                    <a:pt x="374" y="15"/>
                    <a:pt x="373" y="14"/>
                    <a:pt x="372" y="14"/>
                  </a:cubicBezTo>
                  <a:cubicBezTo>
                    <a:pt x="368" y="14"/>
                    <a:pt x="364" y="16"/>
                    <a:pt x="358" y="19"/>
                  </a:cubicBezTo>
                  <a:lnTo>
                    <a:pt x="358" y="19"/>
                  </a:lnTo>
                  <a:cubicBezTo>
                    <a:pt x="332" y="19"/>
                    <a:pt x="332" y="18"/>
                    <a:pt x="358" y="13"/>
                  </a:cubicBezTo>
                  <a:cubicBezTo>
                    <a:pt x="401" y="7"/>
                    <a:pt x="426" y="7"/>
                    <a:pt x="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3" name="Google Shape;5933;p64"/>
            <p:cNvSpPr/>
            <p:nvPr/>
          </p:nvSpPr>
          <p:spPr>
            <a:xfrm rot="5400000">
              <a:off x="4529678" y="2327231"/>
              <a:ext cx="2796" cy="682"/>
            </a:xfrm>
            <a:custGeom>
              <a:avLst/>
              <a:gdLst/>
              <a:ahLst/>
              <a:cxnLst/>
              <a:rect l="l" t="t" r="r" b="b"/>
              <a:pathLst>
                <a:path w="82" h="20" extrusionOk="0">
                  <a:moveTo>
                    <a:pt x="82" y="1"/>
                  </a:moveTo>
                  <a:cubicBezTo>
                    <a:pt x="57" y="7"/>
                    <a:pt x="26" y="13"/>
                    <a:pt x="1" y="19"/>
                  </a:cubicBezTo>
                  <a:cubicBezTo>
                    <a:pt x="38" y="13"/>
                    <a:pt x="57" y="7"/>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4" name="Google Shape;5934;p64"/>
            <p:cNvSpPr/>
            <p:nvPr/>
          </p:nvSpPr>
          <p:spPr>
            <a:xfrm rot="5400000">
              <a:off x="4525860" y="2318334"/>
              <a:ext cx="1739" cy="34"/>
            </a:xfrm>
            <a:custGeom>
              <a:avLst/>
              <a:gdLst/>
              <a:ahLst/>
              <a:cxnLst/>
              <a:rect l="l" t="t" r="r" b="b"/>
              <a:pathLst>
                <a:path w="51" h="1" extrusionOk="0">
                  <a:moveTo>
                    <a:pt x="44" y="1"/>
                  </a:moveTo>
                  <a:cubicBezTo>
                    <a:pt x="50" y="1"/>
                    <a:pt x="31" y="1"/>
                    <a:pt x="25" y="1"/>
                  </a:cubicBezTo>
                  <a:cubicBezTo>
                    <a:pt x="25" y="1"/>
                    <a:pt x="0" y="1"/>
                    <a:pt x="13" y="1"/>
                  </a:cubicBezTo>
                  <a:cubicBezTo>
                    <a:pt x="19" y="1"/>
                    <a:pt x="31"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5" name="Google Shape;5935;p64"/>
            <p:cNvSpPr/>
            <p:nvPr/>
          </p:nvSpPr>
          <p:spPr>
            <a:xfrm rot="5400000">
              <a:off x="4524906" y="2317584"/>
              <a:ext cx="1943" cy="34"/>
            </a:xfrm>
            <a:custGeom>
              <a:avLst/>
              <a:gdLst/>
              <a:ahLst/>
              <a:cxnLst/>
              <a:rect l="l" t="t" r="r" b="b"/>
              <a:pathLst>
                <a:path w="57" h="1" extrusionOk="0">
                  <a:moveTo>
                    <a:pt x="56" y="0"/>
                  </a:moveTo>
                  <a:cubicBezTo>
                    <a:pt x="25" y="0"/>
                    <a:pt x="7" y="0"/>
                    <a:pt x="0" y="0"/>
                  </a:cubicBez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6" name="Google Shape;5936;p64"/>
            <p:cNvSpPr/>
            <p:nvPr/>
          </p:nvSpPr>
          <p:spPr>
            <a:xfrm rot="5400000">
              <a:off x="4524019" y="2314140"/>
              <a:ext cx="1091" cy="136"/>
            </a:xfrm>
            <a:custGeom>
              <a:avLst/>
              <a:gdLst/>
              <a:ahLst/>
              <a:cxnLst/>
              <a:rect l="l" t="t" r="r" b="b"/>
              <a:pathLst>
                <a:path w="32" h="4" extrusionOk="0">
                  <a:moveTo>
                    <a:pt x="0" y="1"/>
                  </a:moveTo>
                  <a:cubicBezTo>
                    <a:pt x="0" y="3"/>
                    <a:pt x="2" y="4"/>
                    <a:pt x="4" y="4"/>
                  </a:cubicBezTo>
                  <a:cubicBezTo>
                    <a:pt x="9" y="4"/>
                    <a:pt x="19"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7" name="Google Shape;5937;p64"/>
            <p:cNvSpPr/>
            <p:nvPr/>
          </p:nvSpPr>
          <p:spPr>
            <a:xfrm rot="5400000">
              <a:off x="4524053" y="2316083"/>
              <a:ext cx="1330" cy="239"/>
            </a:xfrm>
            <a:custGeom>
              <a:avLst/>
              <a:gdLst/>
              <a:ahLst/>
              <a:cxnLst/>
              <a:rect l="l" t="t" r="r" b="b"/>
              <a:pathLst>
                <a:path w="39" h="7" extrusionOk="0">
                  <a:moveTo>
                    <a:pt x="39" y="1"/>
                  </a:moveTo>
                  <a:cubicBezTo>
                    <a:pt x="0" y="1"/>
                    <a:pt x="24" y="1"/>
                    <a:pt x="14" y="5"/>
                  </a:cubicBezTo>
                  <a:lnTo>
                    <a:pt x="14" y="5"/>
                  </a:lnTo>
                  <a:cubicBezTo>
                    <a:pt x="29" y="1"/>
                    <a:pt x="39" y="1"/>
                    <a:pt x="39" y="1"/>
                  </a:cubicBezTo>
                  <a:close/>
                  <a:moveTo>
                    <a:pt x="14" y="5"/>
                  </a:moveTo>
                  <a:lnTo>
                    <a:pt x="14" y="5"/>
                  </a:lnTo>
                  <a:cubicBezTo>
                    <a:pt x="12" y="5"/>
                    <a:pt x="10" y="6"/>
                    <a:pt x="7" y="7"/>
                  </a:cubicBezTo>
                  <a:cubicBezTo>
                    <a:pt x="11" y="6"/>
                    <a:pt x="13" y="5"/>
                    <a:pt x="1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8" name="Google Shape;5938;p64"/>
            <p:cNvSpPr/>
            <p:nvPr/>
          </p:nvSpPr>
          <p:spPr>
            <a:xfrm rot="5400000">
              <a:off x="4522059" y="2314498"/>
              <a:ext cx="1500" cy="239"/>
            </a:xfrm>
            <a:custGeom>
              <a:avLst/>
              <a:gdLst/>
              <a:ahLst/>
              <a:cxnLst/>
              <a:rect l="l" t="t" r="r" b="b"/>
              <a:pathLst>
                <a:path w="44" h="7" extrusionOk="0">
                  <a:moveTo>
                    <a:pt x="19" y="1"/>
                  </a:moveTo>
                  <a:cubicBezTo>
                    <a:pt x="0" y="4"/>
                    <a:pt x="4" y="4"/>
                    <a:pt x="9" y="4"/>
                  </a:cubicBezTo>
                  <a:cubicBezTo>
                    <a:pt x="14" y="4"/>
                    <a:pt x="22" y="4"/>
                    <a:pt x="13"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9" name="Google Shape;5939;p64"/>
            <p:cNvSpPr/>
            <p:nvPr/>
          </p:nvSpPr>
          <p:spPr>
            <a:xfrm rot="5400000">
              <a:off x="4521718" y="2315248"/>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0" name="Google Shape;5940;p64"/>
            <p:cNvSpPr/>
            <p:nvPr/>
          </p:nvSpPr>
          <p:spPr>
            <a:xfrm rot="5400000">
              <a:off x="4509309" y="2321521"/>
              <a:ext cx="886" cy="34"/>
            </a:xfrm>
            <a:custGeom>
              <a:avLst/>
              <a:gdLst/>
              <a:ahLst/>
              <a:cxnLst/>
              <a:rect l="l" t="t" r="r" b="b"/>
              <a:pathLst>
                <a:path w="26" h="1" extrusionOk="0">
                  <a:moveTo>
                    <a:pt x="13" y="1"/>
                  </a:moveTo>
                  <a:lnTo>
                    <a:pt x="0"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1" name="Google Shape;5941;p64"/>
            <p:cNvSpPr/>
            <p:nvPr/>
          </p:nvSpPr>
          <p:spPr>
            <a:xfrm rot="5400000">
              <a:off x="4503223" y="2321845"/>
              <a:ext cx="1330" cy="239"/>
            </a:xfrm>
            <a:custGeom>
              <a:avLst/>
              <a:gdLst/>
              <a:ahLst/>
              <a:cxnLst/>
              <a:rect l="l" t="t" r="r" b="b"/>
              <a:pathLst>
                <a:path w="39" h="7" extrusionOk="0">
                  <a:moveTo>
                    <a:pt x="32" y="0"/>
                  </a:moveTo>
                  <a:cubicBezTo>
                    <a:pt x="32" y="1"/>
                    <a:pt x="32" y="1"/>
                    <a:pt x="32" y="2"/>
                  </a:cubicBezTo>
                  <a:lnTo>
                    <a:pt x="32" y="2"/>
                  </a:lnTo>
                  <a:cubicBezTo>
                    <a:pt x="37" y="1"/>
                    <a:pt x="38" y="0"/>
                    <a:pt x="32" y="0"/>
                  </a:cubicBezTo>
                  <a:close/>
                  <a:moveTo>
                    <a:pt x="32" y="2"/>
                  </a:moveTo>
                  <a:cubicBezTo>
                    <a:pt x="24" y="4"/>
                    <a:pt x="4" y="6"/>
                    <a:pt x="0" y="6"/>
                  </a:cubicBezTo>
                  <a:cubicBezTo>
                    <a:pt x="0" y="6"/>
                    <a:pt x="30" y="6"/>
                    <a:pt x="3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2" name="Google Shape;5942;p64"/>
            <p:cNvSpPr/>
            <p:nvPr/>
          </p:nvSpPr>
          <p:spPr>
            <a:xfrm rot="5400000">
              <a:off x="4500598" y="2328084"/>
              <a:ext cx="1943" cy="239"/>
            </a:xfrm>
            <a:custGeom>
              <a:avLst/>
              <a:gdLst/>
              <a:ahLst/>
              <a:cxnLst/>
              <a:rect l="l" t="t" r="r" b="b"/>
              <a:pathLst>
                <a:path w="57" h="7"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3" name="Google Shape;5943;p64"/>
            <p:cNvSpPr/>
            <p:nvPr/>
          </p:nvSpPr>
          <p:spPr>
            <a:xfrm rot="5400000">
              <a:off x="4483365" y="2299055"/>
              <a:ext cx="1432" cy="239"/>
            </a:xfrm>
            <a:custGeom>
              <a:avLst/>
              <a:gdLst/>
              <a:ahLst/>
              <a:cxnLst/>
              <a:rect l="l" t="t" r="r" b="b"/>
              <a:pathLst>
                <a:path w="42" h="7" extrusionOk="0">
                  <a:moveTo>
                    <a:pt x="37" y="0"/>
                  </a:moveTo>
                  <a:cubicBezTo>
                    <a:pt x="32" y="0"/>
                    <a:pt x="24" y="1"/>
                    <a:pt x="14" y="4"/>
                  </a:cubicBezTo>
                  <a:lnTo>
                    <a:pt x="14" y="4"/>
                  </a:lnTo>
                  <a:cubicBezTo>
                    <a:pt x="17" y="3"/>
                    <a:pt x="21" y="3"/>
                    <a:pt x="25" y="3"/>
                  </a:cubicBezTo>
                  <a:cubicBezTo>
                    <a:pt x="29" y="3"/>
                    <a:pt x="32" y="3"/>
                    <a:pt x="35" y="5"/>
                  </a:cubicBezTo>
                  <a:cubicBezTo>
                    <a:pt x="41" y="2"/>
                    <a:pt x="41" y="0"/>
                    <a:pt x="37" y="0"/>
                  </a:cubicBezTo>
                  <a:close/>
                  <a:moveTo>
                    <a:pt x="14" y="4"/>
                  </a:moveTo>
                  <a:cubicBezTo>
                    <a:pt x="7" y="5"/>
                    <a:pt x="1" y="7"/>
                    <a:pt x="2" y="7"/>
                  </a:cubicBezTo>
                  <a:cubicBezTo>
                    <a:pt x="2" y="7"/>
                    <a:pt x="5" y="6"/>
                    <a:pt x="10" y="5"/>
                  </a:cubicBezTo>
                  <a:cubicBezTo>
                    <a:pt x="11" y="4"/>
                    <a:pt x="13" y="4"/>
                    <a:pt x="14"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4" name="Google Shape;5944;p64"/>
            <p:cNvSpPr/>
            <p:nvPr/>
          </p:nvSpPr>
          <p:spPr>
            <a:xfrm rot="5400000">
              <a:off x="4445420" y="2280782"/>
              <a:ext cx="34468" cy="41116"/>
            </a:xfrm>
            <a:custGeom>
              <a:avLst/>
              <a:gdLst/>
              <a:ahLst/>
              <a:cxnLst/>
              <a:rect l="l" t="t" r="r" b="b"/>
              <a:pathLst>
                <a:path w="1011" h="1206" extrusionOk="0">
                  <a:moveTo>
                    <a:pt x="431" y="1"/>
                  </a:moveTo>
                  <a:lnTo>
                    <a:pt x="349" y="11"/>
                  </a:lnTo>
                  <a:lnTo>
                    <a:pt x="349" y="11"/>
                  </a:lnTo>
                  <a:cubicBezTo>
                    <a:pt x="350" y="11"/>
                    <a:pt x="350" y="11"/>
                    <a:pt x="349" y="11"/>
                  </a:cubicBezTo>
                  <a:cubicBezTo>
                    <a:pt x="348" y="11"/>
                    <a:pt x="342" y="11"/>
                    <a:pt x="331" y="13"/>
                  </a:cubicBezTo>
                  <a:lnTo>
                    <a:pt x="349" y="11"/>
                  </a:lnTo>
                  <a:lnTo>
                    <a:pt x="349" y="11"/>
                  </a:lnTo>
                  <a:cubicBezTo>
                    <a:pt x="346" y="12"/>
                    <a:pt x="329" y="16"/>
                    <a:pt x="306" y="19"/>
                  </a:cubicBezTo>
                  <a:lnTo>
                    <a:pt x="330" y="19"/>
                  </a:lnTo>
                  <a:cubicBezTo>
                    <a:pt x="333" y="18"/>
                    <a:pt x="337" y="16"/>
                    <a:pt x="344" y="13"/>
                  </a:cubicBezTo>
                  <a:cubicBezTo>
                    <a:pt x="387" y="7"/>
                    <a:pt x="412" y="7"/>
                    <a:pt x="431" y="1"/>
                  </a:cubicBezTo>
                  <a:close/>
                  <a:moveTo>
                    <a:pt x="330" y="19"/>
                  </a:moveTo>
                  <a:cubicBezTo>
                    <a:pt x="330" y="19"/>
                    <a:pt x="330" y="20"/>
                    <a:pt x="329" y="20"/>
                  </a:cubicBezTo>
                  <a:lnTo>
                    <a:pt x="329" y="20"/>
                  </a:lnTo>
                  <a:lnTo>
                    <a:pt x="331" y="19"/>
                  </a:lnTo>
                  <a:close/>
                  <a:moveTo>
                    <a:pt x="276" y="56"/>
                  </a:moveTo>
                  <a:cubicBezTo>
                    <a:pt x="267" y="57"/>
                    <a:pt x="255" y="60"/>
                    <a:pt x="238" y="63"/>
                  </a:cubicBezTo>
                  <a:lnTo>
                    <a:pt x="276" y="56"/>
                  </a:lnTo>
                  <a:close/>
                  <a:moveTo>
                    <a:pt x="250" y="113"/>
                  </a:moveTo>
                  <a:cubicBezTo>
                    <a:pt x="244" y="114"/>
                    <a:pt x="242" y="115"/>
                    <a:pt x="243" y="115"/>
                  </a:cubicBezTo>
                  <a:lnTo>
                    <a:pt x="243" y="115"/>
                  </a:lnTo>
                  <a:cubicBezTo>
                    <a:pt x="245" y="114"/>
                    <a:pt x="248" y="113"/>
                    <a:pt x="250" y="113"/>
                  </a:cubicBezTo>
                  <a:close/>
                  <a:moveTo>
                    <a:pt x="184" y="168"/>
                  </a:moveTo>
                  <a:cubicBezTo>
                    <a:pt x="181" y="168"/>
                    <a:pt x="173" y="170"/>
                    <a:pt x="151" y="175"/>
                  </a:cubicBezTo>
                  <a:cubicBezTo>
                    <a:pt x="150" y="175"/>
                    <a:pt x="150" y="175"/>
                    <a:pt x="150" y="175"/>
                  </a:cubicBezTo>
                  <a:lnTo>
                    <a:pt x="150" y="175"/>
                  </a:lnTo>
                  <a:cubicBezTo>
                    <a:pt x="155" y="175"/>
                    <a:pt x="161" y="175"/>
                    <a:pt x="169" y="175"/>
                  </a:cubicBezTo>
                  <a:cubicBezTo>
                    <a:pt x="177" y="174"/>
                    <a:pt x="182" y="173"/>
                    <a:pt x="185" y="172"/>
                  </a:cubicBezTo>
                  <a:lnTo>
                    <a:pt x="185" y="172"/>
                  </a:lnTo>
                  <a:cubicBezTo>
                    <a:pt x="185" y="172"/>
                    <a:pt x="186" y="172"/>
                    <a:pt x="186" y="172"/>
                  </a:cubicBezTo>
                  <a:lnTo>
                    <a:pt x="186" y="172"/>
                  </a:lnTo>
                  <a:cubicBezTo>
                    <a:pt x="188" y="172"/>
                    <a:pt x="189" y="172"/>
                    <a:pt x="188" y="172"/>
                  </a:cubicBezTo>
                  <a:lnTo>
                    <a:pt x="188" y="172"/>
                  </a:lnTo>
                  <a:cubicBezTo>
                    <a:pt x="188" y="172"/>
                    <a:pt x="187" y="172"/>
                    <a:pt x="185" y="172"/>
                  </a:cubicBezTo>
                  <a:lnTo>
                    <a:pt x="185" y="172"/>
                  </a:lnTo>
                  <a:cubicBezTo>
                    <a:pt x="182" y="171"/>
                    <a:pt x="188" y="168"/>
                    <a:pt x="184" y="168"/>
                  </a:cubicBezTo>
                  <a:close/>
                  <a:moveTo>
                    <a:pt x="150" y="175"/>
                  </a:moveTo>
                  <a:cubicBezTo>
                    <a:pt x="142" y="175"/>
                    <a:pt x="137" y="176"/>
                    <a:pt x="130" y="177"/>
                  </a:cubicBezTo>
                  <a:lnTo>
                    <a:pt x="130" y="177"/>
                  </a:lnTo>
                  <a:cubicBezTo>
                    <a:pt x="135" y="177"/>
                    <a:pt x="142" y="176"/>
                    <a:pt x="150" y="175"/>
                  </a:cubicBezTo>
                  <a:close/>
                  <a:moveTo>
                    <a:pt x="126" y="169"/>
                  </a:moveTo>
                  <a:cubicBezTo>
                    <a:pt x="64" y="175"/>
                    <a:pt x="120" y="169"/>
                    <a:pt x="57" y="181"/>
                  </a:cubicBezTo>
                  <a:cubicBezTo>
                    <a:pt x="59" y="183"/>
                    <a:pt x="64" y="184"/>
                    <a:pt x="70" y="184"/>
                  </a:cubicBezTo>
                  <a:cubicBezTo>
                    <a:pt x="82" y="184"/>
                    <a:pt x="99" y="181"/>
                    <a:pt x="107" y="181"/>
                  </a:cubicBezTo>
                  <a:cubicBezTo>
                    <a:pt x="117" y="179"/>
                    <a:pt x="124" y="178"/>
                    <a:pt x="130" y="177"/>
                  </a:cubicBezTo>
                  <a:lnTo>
                    <a:pt x="130" y="177"/>
                  </a:lnTo>
                  <a:cubicBezTo>
                    <a:pt x="123" y="177"/>
                    <a:pt x="118" y="178"/>
                    <a:pt x="114" y="178"/>
                  </a:cubicBezTo>
                  <a:cubicBezTo>
                    <a:pt x="95" y="178"/>
                    <a:pt x="99" y="173"/>
                    <a:pt x="126" y="169"/>
                  </a:cubicBezTo>
                  <a:close/>
                  <a:moveTo>
                    <a:pt x="103" y="249"/>
                  </a:moveTo>
                  <a:cubicBezTo>
                    <a:pt x="100" y="249"/>
                    <a:pt x="96" y="250"/>
                    <a:pt x="93" y="250"/>
                  </a:cubicBezTo>
                  <a:lnTo>
                    <a:pt x="93" y="250"/>
                  </a:lnTo>
                  <a:cubicBezTo>
                    <a:pt x="97" y="250"/>
                    <a:pt x="102" y="250"/>
                    <a:pt x="107" y="250"/>
                  </a:cubicBezTo>
                  <a:cubicBezTo>
                    <a:pt x="106" y="249"/>
                    <a:pt x="104" y="249"/>
                    <a:pt x="103" y="249"/>
                  </a:cubicBezTo>
                  <a:close/>
                  <a:moveTo>
                    <a:pt x="93" y="250"/>
                  </a:moveTo>
                  <a:lnTo>
                    <a:pt x="93" y="250"/>
                  </a:lnTo>
                  <a:cubicBezTo>
                    <a:pt x="70" y="252"/>
                    <a:pt x="57" y="257"/>
                    <a:pt x="57" y="262"/>
                  </a:cubicBezTo>
                  <a:cubicBezTo>
                    <a:pt x="65" y="257"/>
                    <a:pt x="78" y="253"/>
                    <a:pt x="93" y="250"/>
                  </a:cubicBezTo>
                  <a:close/>
                  <a:moveTo>
                    <a:pt x="142" y="258"/>
                  </a:moveTo>
                  <a:cubicBezTo>
                    <a:pt x="135" y="260"/>
                    <a:pt x="129" y="262"/>
                    <a:pt x="132" y="262"/>
                  </a:cubicBezTo>
                  <a:lnTo>
                    <a:pt x="111" y="262"/>
                  </a:lnTo>
                  <a:cubicBezTo>
                    <a:pt x="121" y="261"/>
                    <a:pt x="132" y="259"/>
                    <a:pt x="142" y="258"/>
                  </a:cubicBezTo>
                  <a:close/>
                  <a:moveTo>
                    <a:pt x="52" y="267"/>
                  </a:moveTo>
                  <a:cubicBezTo>
                    <a:pt x="50" y="267"/>
                    <a:pt x="45" y="268"/>
                    <a:pt x="39" y="269"/>
                  </a:cubicBezTo>
                  <a:lnTo>
                    <a:pt x="52" y="267"/>
                  </a:lnTo>
                  <a:close/>
                  <a:moveTo>
                    <a:pt x="216" y="305"/>
                  </a:moveTo>
                  <a:cubicBezTo>
                    <a:pt x="203" y="307"/>
                    <a:pt x="190" y="310"/>
                    <a:pt x="179" y="311"/>
                  </a:cubicBezTo>
                  <a:lnTo>
                    <a:pt x="179" y="311"/>
                  </a:lnTo>
                  <a:cubicBezTo>
                    <a:pt x="177" y="311"/>
                    <a:pt x="175" y="310"/>
                    <a:pt x="172" y="310"/>
                  </a:cubicBezTo>
                  <a:cubicBezTo>
                    <a:pt x="169" y="310"/>
                    <a:pt x="164" y="311"/>
                    <a:pt x="157" y="312"/>
                  </a:cubicBezTo>
                  <a:cubicBezTo>
                    <a:pt x="157" y="313"/>
                    <a:pt x="158" y="313"/>
                    <a:pt x="161" y="313"/>
                  </a:cubicBezTo>
                  <a:cubicBezTo>
                    <a:pt x="165" y="313"/>
                    <a:pt x="171" y="312"/>
                    <a:pt x="179" y="311"/>
                  </a:cubicBezTo>
                  <a:lnTo>
                    <a:pt x="179" y="311"/>
                  </a:lnTo>
                  <a:cubicBezTo>
                    <a:pt x="181" y="311"/>
                    <a:pt x="182" y="312"/>
                    <a:pt x="185" y="312"/>
                  </a:cubicBezTo>
                  <a:cubicBezTo>
                    <a:pt x="189" y="312"/>
                    <a:pt x="197" y="311"/>
                    <a:pt x="213" y="306"/>
                  </a:cubicBezTo>
                  <a:cubicBezTo>
                    <a:pt x="214" y="306"/>
                    <a:pt x="215" y="305"/>
                    <a:pt x="216" y="305"/>
                  </a:cubicBezTo>
                  <a:close/>
                  <a:moveTo>
                    <a:pt x="124" y="337"/>
                  </a:moveTo>
                  <a:cubicBezTo>
                    <a:pt x="123" y="337"/>
                    <a:pt x="121" y="337"/>
                    <a:pt x="120" y="337"/>
                  </a:cubicBezTo>
                  <a:cubicBezTo>
                    <a:pt x="117" y="338"/>
                    <a:pt x="117" y="339"/>
                    <a:pt x="118" y="339"/>
                  </a:cubicBezTo>
                  <a:cubicBezTo>
                    <a:pt x="119" y="339"/>
                    <a:pt x="124" y="338"/>
                    <a:pt x="124" y="337"/>
                  </a:cubicBezTo>
                  <a:close/>
                  <a:moveTo>
                    <a:pt x="755" y="374"/>
                  </a:moveTo>
                  <a:lnTo>
                    <a:pt x="755" y="374"/>
                  </a:lnTo>
                  <a:cubicBezTo>
                    <a:pt x="743" y="374"/>
                    <a:pt x="718" y="381"/>
                    <a:pt x="711" y="381"/>
                  </a:cubicBezTo>
                  <a:cubicBezTo>
                    <a:pt x="711" y="381"/>
                    <a:pt x="743" y="374"/>
                    <a:pt x="755" y="374"/>
                  </a:cubicBezTo>
                  <a:close/>
                  <a:moveTo>
                    <a:pt x="164" y="390"/>
                  </a:moveTo>
                  <a:lnTo>
                    <a:pt x="164" y="390"/>
                  </a:lnTo>
                  <a:cubicBezTo>
                    <a:pt x="161" y="391"/>
                    <a:pt x="159" y="392"/>
                    <a:pt x="157" y="393"/>
                  </a:cubicBezTo>
                  <a:cubicBezTo>
                    <a:pt x="159" y="392"/>
                    <a:pt x="162" y="391"/>
                    <a:pt x="164" y="390"/>
                  </a:cubicBezTo>
                  <a:close/>
                  <a:moveTo>
                    <a:pt x="200" y="414"/>
                  </a:moveTo>
                  <a:cubicBezTo>
                    <a:pt x="192" y="415"/>
                    <a:pt x="182" y="417"/>
                    <a:pt x="169" y="418"/>
                  </a:cubicBezTo>
                  <a:cubicBezTo>
                    <a:pt x="175" y="418"/>
                    <a:pt x="185" y="418"/>
                    <a:pt x="200" y="414"/>
                  </a:cubicBezTo>
                  <a:close/>
                  <a:moveTo>
                    <a:pt x="306" y="499"/>
                  </a:moveTo>
                  <a:lnTo>
                    <a:pt x="282" y="505"/>
                  </a:lnTo>
                  <a:lnTo>
                    <a:pt x="263" y="505"/>
                  </a:lnTo>
                  <a:lnTo>
                    <a:pt x="306" y="499"/>
                  </a:lnTo>
                  <a:close/>
                  <a:moveTo>
                    <a:pt x="761" y="518"/>
                  </a:moveTo>
                  <a:cubicBezTo>
                    <a:pt x="761" y="518"/>
                    <a:pt x="760" y="518"/>
                    <a:pt x="760" y="518"/>
                  </a:cubicBezTo>
                  <a:lnTo>
                    <a:pt x="760" y="518"/>
                  </a:lnTo>
                  <a:cubicBezTo>
                    <a:pt x="762" y="518"/>
                    <a:pt x="765" y="518"/>
                    <a:pt x="767" y="518"/>
                  </a:cubicBezTo>
                  <a:close/>
                  <a:moveTo>
                    <a:pt x="275" y="512"/>
                  </a:moveTo>
                  <a:cubicBezTo>
                    <a:pt x="238" y="518"/>
                    <a:pt x="263" y="518"/>
                    <a:pt x="238" y="524"/>
                  </a:cubicBezTo>
                  <a:cubicBezTo>
                    <a:pt x="238" y="524"/>
                    <a:pt x="254" y="520"/>
                    <a:pt x="266" y="518"/>
                  </a:cubicBezTo>
                  <a:lnTo>
                    <a:pt x="266" y="518"/>
                  </a:lnTo>
                  <a:cubicBezTo>
                    <a:pt x="266" y="518"/>
                    <a:pt x="268" y="518"/>
                    <a:pt x="269" y="518"/>
                  </a:cubicBezTo>
                  <a:cubicBezTo>
                    <a:pt x="271" y="517"/>
                    <a:pt x="272" y="517"/>
                    <a:pt x="274" y="516"/>
                  </a:cubicBezTo>
                  <a:lnTo>
                    <a:pt x="274" y="516"/>
                  </a:lnTo>
                  <a:cubicBezTo>
                    <a:pt x="272" y="516"/>
                    <a:pt x="269" y="517"/>
                    <a:pt x="266" y="518"/>
                  </a:cubicBezTo>
                  <a:lnTo>
                    <a:pt x="266" y="518"/>
                  </a:lnTo>
                  <a:cubicBezTo>
                    <a:pt x="255" y="517"/>
                    <a:pt x="281" y="512"/>
                    <a:pt x="275" y="512"/>
                  </a:cubicBezTo>
                  <a:close/>
                  <a:moveTo>
                    <a:pt x="743" y="549"/>
                  </a:moveTo>
                  <a:lnTo>
                    <a:pt x="743" y="549"/>
                  </a:lnTo>
                  <a:cubicBezTo>
                    <a:pt x="742" y="549"/>
                    <a:pt x="741" y="550"/>
                    <a:pt x="741" y="550"/>
                  </a:cubicBezTo>
                  <a:lnTo>
                    <a:pt x="741" y="550"/>
                  </a:lnTo>
                  <a:cubicBezTo>
                    <a:pt x="743" y="549"/>
                    <a:pt x="744" y="549"/>
                    <a:pt x="743" y="549"/>
                  </a:cubicBezTo>
                  <a:close/>
                  <a:moveTo>
                    <a:pt x="730" y="617"/>
                  </a:moveTo>
                  <a:cubicBezTo>
                    <a:pt x="733" y="617"/>
                    <a:pt x="734" y="618"/>
                    <a:pt x="733" y="618"/>
                  </a:cubicBezTo>
                  <a:lnTo>
                    <a:pt x="733" y="618"/>
                  </a:lnTo>
                  <a:cubicBezTo>
                    <a:pt x="735" y="618"/>
                    <a:pt x="735" y="617"/>
                    <a:pt x="730" y="617"/>
                  </a:cubicBezTo>
                  <a:close/>
                  <a:moveTo>
                    <a:pt x="375" y="661"/>
                  </a:moveTo>
                  <a:lnTo>
                    <a:pt x="351" y="664"/>
                  </a:lnTo>
                  <a:lnTo>
                    <a:pt x="351" y="664"/>
                  </a:lnTo>
                  <a:cubicBezTo>
                    <a:pt x="365" y="662"/>
                    <a:pt x="375" y="661"/>
                    <a:pt x="375" y="661"/>
                  </a:cubicBezTo>
                  <a:close/>
                  <a:moveTo>
                    <a:pt x="292" y="683"/>
                  </a:moveTo>
                  <a:cubicBezTo>
                    <a:pt x="289" y="684"/>
                    <a:pt x="286" y="685"/>
                    <a:pt x="282" y="686"/>
                  </a:cubicBezTo>
                  <a:cubicBezTo>
                    <a:pt x="290" y="684"/>
                    <a:pt x="292" y="684"/>
                    <a:pt x="292" y="683"/>
                  </a:cubicBezTo>
                  <a:close/>
                  <a:moveTo>
                    <a:pt x="316" y="695"/>
                  </a:moveTo>
                  <a:cubicBezTo>
                    <a:pt x="316" y="696"/>
                    <a:pt x="317" y="696"/>
                    <a:pt x="317" y="696"/>
                  </a:cubicBezTo>
                  <a:lnTo>
                    <a:pt x="317" y="696"/>
                  </a:lnTo>
                  <a:cubicBezTo>
                    <a:pt x="317" y="696"/>
                    <a:pt x="317" y="696"/>
                    <a:pt x="318" y="696"/>
                  </a:cubicBezTo>
                  <a:lnTo>
                    <a:pt x="318" y="696"/>
                  </a:lnTo>
                  <a:cubicBezTo>
                    <a:pt x="317" y="696"/>
                    <a:pt x="317" y="695"/>
                    <a:pt x="316" y="695"/>
                  </a:cubicBezTo>
                  <a:close/>
                  <a:moveTo>
                    <a:pt x="345" y="697"/>
                  </a:moveTo>
                  <a:cubicBezTo>
                    <a:pt x="347" y="697"/>
                    <a:pt x="346" y="697"/>
                    <a:pt x="339" y="698"/>
                  </a:cubicBezTo>
                  <a:lnTo>
                    <a:pt x="339" y="698"/>
                  </a:lnTo>
                  <a:cubicBezTo>
                    <a:pt x="337" y="698"/>
                    <a:pt x="334" y="698"/>
                    <a:pt x="331" y="698"/>
                  </a:cubicBezTo>
                  <a:lnTo>
                    <a:pt x="331" y="698"/>
                  </a:lnTo>
                  <a:cubicBezTo>
                    <a:pt x="337" y="697"/>
                    <a:pt x="343" y="697"/>
                    <a:pt x="345" y="697"/>
                  </a:cubicBezTo>
                  <a:close/>
                  <a:moveTo>
                    <a:pt x="263" y="711"/>
                  </a:moveTo>
                  <a:cubicBezTo>
                    <a:pt x="262" y="711"/>
                    <a:pt x="262" y="711"/>
                    <a:pt x="263" y="711"/>
                  </a:cubicBezTo>
                  <a:lnTo>
                    <a:pt x="263" y="711"/>
                  </a:lnTo>
                  <a:close/>
                  <a:moveTo>
                    <a:pt x="338" y="723"/>
                  </a:moveTo>
                  <a:cubicBezTo>
                    <a:pt x="331" y="725"/>
                    <a:pt x="331" y="726"/>
                    <a:pt x="333" y="726"/>
                  </a:cubicBezTo>
                  <a:cubicBezTo>
                    <a:pt x="337" y="726"/>
                    <a:pt x="352" y="723"/>
                    <a:pt x="356" y="723"/>
                  </a:cubicBezTo>
                  <a:close/>
                  <a:moveTo>
                    <a:pt x="431" y="1"/>
                  </a:moveTo>
                  <a:cubicBezTo>
                    <a:pt x="450" y="1"/>
                    <a:pt x="431" y="7"/>
                    <a:pt x="437" y="7"/>
                  </a:cubicBezTo>
                  <a:cubicBezTo>
                    <a:pt x="394" y="13"/>
                    <a:pt x="400" y="7"/>
                    <a:pt x="344" y="19"/>
                  </a:cubicBezTo>
                  <a:lnTo>
                    <a:pt x="363" y="19"/>
                  </a:lnTo>
                  <a:cubicBezTo>
                    <a:pt x="347" y="22"/>
                    <a:pt x="336" y="23"/>
                    <a:pt x="330" y="23"/>
                  </a:cubicBezTo>
                  <a:cubicBezTo>
                    <a:pt x="325" y="23"/>
                    <a:pt x="325" y="22"/>
                    <a:pt x="329" y="20"/>
                  </a:cubicBezTo>
                  <a:lnTo>
                    <a:pt x="329" y="20"/>
                  </a:lnTo>
                  <a:lnTo>
                    <a:pt x="288" y="26"/>
                  </a:lnTo>
                  <a:cubicBezTo>
                    <a:pt x="306" y="32"/>
                    <a:pt x="263" y="38"/>
                    <a:pt x="300" y="38"/>
                  </a:cubicBezTo>
                  <a:lnTo>
                    <a:pt x="338" y="32"/>
                  </a:lnTo>
                  <a:cubicBezTo>
                    <a:pt x="338" y="32"/>
                    <a:pt x="352" y="30"/>
                    <a:pt x="360" y="30"/>
                  </a:cubicBezTo>
                  <a:cubicBezTo>
                    <a:pt x="369" y="30"/>
                    <a:pt x="372" y="32"/>
                    <a:pt x="350" y="38"/>
                  </a:cubicBezTo>
                  <a:cubicBezTo>
                    <a:pt x="338" y="38"/>
                    <a:pt x="313" y="44"/>
                    <a:pt x="294" y="51"/>
                  </a:cubicBezTo>
                  <a:cubicBezTo>
                    <a:pt x="298" y="51"/>
                    <a:pt x="305" y="48"/>
                    <a:pt x="307" y="48"/>
                  </a:cubicBezTo>
                  <a:cubicBezTo>
                    <a:pt x="309" y="48"/>
                    <a:pt x="309" y="48"/>
                    <a:pt x="306" y="51"/>
                  </a:cubicBezTo>
                  <a:lnTo>
                    <a:pt x="276" y="56"/>
                  </a:lnTo>
                  <a:lnTo>
                    <a:pt x="276" y="56"/>
                  </a:lnTo>
                  <a:cubicBezTo>
                    <a:pt x="283" y="55"/>
                    <a:pt x="287" y="55"/>
                    <a:pt x="290" y="55"/>
                  </a:cubicBezTo>
                  <a:cubicBezTo>
                    <a:pt x="302" y="55"/>
                    <a:pt x="279" y="63"/>
                    <a:pt x="288" y="63"/>
                  </a:cubicBezTo>
                  <a:lnTo>
                    <a:pt x="275" y="63"/>
                  </a:lnTo>
                  <a:cubicBezTo>
                    <a:pt x="269" y="66"/>
                    <a:pt x="269" y="67"/>
                    <a:pt x="272" y="67"/>
                  </a:cubicBezTo>
                  <a:cubicBezTo>
                    <a:pt x="280" y="67"/>
                    <a:pt x="319" y="57"/>
                    <a:pt x="319" y="57"/>
                  </a:cubicBezTo>
                  <a:lnTo>
                    <a:pt x="319" y="57"/>
                  </a:lnTo>
                  <a:cubicBezTo>
                    <a:pt x="306" y="63"/>
                    <a:pt x="244" y="75"/>
                    <a:pt x="213" y="82"/>
                  </a:cubicBezTo>
                  <a:cubicBezTo>
                    <a:pt x="219" y="88"/>
                    <a:pt x="275" y="88"/>
                    <a:pt x="219" y="100"/>
                  </a:cubicBezTo>
                  <a:cubicBezTo>
                    <a:pt x="226" y="103"/>
                    <a:pt x="236" y="105"/>
                    <a:pt x="250" y="105"/>
                  </a:cubicBezTo>
                  <a:cubicBezTo>
                    <a:pt x="263" y="105"/>
                    <a:pt x="278" y="103"/>
                    <a:pt x="294" y="100"/>
                  </a:cubicBezTo>
                  <a:lnTo>
                    <a:pt x="294" y="100"/>
                  </a:lnTo>
                  <a:cubicBezTo>
                    <a:pt x="294" y="105"/>
                    <a:pt x="245" y="115"/>
                    <a:pt x="243" y="115"/>
                  </a:cubicBezTo>
                  <a:cubicBezTo>
                    <a:pt x="243" y="115"/>
                    <a:pt x="243" y="115"/>
                    <a:pt x="243" y="115"/>
                  </a:cubicBezTo>
                  <a:lnTo>
                    <a:pt x="243" y="115"/>
                  </a:lnTo>
                  <a:cubicBezTo>
                    <a:pt x="226" y="118"/>
                    <a:pt x="208" y="123"/>
                    <a:pt x="191" y="127"/>
                  </a:cubicBezTo>
                  <a:lnTo>
                    <a:pt x="191" y="127"/>
                  </a:lnTo>
                  <a:cubicBezTo>
                    <a:pt x="190" y="127"/>
                    <a:pt x="189" y="127"/>
                    <a:pt x="188" y="127"/>
                  </a:cubicBezTo>
                  <a:cubicBezTo>
                    <a:pt x="184" y="127"/>
                    <a:pt x="175" y="128"/>
                    <a:pt x="157" y="131"/>
                  </a:cubicBezTo>
                  <a:cubicBezTo>
                    <a:pt x="152" y="134"/>
                    <a:pt x="140" y="138"/>
                    <a:pt x="126" y="142"/>
                  </a:cubicBezTo>
                  <a:lnTo>
                    <a:pt x="126" y="142"/>
                  </a:lnTo>
                  <a:cubicBezTo>
                    <a:pt x="128" y="141"/>
                    <a:pt x="129" y="140"/>
                    <a:pt x="128" y="140"/>
                  </a:cubicBezTo>
                  <a:cubicBezTo>
                    <a:pt x="126" y="140"/>
                    <a:pt x="120" y="141"/>
                    <a:pt x="107" y="144"/>
                  </a:cubicBezTo>
                  <a:cubicBezTo>
                    <a:pt x="111" y="144"/>
                    <a:pt x="117" y="143"/>
                    <a:pt x="123" y="142"/>
                  </a:cubicBezTo>
                  <a:lnTo>
                    <a:pt x="123" y="142"/>
                  </a:lnTo>
                  <a:cubicBezTo>
                    <a:pt x="104" y="148"/>
                    <a:pt x="81" y="153"/>
                    <a:pt x="64" y="156"/>
                  </a:cubicBezTo>
                  <a:cubicBezTo>
                    <a:pt x="64" y="156"/>
                    <a:pt x="84" y="152"/>
                    <a:pt x="99" y="151"/>
                  </a:cubicBezTo>
                  <a:lnTo>
                    <a:pt x="99" y="151"/>
                  </a:lnTo>
                  <a:cubicBezTo>
                    <a:pt x="98" y="151"/>
                    <a:pt x="98" y="151"/>
                    <a:pt x="99" y="151"/>
                  </a:cubicBezTo>
                  <a:cubicBezTo>
                    <a:pt x="100" y="151"/>
                    <a:pt x="103" y="151"/>
                    <a:pt x="107" y="150"/>
                  </a:cubicBezTo>
                  <a:cubicBezTo>
                    <a:pt x="105" y="150"/>
                    <a:pt x="102" y="150"/>
                    <a:pt x="99" y="151"/>
                  </a:cubicBezTo>
                  <a:lnTo>
                    <a:pt x="99" y="151"/>
                  </a:lnTo>
                  <a:cubicBezTo>
                    <a:pt x="101" y="149"/>
                    <a:pt x="117" y="145"/>
                    <a:pt x="124" y="142"/>
                  </a:cubicBezTo>
                  <a:lnTo>
                    <a:pt x="124" y="142"/>
                  </a:lnTo>
                  <a:cubicBezTo>
                    <a:pt x="142" y="139"/>
                    <a:pt x="165" y="134"/>
                    <a:pt x="191" y="127"/>
                  </a:cubicBezTo>
                  <a:lnTo>
                    <a:pt x="191" y="127"/>
                  </a:lnTo>
                  <a:cubicBezTo>
                    <a:pt x="192" y="127"/>
                    <a:pt x="193" y="128"/>
                    <a:pt x="195" y="128"/>
                  </a:cubicBezTo>
                  <a:cubicBezTo>
                    <a:pt x="200" y="128"/>
                    <a:pt x="209" y="126"/>
                    <a:pt x="238" y="119"/>
                  </a:cubicBezTo>
                  <a:lnTo>
                    <a:pt x="238" y="119"/>
                  </a:lnTo>
                  <a:cubicBezTo>
                    <a:pt x="227" y="130"/>
                    <a:pt x="220" y="137"/>
                    <a:pt x="234" y="142"/>
                  </a:cubicBezTo>
                  <a:lnTo>
                    <a:pt x="234" y="142"/>
                  </a:lnTo>
                  <a:cubicBezTo>
                    <a:pt x="233" y="142"/>
                    <a:pt x="232" y="142"/>
                    <a:pt x="231" y="142"/>
                  </a:cubicBezTo>
                  <a:cubicBezTo>
                    <a:pt x="216" y="142"/>
                    <a:pt x="183" y="151"/>
                    <a:pt x="163" y="156"/>
                  </a:cubicBezTo>
                  <a:cubicBezTo>
                    <a:pt x="185" y="153"/>
                    <a:pt x="202" y="152"/>
                    <a:pt x="213" y="152"/>
                  </a:cubicBezTo>
                  <a:cubicBezTo>
                    <a:pt x="224" y="152"/>
                    <a:pt x="229" y="153"/>
                    <a:pt x="226" y="156"/>
                  </a:cubicBezTo>
                  <a:cubicBezTo>
                    <a:pt x="269" y="150"/>
                    <a:pt x="269" y="144"/>
                    <a:pt x="313" y="138"/>
                  </a:cubicBezTo>
                  <a:cubicBezTo>
                    <a:pt x="317" y="138"/>
                    <a:pt x="327" y="135"/>
                    <a:pt x="333" y="135"/>
                  </a:cubicBezTo>
                  <a:cubicBezTo>
                    <a:pt x="336" y="135"/>
                    <a:pt x="338" y="136"/>
                    <a:pt x="338" y="138"/>
                  </a:cubicBezTo>
                  <a:cubicBezTo>
                    <a:pt x="288" y="144"/>
                    <a:pt x="219" y="163"/>
                    <a:pt x="219" y="169"/>
                  </a:cubicBezTo>
                  <a:cubicBezTo>
                    <a:pt x="203" y="172"/>
                    <a:pt x="194" y="173"/>
                    <a:pt x="189" y="173"/>
                  </a:cubicBezTo>
                  <a:cubicBezTo>
                    <a:pt x="188" y="173"/>
                    <a:pt x="187" y="172"/>
                    <a:pt x="186" y="172"/>
                  </a:cubicBezTo>
                  <a:lnTo>
                    <a:pt x="186" y="172"/>
                  </a:lnTo>
                  <a:cubicBezTo>
                    <a:pt x="175" y="175"/>
                    <a:pt x="120" y="188"/>
                    <a:pt x="120" y="188"/>
                  </a:cubicBezTo>
                  <a:cubicBezTo>
                    <a:pt x="113" y="194"/>
                    <a:pt x="107" y="194"/>
                    <a:pt x="101" y="194"/>
                  </a:cubicBezTo>
                  <a:cubicBezTo>
                    <a:pt x="95" y="196"/>
                    <a:pt x="95" y="197"/>
                    <a:pt x="99" y="197"/>
                  </a:cubicBezTo>
                  <a:cubicBezTo>
                    <a:pt x="102" y="197"/>
                    <a:pt x="109" y="196"/>
                    <a:pt x="114" y="195"/>
                  </a:cubicBezTo>
                  <a:lnTo>
                    <a:pt x="114" y="195"/>
                  </a:lnTo>
                  <a:cubicBezTo>
                    <a:pt x="90" y="201"/>
                    <a:pt x="82" y="202"/>
                    <a:pt x="79" y="202"/>
                  </a:cubicBezTo>
                  <a:cubicBezTo>
                    <a:pt x="76" y="202"/>
                    <a:pt x="86" y="199"/>
                    <a:pt x="75" y="199"/>
                  </a:cubicBezTo>
                  <a:cubicBezTo>
                    <a:pt x="72" y="199"/>
                    <a:pt x="66" y="199"/>
                    <a:pt x="57" y="200"/>
                  </a:cubicBezTo>
                  <a:lnTo>
                    <a:pt x="1" y="219"/>
                  </a:lnTo>
                  <a:cubicBezTo>
                    <a:pt x="0" y="220"/>
                    <a:pt x="1" y="220"/>
                    <a:pt x="3" y="220"/>
                  </a:cubicBezTo>
                  <a:cubicBezTo>
                    <a:pt x="13" y="220"/>
                    <a:pt x="50" y="211"/>
                    <a:pt x="54" y="211"/>
                  </a:cubicBezTo>
                  <a:cubicBezTo>
                    <a:pt x="55" y="211"/>
                    <a:pt x="54" y="212"/>
                    <a:pt x="51" y="212"/>
                  </a:cubicBezTo>
                  <a:lnTo>
                    <a:pt x="20" y="219"/>
                  </a:lnTo>
                  <a:lnTo>
                    <a:pt x="39" y="219"/>
                  </a:lnTo>
                  <a:cubicBezTo>
                    <a:pt x="70" y="212"/>
                    <a:pt x="113" y="200"/>
                    <a:pt x="107" y="200"/>
                  </a:cubicBezTo>
                  <a:cubicBezTo>
                    <a:pt x="134" y="196"/>
                    <a:pt x="145" y="194"/>
                    <a:pt x="147" y="194"/>
                  </a:cubicBezTo>
                  <a:cubicBezTo>
                    <a:pt x="152" y="194"/>
                    <a:pt x="126" y="200"/>
                    <a:pt x="138" y="200"/>
                  </a:cubicBezTo>
                  <a:cubicBezTo>
                    <a:pt x="160" y="197"/>
                    <a:pt x="159" y="197"/>
                    <a:pt x="157" y="197"/>
                  </a:cubicBezTo>
                  <a:cubicBezTo>
                    <a:pt x="155" y="197"/>
                    <a:pt x="154" y="197"/>
                    <a:pt x="176" y="194"/>
                  </a:cubicBezTo>
                  <a:cubicBezTo>
                    <a:pt x="197" y="188"/>
                    <a:pt x="208" y="186"/>
                    <a:pt x="215" y="186"/>
                  </a:cubicBezTo>
                  <a:cubicBezTo>
                    <a:pt x="222" y="186"/>
                    <a:pt x="226" y="188"/>
                    <a:pt x="232" y="188"/>
                  </a:cubicBezTo>
                  <a:cubicBezTo>
                    <a:pt x="232" y="194"/>
                    <a:pt x="182" y="200"/>
                    <a:pt x="151" y="206"/>
                  </a:cubicBezTo>
                  <a:cubicBezTo>
                    <a:pt x="145" y="206"/>
                    <a:pt x="138" y="206"/>
                    <a:pt x="163" y="200"/>
                  </a:cubicBezTo>
                  <a:lnTo>
                    <a:pt x="163" y="200"/>
                  </a:lnTo>
                  <a:cubicBezTo>
                    <a:pt x="113" y="206"/>
                    <a:pt x="70" y="225"/>
                    <a:pt x="32" y="225"/>
                  </a:cubicBezTo>
                  <a:cubicBezTo>
                    <a:pt x="24" y="228"/>
                    <a:pt x="24" y="229"/>
                    <a:pt x="28" y="229"/>
                  </a:cubicBezTo>
                  <a:cubicBezTo>
                    <a:pt x="37" y="229"/>
                    <a:pt x="64" y="225"/>
                    <a:pt x="77" y="224"/>
                  </a:cubicBezTo>
                  <a:lnTo>
                    <a:pt x="77" y="224"/>
                  </a:lnTo>
                  <a:cubicBezTo>
                    <a:pt x="76" y="224"/>
                    <a:pt x="77" y="225"/>
                    <a:pt x="82" y="225"/>
                  </a:cubicBezTo>
                  <a:cubicBezTo>
                    <a:pt x="83" y="224"/>
                    <a:pt x="82" y="224"/>
                    <a:pt x="79" y="224"/>
                  </a:cubicBezTo>
                  <a:cubicBezTo>
                    <a:pt x="79" y="224"/>
                    <a:pt x="78" y="224"/>
                    <a:pt x="77" y="224"/>
                  </a:cubicBezTo>
                  <a:lnTo>
                    <a:pt x="77" y="224"/>
                  </a:lnTo>
                  <a:cubicBezTo>
                    <a:pt x="80" y="221"/>
                    <a:pt x="123" y="212"/>
                    <a:pt x="138" y="212"/>
                  </a:cubicBezTo>
                  <a:cubicBezTo>
                    <a:pt x="164" y="209"/>
                    <a:pt x="176" y="207"/>
                    <a:pt x="180" y="207"/>
                  </a:cubicBezTo>
                  <a:cubicBezTo>
                    <a:pt x="193" y="207"/>
                    <a:pt x="56" y="232"/>
                    <a:pt x="76" y="237"/>
                  </a:cubicBezTo>
                  <a:cubicBezTo>
                    <a:pt x="151" y="219"/>
                    <a:pt x="188" y="219"/>
                    <a:pt x="275" y="200"/>
                  </a:cubicBezTo>
                  <a:cubicBezTo>
                    <a:pt x="282" y="197"/>
                    <a:pt x="289" y="195"/>
                    <a:pt x="295" y="195"/>
                  </a:cubicBezTo>
                  <a:cubicBezTo>
                    <a:pt x="300" y="195"/>
                    <a:pt x="303" y="197"/>
                    <a:pt x="300" y="200"/>
                  </a:cubicBezTo>
                  <a:cubicBezTo>
                    <a:pt x="244" y="206"/>
                    <a:pt x="257" y="206"/>
                    <a:pt x="207" y="219"/>
                  </a:cubicBezTo>
                  <a:lnTo>
                    <a:pt x="138" y="231"/>
                  </a:lnTo>
                  <a:cubicBezTo>
                    <a:pt x="101" y="237"/>
                    <a:pt x="70" y="250"/>
                    <a:pt x="39" y="256"/>
                  </a:cubicBezTo>
                  <a:cubicBezTo>
                    <a:pt x="59" y="256"/>
                    <a:pt x="82" y="248"/>
                    <a:pt x="98" y="248"/>
                  </a:cubicBezTo>
                  <a:cubicBezTo>
                    <a:pt x="99" y="248"/>
                    <a:pt x="101" y="248"/>
                    <a:pt x="103" y="249"/>
                  </a:cubicBezTo>
                  <a:lnTo>
                    <a:pt x="103" y="249"/>
                  </a:lnTo>
                  <a:cubicBezTo>
                    <a:pt x="122" y="245"/>
                    <a:pt x="141" y="244"/>
                    <a:pt x="151" y="244"/>
                  </a:cubicBezTo>
                  <a:cubicBezTo>
                    <a:pt x="151" y="250"/>
                    <a:pt x="101" y="262"/>
                    <a:pt x="88" y="262"/>
                  </a:cubicBezTo>
                  <a:lnTo>
                    <a:pt x="52" y="267"/>
                  </a:lnTo>
                  <a:lnTo>
                    <a:pt x="52" y="267"/>
                  </a:lnTo>
                  <a:cubicBezTo>
                    <a:pt x="53" y="267"/>
                    <a:pt x="53" y="267"/>
                    <a:pt x="54" y="267"/>
                  </a:cubicBezTo>
                  <a:cubicBezTo>
                    <a:pt x="61" y="267"/>
                    <a:pt x="24" y="275"/>
                    <a:pt x="39" y="275"/>
                  </a:cubicBezTo>
                  <a:cubicBezTo>
                    <a:pt x="54" y="271"/>
                    <a:pt x="77" y="267"/>
                    <a:pt x="102" y="264"/>
                  </a:cubicBezTo>
                  <a:lnTo>
                    <a:pt x="102" y="264"/>
                  </a:lnTo>
                  <a:cubicBezTo>
                    <a:pt x="102" y="270"/>
                    <a:pt x="21" y="281"/>
                    <a:pt x="39" y="281"/>
                  </a:cubicBezTo>
                  <a:lnTo>
                    <a:pt x="82" y="275"/>
                  </a:lnTo>
                  <a:lnTo>
                    <a:pt x="82" y="275"/>
                  </a:lnTo>
                  <a:cubicBezTo>
                    <a:pt x="76" y="281"/>
                    <a:pt x="57" y="281"/>
                    <a:pt x="39" y="287"/>
                  </a:cubicBezTo>
                  <a:cubicBezTo>
                    <a:pt x="70" y="281"/>
                    <a:pt x="64" y="281"/>
                    <a:pt x="76" y="281"/>
                  </a:cubicBezTo>
                  <a:lnTo>
                    <a:pt x="51" y="287"/>
                  </a:lnTo>
                  <a:cubicBezTo>
                    <a:pt x="64" y="287"/>
                    <a:pt x="95" y="282"/>
                    <a:pt x="99" y="282"/>
                  </a:cubicBezTo>
                  <a:cubicBezTo>
                    <a:pt x="100" y="282"/>
                    <a:pt x="95" y="283"/>
                    <a:pt x="76" y="287"/>
                  </a:cubicBezTo>
                  <a:cubicBezTo>
                    <a:pt x="101" y="283"/>
                    <a:pt x="108" y="281"/>
                    <a:pt x="108" y="281"/>
                  </a:cubicBezTo>
                  <a:lnTo>
                    <a:pt x="108" y="281"/>
                  </a:lnTo>
                  <a:cubicBezTo>
                    <a:pt x="108" y="281"/>
                    <a:pt x="99" y="283"/>
                    <a:pt x="99" y="283"/>
                  </a:cubicBezTo>
                  <a:cubicBezTo>
                    <a:pt x="98" y="283"/>
                    <a:pt x="100" y="282"/>
                    <a:pt x="107" y="281"/>
                  </a:cubicBezTo>
                  <a:cubicBezTo>
                    <a:pt x="151" y="269"/>
                    <a:pt x="151" y="269"/>
                    <a:pt x="157" y="269"/>
                  </a:cubicBezTo>
                  <a:cubicBezTo>
                    <a:pt x="123" y="278"/>
                    <a:pt x="121" y="279"/>
                    <a:pt x="128" y="279"/>
                  </a:cubicBezTo>
                  <a:cubicBezTo>
                    <a:pt x="132" y="279"/>
                    <a:pt x="137" y="279"/>
                    <a:pt x="142" y="279"/>
                  </a:cubicBezTo>
                  <a:cubicBezTo>
                    <a:pt x="147" y="279"/>
                    <a:pt x="151" y="279"/>
                    <a:pt x="151" y="281"/>
                  </a:cubicBezTo>
                  <a:cubicBezTo>
                    <a:pt x="126" y="287"/>
                    <a:pt x="120" y="287"/>
                    <a:pt x="101" y="293"/>
                  </a:cubicBezTo>
                  <a:lnTo>
                    <a:pt x="151" y="287"/>
                  </a:lnTo>
                  <a:lnTo>
                    <a:pt x="151" y="287"/>
                  </a:lnTo>
                  <a:cubicBezTo>
                    <a:pt x="118" y="294"/>
                    <a:pt x="110" y="296"/>
                    <a:pt x="114" y="296"/>
                  </a:cubicBezTo>
                  <a:cubicBezTo>
                    <a:pt x="118" y="296"/>
                    <a:pt x="143" y="292"/>
                    <a:pt x="148" y="292"/>
                  </a:cubicBezTo>
                  <a:cubicBezTo>
                    <a:pt x="149" y="292"/>
                    <a:pt x="148" y="293"/>
                    <a:pt x="145" y="293"/>
                  </a:cubicBezTo>
                  <a:cubicBezTo>
                    <a:pt x="113" y="300"/>
                    <a:pt x="76" y="306"/>
                    <a:pt x="64" y="312"/>
                  </a:cubicBezTo>
                  <a:cubicBezTo>
                    <a:pt x="125" y="295"/>
                    <a:pt x="146" y="299"/>
                    <a:pt x="186" y="291"/>
                  </a:cubicBezTo>
                  <a:lnTo>
                    <a:pt x="186" y="291"/>
                  </a:lnTo>
                  <a:cubicBezTo>
                    <a:pt x="155" y="297"/>
                    <a:pt x="100" y="307"/>
                    <a:pt x="64" y="312"/>
                  </a:cubicBezTo>
                  <a:cubicBezTo>
                    <a:pt x="71" y="311"/>
                    <a:pt x="75" y="311"/>
                    <a:pt x="78" y="311"/>
                  </a:cubicBezTo>
                  <a:cubicBezTo>
                    <a:pt x="87" y="311"/>
                    <a:pt x="63" y="317"/>
                    <a:pt x="68" y="317"/>
                  </a:cubicBezTo>
                  <a:cubicBezTo>
                    <a:pt x="69" y="317"/>
                    <a:pt x="77" y="315"/>
                    <a:pt x="95" y="312"/>
                  </a:cubicBezTo>
                  <a:cubicBezTo>
                    <a:pt x="120" y="306"/>
                    <a:pt x="145" y="306"/>
                    <a:pt x="169" y="300"/>
                  </a:cubicBezTo>
                  <a:lnTo>
                    <a:pt x="169" y="300"/>
                  </a:lnTo>
                  <a:cubicBezTo>
                    <a:pt x="169" y="306"/>
                    <a:pt x="145" y="306"/>
                    <a:pt x="120" y="312"/>
                  </a:cubicBezTo>
                  <a:cubicBezTo>
                    <a:pt x="126" y="312"/>
                    <a:pt x="182" y="306"/>
                    <a:pt x="201" y="300"/>
                  </a:cubicBezTo>
                  <a:lnTo>
                    <a:pt x="201" y="300"/>
                  </a:lnTo>
                  <a:cubicBezTo>
                    <a:pt x="198" y="301"/>
                    <a:pt x="199" y="302"/>
                    <a:pt x="202" y="302"/>
                  </a:cubicBezTo>
                  <a:cubicBezTo>
                    <a:pt x="207" y="302"/>
                    <a:pt x="217" y="300"/>
                    <a:pt x="222" y="300"/>
                  </a:cubicBezTo>
                  <a:cubicBezTo>
                    <a:pt x="227" y="300"/>
                    <a:pt x="227" y="301"/>
                    <a:pt x="216" y="305"/>
                  </a:cubicBezTo>
                  <a:lnTo>
                    <a:pt x="216" y="305"/>
                  </a:lnTo>
                  <a:cubicBezTo>
                    <a:pt x="245" y="299"/>
                    <a:pt x="275" y="293"/>
                    <a:pt x="282" y="293"/>
                  </a:cubicBezTo>
                  <a:cubicBezTo>
                    <a:pt x="306" y="287"/>
                    <a:pt x="381" y="275"/>
                    <a:pt x="406" y="275"/>
                  </a:cubicBezTo>
                  <a:cubicBezTo>
                    <a:pt x="394" y="281"/>
                    <a:pt x="381" y="275"/>
                    <a:pt x="325" y="287"/>
                  </a:cubicBezTo>
                  <a:lnTo>
                    <a:pt x="338" y="287"/>
                  </a:lnTo>
                  <a:cubicBezTo>
                    <a:pt x="263" y="312"/>
                    <a:pt x="213" y="306"/>
                    <a:pt x="151" y="325"/>
                  </a:cubicBezTo>
                  <a:lnTo>
                    <a:pt x="176" y="325"/>
                  </a:lnTo>
                  <a:cubicBezTo>
                    <a:pt x="157" y="325"/>
                    <a:pt x="113" y="331"/>
                    <a:pt x="95" y="337"/>
                  </a:cubicBezTo>
                  <a:cubicBezTo>
                    <a:pt x="107" y="336"/>
                    <a:pt x="114" y="335"/>
                    <a:pt x="118" y="335"/>
                  </a:cubicBezTo>
                  <a:cubicBezTo>
                    <a:pt x="123" y="335"/>
                    <a:pt x="124" y="336"/>
                    <a:pt x="124" y="337"/>
                  </a:cubicBezTo>
                  <a:lnTo>
                    <a:pt x="124" y="337"/>
                  </a:lnTo>
                  <a:cubicBezTo>
                    <a:pt x="127" y="336"/>
                    <a:pt x="130" y="336"/>
                    <a:pt x="132" y="336"/>
                  </a:cubicBezTo>
                  <a:lnTo>
                    <a:pt x="132" y="336"/>
                  </a:lnTo>
                  <a:cubicBezTo>
                    <a:pt x="131" y="336"/>
                    <a:pt x="132" y="337"/>
                    <a:pt x="133" y="337"/>
                  </a:cubicBezTo>
                  <a:cubicBezTo>
                    <a:pt x="136" y="337"/>
                    <a:pt x="143" y="335"/>
                    <a:pt x="139" y="335"/>
                  </a:cubicBezTo>
                  <a:cubicBezTo>
                    <a:pt x="138" y="335"/>
                    <a:pt x="136" y="335"/>
                    <a:pt x="132" y="336"/>
                  </a:cubicBezTo>
                  <a:lnTo>
                    <a:pt x="132" y="336"/>
                  </a:lnTo>
                  <a:cubicBezTo>
                    <a:pt x="134" y="335"/>
                    <a:pt x="137" y="333"/>
                    <a:pt x="145" y="331"/>
                  </a:cubicBezTo>
                  <a:cubicBezTo>
                    <a:pt x="146" y="332"/>
                    <a:pt x="150" y="332"/>
                    <a:pt x="154" y="332"/>
                  </a:cubicBezTo>
                  <a:cubicBezTo>
                    <a:pt x="170" y="332"/>
                    <a:pt x="199" y="326"/>
                    <a:pt x="209" y="326"/>
                  </a:cubicBezTo>
                  <a:cubicBezTo>
                    <a:pt x="213" y="326"/>
                    <a:pt x="213" y="328"/>
                    <a:pt x="207" y="331"/>
                  </a:cubicBezTo>
                  <a:cubicBezTo>
                    <a:pt x="185" y="335"/>
                    <a:pt x="163" y="340"/>
                    <a:pt x="144" y="344"/>
                  </a:cubicBezTo>
                  <a:lnTo>
                    <a:pt x="144" y="344"/>
                  </a:lnTo>
                  <a:cubicBezTo>
                    <a:pt x="148" y="343"/>
                    <a:pt x="150" y="342"/>
                    <a:pt x="150" y="342"/>
                  </a:cubicBezTo>
                  <a:lnTo>
                    <a:pt x="150" y="342"/>
                  </a:lnTo>
                  <a:cubicBezTo>
                    <a:pt x="150" y="342"/>
                    <a:pt x="148" y="342"/>
                    <a:pt x="145" y="343"/>
                  </a:cubicBezTo>
                  <a:lnTo>
                    <a:pt x="120" y="350"/>
                  </a:lnTo>
                  <a:cubicBezTo>
                    <a:pt x="120" y="350"/>
                    <a:pt x="120" y="350"/>
                    <a:pt x="120" y="350"/>
                  </a:cubicBezTo>
                  <a:lnTo>
                    <a:pt x="120" y="350"/>
                  </a:lnTo>
                  <a:cubicBezTo>
                    <a:pt x="117" y="350"/>
                    <a:pt x="116" y="351"/>
                    <a:pt x="116" y="351"/>
                  </a:cubicBezTo>
                  <a:cubicBezTo>
                    <a:pt x="117" y="351"/>
                    <a:pt x="118" y="351"/>
                    <a:pt x="119" y="350"/>
                  </a:cubicBezTo>
                  <a:lnTo>
                    <a:pt x="119" y="350"/>
                  </a:lnTo>
                  <a:cubicBezTo>
                    <a:pt x="115" y="360"/>
                    <a:pt x="122" y="372"/>
                    <a:pt x="172" y="372"/>
                  </a:cubicBezTo>
                  <a:cubicBezTo>
                    <a:pt x="188" y="372"/>
                    <a:pt x="207" y="371"/>
                    <a:pt x="232" y="368"/>
                  </a:cubicBezTo>
                  <a:lnTo>
                    <a:pt x="232" y="368"/>
                  </a:lnTo>
                  <a:cubicBezTo>
                    <a:pt x="191" y="374"/>
                    <a:pt x="188" y="380"/>
                    <a:pt x="164" y="390"/>
                  </a:cubicBezTo>
                  <a:lnTo>
                    <a:pt x="164" y="390"/>
                  </a:lnTo>
                  <a:cubicBezTo>
                    <a:pt x="178" y="385"/>
                    <a:pt x="202" y="381"/>
                    <a:pt x="207" y="381"/>
                  </a:cubicBezTo>
                  <a:lnTo>
                    <a:pt x="157" y="399"/>
                  </a:lnTo>
                  <a:cubicBezTo>
                    <a:pt x="147" y="401"/>
                    <a:pt x="145" y="402"/>
                    <a:pt x="149" y="402"/>
                  </a:cubicBezTo>
                  <a:cubicBezTo>
                    <a:pt x="157" y="402"/>
                    <a:pt x="186" y="399"/>
                    <a:pt x="207" y="399"/>
                  </a:cubicBezTo>
                  <a:cubicBezTo>
                    <a:pt x="201" y="399"/>
                    <a:pt x="182" y="406"/>
                    <a:pt x="169" y="406"/>
                  </a:cubicBezTo>
                  <a:cubicBezTo>
                    <a:pt x="160" y="409"/>
                    <a:pt x="159" y="411"/>
                    <a:pt x="163" y="411"/>
                  </a:cubicBezTo>
                  <a:cubicBezTo>
                    <a:pt x="169" y="411"/>
                    <a:pt x="186" y="408"/>
                    <a:pt x="198" y="404"/>
                  </a:cubicBezTo>
                  <a:lnTo>
                    <a:pt x="198" y="404"/>
                  </a:lnTo>
                  <a:lnTo>
                    <a:pt x="176" y="412"/>
                  </a:lnTo>
                  <a:lnTo>
                    <a:pt x="176" y="412"/>
                  </a:lnTo>
                  <a:lnTo>
                    <a:pt x="213" y="406"/>
                  </a:lnTo>
                  <a:cubicBezTo>
                    <a:pt x="227" y="406"/>
                    <a:pt x="227" y="409"/>
                    <a:pt x="201" y="414"/>
                  </a:cubicBezTo>
                  <a:lnTo>
                    <a:pt x="201" y="414"/>
                  </a:lnTo>
                  <a:cubicBezTo>
                    <a:pt x="203" y="413"/>
                    <a:pt x="205" y="412"/>
                    <a:pt x="207" y="412"/>
                  </a:cubicBezTo>
                  <a:lnTo>
                    <a:pt x="207" y="412"/>
                  </a:lnTo>
                  <a:cubicBezTo>
                    <a:pt x="204" y="413"/>
                    <a:pt x="202" y="413"/>
                    <a:pt x="200" y="414"/>
                  </a:cubicBezTo>
                  <a:lnTo>
                    <a:pt x="200" y="414"/>
                  </a:lnTo>
                  <a:cubicBezTo>
                    <a:pt x="200" y="414"/>
                    <a:pt x="201" y="414"/>
                    <a:pt x="201" y="414"/>
                  </a:cubicBezTo>
                  <a:lnTo>
                    <a:pt x="201" y="414"/>
                  </a:lnTo>
                  <a:cubicBezTo>
                    <a:pt x="170" y="425"/>
                    <a:pt x="177" y="431"/>
                    <a:pt x="194" y="437"/>
                  </a:cubicBezTo>
                  <a:cubicBezTo>
                    <a:pt x="207" y="431"/>
                    <a:pt x="226" y="424"/>
                    <a:pt x="263" y="418"/>
                  </a:cubicBezTo>
                  <a:cubicBezTo>
                    <a:pt x="272" y="416"/>
                    <a:pt x="278" y="415"/>
                    <a:pt x="282" y="414"/>
                  </a:cubicBezTo>
                  <a:lnTo>
                    <a:pt x="282" y="414"/>
                  </a:lnTo>
                  <a:cubicBezTo>
                    <a:pt x="276" y="416"/>
                    <a:pt x="272" y="418"/>
                    <a:pt x="288" y="418"/>
                  </a:cubicBezTo>
                  <a:cubicBezTo>
                    <a:pt x="263" y="424"/>
                    <a:pt x="244" y="431"/>
                    <a:pt x="226" y="431"/>
                  </a:cubicBezTo>
                  <a:cubicBezTo>
                    <a:pt x="151" y="455"/>
                    <a:pt x="213" y="449"/>
                    <a:pt x="201" y="462"/>
                  </a:cubicBezTo>
                  <a:cubicBezTo>
                    <a:pt x="206" y="462"/>
                    <a:pt x="217" y="462"/>
                    <a:pt x="232" y="457"/>
                  </a:cubicBezTo>
                  <a:lnTo>
                    <a:pt x="232" y="457"/>
                  </a:lnTo>
                  <a:cubicBezTo>
                    <a:pt x="180" y="474"/>
                    <a:pt x="243" y="468"/>
                    <a:pt x="213" y="480"/>
                  </a:cubicBezTo>
                  <a:cubicBezTo>
                    <a:pt x="244" y="474"/>
                    <a:pt x="313" y="462"/>
                    <a:pt x="319" y="462"/>
                  </a:cubicBezTo>
                  <a:cubicBezTo>
                    <a:pt x="324" y="461"/>
                    <a:pt x="328" y="461"/>
                    <a:pt x="329" y="461"/>
                  </a:cubicBezTo>
                  <a:cubicBezTo>
                    <a:pt x="343" y="461"/>
                    <a:pt x="241" y="481"/>
                    <a:pt x="213" y="487"/>
                  </a:cubicBezTo>
                  <a:lnTo>
                    <a:pt x="244" y="487"/>
                  </a:lnTo>
                  <a:lnTo>
                    <a:pt x="238" y="493"/>
                  </a:lnTo>
                  <a:cubicBezTo>
                    <a:pt x="250" y="490"/>
                    <a:pt x="261" y="488"/>
                    <a:pt x="266" y="488"/>
                  </a:cubicBezTo>
                  <a:cubicBezTo>
                    <a:pt x="271" y="488"/>
                    <a:pt x="269" y="490"/>
                    <a:pt x="257" y="493"/>
                  </a:cubicBezTo>
                  <a:lnTo>
                    <a:pt x="250" y="493"/>
                  </a:lnTo>
                  <a:cubicBezTo>
                    <a:pt x="250" y="499"/>
                    <a:pt x="219" y="505"/>
                    <a:pt x="219" y="505"/>
                  </a:cubicBezTo>
                  <a:cubicBezTo>
                    <a:pt x="230" y="504"/>
                    <a:pt x="237" y="503"/>
                    <a:pt x="241" y="503"/>
                  </a:cubicBezTo>
                  <a:cubicBezTo>
                    <a:pt x="255" y="503"/>
                    <a:pt x="252" y="507"/>
                    <a:pt x="262" y="507"/>
                  </a:cubicBezTo>
                  <a:cubicBezTo>
                    <a:pt x="266" y="507"/>
                    <a:pt x="272" y="507"/>
                    <a:pt x="282" y="505"/>
                  </a:cubicBezTo>
                  <a:lnTo>
                    <a:pt x="282" y="505"/>
                  </a:lnTo>
                  <a:cubicBezTo>
                    <a:pt x="269" y="512"/>
                    <a:pt x="250" y="512"/>
                    <a:pt x="238" y="512"/>
                  </a:cubicBezTo>
                  <a:cubicBezTo>
                    <a:pt x="230" y="515"/>
                    <a:pt x="231" y="517"/>
                    <a:pt x="236" y="517"/>
                  </a:cubicBezTo>
                  <a:cubicBezTo>
                    <a:pt x="248" y="517"/>
                    <a:pt x="283" y="510"/>
                    <a:pt x="300" y="505"/>
                  </a:cubicBezTo>
                  <a:cubicBezTo>
                    <a:pt x="323" y="505"/>
                    <a:pt x="294" y="510"/>
                    <a:pt x="274" y="516"/>
                  </a:cubicBezTo>
                  <a:lnTo>
                    <a:pt x="274" y="516"/>
                  </a:lnTo>
                  <a:cubicBezTo>
                    <a:pt x="275" y="516"/>
                    <a:pt x="276" y="516"/>
                    <a:pt x="276" y="516"/>
                  </a:cubicBezTo>
                  <a:cubicBezTo>
                    <a:pt x="278" y="516"/>
                    <a:pt x="278" y="516"/>
                    <a:pt x="275" y="518"/>
                  </a:cubicBezTo>
                  <a:cubicBezTo>
                    <a:pt x="269" y="524"/>
                    <a:pt x="288" y="524"/>
                    <a:pt x="238" y="530"/>
                  </a:cubicBezTo>
                  <a:lnTo>
                    <a:pt x="282" y="530"/>
                  </a:lnTo>
                  <a:cubicBezTo>
                    <a:pt x="288" y="524"/>
                    <a:pt x="300" y="518"/>
                    <a:pt x="325" y="512"/>
                  </a:cubicBezTo>
                  <a:cubicBezTo>
                    <a:pt x="331" y="512"/>
                    <a:pt x="344" y="512"/>
                    <a:pt x="325" y="518"/>
                  </a:cubicBezTo>
                  <a:lnTo>
                    <a:pt x="313" y="518"/>
                  </a:lnTo>
                  <a:cubicBezTo>
                    <a:pt x="321" y="518"/>
                    <a:pt x="318" y="521"/>
                    <a:pt x="328" y="521"/>
                  </a:cubicBezTo>
                  <a:cubicBezTo>
                    <a:pt x="333" y="521"/>
                    <a:pt x="342" y="520"/>
                    <a:pt x="356" y="518"/>
                  </a:cubicBezTo>
                  <a:lnTo>
                    <a:pt x="356" y="518"/>
                  </a:lnTo>
                  <a:lnTo>
                    <a:pt x="300" y="530"/>
                  </a:lnTo>
                  <a:cubicBezTo>
                    <a:pt x="311" y="528"/>
                    <a:pt x="318" y="527"/>
                    <a:pt x="322" y="527"/>
                  </a:cubicBezTo>
                  <a:cubicBezTo>
                    <a:pt x="332" y="527"/>
                    <a:pt x="333" y="530"/>
                    <a:pt x="338" y="530"/>
                  </a:cubicBezTo>
                  <a:cubicBezTo>
                    <a:pt x="294" y="536"/>
                    <a:pt x="244" y="543"/>
                    <a:pt x="232" y="555"/>
                  </a:cubicBezTo>
                  <a:lnTo>
                    <a:pt x="271" y="550"/>
                  </a:lnTo>
                  <a:lnTo>
                    <a:pt x="271" y="550"/>
                  </a:lnTo>
                  <a:cubicBezTo>
                    <a:pt x="265" y="551"/>
                    <a:pt x="257" y="553"/>
                    <a:pt x="244" y="555"/>
                  </a:cubicBezTo>
                  <a:cubicBezTo>
                    <a:pt x="241" y="557"/>
                    <a:pt x="243" y="558"/>
                    <a:pt x="248" y="558"/>
                  </a:cubicBezTo>
                  <a:cubicBezTo>
                    <a:pt x="266" y="558"/>
                    <a:pt x="331" y="546"/>
                    <a:pt x="339" y="546"/>
                  </a:cubicBezTo>
                  <a:cubicBezTo>
                    <a:pt x="341" y="546"/>
                    <a:pt x="339" y="547"/>
                    <a:pt x="331" y="549"/>
                  </a:cubicBezTo>
                  <a:cubicBezTo>
                    <a:pt x="282" y="561"/>
                    <a:pt x="275" y="561"/>
                    <a:pt x="263" y="568"/>
                  </a:cubicBezTo>
                  <a:cubicBezTo>
                    <a:pt x="266" y="568"/>
                    <a:pt x="273" y="566"/>
                    <a:pt x="279" y="564"/>
                  </a:cubicBezTo>
                  <a:lnTo>
                    <a:pt x="279" y="564"/>
                  </a:lnTo>
                  <a:cubicBezTo>
                    <a:pt x="278" y="564"/>
                    <a:pt x="277" y="564"/>
                    <a:pt x="277" y="564"/>
                  </a:cubicBezTo>
                  <a:cubicBezTo>
                    <a:pt x="274" y="564"/>
                    <a:pt x="275" y="563"/>
                    <a:pt x="288" y="561"/>
                  </a:cubicBezTo>
                  <a:lnTo>
                    <a:pt x="288" y="561"/>
                  </a:lnTo>
                  <a:cubicBezTo>
                    <a:pt x="288" y="561"/>
                    <a:pt x="284" y="563"/>
                    <a:pt x="279" y="564"/>
                  </a:cubicBezTo>
                  <a:lnTo>
                    <a:pt x="279" y="564"/>
                  </a:lnTo>
                  <a:cubicBezTo>
                    <a:pt x="287" y="564"/>
                    <a:pt x="302" y="561"/>
                    <a:pt x="288" y="561"/>
                  </a:cubicBezTo>
                  <a:cubicBezTo>
                    <a:pt x="297" y="559"/>
                    <a:pt x="303" y="559"/>
                    <a:pt x="307" y="558"/>
                  </a:cubicBezTo>
                  <a:lnTo>
                    <a:pt x="307" y="558"/>
                  </a:lnTo>
                  <a:cubicBezTo>
                    <a:pt x="213" y="586"/>
                    <a:pt x="298" y="581"/>
                    <a:pt x="244" y="599"/>
                  </a:cubicBezTo>
                  <a:cubicBezTo>
                    <a:pt x="265" y="595"/>
                    <a:pt x="274" y="593"/>
                    <a:pt x="278" y="593"/>
                  </a:cubicBezTo>
                  <a:cubicBezTo>
                    <a:pt x="285" y="593"/>
                    <a:pt x="271" y="599"/>
                    <a:pt x="288" y="599"/>
                  </a:cubicBezTo>
                  <a:cubicBezTo>
                    <a:pt x="254" y="605"/>
                    <a:pt x="257" y="605"/>
                    <a:pt x="264" y="605"/>
                  </a:cubicBezTo>
                  <a:cubicBezTo>
                    <a:pt x="271" y="605"/>
                    <a:pt x="282" y="605"/>
                    <a:pt x="263" y="611"/>
                  </a:cubicBezTo>
                  <a:lnTo>
                    <a:pt x="325" y="593"/>
                  </a:lnTo>
                  <a:lnTo>
                    <a:pt x="325" y="593"/>
                  </a:lnTo>
                  <a:cubicBezTo>
                    <a:pt x="317" y="595"/>
                    <a:pt x="317" y="596"/>
                    <a:pt x="322" y="596"/>
                  </a:cubicBezTo>
                  <a:cubicBezTo>
                    <a:pt x="332" y="596"/>
                    <a:pt x="363" y="591"/>
                    <a:pt x="371" y="591"/>
                  </a:cubicBezTo>
                  <a:cubicBezTo>
                    <a:pt x="376" y="591"/>
                    <a:pt x="372" y="593"/>
                    <a:pt x="350" y="599"/>
                  </a:cubicBezTo>
                  <a:cubicBezTo>
                    <a:pt x="331" y="605"/>
                    <a:pt x="300" y="611"/>
                    <a:pt x="288" y="611"/>
                  </a:cubicBezTo>
                  <a:cubicBezTo>
                    <a:pt x="254" y="621"/>
                    <a:pt x="269" y="621"/>
                    <a:pt x="283" y="621"/>
                  </a:cubicBezTo>
                  <a:cubicBezTo>
                    <a:pt x="297" y="621"/>
                    <a:pt x="310" y="621"/>
                    <a:pt x="269" y="630"/>
                  </a:cubicBezTo>
                  <a:cubicBezTo>
                    <a:pt x="300" y="624"/>
                    <a:pt x="338" y="611"/>
                    <a:pt x="369" y="611"/>
                  </a:cubicBezTo>
                  <a:cubicBezTo>
                    <a:pt x="338" y="617"/>
                    <a:pt x="306" y="630"/>
                    <a:pt x="294" y="636"/>
                  </a:cubicBezTo>
                  <a:cubicBezTo>
                    <a:pt x="297" y="636"/>
                    <a:pt x="301" y="636"/>
                    <a:pt x="304" y="635"/>
                  </a:cubicBezTo>
                  <a:lnTo>
                    <a:pt x="304" y="635"/>
                  </a:lnTo>
                  <a:cubicBezTo>
                    <a:pt x="303" y="635"/>
                    <a:pt x="302" y="636"/>
                    <a:pt x="300" y="636"/>
                  </a:cubicBezTo>
                  <a:cubicBezTo>
                    <a:pt x="288" y="642"/>
                    <a:pt x="282" y="642"/>
                    <a:pt x="275" y="642"/>
                  </a:cubicBezTo>
                  <a:cubicBezTo>
                    <a:pt x="266" y="645"/>
                    <a:pt x="269" y="647"/>
                    <a:pt x="278" y="647"/>
                  </a:cubicBezTo>
                  <a:cubicBezTo>
                    <a:pt x="286" y="647"/>
                    <a:pt x="300" y="645"/>
                    <a:pt x="313" y="642"/>
                  </a:cubicBezTo>
                  <a:lnTo>
                    <a:pt x="313" y="642"/>
                  </a:lnTo>
                  <a:cubicBezTo>
                    <a:pt x="263" y="655"/>
                    <a:pt x="294" y="661"/>
                    <a:pt x="263" y="667"/>
                  </a:cubicBezTo>
                  <a:cubicBezTo>
                    <a:pt x="272" y="666"/>
                    <a:pt x="278" y="666"/>
                    <a:pt x="282" y="666"/>
                  </a:cubicBezTo>
                  <a:cubicBezTo>
                    <a:pt x="298" y="666"/>
                    <a:pt x="279" y="672"/>
                    <a:pt x="287" y="672"/>
                  </a:cubicBezTo>
                  <a:cubicBezTo>
                    <a:pt x="289" y="672"/>
                    <a:pt x="294" y="671"/>
                    <a:pt x="302" y="670"/>
                  </a:cubicBezTo>
                  <a:lnTo>
                    <a:pt x="302" y="670"/>
                  </a:lnTo>
                  <a:cubicBezTo>
                    <a:pt x="301" y="671"/>
                    <a:pt x="300" y="672"/>
                    <a:pt x="300" y="673"/>
                  </a:cubicBezTo>
                  <a:cubicBezTo>
                    <a:pt x="305" y="672"/>
                    <a:pt x="311" y="671"/>
                    <a:pt x="318" y="669"/>
                  </a:cubicBezTo>
                  <a:lnTo>
                    <a:pt x="318" y="669"/>
                  </a:lnTo>
                  <a:cubicBezTo>
                    <a:pt x="276" y="681"/>
                    <a:pt x="292" y="681"/>
                    <a:pt x="292" y="683"/>
                  </a:cubicBezTo>
                  <a:lnTo>
                    <a:pt x="292" y="683"/>
                  </a:lnTo>
                  <a:cubicBezTo>
                    <a:pt x="299" y="681"/>
                    <a:pt x="301" y="680"/>
                    <a:pt x="301" y="680"/>
                  </a:cubicBezTo>
                  <a:lnTo>
                    <a:pt x="301" y="680"/>
                  </a:lnTo>
                  <a:cubicBezTo>
                    <a:pt x="301" y="680"/>
                    <a:pt x="297" y="682"/>
                    <a:pt x="302" y="682"/>
                  </a:cubicBezTo>
                  <a:cubicBezTo>
                    <a:pt x="304" y="682"/>
                    <a:pt x="309" y="681"/>
                    <a:pt x="319" y="680"/>
                  </a:cubicBezTo>
                  <a:lnTo>
                    <a:pt x="338" y="680"/>
                  </a:lnTo>
                  <a:cubicBezTo>
                    <a:pt x="346" y="680"/>
                    <a:pt x="354" y="677"/>
                    <a:pt x="361" y="677"/>
                  </a:cubicBezTo>
                  <a:cubicBezTo>
                    <a:pt x="364" y="677"/>
                    <a:pt x="367" y="678"/>
                    <a:pt x="369" y="680"/>
                  </a:cubicBezTo>
                  <a:cubicBezTo>
                    <a:pt x="374" y="680"/>
                    <a:pt x="331" y="688"/>
                    <a:pt x="317" y="688"/>
                  </a:cubicBezTo>
                  <a:cubicBezTo>
                    <a:pt x="313" y="688"/>
                    <a:pt x="311" y="687"/>
                    <a:pt x="313" y="686"/>
                  </a:cubicBezTo>
                  <a:lnTo>
                    <a:pt x="313" y="686"/>
                  </a:lnTo>
                  <a:cubicBezTo>
                    <a:pt x="286" y="695"/>
                    <a:pt x="304" y="694"/>
                    <a:pt x="316" y="695"/>
                  </a:cubicBezTo>
                  <a:lnTo>
                    <a:pt x="316" y="695"/>
                  </a:lnTo>
                  <a:cubicBezTo>
                    <a:pt x="317" y="695"/>
                    <a:pt x="321" y="694"/>
                    <a:pt x="331" y="692"/>
                  </a:cubicBezTo>
                  <a:lnTo>
                    <a:pt x="331" y="692"/>
                  </a:lnTo>
                  <a:cubicBezTo>
                    <a:pt x="324" y="694"/>
                    <a:pt x="320" y="695"/>
                    <a:pt x="318" y="696"/>
                  </a:cubicBezTo>
                  <a:lnTo>
                    <a:pt x="318" y="696"/>
                  </a:lnTo>
                  <a:cubicBezTo>
                    <a:pt x="321" y="696"/>
                    <a:pt x="323" y="696"/>
                    <a:pt x="324" y="697"/>
                  </a:cubicBezTo>
                  <a:lnTo>
                    <a:pt x="324" y="697"/>
                  </a:lnTo>
                  <a:cubicBezTo>
                    <a:pt x="321" y="697"/>
                    <a:pt x="318" y="696"/>
                    <a:pt x="317" y="696"/>
                  </a:cubicBezTo>
                  <a:lnTo>
                    <a:pt x="317" y="696"/>
                  </a:lnTo>
                  <a:cubicBezTo>
                    <a:pt x="313" y="697"/>
                    <a:pt x="314" y="698"/>
                    <a:pt x="313" y="700"/>
                  </a:cubicBezTo>
                  <a:lnTo>
                    <a:pt x="313" y="700"/>
                  </a:lnTo>
                  <a:cubicBezTo>
                    <a:pt x="316" y="699"/>
                    <a:pt x="320" y="699"/>
                    <a:pt x="325" y="698"/>
                  </a:cubicBezTo>
                  <a:lnTo>
                    <a:pt x="325" y="698"/>
                  </a:lnTo>
                  <a:cubicBezTo>
                    <a:pt x="325" y="698"/>
                    <a:pt x="325" y="698"/>
                    <a:pt x="325" y="698"/>
                  </a:cubicBezTo>
                  <a:cubicBezTo>
                    <a:pt x="319" y="699"/>
                    <a:pt x="315" y="699"/>
                    <a:pt x="313" y="700"/>
                  </a:cubicBezTo>
                  <a:lnTo>
                    <a:pt x="313" y="700"/>
                  </a:lnTo>
                  <a:cubicBezTo>
                    <a:pt x="313" y="700"/>
                    <a:pt x="313" y="700"/>
                    <a:pt x="313" y="700"/>
                  </a:cubicBezTo>
                  <a:lnTo>
                    <a:pt x="313" y="700"/>
                  </a:lnTo>
                  <a:cubicBezTo>
                    <a:pt x="310" y="700"/>
                    <a:pt x="308" y="700"/>
                    <a:pt x="308" y="700"/>
                  </a:cubicBezTo>
                  <a:cubicBezTo>
                    <a:pt x="309" y="700"/>
                    <a:pt x="310" y="700"/>
                    <a:pt x="313" y="700"/>
                  </a:cubicBezTo>
                  <a:lnTo>
                    <a:pt x="313" y="700"/>
                  </a:lnTo>
                  <a:cubicBezTo>
                    <a:pt x="312" y="701"/>
                    <a:pt x="309" y="702"/>
                    <a:pt x="300" y="705"/>
                  </a:cubicBezTo>
                  <a:lnTo>
                    <a:pt x="263" y="711"/>
                  </a:lnTo>
                  <a:lnTo>
                    <a:pt x="263" y="711"/>
                  </a:lnTo>
                  <a:cubicBezTo>
                    <a:pt x="268" y="711"/>
                    <a:pt x="309" y="710"/>
                    <a:pt x="325" y="705"/>
                  </a:cubicBezTo>
                  <a:lnTo>
                    <a:pt x="325" y="705"/>
                  </a:lnTo>
                  <a:cubicBezTo>
                    <a:pt x="288" y="717"/>
                    <a:pt x="331" y="723"/>
                    <a:pt x="356" y="723"/>
                  </a:cubicBezTo>
                  <a:cubicBezTo>
                    <a:pt x="375" y="723"/>
                    <a:pt x="325" y="736"/>
                    <a:pt x="325" y="736"/>
                  </a:cubicBezTo>
                  <a:cubicBezTo>
                    <a:pt x="324" y="737"/>
                    <a:pt x="325" y="738"/>
                    <a:pt x="327" y="738"/>
                  </a:cubicBezTo>
                  <a:cubicBezTo>
                    <a:pt x="332" y="738"/>
                    <a:pt x="342" y="735"/>
                    <a:pt x="351" y="733"/>
                  </a:cubicBezTo>
                  <a:lnTo>
                    <a:pt x="351" y="733"/>
                  </a:lnTo>
                  <a:cubicBezTo>
                    <a:pt x="317" y="746"/>
                    <a:pt x="399" y="738"/>
                    <a:pt x="365" y="753"/>
                  </a:cubicBezTo>
                  <a:lnTo>
                    <a:pt x="365" y="753"/>
                  </a:lnTo>
                  <a:cubicBezTo>
                    <a:pt x="366" y="753"/>
                    <a:pt x="364" y="753"/>
                    <a:pt x="362" y="753"/>
                  </a:cubicBezTo>
                  <a:cubicBezTo>
                    <a:pt x="354" y="753"/>
                    <a:pt x="336" y="755"/>
                    <a:pt x="324" y="756"/>
                  </a:cubicBezTo>
                  <a:lnTo>
                    <a:pt x="324" y="756"/>
                  </a:lnTo>
                  <a:cubicBezTo>
                    <a:pt x="322" y="755"/>
                    <a:pt x="321" y="755"/>
                    <a:pt x="319" y="754"/>
                  </a:cubicBezTo>
                  <a:cubicBezTo>
                    <a:pt x="312" y="756"/>
                    <a:pt x="311" y="756"/>
                    <a:pt x="314" y="756"/>
                  </a:cubicBezTo>
                  <a:cubicBezTo>
                    <a:pt x="315" y="756"/>
                    <a:pt x="319" y="756"/>
                    <a:pt x="324" y="756"/>
                  </a:cubicBezTo>
                  <a:lnTo>
                    <a:pt x="324" y="756"/>
                  </a:lnTo>
                  <a:cubicBezTo>
                    <a:pt x="334" y="758"/>
                    <a:pt x="344" y="759"/>
                    <a:pt x="356" y="759"/>
                  </a:cubicBezTo>
                  <a:cubicBezTo>
                    <a:pt x="366" y="759"/>
                    <a:pt x="377" y="758"/>
                    <a:pt x="391" y="757"/>
                  </a:cubicBezTo>
                  <a:lnTo>
                    <a:pt x="391" y="757"/>
                  </a:lnTo>
                  <a:cubicBezTo>
                    <a:pt x="383" y="759"/>
                    <a:pt x="376" y="761"/>
                    <a:pt x="369" y="761"/>
                  </a:cubicBezTo>
                  <a:cubicBezTo>
                    <a:pt x="369" y="764"/>
                    <a:pt x="372" y="765"/>
                    <a:pt x="380" y="765"/>
                  </a:cubicBezTo>
                  <a:cubicBezTo>
                    <a:pt x="387" y="765"/>
                    <a:pt x="398" y="764"/>
                    <a:pt x="414" y="761"/>
                  </a:cubicBezTo>
                  <a:lnTo>
                    <a:pt x="414" y="761"/>
                  </a:lnTo>
                  <a:cubicBezTo>
                    <a:pt x="406" y="764"/>
                    <a:pt x="397" y="767"/>
                    <a:pt x="400" y="767"/>
                  </a:cubicBezTo>
                  <a:cubicBezTo>
                    <a:pt x="405" y="765"/>
                    <a:pt x="411" y="763"/>
                    <a:pt x="417" y="761"/>
                  </a:cubicBezTo>
                  <a:lnTo>
                    <a:pt x="417" y="761"/>
                  </a:lnTo>
                  <a:cubicBezTo>
                    <a:pt x="418" y="761"/>
                    <a:pt x="418" y="761"/>
                    <a:pt x="419" y="761"/>
                  </a:cubicBezTo>
                  <a:cubicBezTo>
                    <a:pt x="420" y="760"/>
                    <a:pt x="421" y="760"/>
                    <a:pt x="422" y="760"/>
                  </a:cubicBezTo>
                  <a:lnTo>
                    <a:pt x="422" y="760"/>
                  </a:lnTo>
                  <a:cubicBezTo>
                    <a:pt x="439" y="755"/>
                    <a:pt x="455" y="752"/>
                    <a:pt x="461" y="752"/>
                  </a:cubicBezTo>
                  <a:cubicBezTo>
                    <a:pt x="465" y="752"/>
                    <a:pt x="466" y="753"/>
                    <a:pt x="462" y="754"/>
                  </a:cubicBezTo>
                  <a:lnTo>
                    <a:pt x="456" y="754"/>
                  </a:lnTo>
                  <a:cubicBezTo>
                    <a:pt x="456" y="758"/>
                    <a:pt x="462" y="758"/>
                    <a:pt x="468" y="758"/>
                  </a:cubicBezTo>
                  <a:cubicBezTo>
                    <a:pt x="475" y="758"/>
                    <a:pt x="481" y="758"/>
                    <a:pt x="481" y="761"/>
                  </a:cubicBezTo>
                  <a:cubicBezTo>
                    <a:pt x="468" y="764"/>
                    <a:pt x="465" y="764"/>
                    <a:pt x="462" y="764"/>
                  </a:cubicBezTo>
                  <a:cubicBezTo>
                    <a:pt x="459" y="764"/>
                    <a:pt x="456" y="764"/>
                    <a:pt x="444" y="767"/>
                  </a:cubicBezTo>
                  <a:cubicBezTo>
                    <a:pt x="375" y="779"/>
                    <a:pt x="406" y="786"/>
                    <a:pt x="394" y="786"/>
                  </a:cubicBezTo>
                  <a:cubicBezTo>
                    <a:pt x="412" y="786"/>
                    <a:pt x="419" y="786"/>
                    <a:pt x="437" y="779"/>
                  </a:cubicBezTo>
                  <a:cubicBezTo>
                    <a:pt x="456" y="779"/>
                    <a:pt x="406" y="792"/>
                    <a:pt x="406" y="792"/>
                  </a:cubicBezTo>
                  <a:lnTo>
                    <a:pt x="524" y="774"/>
                  </a:lnTo>
                  <a:lnTo>
                    <a:pt x="524" y="774"/>
                  </a:lnTo>
                  <a:cubicBezTo>
                    <a:pt x="508" y="777"/>
                    <a:pt x="470" y="787"/>
                    <a:pt x="450" y="792"/>
                  </a:cubicBezTo>
                  <a:cubicBezTo>
                    <a:pt x="456" y="792"/>
                    <a:pt x="537" y="779"/>
                    <a:pt x="574" y="773"/>
                  </a:cubicBezTo>
                  <a:lnTo>
                    <a:pt x="574" y="773"/>
                  </a:lnTo>
                  <a:cubicBezTo>
                    <a:pt x="568" y="779"/>
                    <a:pt x="593" y="779"/>
                    <a:pt x="599" y="779"/>
                  </a:cubicBezTo>
                  <a:cubicBezTo>
                    <a:pt x="585" y="784"/>
                    <a:pt x="582" y="785"/>
                    <a:pt x="582" y="785"/>
                  </a:cubicBezTo>
                  <a:cubicBezTo>
                    <a:pt x="581" y="785"/>
                    <a:pt x="585" y="784"/>
                    <a:pt x="583" y="784"/>
                  </a:cubicBezTo>
                  <a:cubicBezTo>
                    <a:pt x="582" y="784"/>
                    <a:pt x="580" y="784"/>
                    <a:pt x="574" y="786"/>
                  </a:cubicBezTo>
                  <a:lnTo>
                    <a:pt x="531" y="798"/>
                  </a:lnTo>
                  <a:cubicBezTo>
                    <a:pt x="530" y="797"/>
                    <a:pt x="528" y="797"/>
                    <a:pt x="525" y="797"/>
                  </a:cubicBezTo>
                  <a:cubicBezTo>
                    <a:pt x="509" y="797"/>
                    <a:pt x="465" y="811"/>
                    <a:pt x="444" y="811"/>
                  </a:cubicBezTo>
                  <a:cubicBezTo>
                    <a:pt x="468" y="811"/>
                    <a:pt x="444" y="823"/>
                    <a:pt x="431" y="829"/>
                  </a:cubicBezTo>
                  <a:cubicBezTo>
                    <a:pt x="460" y="822"/>
                    <a:pt x="472" y="820"/>
                    <a:pt x="480" y="820"/>
                  </a:cubicBezTo>
                  <a:cubicBezTo>
                    <a:pt x="487" y="820"/>
                    <a:pt x="490" y="821"/>
                    <a:pt x="498" y="821"/>
                  </a:cubicBezTo>
                  <a:cubicBezTo>
                    <a:pt x="506" y="821"/>
                    <a:pt x="517" y="820"/>
                    <a:pt x="537" y="817"/>
                  </a:cubicBezTo>
                  <a:cubicBezTo>
                    <a:pt x="549" y="817"/>
                    <a:pt x="487" y="829"/>
                    <a:pt x="468" y="835"/>
                  </a:cubicBezTo>
                  <a:cubicBezTo>
                    <a:pt x="500" y="835"/>
                    <a:pt x="481" y="848"/>
                    <a:pt x="487" y="848"/>
                  </a:cubicBezTo>
                  <a:cubicBezTo>
                    <a:pt x="487" y="848"/>
                    <a:pt x="481" y="854"/>
                    <a:pt x="475" y="854"/>
                  </a:cubicBezTo>
                  <a:cubicBezTo>
                    <a:pt x="487" y="854"/>
                    <a:pt x="486" y="860"/>
                    <a:pt x="500" y="860"/>
                  </a:cubicBezTo>
                  <a:cubicBezTo>
                    <a:pt x="507" y="860"/>
                    <a:pt x="518" y="858"/>
                    <a:pt x="537" y="854"/>
                  </a:cubicBezTo>
                  <a:lnTo>
                    <a:pt x="537" y="854"/>
                  </a:lnTo>
                  <a:cubicBezTo>
                    <a:pt x="525" y="860"/>
                    <a:pt x="512" y="860"/>
                    <a:pt x="500" y="860"/>
                  </a:cubicBezTo>
                  <a:cubicBezTo>
                    <a:pt x="496" y="863"/>
                    <a:pt x="497" y="864"/>
                    <a:pt x="502" y="864"/>
                  </a:cubicBezTo>
                  <a:cubicBezTo>
                    <a:pt x="515" y="864"/>
                    <a:pt x="550" y="857"/>
                    <a:pt x="556" y="857"/>
                  </a:cubicBezTo>
                  <a:cubicBezTo>
                    <a:pt x="559" y="857"/>
                    <a:pt x="557" y="858"/>
                    <a:pt x="549" y="860"/>
                  </a:cubicBezTo>
                  <a:lnTo>
                    <a:pt x="518" y="867"/>
                  </a:lnTo>
                  <a:cubicBezTo>
                    <a:pt x="523" y="866"/>
                    <a:pt x="525" y="865"/>
                    <a:pt x="527" y="865"/>
                  </a:cubicBezTo>
                  <a:cubicBezTo>
                    <a:pt x="533" y="865"/>
                    <a:pt x="507" y="874"/>
                    <a:pt x="526" y="874"/>
                  </a:cubicBezTo>
                  <a:cubicBezTo>
                    <a:pt x="529" y="874"/>
                    <a:pt x="535" y="874"/>
                    <a:pt x="543" y="873"/>
                  </a:cubicBezTo>
                  <a:lnTo>
                    <a:pt x="543" y="873"/>
                  </a:lnTo>
                  <a:cubicBezTo>
                    <a:pt x="525" y="879"/>
                    <a:pt x="518" y="879"/>
                    <a:pt x="506" y="879"/>
                  </a:cubicBezTo>
                  <a:cubicBezTo>
                    <a:pt x="518" y="879"/>
                    <a:pt x="517" y="882"/>
                    <a:pt x="529" y="882"/>
                  </a:cubicBezTo>
                  <a:cubicBezTo>
                    <a:pt x="536" y="882"/>
                    <a:pt x="545" y="881"/>
                    <a:pt x="562" y="879"/>
                  </a:cubicBezTo>
                  <a:lnTo>
                    <a:pt x="562" y="879"/>
                  </a:lnTo>
                  <a:cubicBezTo>
                    <a:pt x="537" y="885"/>
                    <a:pt x="518" y="885"/>
                    <a:pt x="506" y="892"/>
                  </a:cubicBezTo>
                  <a:cubicBezTo>
                    <a:pt x="502" y="892"/>
                    <a:pt x="501" y="893"/>
                    <a:pt x="501" y="893"/>
                  </a:cubicBezTo>
                  <a:cubicBezTo>
                    <a:pt x="502" y="893"/>
                    <a:pt x="530" y="887"/>
                    <a:pt x="541" y="887"/>
                  </a:cubicBezTo>
                  <a:cubicBezTo>
                    <a:pt x="546" y="887"/>
                    <a:pt x="548" y="888"/>
                    <a:pt x="543" y="892"/>
                  </a:cubicBezTo>
                  <a:cubicBezTo>
                    <a:pt x="543" y="892"/>
                    <a:pt x="512" y="898"/>
                    <a:pt x="512" y="898"/>
                  </a:cubicBezTo>
                  <a:cubicBezTo>
                    <a:pt x="522" y="896"/>
                    <a:pt x="529" y="895"/>
                    <a:pt x="534" y="895"/>
                  </a:cubicBezTo>
                  <a:cubicBezTo>
                    <a:pt x="545" y="895"/>
                    <a:pt x="547" y="898"/>
                    <a:pt x="556" y="898"/>
                  </a:cubicBezTo>
                  <a:cubicBezTo>
                    <a:pt x="531" y="904"/>
                    <a:pt x="525" y="904"/>
                    <a:pt x="506" y="910"/>
                  </a:cubicBezTo>
                  <a:cubicBezTo>
                    <a:pt x="506" y="929"/>
                    <a:pt x="500" y="954"/>
                    <a:pt x="562" y="960"/>
                  </a:cubicBezTo>
                  <a:cubicBezTo>
                    <a:pt x="500" y="979"/>
                    <a:pt x="518" y="966"/>
                    <a:pt x="475" y="979"/>
                  </a:cubicBezTo>
                  <a:cubicBezTo>
                    <a:pt x="493" y="975"/>
                    <a:pt x="502" y="973"/>
                    <a:pt x="505" y="973"/>
                  </a:cubicBezTo>
                  <a:cubicBezTo>
                    <a:pt x="512" y="973"/>
                    <a:pt x="500" y="979"/>
                    <a:pt x="512" y="979"/>
                  </a:cubicBezTo>
                  <a:lnTo>
                    <a:pt x="506" y="979"/>
                  </a:lnTo>
                  <a:cubicBezTo>
                    <a:pt x="518" y="979"/>
                    <a:pt x="481" y="991"/>
                    <a:pt x="500" y="991"/>
                  </a:cubicBezTo>
                  <a:lnTo>
                    <a:pt x="512" y="985"/>
                  </a:lnTo>
                  <a:cubicBezTo>
                    <a:pt x="516" y="984"/>
                    <a:pt x="519" y="984"/>
                    <a:pt x="520" y="984"/>
                  </a:cubicBezTo>
                  <a:cubicBezTo>
                    <a:pt x="531" y="984"/>
                    <a:pt x="485" y="997"/>
                    <a:pt x="487" y="997"/>
                  </a:cubicBezTo>
                  <a:cubicBezTo>
                    <a:pt x="488" y="997"/>
                    <a:pt x="494" y="996"/>
                    <a:pt x="512" y="991"/>
                  </a:cubicBezTo>
                  <a:lnTo>
                    <a:pt x="512" y="991"/>
                  </a:lnTo>
                  <a:lnTo>
                    <a:pt x="475" y="1004"/>
                  </a:lnTo>
                  <a:cubicBezTo>
                    <a:pt x="493" y="1000"/>
                    <a:pt x="500" y="999"/>
                    <a:pt x="502" y="999"/>
                  </a:cubicBezTo>
                  <a:cubicBezTo>
                    <a:pt x="506" y="999"/>
                    <a:pt x="484" y="1005"/>
                    <a:pt x="495" y="1005"/>
                  </a:cubicBezTo>
                  <a:cubicBezTo>
                    <a:pt x="498" y="1005"/>
                    <a:pt x="504" y="1005"/>
                    <a:pt x="512" y="1004"/>
                  </a:cubicBezTo>
                  <a:lnTo>
                    <a:pt x="512" y="1004"/>
                  </a:lnTo>
                  <a:lnTo>
                    <a:pt x="500" y="1010"/>
                  </a:lnTo>
                  <a:cubicBezTo>
                    <a:pt x="493" y="1011"/>
                    <a:pt x="493" y="1012"/>
                    <a:pt x="496" y="1012"/>
                  </a:cubicBezTo>
                  <a:cubicBezTo>
                    <a:pt x="502" y="1012"/>
                    <a:pt x="520" y="1010"/>
                    <a:pt x="529" y="1010"/>
                  </a:cubicBezTo>
                  <a:cubicBezTo>
                    <a:pt x="538" y="1010"/>
                    <a:pt x="539" y="1012"/>
                    <a:pt x="518" y="1016"/>
                  </a:cubicBezTo>
                  <a:cubicBezTo>
                    <a:pt x="531" y="1016"/>
                    <a:pt x="543" y="1016"/>
                    <a:pt x="593" y="1010"/>
                  </a:cubicBezTo>
                  <a:lnTo>
                    <a:pt x="593" y="1010"/>
                  </a:lnTo>
                  <a:cubicBezTo>
                    <a:pt x="574" y="1016"/>
                    <a:pt x="543" y="1022"/>
                    <a:pt x="531" y="1022"/>
                  </a:cubicBezTo>
                  <a:cubicBezTo>
                    <a:pt x="556" y="1035"/>
                    <a:pt x="543" y="1054"/>
                    <a:pt x="618" y="1054"/>
                  </a:cubicBezTo>
                  <a:lnTo>
                    <a:pt x="587" y="1054"/>
                  </a:lnTo>
                  <a:cubicBezTo>
                    <a:pt x="635" y="1054"/>
                    <a:pt x="576" y="1072"/>
                    <a:pt x="597" y="1072"/>
                  </a:cubicBezTo>
                  <a:cubicBezTo>
                    <a:pt x="603" y="1072"/>
                    <a:pt x="617" y="1070"/>
                    <a:pt x="643" y="1066"/>
                  </a:cubicBezTo>
                  <a:lnTo>
                    <a:pt x="693" y="1060"/>
                  </a:lnTo>
                  <a:lnTo>
                    <a:pt x="693" y="1060"/>
                  </a:lnTo>
                  <a:cubicBezTo>
                    <a:pt x="674" y="1066"/>
                    <a:pt x="643" y="1072"/>
                    <a:pt x="624" y="1078"/>
                  </a:cubicBezTo>
                  <a:cubicBezTo>
                    <a:pt x="631" y="1077"/>
                    <a:pt x="635" y="1077"/>
                    <a:pt x="638" y="1077"/>
                  </a:cubicBezTo>
                  <a:cubicBezTo>
                    <a:pt x="645" y="1077"/>
                    <a:pt x="647" y="1079"/>
                    <a:pt x="653" y="1080"/>
                  </a:cubicBezTo>
                  <a:lnTo>
                    <a:pt x="653" y="1080"/>
                  </a:lnTo>
                  <a:cubicBezTo>
                    <a:pt x="647" y="1081"/>
                    <a:pt x="642" y="1082"/>
                    <a:pt x="637" y="1085"/>
                  </a:cubicBezTo>
                  <a:cubicBezTo>
                    <a:pt x="635" y="1086"/>
                    <a:pt x="637" y="1086"/>
                    <a:pt x="641" y="1086"/>
                  </a:cubicBezTo>
                  <a:cubicBezTo>
                    <a:pt x="652" y="1086"/>
                    <a:pt x="676" y="1083"/>
                    <a:pt x="685" y="1083"/>
                  </a:cubicBezTo>
                  <a:cubicBezTo>
                    <a:pt x="688" y="1083"/>
                    <a:pt x="689" y="1083"/>
                    <a:pt x="687" y="1085"/>
                  </a:cubicBezTo>
                  <a:lnTo>
                    <a:pt x="662" y="1091"/>
                  </a:lnTo>
                  <a:cubicBezTo>
                    <a:pt x="592" y="1120"/>
                    <a:pt x="534" y="1154"/>
                    <a:pt x="614" y="1154"/>
                  </a:cubicBezTo>
                  <a:cubicBezTo>
                    <a:pt x="621" y="1154"/>
                    <a:pt x="628" y="1154"/>
                    <a:pt x="637" y="1153"/>
                  </a:cubicBezTo>
                  <a:lnTo>
                    <a:pt x="637" y="1153"/>
                  </a:lnTo>
                  <a:cubicBezTo>
                    <a:pt x="655" y="1159"/>
                    <a:pt x="574" y="1172"/>
                    <a:pt x="581" y="1172"/>
                  </a:cubicBezTo>
                  <a:cubicBezTo>
                    <a:pt x="657" y="1172"/>
                    <a:pt x="566" y="1205"/>
                    <a:pt x="634" y="1205"/>
                  </a:cubicBezTo>
                  <a:cubicBezTo>
                    <a:pt x="644" y="1205"/>
                    <a:pt x="657" y="1205"/>
                    <a:pt x="674" y="1203"/>
                  </a:cubicBezTo>
                  <a:cubicBezTo>
                    <a:pt x="678" y="1204"/>
                    <a:pt x="684" y="1204"/>
                    <a:pt x="691" y="1204"/>
                  </a:cubicBezTo>
                  <a:cubicBezTo>
                    <a:pt x="744" y="1204"/>
                    <a:pt x="867" y="1184"/>
                    <a:pt x="867" y="1184"/>
                  </a:cubicBezTo>
                  <a:cubicBezTo>
                    <a:pt x="805" y="1166"/>
                    <a:pt x="861" y="1128"/>
                    <a:pt x="936" y="1085"/>
                  </a:cubicBezTo>
                  <a:cubicBezTo>
                    <a:pt x="923" y="1078"/>
                    <a:pt x="898" y="1072"/>
                    <a:pt x="923" y="1054"/>
                  </a:cubicBezTo>
                  <a:cubicBezTo>
                    <a:pt x="898" y="1022"/>
                    <a:pt x="1010" y="960"/>
                    <a:pt x="948" y="935"/>
                  </a:cubicBezTo>
                  <a:lnTo>
                    <a:pt x="948" y="935"/>
                  </a:lnTo>
                  <a:cubicBezTo>
                    <a:pt x="929" y="941"/>
                    <a:pt x="905" y="948"/>
                    <a:pt x="892" y="948"/>
                  </a:cubicBezTo>
                  <a:lnTo>
                    <a:pt x="911" y="941"/>
                  </a:lnTo>
                  <a:lnTo>
                    <a:pt x="873" y="948"/>
                  </a:lnTo>
                  <a:cubicBezTo>
                    <a:pt x="867" y="948"/>
                    <a:pt x="917" y="935"/>
                    <a:pt x="923" y="935"/>
                  </a:cubicBezTo>
                  <a:cubicBezTo>
                    <a:pt x="917" y="923"/>
                    <a:pt x="898" y="916"/>
                    <a:pt x="911" y="898"/>
                  </a:cubicBezTo>
                  <a:lnTo>
                    <a:pt x="911" y="898"/>
                  </a:lnTo>
                  <a:cubicBezTo>
                    <a:pt x="895" y="901"/>
                    <a:pt x="888" y="902"/>
                    <a:pt x="884" y="902"/>
                  </a:cubicBezTo>
                  <a:cubicBezTo>
                    <a:pt x="878" y="902"/>
                    <a:pt x="880" y="899"/>
                    <a:pt x="873" y="899"/>
                  </a:cubicBezTo>
                  <a:cubicBezTo>
                    <a:pt x="868" y="899"/>
                    <a:pt x="859" y="901"/>
                    <a:pt x="842" y="904"/>
                  </a:cubicBezTo>
                  <a:cubicBezTo>
                    <a:pt x="855" y="898"/>
                    <a:pt x="861" y="898"/>
                    <a:pt x="873" y="898"/>
                  </a:cubicBezTo>
                  <a:cubicBezTo>
                    <a:pt x="842" y="892"/>
                    <a:pt x="836" y="892"/>
                    <a:pt x="911" y="867"/>
                  </a:cubicBezTo>
                  <a:cubicBezTo>
                    <a:pt x="948" y="823"/>
                    <a:pt x="898" y="792"/>
                    <a:pt x="911" y="748"/>
                  </a:cubicBezTo>
                  <a:cubicBezTo>
                    <a:pt x="892" y="717"/>
                    <a:pt x="836" y="686"/>
                    <a:pt x="811" y="655"/>
                  </a:cubicBezTo>
                  <a:cubicBezTo>
                    <a:pt x="787" y="658"/>
                    <a:pt x="772" y="659"/>
                    <a:pt x="761" y="659"/>
                  </a:cubicBezTo>
                  <a:cubicBezTo>
                    <a:pt x="738" y="659"/>
                    <a:pt x="738" y="653"/>
                    <a:pt x="709" y="653"/>
                  </a:cubicBezTo>
                  <a:cubicBezTo>
                    <a:pt x="702" y="653"/>
                    <a:pt x="692" y="654"/>
                    <a:pt x="680" y="655"/>
                  </a:cubicBezTo>
                  <a:lnTo>
                    <a:pt x="705" y="649"/>
                  </a:lnTo>
                  <a:lnTo>
                    <a:pt x="705" y="649"/>
                  </a:lnTo>
                  <a:cubicBezTo>
                    <a:pt x="698" y="650"/>
                    <a:pt x="694" y="650"/>
                    <a:pt x="692" y="650"/>
                  </a:cubicBezTo>
                  <a:cubicBezTo>
                    <a:pt x="683" y="650"/>
                    <a:pt x="717" y="640"/>
                    <a:pt x="743" y="630"/>
                  </a:cubicBezTo>
                  <a:lnTo>
                    <a:pt x="743" y="630"/>
                  </a:lnTo>
                  <a:cubicBezTo>
                    <a:pt x="736" y="631"/>
                    <a:pt x="731" y="632"/>
                    <a:pt x="729" y="632"/>
                  </a:cubicBezTo>
                  <a:cubicBezTo>
                    <a:pt x="723" y="632"/>
                    <a:pt x="723" y="630"/>
                    <a:pt x="718" y="630"/>
                  </a:cubicBezTo>
                  <a:cubicBezTo>
                    <a:pt x="713" y="630"/>
                    <a:pt x="705" y="632"/>
                    <a:pt x="687" y="636"/>
                  </a:cubicBezTo>
                  <a:cubicBezTo>
                    <a:pt x="681" y="637"/>
                    <a:pt x="678" y="637"/>
                    <a:pt x="676" y="637"/>
                  </a:cubicBezTo>
                  <a:cubicBezTo>
                    <a:pt x="663" y="637"/>
                    <a:pt x="730" y="622"/>
                    <a:pt x="733" y="618"/>
                  </a:cubicBezTo>
                  <a:lnTo>
                    <a:pt x="733" y="618"/>
                  </a:lnTo>
                  <a:cubicBezTo>
                    <a:pt x="728" y="620"/>
                    <a:pt x="704" y="624"/>
                    <a:pt x="718" y="624"/>
                  </a:cubicBezTo>
                  <a:cubicBezTo>
                    <a:pt x="649" y="624"/>
                    <a:pt x="749" y="617"/>
                    <a:pt x="792" y="593"/>
                  </a:cubicBezTo>
                  <a:cubicBezTo>
                    <a:pt x="774" y="580"/>
                    <a:pt x="714" y="574"/>
                    <a:pt x="741" y="550"/>
                  </a:cubicBezTo>
                  <a:lnTo>
                    <a:pt x="741" y="550"/>
                  </a:lnTo>
                  <a:cubicBezTo>
                    <a:pt x="733" y="553"/>
                    <a:pt x="705" y="561"/>
                    <a:pt x="705" y="561"/>
                  </a:cubicBezTo>
                  <a:cubicBezTo>
                    <a:pt x="740" y="551"/>
                    <a:pt x="740" y="548"/>
                    <a:pt x="732" y="548"/>
                  </a:cubicBezTo>
                  <a:cubicBezTo>
                    <a:pt x="723" y="548"/>
                    <a:pt x="707" y="550"/>
                    <a:pt x="706" y="550"/>
                  </a:cubicBezTo>
                  <a:cubicBezTo>
                    <a:pt x="705" y="550"/>
                    <a:pt x="706" y="550"/>
                    <a:pt x="711" y="549"/>
                  </a:cubicBezTo>
                  <a:cubicBezTo>
                    <a:pt x="730" y="543"/>
                    <a:pt x="736" y="543"/>
                    <a:pt x="743" y="543"/>
                  </a:cubicBezTo>
                  <a:cubicBezTo>
                    <a:pt x="773" y="530"/>
                    <a:pt x="725" y="536"/>
                    <a:pt x="760" y="518"/>
                  </a:cubicBezTo>
                  <a:lnTo>
                    <a:pt x="760" y="518"/>
                  </a:lnTo>
                  <a:cubicBezTo>
                    <a:pt x="758" y="519"/>
                    <a:pt x="756" y="519"/>
                    <a:pt x="754" y="519"/>
                  </a:cubicBezTo>
                  <a:cubicBezTo>
                    <a:pt x="724" y="519"/>
                    <a:pt x="780" y="498"/>
                    <a:pt x="759" y="498"/>
                  </a:cubicBezTo>
                  <a:cubicBezTo>
                    <a:pt x="757" y="498"/>
                    <a:pt x="753" y="498"/>
                    <a:pt x="749" y="499"/>
                  </a:cubicBezTo>
                  <a:cubicBezTo>
                    <a:pt x="786" y="493"/>
                    <a:pt x="774" y="493"/>
                    <a:pt x="792" y="487"/>
                  </a:cubicBezTo>
                  <a:lnTo>
                    <a:pt x="792" y="487"/>
                  </a:lnTo>
                  <a:cubicBezTo>
                    <a:pt x="771" y="490"/>
                    <a:pt x="759" y="492"/>
                    <a:pt x="754" y="492"/>
                  </a:cubicBezTo>
                  <a:cubicBezTo>
                    <a:pt x="736" y="492"/>
                    <a:pt x="796" y="473"/>
                    <a:pt x="768" y="473"/>
                  </a:cubicBezTo>
                  <a:cubicBezTo>
                    <a:pt x="765" y="473"/>
                    <a:pt x="760" y="474"/>
                    <a:pt x="755" y="474"/>
                  </a:cubicBezTo>
                  <a:lnTo>
                    <a:pt x="774" y="468"/>
                  </a:lnTo>
                  <a:cubicBezTo>
                    <a:pt x="761" y="455"/>
                    <a:pt x="780" y="431"/>
                    <a:pt x="730" y="418"/>
                  </a:cubicBezTo>
                  <a:cubicBezTo>
                    <a:pt x="718" y="412"/>
                    <a:pt x="805" y="381"/>
                    <a:pt x="755" y="374"/>
                  </a:cubicBezTo>
                  <a:cubicBezTo>
                    <a:pt x="711" y="374"/>
                    <a:pt x="761" y="356"/>
                    <a:pt x="755" y="350"/>
                  </a:cubicBezTo>
                  <a:cubicBezTo>
                    <a:pt x="743" y="350"/>
                    <a:pt x="736" y="350"/>
                    <a:pt x="711" y="356"/>
                  </a:cubicBezTo>
                  <a:cubicBezTo>
                    <a:pt x="780" y="337"/>
                    <a:pt x="680" y="343"/>
                    <a:pt x="730" y="325"/>
                  </a:cubicBezTo>
                  <a:lnTo>
                    <a:pt x="730" y="325"/>
                  </a:lnTo>
                  <a:cubicBezTo>
                    <a:pt x="693" y="333"/>
                    <a:pt x="679" y="335"/>
                    <a:pt x="674" y="335"/>
                  </a:cubicBezTo>
                  <a:cubicBezTo>
                    <a:pt x="668" y="335"/>
                    <a:pt x="676" y="331"/>
                    <a:pt x="662" y="331"/>
                  </a:cubicBezTo>
                  <a:cubicBezTo>
                    <a:pt x="668" y="325"/>
                    <a:pt x="699" y="318"/>
                    <a:pt x="718" y="318"/>
                  </a:cubicBezTo>
                  <a:lnTo>
                    <a:pt x="711" y="318"/>
                  </a:lnTo>
                  <a:cubicBezTo>
                    <a:pt x="693" y="318"/>
                    <a:pt x="687" y="312"/>
                    <a:pt x="718" y="300"/>
                  </a:cubicBezTo>
                  <a:cubicBezTo>
                    <a:pt x="709" y="300"/>
                    <a:pt x="684" y="302"/>
                    <a:pt x="672" y="302"/>
                  </a:cubicBezTo>
                  <a:cubicBezTo>
                    <a:pt x="666" y="302"/>
                    <a:pt x="664" y="302"/>
                    <a:pt x="668" y="300"/>
                  </a:cubicBezTo>
                  <a:cubicBezTo>
                    <a:pt x="730" y="287"/>
                    <a:pt x="668" y="293"/>
                    <a:pt x="693" y="281"/>
                  </a:cubicBezTo>
                  <a:lnTo>
                    <a:pt x="693" y="281"/>
                  </a:lnTo>
                  <a:cubicBezTo>
                    <a:pt x="658" y="289"/>
                    <a:pt x="628" y="294"/>
                    <a:pt x="616" y="294"/>
                  </a:cubicBezTo>
                  <a:cubicBezTo>
                    <a:pt x="609" y="294"/>
                    <a:pt x="608" y="292"/>
                    <a:pt x="618" y="287"/>
                  </a:cubicBezTo>
                  <a:lnTo>
                    <a:pt x="693" y="275"/>
                  </a:lnTo>
                  <a:cubicBezTo>
                    <a:pt x="643" y="269"/>
                    <a:pt x="724" y="237"/>
                    <a:pt x="624" y="237"/>
                  </a:cubicBezTo>
                  <a:lnTo>
                    <a:pt x="668" y="231"/>
                  </a:lnTo>
                  <a:cubicBezTo>
                    <a:pt x="622" y="226"/>
                    <a:pt x="660" y="199"/>
                    <a:pt x="601" y="199"/>
                  </a:cubicBezTo>
                  <a:cubicBezTo>
                    <a:pt x="595" y="199"/>
                    <a:pt x="588" y="199"/>
                    <a:pt x="581" y="200"/>
                  </a:cubicBezTo>
                  <a:cubicBezTo>
                    <a:pt x="599" y="188"/>
                    <a:pt x="618" y="181"/>
                    <a:pt x="612" y="175"/>
                  </a:cubicBezTo>
                  <a:cubicBezTo>
                    <a:pt x="574" y="175"/>
                    <a:pt x="581" y="175"/>
                    <a:pt x="518" y="181"/>
                  </a:cubicBezTo>
                  <a:cubicBezTo>
                    <a:pt x="518" y="181"/>
                    <a:pt x="549" y="175"/>
                    <a:pt x="562" y="169"/>
                  </a:cubicBezTo>
                  <a:cubicBezTo>
                    <a:pt x="573" y="164"/>
                    <a:pt x="616" y="149"/>
                    <a:pt x="584" y="149"/>
                  </a:cubicBezTo>
                  <a:cubicBezTo>
                    <a:pt x="579" y="149"/>
                    <a:pt x="571" y="149"/>
                    <a:pt x="562" y="150"/>
                  </a:cubicBezTo>
                  <a:lnTo>
                    <a:pt x="599" y="144"/>
                  </a:lnTo>
                  <a:cubicBezTo>
                    <a:pt x="562" y="144"/>
                    <a:pt x="512" y="144"/>
                    <a:pt x="556" y="131"/>
                  </a:cubicBezTo>
                  <a:lnTo>
                    <a:pt x="556" y="131"/>
                  </a:lnTo>
                  <a:cubicBezTo>
                    <a:pt x="525" y="138"/>
                    <a:pt x="506" y="131"/>
                    <a:pt x="468" y="144"/>
                  </a:cubicBezTo>
                  <a:cubicBezTo>
                    <a:pt x="458" y="144"/>
                    <a:pt x="500" y="136"/>
                    <a:pt x="498" y="136"/>
                  </a:cubicBezTo>
                  <a:lnTo>
                    <a:pt x="498" y="136"/>
                  </a:lnTo>
                  <a:cubicBezTo>
                    <a:pt x="498" y="136"/>
                    <a:pt x="495" y="136"/>
                    <a:pt x="487" y="138"/>
                  </a:cubicBezTo>
                  <a:lnTo>
                    <a:pt x="543" y="125"/>
                  </a:lnTo>
                  <a:cubicBezTo>
                    <a:pt x="549" y="113"/>
                    <a:pt x="525" y="107"/>
                    <a:pt x="493" y="94"/>
                  </a:cubicBezTo>
                  <a:cubicBezTo>
                    <a:pt x="556" y="82"/>
                    <a:pt x="481" y="82"/>
                    <a:pt x="512" y="69"/>
                  </a:cubicBezTo>
                  <a:lnTo>
                    <a:pt x="512" y="69"/>
                  </a:lnTo>
                  <a:cubicBezTo>
                    <a:pt x="507" y="70"/>
                    <a:pt x="504" y="71"/>
                    <a:pt x="502" y="71"/>
                  </a:cubicBezTo>
                  <a:cubicBezTo>
                    <a:pt x="495" y="71"/>
                    <a:pt x="503" y="65"/>
                    <a:pt x="488" y="65"/>
                  </a:cubicBezTo>
                  <a:cubicBezTo>
                    <a:pt x="481" y="65"/>
                    <a:pt x="469" y="66"/>
                    <a:pt x="450" y="69"/>
                  </a:cubicBezTo>
                  <a:lnTo>
                    <a:pt x="487" y="57"/>
                  </a:lnTo>
                  <a:cubicBezTo>
                    <a:pt x="487" y="51"/>
                    <a:pt x="487" y="44"/>
                    <a:pt x="500" y="32"/>
                  </a:cubicBezTo>
                  <a:cubicBezTo>
                    <a:pt x="502" y="31"/>
                    <a:pt x="502" y="30"/>
                    <a:pt x="500" y="30"/>
                  </a:cubicBezTo>
                  <a:cubicBezTo>
                    <a:pt x="491" y="30"/>
                    <a:pt x="452" y="38"/>
                    <a:pt x="437" y="38"/>
                  </a:cubicBezTo>
                  <a:lnTo>
                    <a:pt x="475" y="32"/>
                  </a:lnTo>
                  <a:cubicBezTo>
                    <a:pt x="450" y="32"/>
                    <a:pt x="394" y="38"/>
                    <a:pt x="356" y="44"/>
                  </a:cubicBezTo>
                  <a:cubicBezTo>
                    <a:pt x="369" y="41"/>
                    <a:pt x="369" y="41"/>
                    <a:pt x="369" y="41"/>
                  </a:cubicBezTo>
                  <a:cubicBezTo>
                    <a:pt x="369" y="41"/>
                    <a:pt x="369" y="41"/>
                    <a:pt x="381" y="38"/>
                  </a:cubicBezTo>
                  <a:cubicBezTo>
                    <a:pt x="400" y="32"/>
                    <a:pt x="444" y="32"/>
                    <a:pt x="493" y="19"/>
                  </a:cubicBezTo>
                  <a:cubicBezTo>
                    <a:pt x="496" y="18"/>
                    <a:pt x="494" y="18"/>
                    <a:pt x="489" y="18"/>
                  </a:cubicBezTo>
                  <a:cubicBezTo>
                    <a:pt x="479" y="18"/>
                    <a:pt x="463" y="19"/>
                    <a:pt x="455" y="19"/>
                  </a:cubicBezTo>
                  <a:cubicBezTo>
                    <a:pt x="447" y="19"/>
                    <a:pt x="448" y="18"/>
                    <a:pt x="468" y="13"/>
                  </a:cubicBezTo>
                  <a:cubicBezTo>
                    <a:pt x="475" y="10"/>
                    <a:pt x="473" y="8"/>
                    <a:pt x="464" y="8"/>
                  </a:cubicBezTo>
                  <a:cubicBezTo>
                    <a:pt x="457" y="8"/>
                    <a:pt x="446" y="9"/>
                    <a:pt x="432" y="11"/>
                  </a:cubicBezTo>
                  <a:lnTo>
                    <a:pt x="432" y="11"/>
                  </a:lnTo>
                  <a:cubicBezTo>
                    <a:pt x="442" y="9"/>
                    <a:pt x="453" y="5"/>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5" name="Google Shape;5945;p64"/>
            <p:cNvSpPr/>
            <p:nvPr/>
          </p:nvSpPr>
          <p:spPr>
            <a:xfrm rot="5400000">
              <a:off x="4482223" y="2298049"/>
              <a:ext cx="3000" cy="682"/>
            </a:xfrm>
            <a:custGeom>
              <a:avLst/>
              <a:gdLst/>
              <a:ahLst/>
              <a:cxnLst/>
              <a:rect l="l" t="t" r="r" b="b"/>
              <a:pathLst>
                <a:path w="88" h="20" extrusionOk="0">
                  <a:moveTo>
                    <a:pt x="87" y="1"/>
                  </a:moveTo>
                  <a:cubicBezTo>
                    <a:pt x="77" y="3"/>
                    <a:pt x="69" y="5"/>
                    <a:pt x="60" y="7"/>
                  </a:cubicBezTo>
                  <a:lnTo>
                    <a:pt x="60" y="7"/>
                  </a:lnTo>
                  <a:cubicBezTo>
                    <a:pt x="70" y="5"/>
                    <a:pt x="79" y="3"/>
                    <a:pt x="87" y="1"/>
                  </a:cubicBezTo>
                  <a:close/>
                  <a:moveTo>
                    <a:pt x="60" y="7"/>
                  </a:moveTo>
                  <a:cubicBezTo>
                    <a:pt x="42" y="11"/>
                    <a:pt x="21" y="15"/>
                    <a:pt x="0" y="19"/>
                  </a:cubicBezTo>
                  <a:cubicBezTo>
                    <a:pt x="29" y="15"/>
                    <a:pt x="44" y="11"/>
                    <a:pt x="6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6" name="Google Shape;5946;p64"/>
            <p:cNvSpPr/>
            <p:nvPr/>
          </p:nvSpPr>
          <p:spPr>
            <a:xfrm rot="5400000">
              <a:off x="4478183" y="2289543"/>
              <a:ext cx="1296" cy="239"/>
            </a:xfrm>
            <a:custGeom>
              <a:avLst/>
              <a:gdLst/>
              <a:ahLst/>
              <a:cxnLst/>
              <a:rect l="l" t="t" r="r" b="b"/>
              <a:pathLst>
                <a:path w="38" h="7" extrusionOk="0">
                  <a:moveTo>
                    <a:pt x="32" y="0"/>
                  </a:moveTo>
                  <a:cubicBezTo>
                    <a:pt x="19" y="0"/>
                    <a:pt x="7" y="6"/>
                    <a:pt x="1" y="6"/>
                  </a:cubicBezTo>
                  <a:lnTo>
                    <a:pt x="13" y="6"/>
                  </a:lnTo>
                  <a:cubicBezTo>
                    <a:pt x="19" y="6"/>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7" name="Google Shape;5947;p64"/>
            <p:cNvSpPr/>
            <p:nvPr/>
          </p:nvSpPr>
          <p:spPr>
            <a:xfrm rot="5400000">
              <a:off x="4477041" y="2288640"/>
              <a:ext cx="1943" cy="170"/>
            </a:xfrm>
            <a:custGeom>
              <a:avLst/>
              <a:gdLst/>
              <a:ahLst/>
              <a:cxnLst/>
              <a:rect l="l" t="t" r="r" b="b"/>
              <a:pathLst>
                <a:path w="57" h="5" extrusionOk="0">
                  <a:moveTo>
                    <a:pt x="0" y="0"/>
                  </a:moveTo>
                  <a:cubicBezTo>
                    <a:pt x="3" y="3"/>
                    <a:pt x="9" y="5"/>
                    <a:pt x="19" y="5"/>
                  </a:cubicBezTo>
                  <a:cubicBezTo>
                    <a:pt x="28" y="5"/>
                    <a:pt x="41" y="3"/>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8" name="Google Shape;5948;p64"/>
            <p:cNvSpPr/>
            <p:nvPr/>
          </p:nvSpPr>
          <p:spPr>
            <a:xfrm rot="5400000">
              <a:off x="4475831" y="2285282"/>
              <a:ext cx="1330" cy="273"/>
            </a:xfrm>
            <a:custGeom>
              <a:avLst/>
              <a:gdLst/>
              <a:ahLst/>
              <a:cxnLst/>
              <a:rect l="l" t="t" r="r" b="b"/>
              <a:pathLst>
                <a:path w="39" h="8" extrusionOk="0">
                  <a:moveTo>
                    <a:pt x="38" y="1"/>
                  </a:moveTo>
                  <a:cubicBezTo>
                    <a:pt x="26" y="1"/>
                    <a:pt x="20" y="1"/>
                    <a:pt x="1" y="7"/>
                  </a:cubicBezTo>
                  <a:cubicBezTo>
                    <a:pt x="1" y="7"/>
                    <a:pt x="13"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9" name="Google Shape;5949;p64"/>
            <p:cNvSpPr/>
            <p:nvPr/>
          </p:nvSpPr>
          <p:spPr>
            <a:xfrm rot="5400000">
              <a:off x="4476087" y="2287242"/>
              <a:ext cx="1466" cy="443"/>
            </a:xfrm>
            <a:custGeom>
              <a:avLst/>
              <a:gdLst/>
              <a:ahLst/>
              <a:cxnLst/>
              <a:rect l="l" t="t" r="r" b="b"/>
              <a:pathLst>
                <a:path w="43" h="13" extrusionOk="0">
                  <a:moveTo>
                    <a:pt x="43" y="0"/>
                  </a:moveTo>
                  <a:lnTo>
                    <a:pt x="43" y="0"/>
                  </a:lnTo>
                  <a:cubicBezTo>
                    <a:pt x="0" y="6"/>
                    <a:pt x="21" y="6"/>
                    <a:pt x="17" y="10"/>
                  </a:cubicBezTo>
                  <a:lnTo>
                    <a:pt x="17" y="10"/>
                  </a:lnTo>
                  <a:cubicBezTo>
                    <a:pt x="28" y="5"/>
                    <a:pt x="43" y="0"/>
                    <a:pt x="43" y="0"/>
                  </a:cubicBezTo>
                  <a:close/>
                  <a:moveTo>
                    <a:pt x="17" y="10"/>
                  </a:moveTo>
                  <a:cubicBezTo>
                    <a:pt x="15" y="11"/>
                    <a:pt x="13" y="12"/>
                    <a:pt x="11" y="13"/>
                  </a:cubicBezTo>
                  <a:cubicBezTo>
                    <a:pt x="14" y="12"/>
                    <a:pt x="16" y="11"/>
                    <a:pt x="1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0" name="Google Shape;5950;p64"/>
            <p:cNvSpPr/>
            <p:nvPr/>
          </p:nvSpPr>
          <p:spPr>
            <a:xfrm rot="5400000">
              <a:off x="4474007" y="2285776"/>
              <a:ext cx="1602" cy="239"/>
            </a:xfrm>
            <a:custGeom>
              <a:avLst/>
              <a:gdLst/>
              <a:ahLst/>
              <a:cxnLst/>
              <a:rect l="l" t="t" r="r" b="b"/>
              <a:pathLst>
                <a:path w="47" h="7" extrusionOk="0">
                  <a:moveTo>
                    <a:pt x="22" y="1"/>
                  </a:moveTo>
                  <a:lnTo>
                    <a:pt x="22" y="1"/>
                  </a:lnTo>
                  <a:cubicBezTo>
                    <a:pt x="0" y="4"/>
                    <a:pt x="3" y="4"/>
                    <a:pt x="10" y="4"/>
                  </a:cubicBezTo>
                  <a:cubicBezTo>
                    <a:pt x="16" y="4"/>
                    <a:pt x="25" y="4"/>
                    <a:pt x="16" y="7"/>
                  </a:cubicBezTo>
                  <a:cubicBezTo>
                    <a:pt x="47"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1" name="Google Shape;5951;p64"/>
            <p:cNvSpPr/>
            <p:nvPr/>
          </p:nvSpPr>
          <p:spPr>
            <a:xfrm rot="5400000">
              <a:off x="4473717" y="2286577"/>
              <a:ext cx="1296" cy="239"/>
            </a:xfrm>
            <a:custGeom>
              <a:avLst/>
              <a:gdLst/>
              <a:ahLst/>
              <a:cxnLst/>
              <a:rect l="l" t="t" r="r" b="b"/>
              <a:pathLst>
                <a:path w="38" h="7" extrusionOk="0">
                  <a:moveTo>
                    <a:pt x="38" y="0"/>
                  </a:moveTo>
                  <a:lnTo>
                    <a:pt x="0" y="6"/>
                  </a:lnTo>
                  <a:cubicBezTo>
                    <a:pt x="7" y="6"/>
                    <a:pt x="25" y="6"/>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2" name="Google Shape;5952;p64"/>
            <p:cNvSpPr/>
            <p:nvPr/>
          </p:nvSpPr>
          <p:spPr>
            <a:xfrm rot="5400000">
              <a:off x="4462262" y="2293362"/>
              <a:ext cx="886" cy="239"/>
            </a:xfrm>
            <a:custGeom>
              <a:avLst/>
              <a:gdLst/>
              <a:ahLst/>
              <a:cxnLst/>
              <a:rect l="l" t="t" r="r" b="b"/>
              <a:pathLst>
                <a:path w="26" h="7"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3" name="Google Shape;5953;p64"/>
            <p:cNvSpPr/>
            <p:nvPr/>
          </p:nvSpPr>
          <p:spPr>
            <a:xfrm rot="5400000">
              <a:off x="4456194" y="2294316"/>
              <a:ext cx="1534" cy="273"/>
            </a:xfrm>
            <a:custGeom>
              <a:avLst/>
              <a:gdLst/>
              <a:ahLst/>
              <a:cxnLst/>
              <a:rect l="l" t="t" r="r" b="b"/>
              <a:pathLst>
                <a:path w="45" h="8" extrusionOk="0">
                  <a:moveTo>
                    <a:pt x="32" y="1"/>
                  </a:moveTo>
                  <a:cubicBezTo>
                    <a:pt x="32" y="1"/>
                    <a:pt x="1" y="7"/>
                    <a:pt x="1" y="7"/>
                  </a:cubicBezTo>
                  <a:cubicBezTo>
                    <a:pt x="7" y="7"/>
                    <a:pt x="44"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4" name="Google Shape;5954;p64"/>
            <p:cNvSpPr/>
            <p:nvPr/>
          </p:nvSpPr>
          <p:spPr>
            <a:xfrm rot="5400000">
              <a:off x="4454285" y="2300487"/>
              <a:ext cx="1739" cy="477"/>
            </a:xfrm>
            <a:custGeom>
              <a:avLst/>
              <a:gdLst/>
              <a:ahLst/>
              <a:cxnLst/>
              <a:rect l="l" t="t" r="r" b="b"/>
              <a:pathLst>
                <a:path w="51" h="14" extrusionOk="0">
                  <a:moveTo>
                    <a:pt x="0" y="13"/>
                  </a:moveTo>
                  <a:lnTo>
                    <a:pt x="0" y="13"/>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5" name="Google Shape;5955;p64"/>
            <p:cNvSpPr/>
            <p:nvPr/>
          </p:nvSpPr>
          <p:spPr>
            <a:xfrm rot="5400000">
              <a:off x="4449853" y="2369113"/>
              <a:ext cx="886" cy="375"/>
            </a:xfrm>
            <a:custGeom>
              <a:avLst/>
              <a:gdLst/>
              <a:ahLst/>
              <a:cxnLst/>
              <a:rect l="l" t="t" r="r" b="b"/>
              <a:pathLst>
                <a:path w="26" h="11" extrusionOk="0">
                  <a:moveTo>
                    <a:pt x="26" y="0"/>
                  </a:moveTo>
                  <a:cubicBezTo>
                    <a:pt x="21" y="0"/>
                    <a:pt x="14" y="3"/>
                    <a:pt x="8" y="6"/>
                  </a:cubicBezTo>
                  <a:lnTo>
                    <a:pt x="8" y="6"/>
                  </a:lnTo>
                  <a:cubicBezTo>
                    <a:pt x="15" y="4"/>
                    <a:pt x="21" y="2"/>
                    <a:pt x="26" y="0"/>
                  </a:cubicBezTo>
                  <a:close/>
                  <a:moveTo>
                    <a:pt x="8" y="6"/>
                  </a:moveTo>
                  <a:lnTo>
                    <a:pt x="8" y="6"/>
                  </a:lnTo>
                  <a:cubicBezTo>
                    <a:pt x="8" y="6"/>
                    <a:pt x="8" y="6"/>
                    <a:pt x="7" y="6"/>
                  </a:cubicBezTo>
                  <a:cubicBezTo>
                    <a:pt x="6" y="7"/>
                    <a:pt x="5" y="7"/>
                    <a:pt x="5" y="8"/>
                  </a:cubicBezTo>
                  <a:lnTo>
                    <a:pt x="5" y="8"/>
                  </a:lnTo>
                  <a:cubicBezTo>
                    <a:pt x="6" y="7"/>
                    <a:pt x="7" y="7"/>
                    <a:pt x="8" y="6"/>
                  </a:cubicBezTo>
                  <a:close/>
                  <a:moveTo>
                    <a:pt x="5" y="8"/>
                  </a:moveTo>
                  <a:cubicBezTo>
                    <a:pt x="2" y="9"/>
                    <a:pt x="0" y="11"/>
                    <a:pt x="0" y="11"/>
                  </a:cubicBezTo>
                  <a:cubicBezTo>
                    <a:pt x="0" y="11"/>
                    <a:pt x="2" y="10"/>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6" name="Google Shape;5956;p64"/>
            <p:cNvSpPr/>
            <p:nvPr/>
          </p:nvSpPr>
          <p:spPr>
            <a:xfrm rot="5400000">
              <a:off x="4414755" y="2354232"/>
              <a:ext cx="33581" cy="36513"/>
            </a:xfrm>
            <a:custGeom>
              <a:avLst/>
              <a:gdLst/>
              <a:ahLst/>
              <a:cxnLst/>
              <a:rect l="l" t="t" r="r" b="b"/>
              <a:pathLst>
                <a:path w="985" h="1071" extrusionOk="0">
                  <a:moveTo>
                    <a:pt x="421" y="8"/>
                  </a:moveTo>
                  <a:cubicBezTo>
                    <a:pt x="411" y="11"/>
                    <a:pt x="398" y="16"/>
                    <a:pt x="381" y="24"/>
                  </a:cubicBezTo>
                  <a:cubicBezTo>
                    <a:pt x="391" y="18"/>
                    <a:pt x="402" y="13"/>
                    <a:pt x="421" y="8"/>
                  </a:cubicBezTo>
                  <a:close/>
                  <a:moveTo>
                    <a:pt x="315" y="31"/>
                  </a:moveTo>
                  <a:cubicBezTo>
                    <a:pt x="313" y="31"/>
                    <a:pt x="308" y="33"/>
                    <a:pt x="300" y="36"/>
                  </a:cubicBezTo>
                  <a:lnTo>
                    <a:pt x="315" y="31"/>
                  </a:lnTo>
                  <a:close/>
                  <a:moveTo>
                    <a:pt x="393" y="5"/>
                  </a:moveTo>
                  <a:lnTo>
                    <a:pt x="315" y="31"/>
                  </a:lnTo>
                  <a:lnTo>
                    <a:pt x="315" y="31"/>
                  </a:lnTo>
                  <a:cubicBezTo>
                    <a:pt x="315" y="31"/>
                    <a:pt x="315" y="31"/>
                    <a:pt x="315" y="31"/>
                  </a:cubicBezTo>
                  <a:cubicBezTo>
                    <a:pt x="319" y="31"/>
                    <a:pt x="302" y="41"/>
                    <a:pt x="275" y="55"/>
                  </a:cubicBezTo>
                  <a:lnTo>
                    <a:pt x="297" y="49"/>
                  </a:lnTo>
                  <a:lnTo>
                    <a:pt x="297" y="49"/>
                  </a:lnTo>
                  <a:cubicBezTo>
                    <a:pt x="296" y="50"/>
                    <a:pt x="296" y="50"/>
                    <a:pt x="296" y="50"/>
                  </a:cubicBezTo>
                  <a:lnTo>
                    <a:pt x="296" y="50"/>
                  </a:lnTo>
                  <a:lnTo>
                    <a:pt x="300" y="49"/>
                  </a:lnTo>
                  <a:lnTo>
                    <a:pt x="297" y="49"/>
                  </a:lnTo>
                  <a:lnTo>
                    <a:pt x="297" y="49"/>
                  </a:lnTo>
                  <a:cubicBezTo>
                    <a:pt x="299" y="48"/>
                    <a:pt x="304" y="45"/>
                    <a:pt x="312" y="42"/>
                  </a:cubicBezTo>
                  <a:cubicBezTo>
                    <a:pt x="350" y="24"/>
                    <a:pt x="374" y="17"/>
                    <a:pt x="393" y="5"/>
                  </a:cubicBezTo>
                  <a:close/>
                  <a:moveTo>
                    <a:pt x="265" y="93"/>
                  </a:moveTo>
                  <a:cubicBezTo>
                    <a:pt x="262" y="94"/>
                    <a:pt x="260" y="95"/>
                    <a:pt x="259" y="96"/>
                  </a:cubicBezTo>
                  <a:lnTo>
                    <a:pt x="259" y="96"/>
                  </a:lnTo>
                  <a:cubicBezTo>
                    <a:pt x="261" y="95"/>
                    <a:pt x="263" y="94"/>
                    <a:pt x="265" y="93"/>
                  </a:cubicBezTo>
                  <a:lnTo>
                    <a:pt x="265" y="93"/>
                  </a:lnTo>
                  <a:cubicBezTo>
                    <a:pt x="265" y="93"/>
                    <a:pt x="265" y="93"/>
                    <a:pt x="265" y="93"/>
                  </a:cubicBezTo>
                  <a:cubicBezTo>
                    <a:pt x="265" y="93"/>
                    <a:pt x="265" y="93"/>
                    <a:pt x="265" y="93"/>
                  </a:cubicBezTo>
                  <a:close/>
                  <a:moveTo>
                    <a:pt x="174" y="170"/>
                  </a:moveTo>
                  <a:lnTo>
                    <a:pt x="174" y="170"/>
                  </a:lnTo>
                  <a:cubicBezTo>
                    <a:pt x="170" y="171"/>
                    <a:pt x="162" y="174"/>
                    <a:pt x="150" y="179"/>
                  </a:cubicBezTo>
                  <a:cubicBezTo>
                    <a:pt x="149" y="180"/>
                    <a:pt x="146" y="181"/>
                    <a:pt x="144" y="183"/>
                  </a:cubicBezTo>
                  <a:lnTo>
                    <a:pt x="144" y="183"/>
                  </a:lnTo>
                  <a:cubicBezTo>
                    <a:pt x="153" y="179"/>
                    <a:pt x="163" y="174"/>
                    <a:pt x="174" y="170"/>
                  </a:cubicBezTo>
                  <a:close/>
                  <a:moveTo>
                    <a:pt x="144" y="183"/>
                  </a:moveTo>
                  <a:lnTo>
                    <a:pt x="144" y="183"/>
                  </a:lnTo>
                  <a:cubicBezTo>
                    <a:pt x="130" y="188"/>
                    <a:pt x="119" y="193"/>
                    <a:pt x="109" y="196"/>
                  </a:cubicBezTo>
                  <a:lnTo>
                    <a:pt x="109" y="196"/>
                  </a:lnTo>
                  <a:cubicBezTo>
                    <a:pt x="115" y="193"/>
                    <a:pt x="119" y="190"/>
                    <a:pt x="119" y="190"/>
                  </a:cubicBezTo>
                  <a:lnTo>
                    <a:pt x="119" y="190"/>
                  </a:lnTo>
                  <a:cubicBezTo>
                    <a:pt x="118" y="190"/>
                    <a:pt x="113" y="192"/>
                    <a:pt x="100" y="198"/>
                  </a:cubicBezTo>
                  <a:cubicBezTo>
                    <a:pt x="103" y="197"/>
                    <a:pt x="106" y="197"/>
                    <a:pt x="109" y="196"/>
                  </a:cubicBezTo>
                  <a:lnTo>
                    <a:pt x="109" y="196"/>
                  </a:lnTo>
                  <a:cubicBezTo>
                    <a:pt x="100" y="200"/>
                    <a:pt x="89" y="207"/>
                    <a:pt x="92" y="207"/>
                  </a:cubicBezTo>
                  <a:cubicBezTo>
                    <a:pt x="92" y="207"/>
                    <a:pt x="94" y="206"/>
                    <a:pt x="96" y="206"/>
                  </a:cubicBezTo>
                  <a:lnTo>
                    <a:pt x="96" y="206"/>
                  </a:lnTo>
                  <a:cubicBezTo>
                    <a:pt x="94" y="207"/>
                    <a:pt x="92" y="207"/>
                    <a:pt x="91" y="208"/>
                  </a:cubicBezTo>
                  <a:lnTo>
                    <a:pt x="91" y="208"/>
                  </a:lnTo>
                  <a:cubicBezTo>
                    <a:pt x="94" y="207"/>
                    <a:pt x="98" y="206"/>
                    <a:pt x="100" y="204"/>
                  </a:cubicBezTo>
                  <a:lnTo>
                    <a:pt x="100" y="204"/>
                  </a:lnTo>
                  <a:cubicBezTo>
                    <a:pt x="99" y="205"/>
                    <a:pt x="97" y="205"/>
                    <a:pt x="96" y="206"/>
                  </a:cubicBezTo>
                  <a:lnTo>
                    <a:pt x="96" y="206"/>
                  </a:lnTo>
                  <a:cubicBezTo>
                    <a:pt x="115" y="197"/>
                    <a:pt x="133" y="188"/>
                    <a:pt x="144" y="183"/>
                  </a:cubicBezTo>
                  <a:close/>
                  <a:moveTo>
                    <a:pt x="91" y="208"/>
                  </a:moveTo>
                  <a:cubicBezTo>
                    <a:pt x="76" y="213"/>
                    <a:pt x="57" y="218"/>
                    <a:pt x="57" y="223"/>
                  </a:cubicBezTo>
                  <a:cubicBezTo>
                    <a:pt x="67" y="219"/>
                    <a:pt x="79" y="214"/>
                    <a:pt x="91" y="208"/>
                  </a:cubicBezTo>
                  <a:close/>
                  <a:moveTo>
                    <a:pt x="156" y="235"/>
                  </a:moveTo>
                  <a:cubicBezTo>
                    <a:pt x="145" y="238"/>
                    <a:pt x="140" y="240"/>
                    <a:pt x="139" y="241"/>
                  </a:cubicBezTo>
                  <a:lnTo>
                    <a:pt x="139" y="241"/>
                  </a:lnTo>
                  <a:cubicBezTo>
                    <a:pt x="145" y="239"/>
                    <a:pt x="151" y="237"/>
                    <a:pt x="156" y="235"/>
                  </a:cubicBezTo>
                  <a:close/>
                  <a:moveTo>
                    <a:pt x="81" y="266"/>
                  </a:moveTo>
                  <a:cubicBezTo>
                    <a:pt x="81" y="266"/>
                    <a:pt x="81" y="266"/>
                    <a:pt x="81" y="266"/>
                  </a:cubicBezTo>
                  <a:lnTo>
                    <a:pt x="81" y="266"/>
                  </a:lnTo>
                  <a:cubicBezTo>
                    <a:pt x="77" y="267"/>
                    <a:pt x="75" y="268"/>
                    <a:pt x="76" y="268"/>
                  </a:cubicBezTo>
                  <a:cubicBezTo>
                    <a:pt x="76" y="268"/>
                    <a:pt x="78" y="267"/>
                    <a:pt x="82" y="267"/>
                  </a:cubicBezTo>
                  <a:cubicBezTo>
                    <a:pt x="82" y="266"/>
                    <a:pt x="82" y="266"/>
                    <a:pt x="81" y="266"/>
                  </a:cubicBezTo>
                  <a:close/>
                  <a:moveTo>
                    <a:pt x="165" y="233"/>
                  </a:moveTo>
                  <a:cubicBezTo>
                    <a:pt x="159" y="235"/>
                    <a:pt x="151" y="238"/>
                    <a:pt x="139" y="241"/>
                  </a:cubicBezTo>
                  <a:lnTo>
                    <a:pt x="139" y="241"/>
                  </a:lnTo>
                  <a:cubicBezTo>
                    <a:pt x="138" y="241"/>
                    <a:pt x="138" y="241"/>
                    <a:pt x="139" y="241"/>
                  </a:cubicBezTo>
                  <a:lnTo>
                    <a:pt x="139" y="241"/>
                  </a:lnTo>
                  <a:cubicBezTo>
                    <a:pt x="100" y="253"/>
                    <a:pt x="59" y="268"/>
                    <a:pt x="32" y="279"/>
                  </a:cubicBezTo>
                  <a:cubicBezTo>
                    <a:pt x="27" y="281"/>
                    <a:pt x="25" y="282"/>
                    <a:pt x="25" y="282"/>
                  </a:cubicBezTo>
                  <a:cubicBezTo>
                    <a:pt x="27" y="282"/>
                    <a:pt x="72" y="266"/>
                    <a:pt x="81" y="266"/>
                  </a:cubicBezTo>
                  <a:lnTo>
                    <a:pt x="81" y="266"/>
                  </a:lnTo>
                  <a:cubicBezTo>
                    <a:pt x="93" y="261"/>
                    <a:pt x="125" y="250"/>
                    <a:pt x="138" y="242"/>
                  </a:cubicBezTo>
                  <a:cubicBezTo>
                    <a:pt x="138" y="242"/>
                    <a:pt x="138" y="242"/>
                    <a:pt x="139" y="241"/>
                  </a:cubicBezTo>
                  <a:lnTo>
                    <a:pt x="139" y="241"/>
                  </a:lnTo>
                  <a:cubicBezTo>
                    <a:pt x="139" y="242"/>
                    <a:pt x="142" y="242"/>
                    <a:pt x="144" y="242"/>
                  </a:cubicBezTo>
                  <a:cubicBezTo>
                    <a:pt x="150" y="239"/>
                    <a:pt x="158" y="236"/>
                    <a:pt x="165" y="233"/>
                  </a:cubicBezTo>
                  <a:close/>
                  <a:moveTo>
                    <a:pt x="216" y="302"/>
                  </a:moveTo>
                  <a:lnTo>
                    <a:pt x="216" y="302"/>
                  </a:lnTo>
                  <a:cubicBezTo>
                    <a:pt x="209" y="304"/>
                    <a:pt x="202" y="307"/>
                    <a:pt x="195" y="309"/>
                  </a:cubicBezTo>
                  <a:lnTo>
                    <a:pt x="195" y="309"/>
                  </a:lnTo>
                  <a:cubicBezTo>
                    <a:pt x="199" y="308"/>
                    <a:pt x="205" y="306"/>
                    <a:pt x="212" y="304"/>
                  </a:cubicBezTo>
                  <a:cubicBezTo>
                    <a:pt x="214" y="303"/>
                    <a:pt x="215" y="303"/>
                    <a:pt x="216" y="302"/>
                  </a:cubicBezTo>
                  <a:close/>
                  <a:moveTo>
                    <a:pt x="754" y="298"/>
                  </a:moveTo>
                  <a:cubicBezTo>
                    <a:pt x="742" y="304"/>
                    <a:pt x="723" y="310"/>
                    <a:pt x="711" y="310"/>
                  </a:cubicBezTo>
                  <a:cubicBezTo>
                    <a:pt x="711" y="304"/>
                    <a:pt x="742" y="304"/>
                    <a:pt x="754" y="298"/>
                  </a:cubicBezTo>
                  <a:close/>
                  <a:moveTo>
                    <a:pt x="48" y="308"/>
                  </a:moveTo>
                  <a:lnTo>
                    <a:pt x="48" y="308"/>
                  </a:lnTo>
                  <a:cubicBezTo>
                    <a:pt x="45" y="309"/>
                    <a:pt x="41" y="310"/>
                    <a:pt x="38" y="310"/>
                  </a:cubicBezTo>
                  <a:cubicBezTo>
                    <a:pt x="35" y="311"/>
                    <a:pt x="34" y="312"/>
                    <a:pt x="34" y="312"/>
                  </a:cubicBezTo>
                  <a:cubicBezTo>
                    <a:pt x="35" y="312"/>
                    <a:pt x="42" y="310"/>
                    <a:pt x="48" y="308"/>
                  </a:cubicBezTo>
                  <a:close/>
                  <a:moveTo>
                    <a:pt x="116" y="310"/>
                  </a:moveTo>
                  <a:lnTo>
                    <a:pt x="100" y="316"/>
                  </a:lnTo>
                  <a:cubicBezTo>
                    <a:pt x="106" y="315"/>
                    <a:pt x="111" y="313"/>
                    <a:pt x="116" y="310"/>
                  </a:cubicBezTo>
                  <a:close/>
                  <a:moveTo>
                    <a:pt x="55" y="318"/>
                  </a:moveTo>
                  <a:cubicBezTo>
                    <a:pt x="52" y="319"/>
                    <a:pt x="49" y="321"/>
                    <a:pt x="44" y="323"/>
                  </a:cubicBezTo>
                  <a:lnTo>
                    <a:pt x="44" y="323"/>
                  </a:lnTo>
                  <a:cubicBezTo>
                    <a:pt x="48" y="321"/>
                    <a:pt x="51" y="319"/>
                    <a:pt x="55" y="318"/>
                  </a:cubicBezTo>
                  <a:close/>
                  <a:moveTo>
                    <a:pt x="194" y="292"/>
                  </a:moveTo>
                  <a:lnTo>
                    <a:pt x="194" y="292"/>
                  </a:lnTo>
                  <a:cubicBezTo>
                    <a:pt x="177" y="303"/>
                    <a:pt x="127" y="318"/>
                    <a:pt x="81" y="330"/>
                  </a:cubicBezTo>
                  <a:lnTo>
                    <a:pt x="81" y="330"/>
                  </a:lnTo>
                  <a:cubicBezTo>
                    <a:pt x="134" y="310"/>
                    <a:pt x="153" y="309"/>
                    <a:pt x="194" y="292"/>
                  </a:cubicBezTo>
                  <a:close/>
                  <a:moveTo>
                    <a:pt x="289" y="378"/>
                  </a:moveTo>
                  <a:cubicBezTo>
                    <a:pt x="292" y="378"/>
                    <a:pt x="279" y="382"/>
                    <a:pt x="279" y="382"/>
                  </a:cubicBezTo>
                  <a:cubicBezTo>
                    <a:pt x="278" y="382"/>
                    <a:pt x="280" y="381"/>
                    <a:pt x="287" y="379"/>
                  </a:cubicBezTo>
                  <a:lnTo>
                    <a:pt x="287" y="379"/>
                  </a:lnTo>
                  <a:cubicBezTo>
                    <a:pt x="271" y="384"/>
                    <a:pt x="249" y="395"/>
                    <a:pt x="231" y="397"/>
                  </a:cubicBezTo>
                  <a:lnTo>
                    <a:pt x="231" y="397"/>
                  </a:lnTo>
                  <a:cubicBezTo>
                    <a:pt x="240" y="394"/>
                    <a:pt x="250" y="390"/>
                    <a:pt x="262" y="385"/>
                  </a:cubicBezTo>
                  <a:cubicBezTo>
                    <a:pt x="281" y="379"/>
                    <a:pt x="288" y="378"/>
                    <a:pt x="289" y="378"/>
                  </a:cubicBezTo>
                  <a:close/>
                  <a:moveTo>
                    <a:pt x="186" y="398"/>
                  </a:moveTo>
                  <a:cubicBezTo>
                    <a:pt x="180" y="399"/>
                    <a:pt x="174" y="401"/>
                    <a:pt x="169" y="404"/>
                  </a:cubicBezTo>
                  <a:cubicBezTo>
                    <a:pt x="175" y="402"/>
                    <a:pt x="181" y="400"/>
                    <a:pt x="186" y="398"/>
                  </a:cubicBezTo>
                  <a:close/>
                  <a:moveTo>
                    <a:pt x="767" y="435"/>
                  </a:moveTo>
                  <a:cubicBezTo>
                    <a:pt x="766" y="435"/>
                    <a:pt x="766" y="435"/>
                    <a:pt x="766" y="435"/>
                  </a:cubicBezTo>
                  <a:lnTo>
                    <a:pt x="766" y="435"/>
                  </a:lnTo>
                  <a:cubicBezTo>
                    <a:pt x="768" y="435"/>
                    <a:pt x="770" y="435"/>
                    <a:pt x="773" y="435"/>
                  </a:cubicBezTo>
                  <a:close/>
                  <a:moveTo>
                    <a:pt x="246" y="446"/>
                  </a:moveTo>
                  <a:cubicBezTo>
                    <a:pt x="244" y="446"/>
                    <a:pt x="241" y="447"/>
                    <a:pt x="237" y="447"/>
                  </a:cubicBezTo>
                  <a:lnTo>
                    <a:pt x="250" y="447"/>
                  </a:lnTo>
                  <a:cubicBezTo>
                    <a:pt x="250" y="447"/>
                    <a:pt x="249" y="446"/>
                    <a:pt x="246" y="446"/>
                  </a:cubicBezTo>
                  <a:close/>
                  <a:moveTo>
                    <a:pt x="253" y="469"/>
                  </a:moveTo>
                  <a:lnTo>
                    <a:pt x="253" y="469"/>
                  </a:lnTo>
                  <a:cubicBezTo>
                    <a:pt x="251" y="469"/>
                    <a:pt x="249" y="469"/>
                    <a:pt x="248" y="470"/>
                  </a:cubicBezTo>
                  <a:lnTo>
                    <a:pt x="248" y="470"/>
                  </a:lnTo>
                  <a:cubicBezTo>
                    <a:pt x="250" y="469"/>
                    <a:pt x="252" y="469"/>
                    <a:pt x="253" y="469"/>
                  </a:cubicBezTo>
                  <a:close/>
                  <a:moveTo>
                    <a:pt x="248" y="470"/>
                  </a:moveTo>
                  <a:cubicBezTo>
                    <a:pt x="245" y="470"/>
                    <a:pt x="242" y="471"/>
                    <a:pt x="237" y="472"/>
                  </a:cubicBezTo>
                  <a:lnTo>
                    <a:pt x="237" y="472"/>
                  </a:lnTo>
                  <a:cubicBezTo>
                    <a:pt x="237" y="472"/>
                    <a:pt x="242" y="471"/>
                    <a:pt x="248" y="470"/>
                  </a:cubicBezTo>
                  <a:close/>
                  <a:moveTo>
                    <a:pt x="311" y="494"/>
                  </a:moveTo>
                  <a:cubicBezTo>
                    <a:pt x="307" y="495"/>
                    <a:pt x="302" y="495"/>
                    <a:pt x="293" y="497"/>
                  </a:cubicBezTo>
                  <a:cubicBezTo>
                    <a:pt x="287" y="499"/>
                    <a:pt x="284" y="501"/>
                    <a:pt x="282" y="501"/>
                  </a:cubicBezTo>
                  <a:lnTo>
                    <a:pt x="282" y="501"/>
                  </a:lnTo>
                  <a:cubicBezTo>
                    <a:pt x="289" y="499"/>
                    <a:pt x="297" y="497"/>
                    <a:pt x="311" y="494"/>
                  </a:cubicBezTo>
                  <a:close/>
                  <a:moveTo>
                    <a:pt x="282" y="501"/>
                  </a:moveTo>
                  <a:lnTo>
                    <a:pt x="282" y="501"/>
                  </a:lnTo>
                  <a:cubicBezTo>
                    <a:pt x="278" y="503"/>
                    <a:pt x="274" y="505"/>
                    <a:pt x="270" y="507"/>
                  </a:cubicBezTo>
                  <a:lnTo>
                    <a:pt x="270" y="507"/>
                  </a:lnTo>
                  <a:cubicBezTo>
                    <a:pt x="281" y="503"/>
                    <a:pt x="293" y="503"/>
                    <a:pt x="293" y="503"/>
                  </a:cubicBezTo>
                  <a:cubicBezTo>
                    <a:pt x="299" y="502"/>
                    <a:pt x="300" y="501"/>
                    <a:pt x="299" y="501"/>
                  </a:cubicBezTo>
                  <a:cubicBezTo>
                    <a:pt x="297" y="501"/>
                    <a:pt x="288" y="503"/>
                    <a:pt x="283" y="503"/>
                  </a:cubicBezTo>
                  <a:cubicBezTo>
                    <a:pt x="281" y="503"/>
                    <a:pt x="280" y="503"/>
                    <a:pt x="282" y="501"/>
                  </a:cubicBezTo>
                  <a:close/>
                  <a:moveTo>
                    <a:pt x="270" y="507"/>
                  </a:moveTo>
                  <a:lnTo>
                    <a:pt x="270" y="507"/>
                  </a:lnTo>
                  <a:cubicBezTo>
                    <a:pt x="267" y="507"/>
                    <a:pt x="265" y="508"/>
                    <a:pt x="262" y="510"/>
                  </a:cubicBezTo>
                  <a:cubicBezTo>
                    <a:pt x="265" y="509"/>
                    <a:pt x="268" y="508"/>
                    <a:pt x="270" y="507"/>
                  </a:cubicBezTo>
                  <a:close/>
                  <a:moveTo>
                    <a:pt x="283" y="551"/>
                  </a:moveTo>
                  <a:cubicBezTo>
                    <a:pt x="280" y="552"/>
                    <a:pt x="277" y="553"/>
                    <a:pt x="275" y="553"/>
                  </a:cubicBezTo>
                  <a:cubicBezTo>
                    <a:pt x="278" y="552"/>
                    <a:pt x="281" y="552"/>
                    <a:pt x="283" y="551"/>
                  </a:cubicBezTo>
                  <a:close/>
                  <a:moveTo>
                    <a:pt x="291" y="594"/>
                  </a:moveTo>
                  <a:cubicBezTo>
                    <a:pt x="289" y="595"/>
                    <a:pt x="285" y="596"/>
                    <a:pt x="281" y="597"/>
                  </a:cubicBezTo>
                  <a:cubicBezTo>
                    <a:pt x="289" y="595"/>
                    <a:pt x="291" y="594"/>
                    <a:pt x="291" y="594"/>
                  </a:cubicBezTo>
                  <a:close/>
                  <a:moveTo>
                    <a:pt x="331" y="603"/>
                  </a:moveTo>
                  <a:cubicBezTo>
                    <a:pt x="324" y="604"/>
                    <a:pt x="319" y="605"/>
                    <a:pt x="316" y="605"/>
                  </a:cubicBezTo>
                  <a:lnTo>
                    <a:pt x="316" y="605"/>
                  </a:lnTo>
                  <a:cubicBezTo>
                    <a:pt x="317" y="605"/>
                    <a:pt x="321" y="604"/>
                    <a:pt x="331" y="603"/>
                  </a:cubicBezTo>
                  <a:close/>
                  <a:moveTo>
                    <a:pt x="339" y="605"/>
                  </a:moveTo>
                  <a:cubicBezTo>
                    <a:pt x="342" y="605"/>
                    <a:pt x="344" y="605"/>
                    <a:pt x="343" y="606"/>
                  </a:cubicBezTo>
                  <a:lnTo>
                    <a:pt x="343" y="606"/>
                  </a:lnTo>
                  <a:cubicBezTo>
                    <a:pt x="340" y="606"/>
                    <a:pt x="334" y="606"/>
                    <a:pt x="329" y="606"/>
                  </a:cubicBezTo>
                  <a:cubicBezTo>
                    <a:pt x="327" y="606"/>
                    <a:pt x="324" y="606"/>
                    <a:pt x="322" y="606"/>
                  </a:cubicBezTo>
                  <a:lnTo>
                    <a:pt x="322" y="606"/>
                  </a:lnTo>
                  <a:cubicBezTo>
                    <a:pt x="328" y="605"/>
                    <a:pt x="335" y="605"/>
                    <a:pt x="339" y="605"/>
                  </a:cubicBezTo>
                  <a:close/>
                  <a:moveTo>
                    <a:pt x="319" y="640"/>
                  </a:moveTo>
                  <a:lnTo>
                    <a:pt x="319" y="640"/>
                  </a:lnTo>
                  <a:cubicBezTo>
                    <a:pt x="318" y="640"/>
                    <a:pt x="317" y="640"/>
                    <a:pt x="318" y="640"/>
                  </a:cubicBezTo>
                  <a:cubicBezTo>
                    <a:pt x="318" y="640"/>
                    <a:pt x="319" y="640"/>
                    <a:pt x="319" y="640"/>
                  </a:cubicBezTo>
                  <a:close/>
                  <a:moveTo>
                    <a:pt x="318" y="653"/>
                  </a:moveTo>
                  <a:cubicBezTo>
                    <a:pt x="311" y="654"/>
                    <a:pt x="309" y="655"/>
                    <a:pt x="310" y="655"/>
                  </a:cubicBezTo>
                  <a:cubicBezTo>
                    <a:pt x="311" y="655"/>
                    <a:pt x="317" y="654"/>
                    <a:pt x="324" y="653"/>
                  </a:cubicBezTo>
                  <a:close/>
                  <a:moveTo>
                    <a:pt x="388" y="677"/>
                  </a:moveTo>
                  <a:cubicBezTo>
                    <a:pt x="388" y="677"/>
                    <a:pt x="387" y="678"/>
                    <a:pt x="387" y="678"/>
                  </a:cubicBezTo>
                  <a:cubicBezTo>
                    <a:pt x="388" y="678"/>
                    <a:pt x="388" y="678"/>
                    <a:pt x="388" y="677"/>
                  </a:cubicBezTo>
                  <a:close/>
                  <a:moveTo>
                    <a:pt x="517" y="740"/>
                  </a:moveTo>
                  <a:cubicBezTo>
                    <a:pt x="516" y="740"/>
                    <a:pt x="516" y="740"/>
                    <a:pt x="516" y="740"/>
                  </a:cubicBezTo>
                  <a:lnTo>
                    <a:pt x="524" y="740"/>
                  </a:lnTo>
                  <a:cubicBezTo>
                    <a:pt x="521" y="740"/>
                    <a:pt x="519" y="740"/>
                    <a:pt x="517" y="740"/>
                  </a:cubicBezTo>
                  <a:close/>
                  <a:moveTo>
                    <a:pt x="487" y="740"/>
                  </a:moveTo>
                  <a:cubicBezTo>
                    <a:pt x="481" y="741"/>
                    <a:pt x="482" y="742"/>
                    <a:pt x="486" y="742"/>
                  </a:cubicBezTo>
                  <a:cubicBezTo>
                    <a:pt x="492" y="742"/>
                    <a:pt x="504" y="741"/>
                    <a:pt x="516" y="740"/>
                  </a:cubicBezTo>
                  <a:close/>
                  <a:moveTo>
                    <a:pt x="522" y="763"/>
                  </a:moveTo>
                  <a:cubicBezTo>
                    <a:pt x="518" y="764"/>
                    <a:pt x="514" y="764"/>
                    <a:pt x="510" y="765"/>
                  </a:cubicBezTo>
                  <a:lnTo>
                    <a:pt x="510" y="765"/>
                  </a:lnTo>
                  <a:cubicBezTo>
                    <a:pt x="514" y="764"/>
                    <a:pt x="518" y="764"/>
                    <a:pt x="522" y="763"/>
                  </a:cubicBezTo>
                  <a:close/>
                  <a:moveTo>
                    <a:pt x="510" y="765"/>
                  </a:moveTo>
                  <a:cubicBezTo>
                    <a:pt x="502" y="765"/>
                    <a:pt x="494" y="765"/>
                    <a:pt x="487" y="765"/>
                  </a:cubicBezTo>
                  <a:cubicBezTo>
                    <a:pt x="481" y="766"/>
                    <a:pt x="481" y="767"/>
                    <a:pt x="484" y="767"/>
                  </a:cubicBezTo>
                  <a:cubicBezTo>
                    <a:pt x="488" y="767"/>
                    <a:pt x="499" y="766"/>
                    <a:pt x="510" y="765"/>
                  </a:cubicBezTo>
                  <a:close/>
                  <a:moveTo>
                    <a:pt x="421" y="1"/>
                  </a:moveTo>
                  <a:cubicBezTo>
                    <a:pt x="416" y="1"/>
                    <a:pt x="408" y="4"/>
                    <a:pt x="393" y="11"/>
                  </a:cubicBezTo>
                  <a:cubicBezTo>
                    <a:pt x="399" y="9"/>
                    <a:pt x="401" y="8"/>
                    <a:pt x="402" y="8"/>
                  </a:cubicBezTo>
                  <a:lnTo>
                    <a:pt x="402" y="8"/>
                  </a:lnTo>
                  <a:cubicBezTo>
                    <a:pt x="402" y="8"/>
                    <a:pt x="395" y="11"/>
                    <a:pt x="399" y="11"/>
                  </a:cubicBezTo>
                  <a:cubicBezTo>
                    <a:pt x="362" y="24"/>
                    <a:pt x="362" y="24"/>
                    <a:pt x="312" y="42"/>
                  </a:cubicBezTo>
                  <a:cubicBezTo>
                    <a:pt x="320" y="42"/>
                    <a:pt x="326" y="40"/>
                    <a:pt x="329" y="40"/>
                  </a:cubicBezTo>
                  <a:cubicBezTo>
                    <a:pt x="330" y="40"/>
                    <a:pt x="331" y="40"/>
                    <a:pt x="331" y="42"/>
                  </a:cubicBezTo>
                  <a:cubicBezTo>
                    <a:pt x="312" y="49"/>
                    <a:pt x="300" y="52"/>
                    <a:pt x="296" y="52"/>
                  </a:cubicBezTo>
                  <a:cubicBezTo>
                    <a:pt x="294" y="52"/>
                    <a:pt x="294" y="51"/>
                    <a:pt x="296" y="50"/>
                  </a:cubicBezTo>
                  <a:lnTo>
                    <a:pt x="296" y="50"/>
                  </a:lnTo>
                  <a:lnTo>
                    <a:pt x="262" y="61"/>
                  </a:lnTo>
                  <a:cubicBezTo>
                    <a:pt x="273" y="61"/>
                    <a:pt x="247" y="75"/>
                    <a:pt x="259" y="75"/>
                  </a:cubicBezTo>
                  <a:cubicBezTo>
                    <a:pt x="261" y="75"/>
                    <a:pt x="264" y="74"/>
                    <a:pt x="269" y="74"/>
                  </a:cubicBezTo>
                  <a:lnTo>
                    <a:pt x="306" y="55"/>
                  </a:lnTo>
                  <a:cubicBezTo>
                    <a:pt x="310" y="55"/>
                    <a:pt x="334" y="47"/>
                    <a:pt x="336" y="47"/>
                  </a:cubicBezTo>
                  <a:lnTo>
                    <a:pt x="336" y="47"/>
                  </a:lnTo>
                  <a:cubicBezTo>
                    <a:pt x="337" y="47"/>
                    <a:pt x="333" y="49"/>
                    <a:pt x="318" y="55"/>
                  </a:cubicBezTo>
                  <a:cubicBezTo>
                    <a:pt x="309" y="59"/>
                    <a:pt x="296" y="68"/>
                    <a:pt x="283" y="74"/>
                  </a:cubicBezTo>
                  <a:lnTo>
                    <a:pt x="283" y="74"/>
                  </a:lnTo>
                  <a:cubicBezTo>
                    <a:pt x="283" y="74"/>
                    <a:pt x="282" y="74"/>
                    <a:pt x="281" y="74"/>
                  </a:cubicBezTo>
                  <a:lnTo>
                    <a:pt x="219" y="105"/>
                  </a:lnTo>
                  <a:cubicBezTo>
                    <a:pt x="253" y="90"/>
                    <a:pt x="265" y="86"/>
                    <a:pt x="268" y="86"/>
                  </a:cubicBezTo>
                  <a:cubicBezTo>
                    <a:pt x="272" y="86"/>
                    <a:pt x="263" y="92"/>
                    <a:pt x="265" y="93"/>
                  </a:cubicBezTo>
                  <a:lnTo>
                    <a:pt x="265" y="93"/>
                  </a:lnTo>
                  <a:cubicBezTo>
                    <a:pt x="276" y="87"/>
                    <a:pt x="290" y="80"/>
                    <a:pt x="293" y="80"/>
                  </a:cubicBezTo>
                  <a:lnTo>
                    <a:pt x="293" y="80"/>
                  </a:lnTo>
                  <a:cubicBezTo>
                    <a:pt x="289" y="82"/>
                    <a:pt x="278" y="87"/>
                    <a:pt x="265" y="93"/>
                  </a:cubicBezTo>
                  <a:lnTo>
                    <a:pt x="265" y="93"/>
                  </a:lnTo>
                  <a:cubicBezTo>
                    <a:pt x="266" y="93"/>
                    <a:pt x="267" y="93"/>
                    <a:pt x="269" y="92"/>
                  </a:cubicBezTo>
                  <a:lnTo>
                    <a:pt x="269" y="92"/>
                  </a:lnTo>
                  <a:lnTo>
                    <a:pt x="256" y="98"/>
                  </a:lnTo>
                  <a:cubicBezTo>
                    <a:pt x="252" y="100"/>
                    <a:pt x="250" y="101"/>
                    <a:pt x="250" y="101"/>
                  </a:cubicBezTo>
                  <a:cubicBezTo>
                    <a:pt x="249" y="101"/>
                    <a:pt x="253" y="99"/>
                    <a:pt x="259" y="96"/>
                  </a:cubicBezTo>
                  <a:lnTo>
                    <a:pt x="259" y="96"/>
                  </a:lnTo>
                  <a:cubicBezTo>
                    <a:pt x="237" y="106"/>
                    <a:pt x="211" y="119"/>
                    <a:pt x="194" y="130"/>
                  </a:cubicBezTo>
                  <a:cubicBezTo>
                    <a:pt x="197" y="130"/>
                    <a:pt x="211" y="126"/>
                    <a:pt x="219" y="126"/>
                  </a:cubicBezTo>
                  <a:cubicBezTo>
                    <a:pt x="226" y="126"/>
                    <a:pt x="228" y="130"/>
                    <a:pt x="206" y="142"/>
                  </a:cubicBezTo>
                  <a:cubicBezTo>
                    <a:pt x="219" y="142"/>
                    <a:pt x="244" y="136"/>
                    <a:pt x="275" y="123"/>
                  </a:cubicBezTo>
                  <a:lnTo>
                    <a:pt x="275" y="123"/>
                  </a:lnTo>
                  <a:cubicBezTo>
                    <a:pt x="275" y="128"/>
                    <a:pt x="237" y="143"/>
                    <a:pt x="230" y="145"/>
                  </a:cubicBezTo>
                  <a:lnTo>
                    <a:pt x="230" y="145"/>
                  </a:lnTo>
                  <a:cubicBezTo>
                    <a:pt x="233" y="144"/>
                    <a:pt x="235" y="143"/>
                    <a:pt x="237" y="142"/>
                  </a:cubicBezTo>
                  <a:lnTo>
                    <a:pt x="237" y="142"/>
                  </a:lnTo>
                  <a:cubicBezTo>
                    <a:pt x="231" y="144"/>
                    <a:pt x="229" y="145"/>
                    <a:pt x="229" y="145"/>
                  </a:cubicBezTo>
                  <a:cubicBezTo>
                    <a:pt x="229" y="145"/>
                    <a:pt x="230" y="145"/>
                    <a:pt x="230" y="145"/>
                  </a:cubicBezTo>
                  <a:lnTo>
                    <a:pt x="230" y="145"/>
                  </a:lnTo>
                  <a:cubicBezTo>
                    <a:pt x="211" y="154"/>
                    <a:pt x="192" y="162"/>
                    <a:pt x="174" y="170"/>
                  </a:cubicBezTo>
                  <a:lnTo>
                    <a:pt x="174" y="170"/>
                  </a:lnTo>
                  <a:cubicBezTo>
                    <a:pt x="177" y="169"/>
                    <a:pt x="179" y="169"/>
                    <a:pt x="180" y="169"/>
                  </a:cubicBezTo>
                  <a:cubicBezTo>
                    <a:pt x="182" y="169"/>
                    <a:pt x="183" y="170"/>
                    <a:pt x="185" y="170"/>
                  </a:cubicBezTo>
                  <a:cubicBezTo>
                    <a:pt x="189" y="170"/>
                    <a:pt x="197" y="167"/>
                    <a:pt x="225" y="154"/>
                  </a:cubicBezTo>
                  <a:lnTo>
                    <a:pt x="225" y="154"/>
                  </a:lnTo>
                  <a:cubicBezTo>
                    <a:pt x="212" y="161"/>
                    <a:pt x="206" y="167"/>
                    <a:pt x="225" y="167"/>
                  </a:cubicBezTo>
                  <a:cubicBezTo>
                    <a:pt x="219" y="167"/>
                    <a:pt x="175" y="186"/>
                    <a:pt x="156" y="198"/>
                  </a:cubicBezTo>
                  <a:cubicBezTo>
                    <a:pt x="185" y="186"/>
                    <a:pt x="205" y="179"/>
                    <a:pt x="212" y="179"/>
                  </a:cubicBezTo>
                  <a:cubicBezTo>
                    <a:pt x="217" y="179"/>
                    <a:pt x="217" y="181"/>
                    <a:pt x="212" y="186"/>
                  </a:cubicBezTo>
                  <a:cubicBezTo>
                    <a:pt x="256" y="167"/>
                    <a:pt x="256" y="167"/>
                    <a:pt x="300" y="148"/>
                  </a:cubicBezTo>
                  <a:cubicBezTo>
                    <a:pt x="301" y="148"/>
                    <a:pt x="304" y="148"/>
                    <a:pt x="306" y="147"/>
                  </a:cubicBezTo>
                  <a:lnTo>
                    <a:pt x="306" y="147"/>
                  </a:lnTo>
                  <a:cubicBezTo>
                    <a:pt x="263" y="166"/>
                    <a:pt x="206" y="192"/>
                    <a:pt x="206" y="192"/>
                  </a:cubicBezTo>
                  <a:cubicBezTo>
                    <a:pt x="183" y="200"/>
                    <a:pt x="176" y="202"/>
                    <a:pt x="175" y="202"/>
                  </a:cubicBezTo>
                  <a:cubicBezTo>
                    <a:pt x="173" y="202"/>
                    <a:pt x="177" y="200"/>
                    <a:pt x="175" y="200"/>
                  </a:cubicBezTo>
                  <a:cubicBezTo>
                    <a:pt x="174" y="200"/>
                    <a:pt x="167" y="202"/>
                    <a:pt x="144" y="211"/>
                  </a:cubicBezTo>
                  <a:cubicBezTo>
                    <a:pt x="118" y="222"/>
                    <a:pt x="103" y="227"/>
                    <a:pt x="97" y="227"/>
                  </a:cubicBezTo>
                  <a:cubicBezTo>
                    <a:pt x="91" y="227"/>
                    <a:pt x="99" y="221"/>
                    <a:pt x="119" y="211"/>
                  </a:cubicBezTo>
                  <a:lnTo>
                    <a:pt x="119" y="211"/>
                  </a:lnTo>
                  <a:cubicBezTo>
                    <a:pt x="57" y="235"/>
                    <a:pt x="113" y="217"/>
                    <a:pt x="50" y="242"/>
                  </a:cubicBezTo>
                  <a:cubicBezTo>
                    <a:pt x="57" y="242"/>
                    <a:pt x="88" y="229"/>
                    <a:pt x="100" y="229"/>
                  </a:cubicBezTo>
                  <a:cubicBezTo>
                    <a:pt x="131" y="223"/>
                    <a:pt x="131" y="217"/>
                    <a:pt x="156" y="211"/>
                  </a:cubicBezTo>
                  <a:cubicBezTo>
                    <a:pt x="169" y="207"/>
                    <a:pt x="174" y="205"/>
                    <a:pt x="176" y="205"/>
                  </a:cubicBezTo>
                  <a:cubicBezTo>
                    <a:pt x="181" y="205"/>
                    <a:pt x="113" y="230"/>
                    <a:pt x="113" y="235"/>
                  </a:cubicBezTo>
                  <a:lnTo>
                    <a:pt x="94" y="235"/>
                  </a:lnTo>
                  <a:cubicBezTo>
                    <a:pt x="88" y="240"/>
                    <a:pt x="89" y="241"/>
                    <a:pt x="92" y="241"/>
                  </a:cubicBezTo>
                  <a:cubicBezTo>
                    <a:pt x="96" y="241"/>
                    <a:pt x="103" y="239"/>
                    <a:pt x="108" y="238"/>
                  </a:cubicBezTo>
                  <a:lnTo>
                    <a:pt x="108" y="238"/>
                  </a:lnTo>
                  <a:cubicBezTo>
                    <a:pt x="84" y="250"/>
                    <a:pt x="77" y="253"/>
                    <a:pt x="75" y="253"/>
                  </a:cubicBezTo>
                  <a:cubicBezTo>
                    <a:pt x="74" y="253"/>
                    <a:pt x="79" y="249"/>
                    <a:pt x="75" y="249"/>
                  </a:cubicBezTo>
                  <a:cubicBezTo>
                    <a:pt x="73" y="249"/>
                    <a:pt x="68" y="250"/>
                    <a:pt x="57" y="254"/>
                  </a:cubicBezTo>
                  <a:lnTo>
                    <a:pt x="1" y="279"/>
                  </a:lnTo>
                  <a:cubicBezTo>
                    <a:pt x="0" y="280"/>
                    <a:pt x="0" y="280"/>
                    <a:pt x="1" y="280"/>
                  </a:cubicBezTo>
                  <a:cubicBezTo>
                    <a:pt x="5" y="280"/>
                    <a:pt x="42" y="264"/>
                    <a:pt x="47" y="264"/>
                  </a:cubicBezTo>
                  <a:cubicBezTo>
                    <a:pt x="48" y="264"/>
                    <a:pt x="47" y="265"/>
                    <a:pt x="44" y="267"/>
                  </a:cubicBezTo>
                  <a:lnTo>
                    <a:pt x="19" y="279"/>
                  </a:lnTo>
                  <a:lnTo>
                    <a:pt x="38" y="273"/>
                  </a:lnTo>
                  <a:cubicBezTo>
                    <a:pt x="69" y="260"/>
                    <a:pt x="113" y="242"/>
                    <a:pt x="107" y="242"/>
                  </a:cubicBezTo>
                  <a:cubicBezTo>
                    <a:pt x="131" y="233"/>
                    <a:pt x="141" y="231"/>
                    <a:pt x="143" y="231"/>
                  </a:cubicBezTo>
                  <a:cubicBezTo>
                    <a:pt x="148" y="231"/>
                    <a:pt x="123" y="242"/>
                    <a:pt x="131" y="242"/>
                  </a:cubicBezTo>
                  <a:cubicBezTo>
                    <a:pt x="153" y="232"/>
                    <a:pt x="152" y="232"/>
                    <a:pt x="150" y="232"/>
                  </a:cubicBezTo>
                  <a:cubicBezTo>
                    <a:pt x="149" y="232"/>
                    <a:pt x="147" y="232"/>
                    <a:pt x="169" y="223"/>
                  </a:cubicBezTo>
                  <a:cubicBezTo>
                    <a:pt x="195" y="212"/>
                    <a:pt x="205" y="210"/>
                    <a:pt x="211" y="210"/>
                  </a:cubicBezTo>
                  <a:cubicBezTo>
                    <a:pt x="215" y="210"/>
                    <a:pt x="216" y="211"/>
                    <a:pt x="219" y="211"/>
                  </a:cubicBezTo>
                  <a:cubicBezTo>
                    <a:pt x="224" y="211"/>
                    <a:pt x="193" y="222"/>
                    <a:pt x="165" y="233"/>
                  </a:cubicBezTo>
                  <a:lnTo>
                    <a:pt x="165" y="233"/>
                  </a:lnTo>
                  <a:cubicBezTo>
                    <a:pt x="170" y="232"/>
                    <a:pt x="173" y="231"/>
                    <a:pt x="174" y="231"/>
                  </a:cubicBezTo>
                  <a:cubicBezTo>
                    <a:pt x="183" y="231"/>
                    <a:pt x="55" y="279"/>
                    <a:pt x="75" y="279"/>
                  </a:cubicBezTo>
                  <a:cubicBezTo>
                    <a:pt x="150" y="248"/>
                    <a:pt x="181" y="242"/>
                    <a:pt x="262" y="211"/>
                  </a:cubicBezTo>
                  <a:cubicBezTo>
                    <a:pt x="276" y="206"/>
                    <a:pt x="289" y="202"/>
                    <a:pt x="291" y="202"/>
                  </a:cubicBezTo>
                  <a:cubicBezTo>
                    <a:pt x="292" y="202"/>
                    <a:pt x="291" y="203"/>
                    <a:pt x="287" y="204"/>
                  </a:cubicBezTo>
                  <a:cubicBezTo>
                    <a:pt x="237" y="223"/>
                    <a:pt x="250" y="223"/>
                    <a:pt x="200" y="235"/>
                  </a:cubicBezTo>
                  <a:lnTo>
                    <a:pt x="138" y="260"/>
                  </a:lnTo>
                  <a:cubicBezTo>
                    <a:pt x="100" y="273"/>
                    <a:pt x="69" y="292"/>
                    <a:pt x="44" y="298"/>
                  </a:cubicBezTo>
                  <a:cubicBezTo>
                    <a:pt x="69" y="292"/>
                    <a:pt x="94" y="279"/>
                    <a:pt x="107" y="279"/>
                  </a:cubicBezTo>
                  <a:cubicBezTo>
                    <a:pt x="82" y="285"/>
                    <a:pt x="57" y="298"/>
                    <a:pt x="57" y="298"/>
                  </a:cubicBezTo>
                  <a:cubicBezTo>
                    <a:pt x="75" y="292"/>
                    <a:pt x="131" y="273"/>
                    <a:pt x="144" y="267"/>
                  </a:cubicBezTo>
                  <a:lnTo>
                    <a:pt x="144" y="267"/>
                  </a:lnTo>
                  <a:cubicBezTo>
                    <a:pt x="150" y="273"/>
                    <a:pt x="100" y="292"/>
                    <a:pt x="88" y="292"/>
                  </a:cubicBezTo>
                  <a:lnTo>
                    <a:pt x="52" y="307"/>
                  </a:lnTo>
                  <a:lnTo>
                    <a:pt x="52" y="307"/>
                  </a:lnTo>
                  <a:cubicBezTo>
                    <a:pt x="51" y="307"/>
                    <a:pt x="50" y="308"/>
                    <a:pt x="48" y="308"/>
                  </a:cubicBezTo>
                  <a:lnTo>
                    <a:pt x="48" y="308"/>
                  </a:lnTo>
                  <a:cubicBezTo>
                    <a:pt x="49" y="308"/>
                    <a:pt x="51" y="307"/>
                    <a:pt x="52" y="307"/>
                  </a:cubicBezTo>
                  <a:lnTo>
                    <a:pt x="52" y="307"/>
                  </a:lnTo>
                  <a:lnTo>
                    <a:pt x="44" y="310"/>
                  </a:lnTo>
                  <a:cubicBezTo>
                    <a:pt x="54" y="307"/>
                    <a:pt x="57" y="306"/>
                    <a:pt x="56" y="306"/>
                  </a:cubicBezTo>
                  <a:lnTo>
                    <a:pt x="56" y="306"/>
                  </a:lnTo>
                  <a:cubicBezTo>
                    <a:pt x="56" y="306"/>
                    <a:pt x="55" y="306"/>
                    <a:pt x="53" y="307"/>
                  </a:cubicBezTo>
                  <a:lnTo>
                    <a:pt x="53" y="307"/>
                  </a:lnTo>
                  <a:cubicBezTo>
                    <a:pt x="82" y="298"/>
                    <a:pt x="118" y="283"/>
                    <a:pt x="150" y="273"/>
                  </a:cubicBezTo>
                  <a:cubicBezTo>
                    <a:pt x="163" y="273"/>
                    <a:pt x="125" y="285"/>
                    <a:pt x="131" y="285"/>
                  </a:cubicBezTo>
                  <a:lnTo>
                    <a:pt x="100" y="292"/>
                  </a:lnTo>
                  <a:cubicBezTo>
                    <a:pt x="112" y="292"/>
                    <a:pt x="35" y="317"/>
                    <a:pt x="40" y="317"/>
                  </a:cubicBezTo>
                  <a:cubicBezTo>
                    <a:pt x="41" y="317"/>
                    <a:pt x="42" y="317"/>
                    <a:pt x="44" y="316"/>
                  </a:cubicBezTo>
                  <a:lnTo>
                    <a:pt x="82" y="304"/>
                  </a:lnTo>
                  <a:lnTo>
                    <a:pt x="82" y="304"/>
                  </a:lnTo>
                  <a:cubicBezTo>
                    <a:pt x="77" y="309"/>
                    <a:pt x="66" y="313"/>
                    <a:pt x="55" y="318"/>
                  </a:cubicBezTo>
                  <a:lnTo>
                    <a:pt x="55" y="318"/>
                  </a:lnTo>
                  <a:cubicBezTo>
                    <a:pt x="62" y="315"/>
                    <a:pt x="65" y="314"/>
                    <a:pt x="68" y="314"/>
                  </a:cubicBezTo>
                  <a:lnTo>
                    <a:pt x="68" y="314"/>
                  </a:lnTo>
                  <a:lnTo>
                    <a:pt x="50" y="323"/>
                  </a:lnTo>
                  <a:cubicBezTo>
                    <a:pt x="62" y="319"/>
                    <a:pt x="91" y="310"/>
                    <a:pt x="97" y="309"/>
                  </a:cubicBezTo>
                  <a:lnTo>
                    <a:pt x="97" y="309"/>
                  </a:lnTo>
                  <a:cubicBezTo>
                    <a:pt x="92" y="310"/>
                    <a:pt x="85" y="313"/>
                    <a:pt x="75" y="316"/>
                  </a:cubicBezTo>
                  <a:cubicBezTo>
                    <a:pt x="93" y="311"/>
                    <a:pt x="99" y="308"/>
                    <a:pt x="98" y="308"/>
                  </a:cubicBezTo>
                  <a:lnTo>
                    <a:pt x="98" y="308"/>
                  </a:lnTo>
                  <a:cubicBezTo>
                    <a:pt x="98" y="308"/>
                    <a:pt x="98" y="308"/>
                    <a:pt x="97" y="309"/>
                  </a:cubicBezTo>
                  <a:lnTo>
                    <a:pt x="97" y="309"/>
                  </a:lnTo>
                  <a:cubicBezTo>
                    <a:pt x="105" y="306"/>
                    <a:pt x="107" y="305"/>
                    <a:pt x="107" y="305"/>
                  </a:cubicBezTo>
                  <a:lnTo>
                    <a:pt x="107" y="305"/>
                  </a:lnTo>
                  <a:cubicBezTo>
                    <a:pt x="107" y="305"/>
                    <a:pt x="99" y="308"/>
                    <a:pt x="98" y="308"/>
                  </a:cubicBezTo>
                  <a:cubicBezTo>
                    <a:pt x="98" y="308"/>
                    <a:pt x="99" y="307"/>
                    <a:pt x="107" y="304"/>
                  </a:cubicBezTo>
                  <a:cubicBezTo>
                    <a:pt x="122" y="297"/>
                    <a:pt x="132" y="294"/>
                    <a:pt x="139" y="292"/>
                  </a:cubicBezTo>
                  <a:lnTo>
                    <a:pt x="139" y="292"/>
                  </a:lnTo>
                  <a:cubicBezTo>
                    <a:pt x="126" y="297"/>
                    <a:pt x="123" y="298"/>
                    <a:pt x="125" y="298"/>
                  </a:cubicBezTo>
                  <a:cubicBezTo>
                    <a:pt x="128" y="298"/>
                    <a:pt x="150" y="292"/>
                    <a:pt x="150" y="292"/>
                  </a:cubicBezTo>
                  <a:lnTo>
                    <a:pt x="150" y="292"/>
                  </a:lnTo>
                  <a:cubicBezTo>
                    <a:pt x="137" y="300"/>
                    <a:pt x="127" y="306"/>
                    <a:pt x="116" y="310"/>
                  </a:cubicBezTo>
                  <a:lnTo>
                    <a:pt x="116" y="310"/>
                  </a:lnTo>
                  <a:lnTo>
                    <a:pt x="120" y="309"/>
                  </a:lnTo>
                  <a:lnTo>
                    <a:pt x="120" y="309"/>
                  </a:lnTo>
                  <a:cubicBezTo>
                    <a:pt x="115" y="311"/>
                    <a:pt x="114" y="312"/>
                    <a:pt x="116" y="312"/>
                  </a:cubicBezTo>
                  <a:cubicBezTo>
                    <a:pt x="118" y="312"/>
                    <a:pt x="130" y="309"/>
                    <a:pt x="139" y="306"/>
                  </a:cubicBezTo>
                  <a:lnTo>
                    <a:pt x="139" y="306"/>
                  </a:lnTo>
                  <a:cubicBezTo>
                    <a:pt x="114" y="316"/>
                    <a:pt x="91" y="325"/>
                    <a:pt x="77" y="332"/>
                  </a:cubicBezTo>
                  <a:lnTo>
                    <a:pt x="77" y="332"/>
                  </a:lnTo>
                  <a:cubicBezTo>
                    <a:pt x="72" y="333"/>
                    <a:pt x="67" y="334"/>
                    <a:pt x="63" y="335"/>
                  </a:cubicBezTo>
                  <a:cubicBezTo>
                    <a:pt x="67" y="334"/>
                    <a:pt x="71" y="333"/>
                    <a:pt x="74" y="333"/>
                  </a:cubicBezTo>
                  <a:lnTo>
                    <a:pt x="74" y="333"/>
                  </a:lnTo>
                  <a:cubicBezTo>
                    <a:pt x="72" y="334"/>
                    <a:pt x="71" y="334"/>
                    <a:pt x="69" y="335"/>
                  </a:cubicBezTo>
                  <a:cubicBezTo>
                    <a:pt x="71" y="334"/>
                    <a:pt x="73" y="333"/>
                    <a:pt x="75" y="333"/>
                  </a:cubicBezTo>
                  <a:lnTo>
                    <a:pt x="75" y="333"/>
                  </a:lnTo>
                  <a:cubicBezTo>
                    <a:pt x="78" y="332"/>
                    <a:pt x="80" y="332"/>
                    <a:pt x="81" y="332"/>
                  </a:cubicBezTo>
                  <a:cubicBezTo>
                    <a:pt x="88" y="332"/>
                    <a:pt x="72" y="339"/>
                    <a:pt x="73" y="339"/>
                  </a:cubicBezTo>
                  <a:cubicBezTo>
                    <a:pt x="73" y="339"/>
                    <a:pt x="79" y="337"/>
                    <a:pt x="100" y="329"/>
                  </a:cubicBezTo>
                  <a:cubicBezTo>
                    <a:pt x="115" y="324"/>
                    <a:pt x="134" y="319"/>
                    <a:pt x="157" y="314"/>
                  </a:cubicBezTo>
                  <a:lnTo>
                    <a:pt x="157" y="314"/>
                  </a:lnTo>
                  <a:cubicBezTo>
                    <a:pt x="147" y="317"/>
                    <a:pt x="133" y="322"/>
                    <a:pt x="119" y="329"/>
                  </a:cubicBezTo>
                  <a:cubicBezTo>
                    <a:pt x="126" y="329"/>
                    <a:pt x="144" y="323"/>
                    <a:pt x="162" y="317"/>
                  </a:cubicBezTo>
                  <a:lnTo>
                    <a:pt x="162" y="317"/>
                  </a:lnTo>
                  <a:cubicBezTo>
                    <a:pt x="163" y="317"/>
                    <a:pt x="163" y="317"/>
                    <a:pt x="163" y="317"/>
                  </a:cubicBezTo>
                  <a:cubicBezTo>
                    <a:pt x="166" y="317"/>
                    <a:pt x="179" y="313"/>
                    <a:pt x="195" y="309"/>
                  </a:cubicBezTo>
                  <a:lnTo>
                    <a:pt x="195" y="309"/>
                  </a:lnTo>
                  <a:cubicBezTo>
                    <a:pt x="188" y="310"/>
                    <a:pt x="185" y="310"/>
                    <a:pt x="183" y="310"/>
                  </a:cubicBezTo>
                  <a:cubicBezTo>
                    <a:pt x="183" y="310"/>
                    <a:pt x="182" y="310"/>
                    <a:pt x="182" y="310"/>
                  </a:cubicBezTo>
                  <a:lnTo>
                    <a:pt x="182" y="310"/>
                  </a:lnTo>
                  <a:cubicBezTo>
                    <a:pt x="189" y="308"/>
                    <a:pt x="195" y="306"/>
                    <a:pt x="200" y="304"/>
                  </a:cubicBezTo>
                  <a:lnTo>
                    <a:pt x="200" y="304"/>
                  </a:lnTo>
                  <a:cubicBezTo>
                    <a:pt x="199" y="305"/>
                    <a:pt x="198" y="305"/>
                    <a:pt x="198" y="305"/>
                  </a:cubicBezTo>
                  <a:cubicBezTo>
                    <a:pt x="200" y="305"/>
                    <a:pt x="221" y="297"/>
                    <a:pt x="224" y="297"/>
                  </a:cubicBezTo>
                  <a:cubicBezTo>
                    <a:pt x="225" y="297"/>
                    <a:pt x="224" y="298"/>
                    <a:pt x="216" y="302"/>
                  </a:cubicBezTo>
                  <a:lnTo>
                    <a:pt x="216" y="302"/>
                  </a:lnTo>
                  <a:cubicBezTo>
                    <a:pt x="243" y="294"/>
                    <a:pt x="272" y="285"/>
                    <a:pt x="281" y="285"/>
                  </a:cubicBezTo>
                  <a:cubicBezTo>
                    <a:pt x="300" y="273"/>
                    <a:pt x="374" y="254"/>
                    <a:pt x="399" y="248"/>
                  </a:cubicBezTo>
                  <a:lnTo>
                    <a:pt x="399" y="248"/>
                  </a:lnTo>
                  <a:cubicBezTo>
                    <a:pt x="387" y="260"/>
                    <a:pt x="374" y="254"/>
                    <a:pt x="325" y="273"/>
                  </a:cubicBezTo>
                  <a:lnTo>
                    <a:pt x="331" y="273"/>
                  </a:lnTo>
                  <a:cubicBezTo>
                    <a:pt x="262" y="298"/>
                    <a:pt x="212" y="304"/>
                    <a:pt x="150" y="329"/>
                  </a:cubicBezTo>
                  <a:lnTo>
                    <a:pt x="175" y="323"/>
                  </a:lnTo>
                  <a:lnTo>
                    <a:pt x="175" y="323"/>
                  </a:lnTo>
                  <a:cubicBezTo>
                    <a:pt x="156" y="329"/>
                    <a:pt x="119" y="341"/>
                    <a:pt x="100" y="348"/>
                  </a:cubicBezTo>
                  <a:cubicBezTo>
                    <a:pt x="117" y="343"/>
                    <a:pt x="124" y="342"/>
                    <a:pt x="126" y="342"/>
                  </a:cubicBezTo>
                  <a:cubicBezTo>
                    <a:pt x="131" y="342"/>
                    <a:pt x="117" y="348"/>
                    <a:pt x="125" y="348"/>
                  </a:cubicBezTo>
                  <a:cubicBezTo>
                    <a:pt x="147" y="341"/>
                    <a:pt x="144" y="341"/>
                    <a:pt x="139" y="341"/>
                  </a:cubicBezTo>
                  <a:cubicBezTo>
                    <a:pt x="135" y="341"/>
                    <a:pt x="128" y="341"/>
                    <a:pt x="144" y="335"/>
                  </a:cubicBezTo>
                  <a:cubicBezTo>
                    <a:pt x="154" y="335"/>
                    <a:pt x="204" y="319"/>
                    <a:pt x="211" y="319"/>
                  </a:cubicBezTo>
                  <a:cubicBezTo>
                    <a:pt x="212" y="319"/>
                    <a:pt x="211" y="320"/>
                    <a:pt x="206" y="323"/>
                  </a:cubicBezTo>
                  <a:cubicBezTo>
                    <a:pt x="175" y="335"/>
                    <a:pt x="144" y="348"/>
                    <a:pt x="119" y="354"/>
                  </a:cubicBezTo>
                  <a:cubicBezTo>
                    <a:pt x="118" y="355"/>
                    <a:pt x="117" y="355"/>
                    <a:pt x="118" y="355"/>
                  </a:cubicBezTo>
                  <a:cubicBezTo>
                    <a:pt x="120" y="355"/>
                    <a:pt x="151" y="344"/>
                    <a:pt x="155" y="344"/>
                  </a:cubicBezTo>
                  <a:cubicBezTo>
                    <a:pt x="156" y="344"/>
                    <a:pt x="155" y="345"/>
                    <a:pt x="150" y="348"/>
                  </a:cubicBezTo>
                  <a:lnTo>
                    <a:pt x="125" y="354"/>
                  </a:lnTo>
                  <a:cubicBezTo>
                    <a:pt x="122" y="360"/>
                    <a:pt x="122" y="365"/>
                    <a:pt x="137" y="365"/>
                  </a:cubicBezTo>
                  <a:cubicBezTo>
                    <a:pt x="152" y="365"/>
                    <a:pt x="181" y="360"/>
                    <a:pt x="237" y="348"/>
                  </a:cubicBezTo>
                  <a:lnTo>
                    <a:pt x="237" y="348"/>
                  </a:lnTo>
                  <a:cubicBezTo>
                    <a:pt x="194" y="360"/>
                    <a:pt x="188" y="366"/>
                    <a:pt x="163" y="379"/>
                  </a:cubicBezTo>
                  <a:cubicBezTo>
                    <a:pt x="175" y="373"/>
                    <a:pt x="206" y="366"/>
                    <a:pt x="212" y="366"/>
                  </a:cubicBezTo>
                  <a:lnTo>
                    <a:pt x="163" y="385"/>
                  </a:lnTo>
                  <a:cubicBezTo>
                    <a:pt x="153" y="389"/>
                    <a:pt x="151" y="390"/>
                    <a:pt x="154" y="390"/>
                  </a:cubicBezTo>
                  <a:cubicBezTo>
                    <a:pt x="159" y="390"/>
                    <a:pt x="176" y="386"/>
                    <a:pt x="194" y="383"/>
                  </a:cubicBezTo>
                  <a:lnTo>
                    <a:pt x="194" y="383"/>
                  </a:lnTo>
                  <a:cubicBezTo>
                    <a:pt x="187" y="385"/>
                    <a:pt x="181" y="388"/>
                    <a:pt x="175" y="391"/>
                  </a:cubicBezTo>
                  <a:cubicBezTo>
                    <a:pt x="166" y="394"/>
                    <a:pt x="163" y="395"/>
                    <a:pt x="163" y="395"/>
                  </a:cubicBezTo>
                  <a:cubicBezTo>
                    <a:pt x="164" y="395"/>
                    <a:pt x="171" y="393"/>
                    <a:pt x="180" y="390"/>
                  </a:cubicBezTo>
                  <a:lnTo>
                    <a:pt x="180" y="390"/>
                  </a:lnTo>
                  <a:lnTo>
                    <a:pt x="212" y="385"/>
                  </a:lnTo>
                  <a:cubicBezTo>
                    <a:pt x="217" y="383"/>
                    <a:pt x="220" y="383"/>
                    <a:pt x="221" y="383"/>
                  </a:cubicBezTo>
                  <a:cubicBezTo>
                    <a:pt x="224" y="383"/>
                    <a:pt x="215" y="388"/>
                    <a:pt x="186" y="398"/>
                  </a:cubicBezTo>
                  <a:lnTo>
                    <a:pt x="186" y="398"/>
                  </a:lnTo>
                  <a:cubicBezTo>
                    <a:pt x="190" y="397"/>
                    <a:pt x="195" y="396"/>
                    <a:pt x="199" y="394"/>
                  </a:cubicBezTo>
                  <a:lnTo>
                    <a:pt x="199" y="394"/>
                  </a:lnTo>
                  <a:cubicBezTo>
                    <a:pt x="176" y="404"/>
                    <a:pt x="177" y="410"/>
                    <a:pt x="198" y="410"/>
                  </a:cubicBezTo>
                  <a:lnTo>
                    <a:pt x="198" y="410"/>
                  </a:lnTo>
                  <a:cubicBezTo>
                    <a:pt x="171" y="425"/>
                    <a:pt x="216" y="418"/>
                    <a:pt x="200" y="429"/>
                  </a:cubicBezTo>
                  <a:cubicBezTo>
                    <a:pt x="212" y="429"/>
                    <a:pt x="225" y="422"/>
                    <a:pt x="237" y="422"/>
                  </a:cubicBezTo>
                  <a:cubicBezTo>
                    <a:pt x="181" y="441"/>
                    <a:pt x="244" y="429"/>
                    <a:pt x="219" y="441"/>
                  </a:cubicBezTo>
                  <a:cubicBezTo>
                    <a:pt x="244" y="435"/>
                    <a:pt x="318" y="416"/>
                    <a:pt x="318" y="416"/>
                  </a:cubicBezTo>
                  <a:cubicBezTo>
                    <a:pt x="326" y="414"/>
                    <a:pt x="330" y="413"/>
                    <a:pt x="330" y="413"/>
                  </a:cubicBezTo>
                  <a:lnTo>
                    <a:pt x="330" y="413"/>
                  </a:lnTo>
                  <a:cubicBezTo>
                    <a:pt x="332" y="413"/>
                    <a:pt x="245" y="437"/>
                    <a:pt x="219" y="447"/>
                  </a:cubicBezTo>
                  <a:cubicBezTo>
                    <a:pt x="227" y="445"/>
                    <a:pt x="233" y="445"/>
                    <a:pt x="238" y="445"/>
                  </a:cubicBezTo>
                  <a:cubicBezTo>
                    <a:pt x="242" y="445"/>
                    <a:pt x="244" y="445"/>
                    <a:pt x="246" y="446"/>
                  </a:cubicBezTo>
                  <a:lnTo>
                    <a:pt x="246" y="446"/>
                  </a:lnTo>
                  <a:cubicBezTo>
                    <a:pt x="257" y="444"/>
                    <a:pt x="265" y="443"/>
                    <a:pt x="268" y="443"/>
                  </a:cubicBezTo>
                  <a:cubicBezTo>
                    <a:pt x="272" y="443"/>
                    <a:pt x="269" y="444"/>
                    <a:pt x="256" y="447"/>
                  </a:cubicBezTo>
                  <a:cubicBezTo>
                    <a:pt x="250" y="454"/>
                    <a:pt x="219" y="460"/>
                    <a:pt x="225" y="460"/>
                  </a:cubicBezTo>
                  <a:cubicBezTo>
                    <a:pt x="250" y="457"/>
                    <a:pt x="255" y="457"/>
                    <a:pt x="258" y="457"/>
                  </a:cubicBezTo>
                  <a:cubicBezTo>
                    <a:pt x="261" y="457"/>
                    <a:pt x="264" y="457"/>
                    <a:pt x="275" y="455"/>
                  </a:cubicBezTo>
                  <a:lnTo>
                    <a:pt x="275" y="455"/>
                  </a:lnTo>
                  <a:cubicBezTo>
                    <a:pt x="273" y="456"/>
                    <a:pt x="271" y="457"/>
                    <a:pt x="269" y="460"/>
                  </a:cubicBezTo>
                  <a:lnTo>
                    <a:pt x="269" y="460"/>
                  </a:lnTo>
                  <a:cubicBezTo>
                    <a:pt x="257" y="463"/>
                    <a:pt x="248" y="466"/>
                    <a:pt x="244" y="466"/>
                  </a:cubicBezTo>
                  <a:cubicBezTo>
                    <a:pt x="236" y="469"/>
                    <a:pt x="234" y="470"/>
                    <a:pt x="236" y="470"/>
                  </a:cubicBezTo>
                  <a:cubicBezTo>
                    <a:pt x="239" y="470"/>
                    <a:pt x="252" y="467"/>
                    <a:pt x="266" y="463"/>
                  </a:cubicBezTo>
                  <a:lnTo>
                    <a:pt x="266" y="463"/>
                  </a:lnTo>
                  <a:cubicBezTo>
                    <a:pt x="256" y="467"/>
                    <a:pt x="255" y="468"/>
                    <a:pt x="253" y="469"/>
                  </a:cubicBezTo>
                  <a:lnTo>
                    <a:pt x="253" y="469"/>
                  </a:lnTo>
                  <a:cubicBezTo>
                    <a:pt x="258" y="467"/>
                    <a:pt x="264" y="466"/>
                    <a:pt x="268" y="465"/>
                  </a:cubicBezTo>
                  <a:lnTo>
                    <a:pt x="268" y="465"/>
                  </a:lnTo>
                  <a:cubicBezTo>
                    <a:pt x="269" y="466"/>
                    <a:pt x="271" y="466"/>
                    <a:pt x="275" y="466"/>
                  </a:cubicBezTo>
                  <a:cubicBezTo>
                    <a:pt x="276" y="465"/>
                    <a:pt x="277" y="465"/>
                    <a:pt x="279" y="464"/>
                  </a:cubicBezTo>
                  <a:lnTo>
                    <a:pt x="279" y="464"/>
                  </a:lnTo>
                  <a:cubicBezTo>
                    <a:pt x="276" y="464"/>
                    <a:pt x="273" y="465"/>
                    <a:pt x="268" y="465"/>
                  </a:cubicBezTo>
                  <a:lnTo>
                    <a:pt x="268" y="465"/>
                  </a:lnTo>
                  <a:cubicBezTo>
                    <a:pt x="266" y="465"/>
                    <a:pt x="271" y="463"/>
                    <a:pt x="274" y="461"/>
                  </a:cubicBezTo>
                  <a:lnTo>
                    <a:pt x="274" y="461"/>
                  </a:lnTo>
                  <a:cubicBezTo>
                    <a:pt x="284" y="458"/>
                    <a:pt x="294" y="455"/>
                    <a:pt x="300" y="454"/>
                  </a:cubicBezTo>
                  <a:cubicBezTo>
                    <a:pt x="306" y="452"/>
                    <a:pt x="309" y="452"/>
                    <a:pt x="310" y="452"/>
                  </a:cubicBezTo>
                  <a:cubicBezTo>
                    <a:pt x="315" y="452"/>
                    <a:pt x="291" y="459"/>
                    <a:pt x="279" y="464"/>
                  </a:cubicBezTo>
                  <a:lnTo>
                    <a:pt x="279" y="464"/>
                  </a:lnTo>
                  <a:cubicBezTo>
                    <a:pt x="279" y="464"/>
                    <a:pt x="279" y="464"/>
                    <a:pt x="279" y="464"/>
                  </a:cubicBezTo>
                  <a:cubicBezTo>
                    <a:pt x="281" y="464"/>
                    <a:pt x="282" y="465"/>
                    <a:pt x="281" y="466"/>
                  </a:cubicBezTo>
                  <a:cubicBezTo>
                    <a:pt x="275" y="472"/>
                    <a:pt x="287" y="472"/>
                    <a:pt x="244" y="478"/>
                  </a:cubicBezTo>
                  <a:cubicBezTo>
                    <a:pt x="269" y="478"/>
                    <a:pt x="262" y="478"/>
                    <a:pt x="281" y="472"/>
                  </a:cubicBezTo>
                  <a:cubicBezTo>
                    <a:pt x="293" y="472"/>
                    <a:pt x="300" y="466"/>
                    <a:pt x="331" y="460"/>
                  </a:cubicBezTo>
                  <a:lnTo>
                    <a:pt x="331" y="460"/>
                  </a:lnTo>
                  <a:lnTo>
                    <a:pt x="318" y="466"/>
                  </a:lnTo>
                  <a:cubicBezTo>
                    <a:pt x="321" y="465"/>
                    <a:pt x="323" y="464"/>
                    <a:pt x="324" y="464"/>
                  </a:cubicBezTo>
                  <a:cubicBezTo>
                    <a:pt x="326" y="464"/>
                    <a:pt x="326" y="465"/>
                    <a:pt x="330" y="466"/>
                  </a:cubicBezTo>
                  <a:lnTo>
                    <a:pt x="330" y="466"/>
                  </a:lnTo>
                  <a:lnTo>
                    <a:pt x="300" y="472"/>
                  </a:lnTo>
                  <a:cubicBezTo>
                    <a:pt x="337" y="466"/>
                    <a:pt x="331" y="466"/>
                    <a:pt x="343" y="466"/>
                  </a:cubicBezTo>
                  <a:cubicBezTo>
                    <a:pt x="293" y="478"/>
                    <a:pt x="244" y="491"/>
                    <a:pt x="237" y="497"/>
                  </a:cubicBezTo>
                  <a:lnTo>
                    <a:pt x="281" y="491"/>
                  </a:lnTo>
                  <a:cubicBezTo>
                    <a:pt x="287" y="491"/>
                    <a:pt x="275" y="491"/>
                    <a:pt x="250" y="497"/>
                  </a:cubicBezTo>
                  <a:cubicBezTo>
                    <a:pt x="246" y="499"/>
                    <a:pt x="246" y="500"/>
                    <a:pt x="249" y="500"/>
                  </a:cubicBezTo>
                  <a:cubicBezTo>
                    <a:pt x="261" y="500"/>
                    <a:pt x="324" y="486"/>
                    <a:pt x="339" y="486"/>
                  </a:cubicBezTo>
                  <a:cubicBezTo>
                    <a:pt x="345" y="486"/>
                    <a:pt x="345" y="487"/>
                    <a:pt x="337" y="491"/>
                  </a:cubicBezTo>
                  <a:cubicBezTo>
                    <a:pt x="326" y="492"/>
                    <a:pt x="318" y="493"/>
                    <a:pt x="311" y="494"/>
                  </a:cubicBezTo>
                  <a:lnTo>
                    <a:pt x="311" y="494"/>
                  </a:lnTo>
                  <a:cubicBezTo>
                    <a:pt x="312" y="494"/>
                    <a:pt x="312" y="494"/>
                    <a:pt x="313" y="494"/>
                  </a:cubicBezTo>
                  <a:cubicBezTo>
                    <a:pt x="319" y="494"/>
                    <a:pt x="316" y="497"/>
                    <a:pt x="325" y="497"/>
                  </a:cubicBezTo>
                  <a:cubicBezTo>
                    <a:pt x="212" y="528"/>
                    <a:pt x="300" y="516"/>
                    <a:pt x="250" y="535"/>
                  </a:cubicBezTo>
                  <a:cubicBezTo>
                    <a:pt x="272" y="528"/>
                    <a:pt x="281" y="526"/>
                    <a:pt x="284" y="526"/>
                  </a:cubicBezTo>
                  <a:cubicBezTo>
                    <a:pt x="288" y="526"/>
                    <a:pt x="282" y="530"/>
                    <a:pt x="286" y="530"/>
                  </a:cubicBezTo>
                  <a:cubicBezTo>
                    <a:pt x="286" y="530"/>
                    <a:pt x="286" y="530"/>
                    <a:pt x="286" y="530"/>
                  </a:cubicBezTo>
                  <a:lnTo>
                    <a:pt x="286" y="530"/>
                  </a:lnTo>
                  <a:cubicBezTo>
                    <a:pt x="260" y="535"/>
                    <a:pt x="263" y="535"/>
                    <a:pt x="269" y="535"/>
                  </a:cubicBezTo>
                  <a:cubicBezTo>
                    <a:pt x="275" y="535"/>
                    <a:pt x="284" y="535"/>
                    <a:pt x="262" y="541"/>
                  </a:cubicBezTo>
                  <a:lnTo>
                    <a:pt x="331" y="522"/>
                  </a:lnTo>
                  <a:lnTo>
                    <a:pt x="331" y="522"/>
                  </a:lnTo>
                  <a:cubicBezTo>
                    <a:pt x="323" y="525"/>
                    <a:pt x="323" y="526"/>
                    <a:pt x="327" y="526"/>
                  </a:cubicBezTo>
                  <a:cubicBezTo>
                    <a:pt x="337" y="526"/>
                    <a:pt x="368" y="521"/>
                    <a:pt x="374" y="521"/>
                  </a:cubicBezTo>
                  <a:cubicBezTo>
                    <a:pt x="378" y="521"/>
                    <a:pt x="373" y="523"/>
                    <a:pt x="350" y="528"/>
                  </a:cubicBezTo>
                  <a:cubicBezTo>
                    <a:pt x="331" y="535"/>
                    <a:pt x="300" y="535"/>
                    <a:pt x="293" y="541"/>
                  </a:cubicBezTo>
                  <a:cubicBezTo>
                    <a:pt x="270" y="547"/>
                    <a:pt x="267" y="548"/>
                    <a:pt x="271" y="548"/>
                  </a:cubicBezTo>
                  <a:cubicBezTo>
                    <a:pt x="276" y="548"/>
                    <a:pt x="292" y="546"/>
                    <a:pt x="297" y="546"/>
                  </a:cubicBezTo>
                  <a:cubicBezTo>
                    <a:pt x="301" y="546"/>
                    <a:pt x="299" y="547"/>
                    <a:pt x="283" y="551"/>
                  </a:cubicBezTo>
                  <a:lnTo>
                    <a:pt x="283" y="551"/>
                  </a:lnTo>
                  <a:cubicBezTo>
                    <a:pt x="309" y="544"/>
                    <a:pt x="346" y="535"/>
                    <a:pt x="368" y="535"/>
                  </a:cubicBezTo>
                  <a:cubicBezTo>
                    <a:pt x="337" y="541"/>
                    <a:pt x="306" y="553"/>
                    <a:pt x="293" y="559"/>
                  </a:cubicBezTo>
                  <a:cubicBezTo>
                    <a:pt x="300" y="556"/>
                    <a:pt x="309" y="555"/>
                    <a:pt x="314" y="555"/>
                  </a:cubicBezTo>
                  <a:cubicBezTo>
                    <a:pt x="318" y="555"/>
                    <a:pt x="318" y="556"/>
                    <a:pt x="306" y="559"/>
                  </a:cubicBezTo>
                  <a:cubicBezTo>
                    <a:pt x="287" y="566"/>
                    <a:pt x="287" y="566"/>
                    <a:pt x="275" y="566"/>
                  </a:cubicBezTo>
                  <a:cubicBezTo>
                    <a:pt x="271" y="568"/>
                    <a:pt x="271" y="568"/>
                    <a:pt x="275" y="568"/>
                  </a:cubicBezTo>
                  <a:cubicBezTo>
                    <a:pt x="282" y="568"/>
                    <a:pt x="302" y="566"/>
                    <a:pt x="318" y="566"/>
                  </a:cubicBezTo>
                  <a:cubicBezTo>
                    <a:pt x="262" y="578"/>
                    <a:pt x="293" y="578"/>
                    <a:pt x="262" y="584"/>
                  </a:cubicBezTo>
                  <a:cubicBezTo>
                    <a:pt x="277" y="582"/>
                    <a:pt x="285" y="581"/>
                    <a:pt x="288" y="581"/>
                  </a:cubicBezTo>
                  <a:cubicBezTo>
                    <a:pt x="296" y="581"/>
                    <a:pt x="284" y="585"/>
                    <a:pt x="289" y="585"/>
                  </a:cubicBezTo>
                  <a:cubicBezTo>
                    <a:pt x="290" y="585"/>
                    <a:pt x="294" y="585"/>
                    <a:pt x="303" y="583"/>
                  </a:cubicBezTo>
                  <a:lnTo>
                    <a:pt x="303" y="583"/>
                  </a:lnTo>
                  <a:cubicBezTo>
                    <a:pt x="301" y="584"/>
                    <a:pt x="300" y="584"/>
                    <a:pt x="300" y="584"/>
                  </a:cubicBezTo>
                  <a:cubicBezTo>
                    <a:pt x="318" y="578"/>
                    <a:pt x="374" y="572"/>
                    <a:pt x="374" y="572"/>
                  </a:cubicBezTo>
                  <a:lnTo>
                    <a:pt x="374" y="572"/>
                  </a:lnTo>
                  <a:lnTo>
                    <a:pt x="325" y="584"/>
                  </a:lnTo>
                  <a:cubicBezTo>
                    <a:pt x="275" y="593"/>
                    <a:pt x="291" y="593"/>
                    <a:pt x="291" y="594"/>
                  </a:cubicBezTo>
                  <a:lnTo>
                    <a:pt x="291" y="594"/>
                  </a:lnTo>
                  <a:cubicBezTo>
                    <a:pt x="299" y="592"/>
                    <a:pt x="302" y="591"/>
                    <a:pt x="302" y="591"/>
                  </a:cubicBezTo>
                  <a:lnTo>
                    <a:pt x="302" y="591"/>
                  </a:lnTo>
                  <a:cubicBezTo>
                    <a:pt x="303" y="591"/>
                    <a:pt x="300" y="592"/>
                    <a:pt x="303" y="592"/>
                  </a:cubicBezTo>
                  <a:cubicBezTo>
                    <a:pt x="306" y="592"/>
                    <a:pt x="310" y="592"/>
                    <a:pt x="318" y="591"/>
                  </a:cubicBezTo>
                  <a:lnTo>
                    <a:pt x="337" y="591"/>
                  </a:lnTo>
                  <a:cubicBezTo>
                    <a:pt x="350" y="591"/>
                    <a:pt x="362" y="584"/>
                    <a:pt x="368" y="584"/>
                  </a:cubicBezTo>
                  <a:cubicBezTo>
                    <a:pt x="373" y="589"/>
                    <a:pt x="333" y="598"/>
                    <a:pt x="321" y="598"/>
                  </a:cubicBezTo>
                  <a:cubicBezTo>
                    <a:pt x="318" y="598"/>
                    <a:pt x="317" y="598"/>
                    <a:pt x="318" y="597"/>
                  </a:cubicBezTo>
                  <a:lnTo>
                    <a:pt x="318" y="597"/>
                  </a:lnTo>
                  <a:cubicBezTo>
                    <a:pt x="297" y="603"/>
                    <a:pt x="298" y="605"/>
                    <a:pt x="305" y="605"/>
                  </a:cubicBezTo>
                  <a:cubicBezTo>
                    <a:pt x="312" y="605"/>
                    <a:pt x="325" y="603"/>
                    <a:pt x="325" y="603"/>
                  </a:cubicBezTo>
                  <a:lnTo>
                    <a:pt x="325" y="603"/>
                  </a:lnTo>
                  <a:cubicBezTo>
                    <a:pt x="319" y="604"/>
                    <a:pt x="314" y="605"/>
                    <a:pt x="312" y="606"/>
                  </a:cubicBezTo>
                  <a:lnTo>
                    <a:pt x="312" y="606"/>
                  </a:lnTo>
                  <a:cubicBezTo>
                    <a:pt x="311" y="606"/>
                    <a:pt x="311" y="606"/>
                    <a:pt x="311" y="606"/>
                  </a:cubicBezTo>
                  <a:cubicBezTo>
                    <a:pt x="311" y="606"/>
                    <a:pt x="311" y="606"/>
                    <a:pt x="310" y="606"/>
                  </a:cubicBezTo>
                  <a:lnTo>
                    <a:pt x="310" y="606"/>
                  </a:lnTo>
                  <a:cubicBezTo>
                    <a:pt x="309" y="607"/>
                    <a:pt x="308" y="607"/>
                    <a:pt x="307" y="607"/>
                  </a:cubicBezTo>
                  <a:lnTo>
                    <a:pt x="307" y="607"/>
                  </a:lnTo>
                  <a:cubicBezTo>
                    <a:pt x="306" y="608"/>
                    <a:pt x="303" y="608"/>
                    <a:pt x="300" y="609"/>
                  </a:cubicBezTo>
                  <a:lnTo>
                    <a:pt x="256" y="622"/>
                  </a:lnTo>
                  <a:cubicBezTo>
                    <a:pt x="256" y="622"/>
                    <a:pt x="306" y="615"/>
                    <a:pt x="325" y="609"/>
                  </a:cubicBezTo>
                  <a:lnTo>
                    <a:pt x="325" y="609"/>
                  </a:lnTo>
                  <a:cubicBezTo>
                    <a:pt x="297" y="623"/>
                    <a:pt x="314" y="627"/>
                    <a:pt x="332" y="628"/>
                  </a:cubicBezTo>
                  <a:lnTo>
                    <a:pt x="332" y="628"/>
                  </a:lnTo>
                  <a:cubicBezTo>
                    <a:pt x="333" y="628"/>
                    <a:pt x="334" y="628"/>
                    <a:pt x="337" y="628"/>
                  </a:cubicBezTo>
                  <a:cubicBezTo>
                    <a:pt x="337" y="628"/>
                    <a:pt x="338" y="628"/>
                    <a:pt x="339" y="628"/>
                  </a:cubicBezTo>
                  <a:lnTo>
                    <a:pt x="339" y="628"/>
                  </a:lnTo>
                  <a:cubicBezTo>
                    <a:pt x="343" y="628"/>
                    <a:pt x="346" y="628"/>
                    <a:pt x="350" y="628"/>
                  </a:cubicBezTo>
                  <a:cubicBezTo>
                    <a:pt x="350" y="627"/>
                    <a:pt x="349" y="627"/>
                    <a:pt x="349" y="627"/>
                  </a:cubicBezTo>
                  <a:lnTo>
                    <a:pt x="349" y="627"/>
                  </a:lnTo>
                  <a:cubicBezTo>
                    <a:pt x="355" y="626"/>
                    <a:pt x="360" y="625"/>
                    <a:pt x="362" y="625"/>
                  </a:cubicBezTo>
                  <a:cubicBezTo>
                    <a:pt x="363" y="625"/>
                    <a:pt x="360" y="626"/>
                    <a:pt x="350" y="628"/>
                  </a:cubicBezTo>
                  <a:cubicBezTo>
                    <a:pt x="368" y="628"/>
                    <a:pt x="326" y="634"/>
                    <a:pt x="319" y="640"/>
                  </a:cubicBezTo>
                  <a:lnTo>
                    <a:pt x="319" y="640"/>
                  </a:lnTo>
                  <a:cubicBezTo>
                    <a:pt x="323" y="639"/>
                    <a:pt x="339" y="637"/>
                    <a:pt x="349" y="636"/>
                  </a:cubicBezTo>
                  <a:lnTo>
                    <a:pt x="349" y="636"/>
                  </a:lnTo>
                  <a:cubicBezTo>
                    <a:pt x="326" y="640"/>
                    <a:pt x="337" y="640"/>
                    <a:pt x="349" y="640"/>
                  </a:cubicBezTo>
                  <a:cubicBezTo>
                    <a:pt x="362" y="640"/>
                    <a:pt x="378" y="640"/>
                    <a:pt x="356" y="647"/>
                  </a:cubicBezTo>
                  <a:cubicBezTo>
                    <a:pt x="366" y="647"/>
                    <a:pt x="342" y="651"/>
                    <a:pt x="324" y="653"/>
                  </a:cubicBezTo>
                  <a:lnTo>
                    <a:pt x="406" y="653"/>
                  </a:lnTo>
                  <a:cubicBezTo>
                    <a:pt x="387" y="653"/>
                    <a:pt x="374" y="653"/>
                    <a:pt x="362" y="659"/>
                  </a:cubicBezTo>
                  <a:lnTo>
                    <a:pt x="412" y="659"/>
                  </a:lnTo>
                  <a:cubicBezTo>
                    <a:pt x="418" y="657"/>
                    <a:pt x="417" y="656"/>
                    <a:pt x="414" y="656"/>
                  </a:cubicBezTo>
                  <a:cubicBezTo>
                    <a:pt x="411" y="656"/>
                    <a:pt x="407" y="657"/>
                    <a:pt x="403" y="657"/>
                  </a:cubicBezTo>
                  <a:lnTo>
                    <a:pt x="403" y="657"/>
                  </a:lnTo>
                  <a:cubicBezTo>
                    <a:pt x="423" y="654"/>
                    <a:pt x="445" y="650"/>
                    <a:pt x="454" y="650"/>
                  </a:cubicBezTo>
                  <a:cubicBezTo>
                    <a:pt x="458" y="650"/>
                    <a:pt x="459" y="651"/>
                    <a:pt x="455" y="653"/>
                  </a:cubicBezTo>
                  <a:lnTo>
                    <a:pt x="474" y="653"/>
                  </a:lnTo>
                  <a:cubicBezTo>
                    <a:pt x="449" y="659"/>
                    <a:pt x="462" y="659"/>
                    <a:pt x="437" y="659"/>
                  </a:cubicBezTo>
                  <a:cubicBezTo>
                    <a:pt x="380" y="669"/>
                    <a:pt x="387" y="676"/>
                    <a:pt x="388" y="677"/>
                  </a:cubicBezTo>
                  <a:lnTo>
                    <a:pt x="388" y="677"/>
                  </a:lnTo>
                  <a:cubicBezTo>
                    <a:pt x="400" y="672"/>
                    <a:pt x="412" y="672"/>
                    <a:pt x="430" y="672"/>
                  </a:cubicBezTo>
                  <a:cubicBezTo>
                    <a:pt x="449" y="672"/>
                    <a:pt x="393" y="678"/>
                    <a:pt x="393" y="678"/>
                  </a:cubicBezTo>
                  <a:lnTo>
                    <a:pt x="517" y="666"/>
                  </a:lnTo>
                  <a:lnTo>
                    <a:pt x="517" y="666"/>
                  </a:lnTo>
                  <a:cubicBezTo>
                    <a:pt x="500" y="669"/>
                    <a:pt x="464" y="678"/>
                    <a:pt x="443" y="678"/>
                  </a:cubicBezTo>
                  <a:cubicBezTo>
                    <a:pt x="444" y="679"/>
                    <a:pt x="448" y="680"/>
                    <a:pt x="455" y="680"/>
                  </a:cubicBezTo>
                  <a:cubicBezTo>
                    <a:pt x="480" y="680"/>
                    <a:pt x="538" y="672"/>
                    <a:pt x="568" y="672"/>
                  </a:cubicBezTo>
                  <a:cubicBezTo>
                    <a:pt x="561" y="672"/>
                    <a:pt x="586" y="678"/>
                    <a:pt x="586" y="678"/>
                  </a:cubicBezTo>
                  <a:cubicBezTo>
                    <a:pt x="580" y="679"/>
                    <a:pt x="576" y="680"/>
                    <a:pt x="574" y="680"/>
                  </a:cubicBezTo>
                  <a:cubicBezTo>
                    <a:pt x="570" y="680"/>
                    <a:pt x="578" y="676"/>
                    <a:pt x="573" y="676"/>
                  </a:cubicBezTo>
                  <a:cubicBezTo>
                    <a:pt x="571" y="676"/>
                    <a:pt x="568" y="676"/>
                    <a:pt x="561" y="678"/>
                  </a:cubicBezTo>
                  <a:lnTo>
                    <a:pt x="524" y="684"/>
                  </a:lnTo>
                  <a:cubicBezTo>
                    <a:pt x="518" y="684"/>
                    <a:pt x="462" y="696"/>
                    <a:pt x="437" y="696"/>
                  </a:cubicBezTo>
                  <a:cubicBezTo>
                    <a:pt x="455" y="696"/>
                    <a:pt x="430" y="709"/>
                    <a:pt x="424" y="715"/>
                  </a:cubicBezTo>
                  <a:cubicBezTo>
                    <a:pt x="462" y="709"/>
                    <a:pt x="471" y="709"/>
                    <a:pt x="480" y="709"/>
                  </a:cubicBezTo>
                  <a:cubicBezTo>
                    <a:pt x="488" y="709"/>
                    <a:pt x="496" y="709"/>
                    <a:pt x="530" y="703"/>
                  </a:cubicBezTo>
                  <a:lnTo>
                    <a:pt x="530" y="703"/>
                  </a:lnTo>
                  <a:cubicBezTo>
                    <a:pt x="543" y="709"/>
                    <a:pt x="474" y="715"/>
                    <a:pt x="455" y="715"/>
                  </a:cubicBezTo>
                  <a:cubicBezTo>
                    <a:pt x="487" y="721"/>
                    <a:pt x="468" y="728"/>
                    <a:pt x="474" y="728"/>
                  </a:cubicBezTo>
                  <a:cubicBezTo>
                    <a:pt x="474" y="728"/>
                    <a:pt x="468" y="734"/>
                    <a:pt x="462" y="734"/>
                  </a:cubicBezTo>
                  <a:cubicBezTo>
                    <a:pt x="480" y="734"/>
                    <a:pt x="463" y="740"/>
                    <a:pt x="517" y="740"/>
                  </a:cubicBezTo>
                  <a:lnTo>
                    <a:pt x="517" y="740"/>
                  </a:lnTo>
                  <a:cubicBezTo>
                    <a:pt x="528" y="739"/>
                    <a:pt x="539" y="738"/>
                    <a:pt x="543" y="738"/>
                  </a:cubicBezTo>
                  <a:cubicBezTo>
                    <a:pt x="546" y="738"/>
                    <a:pt x="544" y="739"/>
                    <a:pt x="536" y="740"/>
                  </a:cubicBezTo>
                  <a:lnTo>
                    <a:pt x="499" y="746"/>
                  </a:lnTo>
                  <a:cubicBezTo>
                    <a:pt x="536" y="746"/>
                    <a:pt x="474" y="753"/>
                    <a:pt x="524" y="753"/>
                  </a:cubicBezTo>
                  <a:lnTo>
                    <a:pt x="487" y="753"/>
                  </a:lnTo>
                  <a:cubicBezTo>
                    <a:pt x="505" y="759"/>
                    <a:pt x="499" y="759"/>
                    <a:pt x="543" y="759"/>
                  </a:cubicBezTo>
                  <a:cubicBezTo>
                    <a:pt x="536" y="761"/>
                    <a:pt x="529" y="763"/>
                    <a:pt x="522" y="763"/>
                  </a:cubicBezTo>
                  <a:lnTo>
                    <a:pt x="522" y="763"/>
                  </a:lnTo>
                  <a:cubicBezTo>
                    <a:pt x="524" y="763"/>
                    <a:pt x="526" y="763"/>
                    <a:pt x="527" y="763"/>
                  </a:cubicBezTo>
                  <a:cubicBezTo>
                    <a:pt x="529" y="763"/>
                    <a:pt x="529" y="764"/>
                    <a:pt x="524" y="765"/>
                  </a:cubicBezTo>
                  <a:cubicBezTo>
                    <a:pt x="524" y="765"/>
                    <a:pt x="493" y="771"/>
                    <a:pt x="493" y="771"/>
                  </a:cubicBezTo>
                  <a:cubicBezTo>
                    <a:pt x="524" y="771"/>
                    <a:pt x="524" y="777"/>
                    <a:pt x="536" y="777"/>
                  </a:cubicBezTo>
                  <a:cubicBezTo>
                    <a:pt x="511" y="777"/>
                    <a:pt x="505" y="777"/>
                    <a:pt x="480" y="784"/>
                  </a:cubicBezTo>
                  <a:cubicBezTo>
                    <a:pt x="487" y="802"/>
                    <a:pt x="474" y="821"/>
                    <a:pt x="536" y="827"/>
                  </a:cubicBezTo>
                  <a:cubicBezTo>
                    <a:pt x="511" y="832"/>
                    <a:pt x="499" y="833"/>
                    <a:pt x="491" y="833"/>
                  </a:cubicBezTo>
                  <a:cubicBezTo>
                    <a:pt x="482" y="833"/>
                    <a:pt x="479" y="832"/>
                    <a:pt x="470" y="832"/>
                  </a:cubicBezTo>
                  <a:cubicBezTo>
                    <a:pt x="465" y="832"/>
                    <a:pt x="459" y="832"/>
                    <a:pt x="449" y="834"/>
                  </a:cubicBezTo>
                  <a:cubicBezTo>
                    <a:pt x="460" y="832"/>
                    <a:pt x="468" y="832"/>
                    <a:pt x="472" y="832"/>
                  </a:cubicBezTo>
                  <a:cubicBezTo>
                    <a:pt x="491" y="832"/>
                    <a:pt x="467" y="840"/>
                    <a:pt x="487" y="840"/>
                  </a:cubicBezTo>
                  <a:lnTo>
                    <a:pt x="474" y="840"/>
                  </a:lnTo>
                  <a:cubicBezTo>
                    <a:pt x="487" y="840"/>
                    <a:pt x="449" y="846"/>
                    <a:pt x="468" y="846"/>
                  </a:cubicBezTo>
                  <a:lnTo>
                    <a:pt x="487" y="846"/>
                  </a:lnTo>
                  <a:cubicBezTo>
                    <a:pt x="516" y="846"/>
                    <a:pt x="451" y="854"/>
                    <a:pt x="461" y="854"/>
                  </a:cubicBezTo>
                  <a:cubicBezTo>
                    <a:pt x="464" y="854"/>
                    <a:pt x="472" y="853"/>
                    <a:pt x="487" y="852"/>
                  </a:cubicBezTo>
                  <a:lnTo>
                    <a:pt x="487" y="852"/>
                  </a:lnTo>
                  <a:lnTo>
                    <a:pt x="443" y="858"/>
                  </a:lnTo>
                  <a:cubicBezTo>
                    <a:pt x="457" y="857"/>
                    <a:pt x="464" y="857"/>
                    <a:pt x="468" y="857"/>
                  </a:cubicBezTo>
                  <a:cubicBezTo>
                    <a:pt x="482" y="857"/>
                    <a:pt x="435" y="865"/>
                    <a:pt x="480" y="865"/>
                  </a:cubicBezTo>
                  <a:lnTo>
                    <a:pt x="468" y="865"/>
                  </a:lnTo>
                  <a:cubicBezTo>
                    <a:pt x="452" y="868"/>
                    <a:pt x="471" y="868"/>
                    <a:pt x="487" y="868"/>
                  </a:cubicBezTo>
                  <a:cubicBezTo>
                    <a:pt x="502" y="868"/>
                    <a:pt x="515" y="868"/>
                    <a:pt x="487" y="871"/>
                  </a:cubicBezTo>
                  <a:cubicBezTo>
                    <a:pt x="495" y="871"/>
                    <a:pt x="503" y="874"/>
                    <a:pt x="523" y="874"/>
                  </a:cubicBezTo>
                  <a:cubicBezTo>
                    <a:pt x="532" y="874"/>
                    <a:pt x="545" y="873"/>
                    <a:pt x="561" y="871"/>
                  </a:cubicBezTo>
                  <a:lnTo>
                    <a:pt x="561" y="871"/>
                  </a:lnTo>
                  <a:cubicBezTo>
                    <a:pt x="543" y="877"/>
                    <a:pt x="511" y="877"/>
                    <a:pt x="493" y="877"/>
                  </a:cubicBezTo>
                  <a:cubicBezTo>
                    <a:pt x="524" y="890"/>
                    <a:pt x="511" y="902"/>
                    <a:pt x="580" y="915"/>
                  </a:cubicBezTo>
                  <a:lnTo>
                    <a:pt x="549" y="915"/>
                  </a:lnTo>
                  <a:cubicBezTo>
                    <a:pt x="611" y="915"/>
                    <a:pt x="487" y="933"/>
                    <a:pt x="605" y="933"/>
                  </a:cubicBezTo>
                  <a:lnTo>
                    <a:pt x="655" y="933"/>
                  </a:lnTo>
                  <a:cubicBezTo>
                    <a:pt x="636" y="933"/>
                    <a:pt x="599" y="933"/>
                    <a:pt x="586" y="939"/>
                  </a:cubicBezTo>
                  <a:cubicBezTo>
                    <a:pt x="607" y="939"/>
                    <a:pt x="603" y="942"/>
                    <a:pt x="611" y="942"/>
                  </a:cubicBezTo>
                  <a:cubicBezTo>
                    <a:pt x="615" y="942"/>
                    <a:pt x="622" y="942"/>
                    <a:pt x="636" y="939"/>
                  </a:cubicBezTo>
                  <a:lnTo>
                    <a:pt x="636" y="939"/>
                  </a:lnTo>
                  <a:cubicBezTo>
                    <a:pt x="617" y="946"/>
                    <a:pt x="611" y="946"/>
                    <a:pt x="592" y="946"/>
                  </a:cubicBezTo>
                  <a:cubicBezTo>
                    <a:pt x="586" y="946"/>
                    <a:pt x="661" y="946"/>
                    <a:pt x="642" y="952"/>
                  </a:cubicBezTo>
                  <a:lnTo>
                    <a:pt x="624" y="952"/>
                  </a:lnTo>
                  <a:cubicBezTo>
                    <a:pt x="536" y="971"/>
                    <a:pt x="474" y="996"/>
                    <a:pt x="580" y="1008"/>
                  </a:cubicBezTo>
                  <a:lnTo>
                    <a:pt x="524" y="1008"/>
                  </a:lnTo>
                  <a:cubicBezTo>
                    <a:pt x="611" y="1020"/>
                    <a:pt x="474" y="1039"/>
                    <a:pt x="611" y="1052"/>
                  </a:cubicBezTo>
                  <a:cubicBezTo>
                    <a:pt x="649" y="1064"/>
                    <a:pt x="804" y="1070"/>
                    <a:pt x="804" y="1070"/>
                  </a:cubicBezTo>
                  <a:cubicBezTo>
                    <a:pt x="748" y="1039"/>
                    <a:pt x="811" y="1020"/>
                    <a:pt x="891" y="989"/>
                  </a:cubicBezTo>
                  <a:cubicBezTo>
                    <a:pt x="879" y="983"/>
                    <a:pt x="854" y="971"/>
                    <a:pt x="879" y="958"/>
                  </a:cubicBezTo>
                  <a:cubicBezTo>
                    <a:pt x="867" y="927"/>
                    <a:pt x="985" y="883"/>
                    <a:pt x="929" y="852"/>
                  </a:cubicBezTo>
                  <a:lnTo>
                    <a:pt x="848" y="852"/>
                  </a:lnTo>
                  <a:cubicBezTo>
                    <a:pt x="848" y="846"/>
                    <a:pt x="898" y="846"/>
                    <a:pt x="904" y="846"/>
                  </a:cubicBezTo>
                  <a:cubicBezTo>
                    <a:pt x="898" y="834"/>
                    <a:pt x="879" y="821"/>
                    <a:pt x="891" y="809"/>
                  </a:cubicBezTo>
                  <a:cubicBezTo>
                    <a:pt x="835" y="809"/>
                    <a:pt x="885" y="802"/>
                    <a:pt x="829" y="802"/>
                  </a:cubicBezTo>
                  <a:lnTo>
                    <a:pt x="854" y="802"/>
                  </a:lnTo>
                  <a:cubicBezTo>
                    <a:pt x="823" y="796"/>
                    <a:pt x="823" y="796"/>
                    <a:pt x="891" y="777"/>
                  </a:cubicBezTo>
                  <a:cubicBezTo>
                    <a:pt x="935" y="734"/>
                    <a:pt x="891" y="703"/>
                    <a:pt x="904" y="665"/>
                  </a:cubicBezTo>
                  <a:cubicBezTo>
                    <a:pt x="891" y="628"/>
                    <a:pt x="835" y="597"/>
                    <a:pt x="811" y="566"/>
                  </a:cubicBezTo>
                  <a:cubicBezTo>
                    <a:pt x="792" y="567"/>
                    <a:pt x="779" y="567"/>
                    <a:pt x="770" y="567"/>
                  </a:cubicBezTo>
                  <a:cubicBezTo>
                    <a:pt x="743" y="567"/>
                    <a:pt x="742" y="564"/>
                    <a:pt x="717" y="564"/>
                  </a:cubicBezTo>
                  <a:cubicBezTo>
                    <a:pt x="709" y="564"/>
                    <a:pt x="697" y="564"/>
                    <a:pt x="680" y="566"/>
                  </a:cubicBezTo>
                  <a:lnTo>
                    <a:pt x="711" y="559"/>
                  </a:lnTo>
                  <a:lnTo>
                    <a:pt x="711" y="559"/>
                  </a:lnTo>
                  <a:cubicBezTo>
                    <a:pt x="703" y="561"/>
                    <a:pt x="698" y="561"/>
                    <a:pt x="696" y="561"/>
                  </a:cubicBezTo>
                  <a:cubicBezTo>
                    <a:pt x="685" y="561"/>
                    <a:pt x="723" y="551"/>
                    <a:pt x="748" y="541"/>
                  </a:cubicBezTo>
                  <a:lnTo>
                    <a:pt x="748" y="541"/>
                  </a:lnTo>
                  <a:cubicBezTo>
                    <a:pt x="733" y="544"/>
                    <a:pt x="731" y="544"/>
                    <a:pt x="726" y="544"/>
                  </a:cubicBezTo>
                  <a:cubicBezTo>
                    <a:pt x="722" y="544"/>
                    <a:pt x="714" y="544"/>
                    <a:pt x="686" y="547"/>
                  </a:cubicBezTo>
                  <a:cubicBezTo>
                    <a:pt x="681" y="548"/>
                    <a:pt x="678" y="548"/>
                    <a:pt x="677" y="548"/>
                  </a:cubicBezTo>
                  <a:cubicBezTo>
                    <a:pt x="669" y="548"/>
                    <a:pt x="730" y="535"/>
                    <a:pt x="738" y="534"/>
                  </a:cubicBezTo>
                  <a:lnTo>
                    <a:pt x="738" y="534"/>
                  </a:lnTo>
                  <a:cubicBezTo>
                    <a:pt x="738" y="534"/>
                    <a:pt x="737" y="534"/>
                    <a:pt x="736" y="535"/>
                  </a:cubicBezTo>
                  <a:cubicBezTo>
                    <a:pt x="739" y="534"/>
                    <a:pt x="740" y="533"/>
                    <a:pt x="739" y="533"/>
                  </a:cubicBezTo>
                  <a:lnTo>
                    <a:pt x="739" y="533"/>
                  </a:lnTo>
                  <a:cubicBezTo>
                    <a:pt x="739" y="533"/>
                    <a:pt x="739" y="534"/>
                    <a:pt x="738" y="534"/>
                  </a:cubicBezTo>
                  <a:lnTo>
                    <a:pt x="738" y="534"/>
                  </a:lnTo>
                  <a:cubicBezTo>
                    <a:pt x="740" y="533"/>
                    <a:pt x="740" y="533"/>
                    <a:pt x="740" y="533"/>
                  </a:cubicBezTo>
                  <a:cubicBezTo>
                    <a:pt x="737" y="533"/>
                    <a:pt x="722" y="536"/>
                    <a:pt x="719" y="536"/>
                  </a:cubicBezTo>
                  <a:cubicBezTo>
                    <a:pt x="718" y="536"/>
                    <a:pt x="719" y="536"/>
                    <a:pt x="723" y="535"/>
                  </a:cubicBezTo>
                  <a:cubicBezTo>
                    <a:pt x="655" y="535"/>
                    <a:pt x="748" y="528"/>
                    <a:pt x="798" y="510"/>
                  </a:cubicBezTo>
                  <a:cubicBezTo>
                    <a:pt x="779" y="497"/>
                    <a:pt x="717" y="491"/>
                    <a:pt x="748" y="466"/>
                  </a:cubicBezTo>
                  <a:lnTo>
                    <a:pt x="748" y="466"/>
                  </a:lnTo>
                  <a:cubicBezTo>
                    <a:pt x="748" y="466"/>
                    <a:pt x="744" y="467"/>
                    <a:pt x="739" y="469"/>
                  </a:cubicBezTo>
                  <a:lnTo>
                    <a:pt x="739" y="469"/>
                  </a:lnTo>
                  <a:cubicBezTo>
                    <a:pt x="743" y="467"/>
                    <a:pt x="743" y="467"/>
                    <a:pt x="740" y="467"/>
                  </a:cubicBezTo>
                  <a:cubicBezTo>
                    <a:pt x="735" y="467"/>
                    <a:pt x="719" y="470"/>
                    <a:pt x="713" y="470"/>
                  </a:cubicBezTo>
                  <a:cubicBezTo>
                    <a:pt x="710" y="470"/>
                    <a:pt x="710" y="469"/>
                    <a:pt x="717" y="466"/>
                  </a:cubicBezTo>
                  <a:cubicBezTo>
                    <a:pt x="736" y="460"/>
                    <a:pt x="742" y="460"/>
                    <a:pt x="748" y="460"/>
                  </a:cubicBezTo>
                  <a:cubicBezTo>
                    <a:pt x="779" y="447"/>
                    <a:pt x="731" y="453"/>
                    <a:pt x="766" y="435"/>
                  </a:cubicBezTo>
                  <a:lnTo>
                    <a:pt x="766" y="435"/>
                  </a:lnTo>
                  <a:cubicBezTo>
                    <a:pt x="762" y="436"/>
                    <a:pt x="760" y="436"/>
                    <a:pt x="758" y="436"/>
                  </a:cubicBezTo>
                  <a:cubicBezTo>
                    <a:pt x="734" y="436"/>
                    <a:pt x="783" y="421"/>
                    <a:pt x="766" y="421"/>
                  </a:cubicBezTo>
                  <a:cubicBezTo>
                    <a:pt x="764" y="421"/>
                    <a:pt x="760" y="422"/>
                    <a:pt x="754" y="422"/>
                  </a:cubicBezTo>
                  <a:cubicBezTo>
                    <a:pt x="786" y="410"/>
                    <a:pt x="779" y="410"/>
                    <a:pt x="792" y="404"/>
                  </a:cubicBezTo>
                  <a:lnTo>
                    <a:pt x="792" y="404"/>
                  </a:lnTo>
                  <a:cubicBezTo>
                    <a:pt x="771" y="408"/>
                    <a:pt x="761" y="409"/>
                    <a:pt x="756" y="409"/>
                  </a:cubicBezTo>
                  <a:cubicBezTo>
                    <a:pt x="743" y="409"/>
                    <a:pt x="790" y="395"/>
                    <a:pt x="779" y="395"/>
                  </a:cubicBezTo>
                  <a:cubicBezTo>
                    <a:pt x="776" y="395"/>
                    <a:pt x="771" y="396"/>
                    <a:pt x="761" y="397"/>
                  </a:cubicBezTo>
                  <a:lnTo>
                    <a:pt x="773" y="391"/>
                  </a:lnTo>
                  <a:cubicBezTo>
                    <a:pt x="761" y="373"/>
                    <a:pt x="779" y="348"/>
                    <a:pt x="730" y="341"/>
                  </a:cubicBezTo>
                  <a:cubicBezTo>
                    <a:pt x="717" y="335"/>
                    <a:pt x="804" y="298"/>
                    <a:pt x="754" y="298"/>
                  </a:cubicBezTo>
                  <a:cubicBezTo>
                    <a:pt x="754" y="298"/>
                    <a:pt x="754" y="298"/>
                    <a:pt x="754" y="298"/>
                  </a:cubicBezTo>
                  <a:lnTo>
                    <a:pt x="754" y="298"/>
                  </a:lnTo>
                  <a:cubicBezTo>
                    <a:pt x="748" y="299"/>
                    <a:pt x="744" y="299"/>
                    <a:pt x="741" y="299"/>
                  </a:cubicBezTo>
                  <a:cubicBezTo>
                    <a:pt x="723" y="299"/>
                    <a:pt x="760" y="284"/>
                    <a:pt x="754" y="273"/>
                  </a:cubicBezTo>
                  <a:lnTo>
                    <a:pt x="754" y="273"/>
                  </a:lnTo>
                  <a:cubicBezTo>
                    <a:pt x="742" y="279"/>
                    <a:pt x="736" y="279"/>
                    <a:pt x="711" y="285"/>
                  </a:cubicBezTo>
                  <a:cubicBezTo>
                    <a:pt x="773" y="260"/>
                    <a:pt x="680" y="273"/>
                    <a:pt x="730" y="254"/>
                  </a:cubicBezTo>
                  <a:lnTo>
                    <a:pt x="730" y="254"/>
                  </a:lnTo>
                  <a:cubicBezTo>
                    <a:pt x="692" y="265"/>
                    <a:pt x="677" y="268"/>
                    <a:pt x="672" y="268"/>
                  </a:cubicBezTo>
                  <a:cubicBezTo>
                    <a:pt x="666" y="268"/>
                    <a:pt x="669" y="265"/>
                    <a:pt x="666" y="265"/>
                  </a:cubicBezTo>
                  <a:cubicBezTo>
                    <a:pt x="666" y="265"/>
                    <a:pt x="664" y="266"/>
                    <a:pt x="661" y="267"/>
                  </a:cubicBezTo>
                  <a:cubicBezTo>
                    <a:pt x="667" y="260"/>
                    <a:pt x="698" y="254"/>
                    <a:pt x="711" y="248"/>
                  </a:cubicBezTo>
                  <a:cubicBezTo>
                    <a:pt x="692" y="248"/>
                    <a:pt x="686" y="248"/>
                    <a:pt x="711" y="229"/>
                  </a:cubicBezTo>
                  <a:cubicBezTo>
                    <a:pt x="701" y="229"/>
                    <a:pt x="671" y="237"/>
                    <a:pt x="666" y="237"/>
                  </a:cubicBezTo>
                  <a:cubicBezTo>
                    <a:pt x="664" y="237"/>
                    <a:pt x="665" y="237"/>
                    <a:pt x="667" y="235"/>
                  </a:cubicBezTo>
                  <a:cubicBezTo>
                    <a:pt x="723" y="217"/>
                    <a:pt x="667" y="229"/>
                    <a:pt x="686" y="217"/>
                  </a:cubicBezTo>
                  <a:lnTo>
                    <a:pt x="686" y="217"/>
                  </a:lnTo>
                  <a:cubicBezTo>
                    <a:pt x="654" y="229"/>
                    <a:pt x="624" y="236"/>
                    <a:pt x="612" y="236"/>
                  </a:cubicBezTo>
                  <a:cubicBezTo>
                    <a:pt x="606" y="236"/>
                    <a:pt x="605" y="234"/>
                    <a:pt x="611" y="229"/>
                  </a:cubicBezTo>
                  <a:lnTo>
                    <a:pt x="686" y="211"/>
                  </a:lnTo>
                  <a:cubicBezTo>
                    <a:pt x="645" y="211"/>
                    <a:pt x="688" y="181"/>
                    <a:pt x="653" y="181"/>
                  </a:cubicBezTo>
                  <a:cubicBezTo>
                    <a:pt x="645" y="181"/>
                    <a:pt x="634" y="182"/>
                    <a:pt x="617" y="186"/>
                  </a:cubicBezTo>
                  <a:lnTo>
                    <a:pt x="661" y="167"/>
                  </a:lnTo>
                  <a:lnTo>
                    <a:pt x="661" y="167"/>
                  </a:lnTo>
                  <a:cubicBezTo>
                    <a:pt x="656" y="168"/>
                    <a:pt x="652" y="168"/>
                    <a:pt x="648" y="168"/>
                  </a:cubicBezTo>
                  <a:cubicBezTo>
                    <a:pt x="620" y="168"/>
                    <a:pt x="636" y="152"/>
                    <a:pt x="601" y="152"/>
                  </a:cubicBezTo>
                  <a:cubicBezTo>
                    <a:pt x="593" y="152"/>
                    <a:pt x="582" y="152"/>
                    <a:pt x="568" y="154"/>
                  </a:cubicBezTo>
                  <a:cubicBezTo>
                    <a:pt x="586" y="142"/>
                    <a:pt x="599" y="130"/>
                    <a:pt x="599" y="130"/>
                  </a:cubicBezTo>
                  <a:lnTo>
                    <a:pt x="599" y="130"/>
                  </a:lnTo>
                  <a:cubicBezTo>
                    <a:pt x="561" y="136"/>
                    <a:pt x="568" y="136"/>
                    <a:pt x="505" y="148"/>
                  </a:cubicBezTo>
                  <a:cubicBezTo>
                    <a:pt x="505" y="148"/>
                    <a:pt x="536" y="136"/>
                    <a:pt x="549" y="130"/>
                  </a:cubicBezTo>
                  <a:cubicBezTo>
                    <a:pt x="554" y="125"/>
                    <a:pt x="588" y="105"/>
                    <a:pt x="572" y="105"/>
                  </a:cubicBezTo>
                  <a:cubicBezTo>
                    <a:pt x="567" y="105"/>
                    <a:pt x="558" y="107"/>
                    <a:pt x="543" y="111"/>
                  </a:cubicBezTo>
                  <a:lnTo>
                    <a:pt x="580" y="98"/>
                  </a:lnTo>
                  <a:lnTo>
                    <a:pt x="580" y="98"/>
                  </a:lnTo>
                  <a:cubicBezTo>
                    <a:pt x="559" y="105"/>
                    <a:pt x="537" y="110"/>
                    <a:pt x="527" y="110"/>
                  </a:cubicBezTo>
                  <a:cubicBezTo>
                    <a:pt x="519" y="110"/>
                    <a:pt x="520" y="107"/>
                    <a:pt x="536" y="98"/>
                  </a:cubicBezTo>
                  <a:lnTo>
                    <a:pt x="536" y="98"/>
                  </a:lnTo>
                  <a:cubicBezTo>
                    <a:pt x="505" y="111"/>
                    <a:pt x="487" y="105"/>
                    <a:pt x="449" y="123"/>
                  </a:cubicBezTo>
                  <a:cubicBezTo>
                    <a:pt x="445" y="123"/>
                    <a:pt x="474" y="111"/>
                    <a:pt x="479" y="108"/>
                  </a:cubicBezTo>
                  <a:lnTo>
                    <a:pt x="479" y="108"/>
                  </a:lnTo>
                  <a:lnTo>
                    <a:pt x="518" y="98"/>
                  </a:lnTo>
                  <a:cubicBezTo>
                    <a:pt x="530" y="80"/>
                    <a:pt x="499" y="80"/>
                    <a:pt x="468" y="80"/>
                  </a:cubicBezTo>
                  <a:cubicBezTo>
                    <a:pt x="524" y="49"/>
                    <a:pt x="455" y="67"/>
                    <a:pt x="487" y="49"/>
                  </a:cubicBezTo>
                  <a:lnTo>
                    <a:pt x="487" y="49"/>
                  </a:lnTo>
                  <a:cubicBezTo>
                    <a:pt x="478" y="51"/>
                    <a:pt x="474" y="52"/>
                    <a:pt x="471" y="52"/>
                  </a:cubicBezTo>
                  <a:cubicBezTo>
                    <a:pt x="467" y="52"/>
                    <a:pt x="468" y="49"/>
                    <a:pt x="462" y="49"/>
                  </a:cubicBezTo>
                  <a:cubicBezTo>
                    <a:pt x="457" y="49"/>
                    <a:pt x="446" y="52"/>
                    <a:pt x="418" y="61"/>
                  </a:cubicBezTo>
                  <a:lnTo>
                    <a:pt x="455" y="49"/>
                  </a:lnTo>
                  <a:cubicBezTo>
                    <a:pt x="455" y="42"/>
                    <a:pt x="455" y="36"/>
                    <a:pt x="468" y="17"/>
                  </a:cubicBezTo>
                  <a:cubicBezTo>
                    <a:pt x="469" y="17"/>
                    <a:pt x="469" y="16"/>
                    <a:pt x="468" y="16"/>
                  </a:cubicBezTo>
                  <a:lnTo>
                    <a:pt x="468" y="16"/>
                  </a:lnTo>
                  <a:cubicBezTo>
                    <a:pt x="463" y="16"/>
                    <a:pt x="422" y="36"/>
                    <a:pt x="406" y="36"/>
                  </a:cubicBezTo>
                  <a:lnTo>
                    <a:pt x="443" y="24"/>
                  </a:lnTo>
                  <a:lnTo>
                    <a:pt x="443" y="24"/>
                  </a:lnTo>
                  <a:cubicBezTo>
                    <a:pt x="418" y="30"/>
                    <a:pt x="362" y="49"/>
                    <a:pt x="331" y="67"/>
                  </a:cubicBezTo>
                  <a:cubicBezTo>
                    <a:pt x="350" y="55"/>
                    <a:pt x="325" y="61"/>
                    <a:pt x="350" y="49"/>
                  </a:cubicBezTo>
                  <a:cubicBezTo>
                    <a:pt x="368" y="42"/>
                    <a:pt x="406" y="30"/>
                    <a:pt x="455" y="11"/>
                  </a:cubicBezTo>
                  <a:cubicBezTo>
                    <a:pt x="457" y="9"/>
                    <a:pt x="457" y="9"/>
                    <a:pt x="455" y="9"/>
                  </a:cubicBezTo>
                  <a:cubicBezTo>
                    <a:pt x="448" y="9"/>
                    <a:pt x="419" y="20"/>
                    <a:pt x="415" y="20"/>
                  </a:cubicBezTo>
                  <a:cubicBezTo>
                    <a:pt x="414" y="20"/>
                    <a:pt x="417" y="18"/>
                    <a:pt x="430" y="11"/>
                  </a:cubicBezTo>
                  <a:cubicBezTo>
                    <a:pt x="435" y="7"/>
                    <a:pt x="435" y="5"/>
                    <a:pt x="432" y="5"/>
                  </a:cubicBezTo>
                  <a:cubicBezTo>
                    <a:pt x="432" y="5"/>
                    <a:pt x="431" y="5"/>
                    <a:pt x="430" y="5"/>
                  </a:cubicBezTo>
                  <a:lnTo>
                    <a:pt x="430" y="5"/>
                  </a:lnTo>
                  <a:cubicBezTo>
                    <a:pt x="428" y="2"/>
                    <a:pt x="425"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7" name="Google Shape;5957;p64"/>
            <p:cNvSpPr/>
            <p:nvPr/>
          </p:nvSpPr>
          <p:spPr>
            <a:xfrm rot="5400000">
              <a:off x="4448541" y="2368039"/>
              <a:ext cx="2591" cy="1296"/>
            </a:xfrm>
            <a:custGeom>
              <a:avLst/>
              <a:gdLst/>
              <a:ahLst/>
              <a:cxnLst/>
              <a:rect l="l" t="t" r="r" b="b"/>
              <a:pathLst>
                <a:path w="76" h="38" extrusionOk="0">
                  <a:moveTo>
                    <a:pt x="75" y="0"/>
                  </a:moveTo>
                  <a:lnTo>
                    <a:pt x="75" y="0"/>
                  </a:lnTo>
                  <a:cubicBezTo>
                    <a:pt x="56" y="13"/>
                    <a:pt x="25" y="25"/>
                    <a:pt x="0" y="37"/>
                  </a:cubicBezTo>
                  <a:cubicBezTo>
                    <a:pt x="38" y="25"/>
                    <a:pt x="50" y="19"/>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8" name="Google Shape;5958;p64"/>
            <p:cNvSpPr/>
            <p:nvPr/>
          </p:nvSpPr>
          <p:spPr>
            <a:xfrm rot="5400000">
              <a:off x="4443137" y="2360488"/>
              <a:ext cx="1125" cy="409"/>
            </a:xfrm>
            <a:custGeom>
              <a:avLst/>
              <a:gdLst/>
              <a:ahLst/>
              <a:cxnLst/>
              <a:rect l="l" t="t" r="r" b="b"/>
              <a:pathLst>
                <a:path w="33" h="12" extrusionOk="0">
                  <a:moveTo>
                    <a:pt x="33" y="0"/>
                  </a:moveTo>
                  <a:lnTo>
                    <a:pt x="33" y="0"/>
                  </a:lnTo>
                  <a:cubicBezTo>
                    <a:pt x="20" y="6"/>
                    <a:pt x="8" y="6"/>
                    <a:pt x="8" y="6"/>
                  </a:cubicBezTo>
                  <a:cubicBezTo>
                    <a:pt x="1" y="11"/>
                    <a:pt x="0" y="12"/>
                    <a:pt x="1" y="12"/>
                  </a:cubicBezTo>
                  <a:cubicBezTo>
                    <a:pt x="4" y="12"/>
                    <a:pt x="16" y="6"/>
                    <a:pt x="20" y="6"/>
                  </a:cubicBezTo>
                  <a:cubicBezTo>
                    <a:pt x="20" y="6"/>
                    <a:pt x="28" y="3"/>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9" name="Google Shape;5959;p64"/>
            <p:cNvSpPr/>
            <p:nvPr/>
          </p:nvSpPr>
          <p:spPr>
            <a:xfrm rot="5400000">
              <a:off x="4441961" y="2359959"/>
              <a:ext cx="1739" cy="443"/>
            </a:xfrm>
            <a:custGeom>
              <a:avLst/>
              <a:gdLst/>
              <a:ahLst/>
              <a:cxnLst/>
              <a:rect l="l" t="t" r="r" b="b"/>
              <a:pathLst>
                <a:path w="51" h="13" extrusionOk="0">
                  <a:moveTo>
                    <a:pt x="50" y="0"/>
                  </a:moveTo>
                  <a:cubicBezTo>
                    <a:pt x="19" y="6"/>
                    <a:pt x="1" y="13"/>
                    <a:pt x="1" y="13"/>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0" name="Google Shape;5960;p64"/>
            <p:cNvSpPr/>
            <p:nvPr/>
          </p:nvSpPr>
          <p:spPr>
            <a:xfrm rot="5400000">
              <a:off x="4440444" y="2356942"/>
              <a:ext cx="1091" cy="307"/>
            </a:xfrm>
            <a:custGeom>
              <a:avLst/>
              <a:gdLst/>
              <a:ahLst/>
              <a:cxnLst/>
              <a:rect l="l" t="t" r="r" b="b"/>
              <a:pathLst>
                <a:path w="32" h="9" extrusionOk="0">
                  <a:moveTo>
                    <a:pt x="32" y="0"/>
                  </a:moveTo>
                  <a:cubicBezTo>
                    <a:pt x="19" y="0"/>
                    <a:pt x="13" y="6"/>
                    <a:pt x="1" y="6"/>
                  </a:cubicBezTo>
                  <a:cubicBezTo>
                    <a:pt x="1" y="8"/>
                    <a:pt x="2" y="9"/>
                    <a:pt x="4" y="9"/>
                  </a:cubicBezTo>
                  <a:cubicBezTo>
                    <a:pt x="8" y="9"/>
                    <a:pt x="18" y="5"/>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1" name="Google Shape;5961;p64"/>
            <p:cNvSpPr/>
            <p:nvPr/>
          </p:nvSpPr>
          <p:spPr>
            <a:xfrm rot="5400000">
              <a:off x="4441330" y="2358885"/>
              <a:ext cx="886" cy="443"/>
            </a:xfrm>
            <a:custGeom>
              <a:avLst/>
              <a:gdLst/>
              <a:ahLst/>
              <a:cxnLst/>
              <a:rect l="l" t="t" r="r" b="b"/>
              <a:pathLst>
                <a:path w="26" h="13" extrusionOk="0">
                  <a:moveTo>
                    <a:pt x="26" y="0"/>
                  </a:moveTo>
                  <a:cubicBezTo>
                    <a:pt x="4" y="10"/>
                    <a:pt x="2" y="11"/>
                    <a:pt x="4" y="11"/>
                  </a:cubicBezTo>
                  <a:cubicBezTo>
                    <a:pt x="15" y="5"/>
                    <a:pt x="26" y="0"/>
                    <a:pt x="26" y="0"/>
                  </a:cubicBezTo>
                  <a:close/>
                  <a:moveTo>
                    <a:pt x="7" y="11"/>
                  </a:moveTo>
                  <a:cubicBezTo>
                    <a:pt x="6" y="11"/>
                    <a:pt x="5" y="11"/>
                    <a:pt x="4" y="11"/>
                  </a:cubicBezTo>
                  <a:cubicBezTo>
                    <a:pt x="3" y="12"/>
                    <a:pt x="2" y="12"/>
                    <a:pt x="1" y="13"/>
                  </a:cubicBezTo>
                  <a:cubicBezTo>
                    <a:pt x="6" y="11"/>
                    <a:pt x="7" y="11"/>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2" name="Google Shape;5962;p64"/>
            <p:cNvSpPr/>
            <p:nvPr/>
          </p:nvSpPr>
          <p:spPr>
            <a:xfrm rot="5400000">
              <a:off x="4438688" y="2356891"/>
              <a:ext cx="2148" cy="648"/>
            </a:xfrm>
            <a:custGeom>
              <a:avLst/>
              <a:gdLst/>
              <a:ahLst/>
              <a:cxnLst/>
              <a:rect l="l" t="t" r="r" b="b"/>
              <a:pathLst>
                <a:path w="63" h="19" extrusionOk="0">
                  <a:moveTo>
                    <a:pt x="37" y="7"/>
                  </a:moveTo>
                  <a:cubicBezTo>
                    <a:pt x="37" y="7"/>
                    <a:pt x="62" y="0"/>
                    <a:pt x="37" y="7"/>
                  </a:cubicBezTo>
                  <a:cubicBezTo>
                    <a:pt x="56" y="0"/>
                    <a:pt x="0" y="19"/>
                    <a:pt x="3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3" name="Google Shape;5963;p64"/>
            <p:cNvSpPr/>
            <p:nvPr/>
          </p:nvSpPr>
          <p:spPr>
            <a:xfrm rot="5400000">
              <a:off x="4438995" y="2358255"/>
              <a:ext cx="1330" cy="443"/>
            </a:xfrm>
            <a:custGeom>
              <a:avLst/>
              <a:gdLst/>
              <a:ahLst/>
              <a:cxnLst/>
              <a:rect l="l" t="t" r="r" b="b"/>
              <a:pathLst>
                <a:path w="39" h="13" extrusionOk="0">
                  <a:moveTo>
                    <a:pt x="32" y="1"/>
                  </a:moveTo>
                  <a:lnTo>
                    <a:pt x="1" y="13"/>
                  </a:lnTo>
                  <a:cubicBezTo>
                    <a:pt x="7" y="13"/>
                    <a:pt x="26" y="7"/>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4" name="Google Shape;5964;p64"/>
            <p:cNvSpPr/>
            <p:nvPr/>
          </p:nvSpPr>
          <p:spPr>
            <a:xfrm rot="5400000">
              <a:off x="4431035" y="2365158"/>
              <a:ext cx="886" cy="239"/>
            </a:xfrm>
            <a:custGeom>
              <a:avLst/>
              <a:gdLst/>
              <a:ahLst/>
              <a:cxnLst/>
              <a:rect l="l" t="t" r="r" b="b"/>
              <a:pathLst>
                <a:path w="26" h="7" extrusionOk="0">
                  <a:moveTo>
                    <a:pt x="13" y="1"/>
                  </a:moveTo>
                  <a:lnTo>
                    <a:pt x="1" y="7"/>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5" name="Google Shape;5965;p64"/>
            <p:cNvSpPr/>
            <p:nvPr/>
          </p:nvSpPr>
          <p:spPr>
            <a:xfrm rot="5400000">
              <a:off x="4426142" y="2365789"/>
              <a:ext cx="1739" cy="239"/>
            </a:xfrm>
            <a:custGeom>
              <a:avLst/>
              <a:gdLst/>
              <a:ahLst/>
              <a:cxnLst/>
              <a:rect l="l" t="t" r="r" b="b"/>
              <a:pathLst>
                <a:path w="51" h="7" extrusionOk="0">
                  <a:moveTo>
                    <a:pt x="38" y="0"/>
                  </a:moveTo>
                  <a:cubicBezTo>
                    <a:pt x="38" y="0"/>
                    <a:pt x="1" y="7"/>
                    <a:pt x="7" y="7"/>
                  </a:cubicBezTo>
                  <a:cubicBezTo>
                    <a:pt x="7" y="7"/>
                    <a:pt x="5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6" name="Google Shape;5966;p64"/>
            <p:cNvSpPr/>
            <p:nvPr/>
          </p:nvSpPr>
          <p:spPr>
            <a:xfrm rot="5400000">
              <a:off x="4424660" y="2371942"/>
              <a:ext cx="1739" cy="273"/>
            </a:xfrm>
            <a:custGeom>
              <a:avLst/>
              <a:gdLst/>
              <a:ahLst/>
              <a:cxnLst/>
              <a:rect l="l" t="t" r="r" b="b"/>
              <a:pathLst>
                <a:path w="51" h="8" extrusionOk="0">
                  <a:moveTo>
                    <a:pt x="0" y="7"/>
                  </a:moveTo>
                  <a:lnTo>
                    <a:pt x="0" y="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7" name="Google Shape;5967;p64"/>
            <p:cNvSpPr/>
            <p:nvPr/>
          </p:nvSpPr>
          <p:spPr>
            <a:xfrm rot="5400000">
              <a:off x="4503803" y="2422721"/>
              <a:ext cx="1432" cy="477"/>
            </a:xfrm>
            <a:custGeom>
              <a:avLst/>
              <a:gdLst/>
              <a:ahLst/>
              <a:cxnLst/>
              <a:rect l="l" t="t" r="r" b="b"/>
              <a:pathLst>
                <a:path w="42" h="14" extrusionOk="0">
                  <a:moveTo>
                    <a:pt x="41" y="1"/>
                  </a:moveTo>
                  <a:lnTo>
                    <a:pt x="41" y="1"/>
                  </a:lnTo>
                  <a:cubicBezTo>
                    <a:pt x="40" y="1"/>
                    <a:pt x="37" y="2"/>
                    <a:pt x="32" y="4"/>
                  </a:cubicBezTo>
                  <a:lnTo>
                    <a:pt x="32" y="4"/>
                  </a:lnTo>
                  <a:cubicBezTo>
                    <a:pt x="33" y="4"/>
                    <a:pt x="35" y="3"/>
                    <a:pt x="36" y="3"/>
                  </a:cubicBezTo>
                  <a:cubicBezTo>
                    <a:pt x="40" y="2"/>
                    <a:pt x="41" y="1"/>
                    <a:pt x="41" y="1"/>
                  </a:cubicBezTo>
                  <a:close/>
                  <a:moveTo>
                    <a:pt x="32" y="4"/>
                  </a:moveTo>
                  <a:cubicBezTo>
                    <a:pt x="18" y="5"/>
                    <a:pt x="1" y="14"/>
                    <a:pt x="2" y="14"/>
                  </a:cubicBezTo>
                  <a:cubicBezTo>
                    <a:pt x="2" y="14"/>
                    <a:pt x="5" y="13"/>
                    <a:pt x="11" y="10"/>
                  </a:cubicBezTo>
                  <a:cubicBezTo>
                    <a:pt x="20" y="8"/>
                    <a:pt x="27" y="5"/>
                    <a:pt x="3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8" name="Google Shape;5968;p64"/>
            <p:cNvSpPr/>
            <p:nvPr/>
          </p:nvSpPr>
          <p:spPr>
            <a:xfrm rot="5400000">
              <a:off x="4459568" y="2400476"/>
              <a:ext cx="35524" cy="52537"/>
            </a:xfrm>
            <a:custGeom>
              <a:avLst/>
              <a:gdLst/>
              <a:ahLst/>
              <a:cxnLst/>
              <a:rect l="l" t="t" r="r" b="b"/>
              <a:pathLst>
                <a:path w="1042" h="1541" extrusionOk="0">
                  <a:moveTo>
                    <a:pt x="250" y="81"/>
                  </a:moveTo>
                  <a:lnTo>
                    <a:pt x="250" y="81"/>
                  </a:lnTo>
                  <a:cubicBezTo>
                    <a:pt x="243" y="83"/>
                    <a:pt x="235" y="85"/>
                    <a:pt x="226" y="88"/>
                  </a:cubicBezTo>
                  <a:lnTo>
                    <a:pt x="250" y="81"/>
                  </a:lnTo>
                  <a:close/>
                  <a:moveTo>
                    <a:pt x="120" y="191"/>
                  </a:moveTo>
                  <a:cubicBezTo>
                    <a:pt x="118" y="191"/>
                    <a:pt x="112" y="192"/>
                    <a:pt x="101" y="194"/>
                  </a:cubicBezTo>
                  <a:cubicBezTo>
                    <a:pt x="106" y="194"/>
                    <a:pt x="113" y="193"/>
                    <a:pt x="121" y="191"/>
                  </a:cubicBezTo>
                  <a:lnTo>
                    <a:pt x="121" y="191"/>
                  </a:lnTo>
                  <a:cubicBezTo>
                    <a:pt x="121" y="191"/>
                    <a:pt x="121" y="191"/>
                    <a:pt x="120" y="191"/>
                  </a:cubicBezTo>
                  <a:close/>
                  <a:moveTo>
                    <a:pt x="92" y="325"/>
                  </a:moveTo>
                  <a:lnTo>
                    <a:pt x="92" y="325"/>
                  </a:lnTo>
                  <a:cubicBezTo>
                    <a:pt x="80" y="329"/>
                    <a:pt x="70" y="333"/>
                    <a:pt x="64" y="337"/>
                  </a:cubicBezTo>
                  <a:cubicBezTo>
                    <a:pt x="64" y="337"/>
                    <a:pt x="76" y="331"/>
                    <a:pt x="92" y="325"/>
                  </a:cubicBezTo>
                  <a:close/>
                  <a:moveTo>
                    <a:pt x="59" y="342"/>
                  </a:moveTo>
                  <a:lnTo>
                    <a:pt x="59" y="342"/>
                  </a:lnTo>
                  <a:cubicBezTo>
                    <a:pt x="57" y="342"/>
                    <a:pt x="54" y="343"/>
                    <a:pt x="51" y="343"/>
                  </a:cubicBezTo>
                  <a:lnTo>
                    <a:pt x="59" y="342"/>
                  </a:lnTo>
                  <a:close/>
                  <a:moveTo>
                    <a:pt x="47" y="349"/>
                  </a:moveTo>
                  <a:cubicBezTo>
                    <a:pt x="47" y="349"/>
                    <a:pt x="46" y="349"/>
                    <a:pt x="45" y="349"/>
                  </a:cubicBezTo>
                  <a:cubicBezTo>
                    <a:pt x="42" y="350"/>
                    <a:pt x="41" y="351"/>
                    <a:pt x="41" y="351"/>
                  </a:cubicBezTo>
                  <a:cubicBezTo>
                    <a:pt x="42" y="351"/>
                    <a:pt x="44" y="350"/>
                    <a:pt x="47" y="349"/>
                  </a:cubicBezTo>
                  <a:close/>
                  <a:moveTo>
                    <a:pt x="84" y="362"/>
                  </a:moveTo>
                  <a:cubicBezTo>
                    <a:pt x="74" y="364"/>
                    <a:pt x="63" y="366"/>
                    <a:pt x="57" y="368"/>
                  </a:cubicBezTo>
                  <a:lnTo>
                    <a:pt x="89" y="362"/>
                  </a:lnTo>
                  <a:cubicBezTo>
                    <a:pt x="86" y="362"/>
                    <a:pt x="85" y="362"/>
                    <a:pt x="84" y="362"/>
                  </a:cubicBezTo>
                  <a:close/>
                  <a:moveTo>
                    <a:pt x="158" y="374"/>
                  </a:moveTo>
                  <a:cubicBezTo>
                    <a:pt x="146" y="376"/>
                    <a:pt x="134" y="379"/>
                    <a:pt x="119" y="383"/>
                  </a:cubicBezTo>
                  <a:lnTo>
                    <a:pt x="119" y="383"/>
                  </a:lnTo>
                  <a:cubicBezTo>
                    <a:pt x="132" y="380"/>
                    <a:pt x="146" y="377"/>
                    <a:pt x="157" y="374"/>
                  </a:cubicBezTo>
                  <a:cubicBezTo>
                    <a:pt x="157" y="374"/>
                    <a:pt x="158" y="374"/>
                    <a:pt x="158" y="374"/>
                  </a:cubicBezTo>
                  <a:close/>
                  <a:moveTo>
                    <a:pt x="230" y="386"/>
                  </a:moveTo>
                  <a:lnTo>
                    <a:pt x="230" y="386"/>
                  </a:lnTo>
                  <a:cubicBezTo>
                    <a:pt x="219" y="388"/>
                    <a:pt x="209" y="391"/>
                    <a:pt x="200" y="393"/>
                  </a:cubicBezTo>
                  <a:lnTo>
                    <a:pt x="200" y="393"/>
                  </a:lnTo>
                  <a:cubicBezTo>
                    <a:pt x="204" y="393"/>
                    <a:pt x="210" y="391"/>
                    <a:pt x="226" y="387"/>
                  </a:cubicBezTo>
                  <a:cubicBezTo>
                    <a:pt x="227" y="386"/>
                    <a:pt x="229" y="386"/>
                    <a:pt x="230" y="386"/>
                  </a:cubicBezTo>
                  <a:close/>
                  <a:moveTo>
                    <a:pt x="119" y="383"/>
                  </a:moveTo>
                  <a:cubicBezTo>
                    <a:pt x="103" y="386"/>
                    <a:pt x="89" y="390"/>
                    <a:pt x="82" y="393"/>
                  </a:cubicBezTo>
                  <a:cubicBezTo>
                    <a:pt x="96" y="389"/>
                    <a:pt x="108" y="386"/>
                    <a:pt x="119" y="383"/>
                  </a:cubicBezTo>
                  <a:close/>
                  <a:moveTo>
                    <a:pt x="190" y="391"/>
                  </a:moveTo>
                  <a:cubicBezTo>
                    <a:pt x="187" y="391"/>
                    <a:pt x="183" y="392"/>
                    <a:pt x="176" y="393"/>
                  </a:cubicBezTo>
                  <a:cubicBezTo>
                    <a:pt x="175" y="395"/>
                    <a:pt x="176" y="396"/>
                    <a:pt x="180" y="396"/>
                  </a:cubicBezTo>
                  <a:cubicBezTo>
                    <a:pt x="184" y="396"/>
                    <a:pt x="191" y="394"/>
                    <a:pt x="200" y="393"/>
                  </a:cubicBezTo>
                  <a:lnTo>
                    <a:pt x="200" y="393"/>
                  </a:lnTo>
                  <a:cubicBezTo>
                    <a:pt x="199" y="393"/>
                    <a:pt x="199" y="393"/>
                    <a:pt x="199" y="393"/>
                  </a:cubicBezTo>
                  <a:cubicBezTo>
                    <a:pt x="195" y="393"/>
                    <a:pt x="195" y="391"/>
                    <a:pt x="190" y="391"/>
                  </a:cubicBezTo>
                  <a:close/>
                  <a:moveTo>
                    <a:pt x="830" y="630"/>
                  </a:moveTo>
                  <a:cubicBezTo>
                    <a:pt x="825" y="630"/>
                    <a:pt x="823" y="630"/>
                    <a:pt x="821" y="631"/>
                  </a:cubicBezTo>
                  <a:lnTo>
                    <a:pt x="821" y="631"/>
                  </a:lnTo>
                  <a:cubicBezTo>
                    <a:pt x="823" y="631"/>
                    <a:pt x="827" y="630"/>
                    <a:pt x="830" y="630"/>
                  </a:cubicBezTo>
                  <a:close/>
                  <a:moveTo>
                    <a:pt x="300" y="636"/>
                  </a:moveTo>
                  <a:cubicBezTo>
                    <a:pt x="269" y="642"/>
                    <a:pt x="288" y="642"/>
                    <a:pt x="263" y="649"/>
                  </a:cubicBezTo>
                  <a:cubicBezTo>
                    <a:pt x="263" y="649"/>
                    <a:pt x="279" y="645"/>
                    <a:pt x="291" y="642"/>
                  </a:cubicBezTo>
                  <a:lnTo>
                    <a:pt x="291" y="642"/>
                  </a:lnTo>
                  <a:cubicBezTo>
                    <a:pt x="291" y="642"/>
                    <a:pt x="293" y="642"/>
                    <a:pt x="294" y="642"/>
                  </a:cubicBezTo>
                  <a:cubicBezTo>
                    <a:pt x="296" y="642"/>
                    <a:pt x="297" y="641"/>
                    <a:pt x="299" y="641"/>
                  </a:cubicBezTo>
                  <a:lnTo>
                    <a:pt x="299" y="641"/>
                  </a:lnTo>
                  <a:cubicBezTo>
                    <a:pt x="297" y="641"/>
                    <a:pt x="294" y="642"/>
                    <a:pt x="291" y="642"/>
                  </a:cubicBezTo>
                  <a:lnTo>
                    <a:pt x="291" y="642"/>
                  </a:lnTo>
                  <a:cubicBezTo>
                    <a:pt x="280" y="641"/>
                    <a:pt x="306" y="636"/>
                    <a:pt x="300" y="636"/>
                  </a:cubicBezTo>
                  <a:close/>
                  <a:moveTo>
                    <a:pt x="774" y="792"/>
                  </a:moveTo>
                  <a:cubicBezTo>
                    <a:pt x="775" y="792"/>
                    <a:pt x="776" y="793"/>
                    <a:pt x="777" y="793"/>
                  </a:cubicBezTo>
                  <a:lnTo>
                    <a:pt x="777" y="793"/>
                  </a:lnTo>
                  <a:cubicBezTo>
                    <a:pt x="779" y="792"/>
                    <a:pt x="779" y="792"/>
                    <a:pt x="774" y="792"/>
                  </a:cubicBezTo>
                  <a:close/>
                  <a:moveTo>
                    <a:pt x="334" y="827"/>
                  </a:moveTo>
                  <a:cubicBezTo>
                    <a:pt x="331" y="828"/>
                    <a:pt x="328" y="828"/>
                    <a:pt x="325" y="829"/>
                  </a:cubicBezTo>
                  <a:cubicBezTo>
                    <a:pt x="328" y="829"/>
                    <a:pt x="331" y="828"/>
                    <a:pt x="334" y="827"/>
                  </a:cubicBezTo>
                  <a:close/>
                  <a:moveTo>
                    <a:pt x="368" y="863"/>
                  </a:moveTo>
                  <a:cubicBezTo>
                    <a:pt x="375" y="864"/>
                    <a:pt x="379" y="864"/>
                    <a:pt x="377" y="865"/>
                  </a:cubicBezTo>
                  <a:lnTo>
                    <a:pt x="377" y="865"/>
                  </a:lnTo>
                  <a:cubicBezTo>
                    <a:pt x="374" y="864"/>
                    <a:pt x="371" y="864"/>
                    <a:pt x="368" y="863"/>
                  </a:cubicBezTo>
                  <a:close/>
                  <a:moveTo>
                    <a:pt x="458" y="946"/>
                  </a:moveTo>
                  <a:lnTo>
                    <a:pt x="458" y="946"/>
                  </a:lnTo>
                  <a:cubicBezTo>
                    <a:pt x="457" y="946"/>
                    <a:pt x="455" y="946"/>
                    <a:pt x="450" y="948"/>
                  </a:cubicBezTo>
                  <a:lnTo>
                    <a:pt x="450" y="948"/>
                  </a:lnTo>
                  <a:cubicBezTo>
                    <a:pt x="454" y="947"/>
                    <a:pt x="458" y="946"/>
                    <a:pt x="458" y="946"/>
                  </a:cubicBezTo>
                  <a:close/>
                  <a:moveTo>
                    <a:pt x="450" y="948"/>
                  </a:moveTo>
                  <a:lnTo>
                    <a:pt x="450" y="948"/>
                  </a:lnTo>
                  <a:cubicBezTo>
                    <a:pt x="445" y="948"/>
                    <a:pt x="441" y="949"/>
                    <a:pt x="437" y="949"/>
                  </a:cubicBezTo>
                  <a:lnTo>
                    <a:pt x="437" y="949"/>
                  </a:lnTo>
                  <a:cubicBezTo>
                    <a:pt x="441" y="949"/>
                    <a:pt x="446" y="948"/>
                    <a:pt x="450" y="948"/>
                  </a:cubicBezTo>
                  <a:close/>
                  <a:moveTo>
                    <a:pt x="406" y="1"/>
                  </a:moveTo>
                  <a:lnTo>
                    <a:pt x="307" y="19"/>
                  </a:lnTo>
                  <a:cubicBezTo>
                    <a:pt x="313" y="18"/>
                    <a:pt x="318" y="18"/>
                    <a:pt x="321" y="18"/>
                  </a:cubicBezTo>
                  <a:cubicBezTo>
                    <a:pt x="334" y="18"/>
                    <a:pt x="312" y="28"/>
                    <a:pt x="282" y="38"/>
                  </a:cubicBezTo>
                  <a:lnTo>
                    <a:pt x="307" y="32"/>
                  </a:lnTo>
                  <a:lnTo>
                    <a:pt x="307" y="32"/>
                  </a:lnTo>
                  <a:lnTo>
                    <a:pt x="269" y="44"/>
                  </a:lnTo>
                  <a:cubicBezTo>
                    <a:pt x="282" y="44"/>
                    <a:pt x="244" y="63"/>
                    <a:pt x="275" y="63"/>
                  </a:cubicBezTo>
                  <a:lnTo>
                    <a:pt x="319" y="44"/>
                  </a:lnTo>
                  <a:cubicBezTo>
                    <a:pt x="319" y="46"/>
                    <a:pt x="323" y="46"/>
                    <a:pt x="327" y="46"/>
                  </a:cubicBezTo>
                  <a:cubicBezTo>
                    <a:pt x="332" y="46"/>
                    <a:pt x="337" y="46"/>
                    <a:pt x="342" y="46"/>
                  </a:cubicBezTo>
                  <a:cubicBezTo>
                    <a:pt x="350" y="46"/>
                    <a:pt x="353" y="47"/>
                    <a:pt x="331" y="57"/>
                  </a:cubicBezTo>
                  <a:cubicBezTo>
                    <a:pt x="315" y="57"/>
                    <a:pt x="298" y="62"/>
                    <a:pt x="281" y="72"/>
                  </a:cubicBezTo>
                  <a:lnTo>
                    <a:pt x="281" y="72"/>
                  </a:lnTo>
                  <a:cubicBezTo>
                    <a:pt x="287" y="69"/>
                    <a:pt x="294" y="69"/>
                    <a:pt x="294" y="69"/>
                  </a:cubicBezTo>
                  <a:lnTo>
                    <a:pt x="294" y="69"/>
                  </a:lnTo>
                  <a:lnTo>
                    <a:pt x="278" y="73"/>
                  </a:lnTo>
                  <a:lnTo>
                    <a:pt x="278" y="73"/>
                  </a:lnTo>
                  <a:cubicBezTo>
                    <a:pt x="279" y="73"/>
                    <a:pt x="280" y="72"/>
                    <a:pt x="281" y="72"/>
                  </a:cubicBezTo>
                  <a:lnTo>
                    <a:pt x="281" y="72"/>
                  </a:lnTo>
                  <a:cubicBezTo>
                    <a:pt x="280" y="72"/>
                    <a:pt x="279" y="73"/>
                    <a:pt x="277" y="74"/>
                  </a:cubicBezTo>
                  <a:lnTo>
                    <a:pt x="277" y="74"/>
                  </a:lnTo>
                  <a:lnTo>
                    <a:pt x="278" y="73"/>
                  </a:lnTo>
                  <a:lnTo>
                    <a:pt x="278" y="73"/>
                  </a:lnTo>
                  <a:cubicBezTo>
                    <a:pt x="277" y="74"/>
                    <a:pt x="276" y="75"/>
                    <a:pt x="275" y="75"/>
                  </a:cubicBezTo>
                  <a:cubicBezTo>
                    <a:pt x="276" y="75"/>
                    <a:pt x="277" y="74"/>
                    <a:pt x="277" y="74"/>
                  </a:cubicBezTo>
                  <a:lnTo>
                    <a:pt x="277" y="74"/>
                  </a:lnTo>
                  <a:lnTo>
                    <a:pt x="250" y="81"/>
                  </a:lnTo>
                  <a:lnTo>
                    <a:pt x="250" y="81"/>
                  </a:lnTo>
                  <a:cubicBezTo>
                    <a:pt x="263" y="78"/>
                    <a:pt x="270" y="77"/>
                    <a:pt x="273" y="77"/>
                  </a:cubicBezTo>
                  <a:cubicBezTo>
                    <a:pt x="284" y="77"/>
                    <a:pt x="263" y="88"/>
                    <a:pt x="275" y="88"/>
                  </a:cubicBezTo>
                  <a:lnTo>
                    <a:pt x="263" y="94"/>
                  </a:lnTo>
                  <a:cubicBezTo>
                    <a:pt x="258" y="97"/>
                    <a:pt x="256" y="98"/>
                    <a:pt x="257" y="98"/>
                  </a:cubicBezTo>
                  <a:cubicBezTo>
                    <a:pt x="260" y="98"/>
                    <a:pt x="300" y="82"/>
                    <a:pt x="300" y="82"/>
                  </a:cubicBezTo>
                  <a:lnTo>
                    <a:pt x="300" y="82"/>
                  </a:lnTo>
                  <a:cubicBezTo>
                    <a:pt x="294" y="88"/>
                    <a:pt x="232" y="107"/>
                    <a:pt x="201" y="119"/>
                  </a:cubicBezTo>
                  <a:cubicBezTo>
                    <a:pt x="207" y="125"/>
                    <a:pt x="263" y="119"/>
                    <a:pt x="213" y="144"/>
                  </a:cubicBezTo>
                  <a:cubicBezTo>
                    <a:pt x="226" y="144"/>
                    <a:pt x="250" y="144"/>
                    <a:pt x="282" y="138"/>
                  </a:cubicBezTo>
                  <a:lnTo>
                    <a:pt x="282" y="138"/>
                  </a:lnTo>
                  <a:cubicBezTo>
                    <a:pt x="282" y="144"/>
                    <a:pt x="213" y="156"/>
                    <a:pt x="244" y="156"/>
                  </a:cubicBezTo>
                  <a:cubicBezTo>
                    <a:pt x="200" y="166"/>
                    <a:pt x="152" y="184"/>
                    <a:pt x="121" y="191"/>
                  </a:cubicBezTo>
                  <a:lnTo>
                    <a:pt x="121" y="191"/>
                  </a:lnTo>
                  <a:cubicBezTo>
                    <a:pt x="126" y="191"/>
                    <a:pt x="109" y="197"/>
                    <a:pt x="99" y="201"/>
                  </a:cubicBezTo>
                  <a:lnTo>
                    <a:pt x="99" y="201"/>
                  </a:lnTo>
                  <a:cubicBezTo>
                    <a:pt x="100" y="200"/>
                    <a:pt x="100" y="200"/>
                    <a:pt x="101" y="200"/>
                  </a:cubicBezTo>
                  <a:lnTo>
                    <a:pt x="101" y="200"/>
                  </a:lnTo>
                  <a:cubicBezTo>
                    <a:pt x="95" y="202"/>
                    <a:pt x="92" y="203"/>
                    <a:pt x="92" y="203"/>
                  </a:cubicBezTo>
                  <a:cubicBezTo>
                    <a:pt x="93" y="203"/>
                    <a:pt x="95" y="202"/>
                    <a:pt x="99" y="201"/>
                  </a:cubicBezTo>
                  <a:lnTo>
                    <a:pt x="99" y="201"/>
                  </a:lnTo>
                  <a:cubicBezTo>
                    <a:pt x="87" y="207"/>
                    <a:pt x="63" y="213"/>
                    <a:pt x="57" y="219"/>
                  </a:cubicBezTo>
                  <a:cubicBezTo>
                    <a:pt x="89" y="206"/>
                    <a:pt x="138" y="194"/>
                    <a:pt x="157" y="181"/>
                  </a:cubicBezTo>
                  <a:cubicBezTo>
                    <a:pt x="176" y="175"/>
                    <a:pt x="183" y="174"/>
                    <a:pt x="186" y="174"/>
                  </a:cubicBezTo>
                  <a:cubicBezTo>
                    <a:pt x="189" y="174"/>
                    <a:pt x="189" y="175"/>
                    <a:pt x="192" y="175"/>
                  </a:cubicBezTo>
                  <a:cubicBezTo>
                    <a:pt x="196" y="175"/>
                    <a:pt x="204" y="173"/>
                    <a:pt x="232" y="163"/>
                  </a:cubicBezTo>
                  <a:lnTo>
                    <a:pt x="232" y="163"/>
                  </a:lnTo>
                  <a:cubicBezTo>
                    <a:pt x="219" y="175"/>
                    <a:pt x="213" y="188"/>
                    <a:pt x="232" y="188"/>
                  </a:cubicBezTo>
                  <a:cubicBezTo>
                    <a:pt x="226" y="188"/>
                    <a:pt x="182" y="200"/>
                    <a:pt x="163" y="206"/>
                  </a:cubicBezTo>
                  <a:cubicBezTo>
                    <a:pt x="185" y="203"/>
                    <a:pt x="202" y="202"/>
                    <a:pt x="212" y="202"/>
                  </a:cubicBezTo>
                  <a:cubicBezTo>
                    <a:pt x="222" y="202"/>
                    <a:pt x="226" y="203"/>
                    <a:pt x="219" y="206"/>
                  </a:cubicBezTo>
                  <a:cubicBezTo>
                    <a:pt x="263" y="194"/>
                    <a:pt x="263" y="194"/>
                    <a:pt x="307" y="181"/>
                  </a:cubicBezTo>
                  <a:cubicBezTo>
                    <a:pt x="311" y="181"/>
                    <a:pt x="316" y="181"/>
                    <a:pt x="321" y="180"/>
                  </a:cubicBezTo>
                  <a:lnTo>
                    <a:pt x="321" y="180"/>
                  </a:lnTo>
                  <a:cubicBezTo>
                    <a:pt x="277" y="197"/>
                    <a:pt x="219" y="213"/>
                    <a:pt x="219" y="219"/>
                  </a:cubicBezTo>
                  <a:cubicBezTo>
                    <a:pt x="200" y="223"/>
                    <a:pt x="191" y="225"/>
                    <a:pt x="187" y="225"/>
                  </a:cubicBezTo>
                  <a:cubicBezTo>
                    <a:pt x="181" y="225"/>
                    <a:pt x="188" y="221"/>
                    <a:pt x="185" y="221"/>
                  </a:cubicBezTo>
                  <a:cubicBezTo>
                    <a:pt x="183" y="221"/>
                    <a:pt x="175" y="223"/>
                    <a:pt x="151" y="231"/>
                  </a:cubicBezTo>
                  <a:cubicBezTo>
                    <a:pt x="129" y="236"/>
                    <a:pt x="115" y="238"/>
                    <a:pt x="108" y="238"/>
                  </a:cubicBezTo>
                  <a:cubicBezTo>
                    <a:pt x="95" y="238"/>
                    <a:pt x="100" y="233"/>
                    <a:pt x="120" y="225"/>
                  </a:cubicBezTo>
                  <a:lnTo>
                    <a:pt x="120" y="225"/>
                  </a:lnTo>
                  <a:cubicBezTo>
                    <a:pt x="57" y="237"/>
                    <a:pt x="113" y="225"/>
                    <a:pt x="57" y="244"/>
                  </a:cubicBezTo>
                  <a:cubicBezTo>
                    <a:pt x="59" y="246"/>
                    <a:pt x="64" y="246"/>
                    <a:pt x="70" y="246"/>
                  </a:cubicBezTo>
                  <a:cubicBezTo>
                    <a:pt x="82" y="246"/>
                    <a:pt x="99" y="244"/>
                    <a:pt x="107" y="244"/>
                  </a:cubicBezTo>
                  <a:cubicBezTo>
                    <a:pt x="138" y="237"/>
                    <a:pt x="138" y="231"/>
                    <a:pt x="163" y="231"/>
                  </a:cubicBezTo>
                  <a:cubicBezTo>
                    <a:pt x="175" y="229"/>
                    <a:pt x="181" y="228"/>
                    <a:pt x="184" y="228"/>
                  </a:cubicBezTo>
                  <a:cubicBezTo>
                    <a:pt x="199" y="228"/>
                    <a:pt x="125" y="250"/>
                    <a:pt x="120" y="250"/>
                  </a:cubicBezTo>
                  <a:cubicBezTo>
                    <a:pt x="113" y="250"/>
                    <a:pt x="113" y="256"/>
                    <a:pt x="101" y="256"/>
                  </a:cubicBezTo>
                  <a:cubicBezTo>
                    <a:pt x="97" y="257"/>
                    <a:pt x="96" y="258"/>
                    <a:pt x="96" y="258"/>
                  </a:cubicBezTo>
                  <a:cubicBezTo>
                    <a:pt x="98" y="258"/>
                    <a:pt x="113" y="254"/>
                    <a:pt x="121" y="254"/>
                  </a:cubicBezTo>
                  <a:cubicBezTo>
                    <a:pt x="124" y="254"/>
                    <a:pt x="126" y="255"/>
                    <a:pt x="126" y="256"/>
                  </a:cubicBezTo>
                  <a:cubicBezTo>
                    <a:pt x="96" y="265"/>
                    <a:pt x="86" y="268"/>
                    <a:pt x="84" y="268"/>
                  </a:cubicBezTo>
                  <a:cubicBezTo>
                    <a:pt x="81" y="268"/>
                    <a:pt x="86" y="265"/>
                    <a:pt x="82" y="265"/>
                  </a:cubicBezTo>
                  <a:cubicBezTo>
                    <a:pt x="80" y="265"/>
                    <a:pt x="75" y="266"/>
                    <a:pt x="64" y="268"/>
                  </a:cubicBezTo>
                  <a:lnTo>
                    <a:pt x="1" y="287"/>
                  </a:lnTo>
                  <a:cubicBezTo>
                    <a:pt x="1" y="288"/>
                    <a:pt x="1" y="288"/>
                    <a:pt x="2" y="288"/>
                  </a:cubicBezTo>
                  <a:cubicBezTo>
                    <a:pt x="9" y="288"/>
                    <a:pt x="44" y="277"/>
                    <a:pt x="52" y="277"/>
                  </a:cubicBezTo>
                  <a:cubicBezTo>
                    <a:pt x="55" y="277"/>
                    <a:pt x="55" y="278"/>
                    <a:pt x="51" y="281"/>
                  </a:cubicBezTo>
                  <a:lnTo>
                    <a:pt x="20" y="287"/>
                  </a:lnTo>
                  <a:lnTo>
                    <a:pt x="45" y="287"/>
                  </a:lnTo>
                  <a:cubicBezTo>
                    <a:pt x="70" y="281"/>
                    <a:pt x="120" y="262"/>
                    <a:pt x="113" y="262"/>
                  </a:cubicBezTo>
                  <a:cubicBezTo>
                    <a:pt x="140" y="256"/>
                    <a:pt x="151" y="254"/>
                    <a:pt x="153" y="254"/>
                  </a:cubicBezTo>
                  <a:cubicBezTo>
                    <a:pt x="158" y="254"/>
                    <a:pt x="130" y="262"/>
                    <a:pt x="138" y="262"/>
                  </a:cubicBezTo>
                  <a:cubicBezTo>
                    <a:pt x="188" y="256"/>
                    <a:pt x="138" y="262"/>
                    <a:pt x="182" y="250"/>
                  </a:cubicBezTo>
                  <a:cubicBezTo>
                    <a:pt x="201" y="244"/>
                    <a:pt x="212" y="242"/>
                    <a:pt x="219" y="242"/>
                  </a:cubicBezTo>
                  <a:cubicBezTo>
                    <a:pt x="226" y="242"/>
                    <a:pt x="229" y="244"/>
                    <a:pt x="232" y="244"/>
                  </a:cubicBezTo>
                  <a:cubicBezTo>
                    <a:pt x="232" y="250"/>
                    <a:pt x="182" y="262"/>
                    <a:pt x="157" y="268"/>
                  </a:cubicBezTo>
                  <a:cubicBezTo>
                    <a:pt x="145" y="268"/>
                    <a:pt x="138" y="268"/>
                    <a:pt x="163" y="262"/>
                  </a:cubicBezTo>
                  <a:lnTo>
                    <a:pt x="163" y="262"/>
                  </a:lnTo>
                  <a:cubicBezTo>
                    <a:pt x="120" y="268"/>
                    <a:pt x="70" y="293"/>
                    <a:pt x="39" y="293"/>
                  </a:cubicBezTo>
                  <a:cubicBezTo>
                    <a:pt x="30" y="299"/>
                    <a:pt x="31" y="301"/>
                    <a:pt x="36" y="301"/>
                  </a:cubicBezTo>
                  <a:cubicBezTo>
                    <a:pt x="46" y="301"/>
                    <a:pt x="71" y="294"/>
                    <a:pt x="83" y="293"/>
                  </a:cubicBezTo>
                  <a:lnTo>
                    <a:pt x="83" y="293"/>
                  </a:lnTo>
                  <a:cubicBezTo>
                    <a:pt x="83" y="293"/>
                    <a:pt x="85" y="293"/>
                    <a:pt x="89" y="293"/>
                  </a:cubicBezTo>
                  <a:cubicBezTo>
                    <a:pt x="89" y="293"/>
                    <a:pt x="89" y="292"/>
                    <a:pt x="87" y="292"/>
                  </a:cubicBezTo>
                  <a:cubicBezTo>
                    <a:pt x="86" y="292"/>
                    <a:pt x="85" y="293"/>
                    <a:pt x="83" y="293"/>
                  </a:cubicBezTo>
                  <a:lnTo>
                    <a:pt x="83" y="293"/>
                  </a:lnTo>
                  <a:cubicBezTo>
                    <a:pt x="79" y="290"/>
                    <a:pt x="128" y="280"/>
                    <a:pt x="145" y="275"/>
                  </a:cubicBezTo>
                  <a:cubicBezTo>
                    <a:pt x="170" y="268"/>
                    <a:pt x="181" y="266"/>
                    <a:pt x="184" y="266"/>
                  </a:cubicBezTo>
                  <a:cubicBezTo>
                    <a:pt x="194" y="266"/>
                    <a:pt x="62" y="306"/>
                    <a:pt x="82" y="306"/>
                  </a:cubicBezTo>
                  <a:cubicBezTo>
                    <a:pt x="157" y="281"/>
                    <a:pt x="194" y="281"/>
                    <a:pt x="275" y="256"/>
                  </a:cubicBezTo>
                  <a:cubicBezTo>
                    <a:pt x="285" y="253"/>
                    <a:pt x="294" y="251"/>
                    <a:pt x="300" y="251"/>
                  </a:cubicBezTo>
                  <a:cubicBezTo>
                    <a:pt x="305" y="251"/>
                    <a:pt x="307" y="253"/>
                    <a:pt x="300" y="256"/>
                  </a:cubicBezTo>
                  <a:cubicBezTo>
                    <a:pt x="250" y="268"/>
                    <a:pt x="263" y="268"/>
                    <a:pt x="207" y="281"/>
                  </a:cubicBezTo>
                  <a:lnTo>
                    <a:pt x="145" y="293"/>
                  </a:lnTo>
                  <a:cubicBezTo>
                    <a:pt x="107" y="312"/>
                    <a:pt x="76" y="325"/>
                    <a:pt x="51" y="331"/>
                  </a:cubicBezTo>
                  <a:cubicBezTo>
                    <a:pt x="76" y="331"/>
                    <a:pt x="101" y="318"/>
                    <a:pt x="113" y="318"/>
                  </a:cubicBezTo>
                  <a:cubicBezTo>
                    <a:pt x="106" y="320"/>
                    <a:pt x="98" y="323"/>
                    <a:pt x="92" y="325"/>
                  </a:cubicBezTo>
                  <a:lnTo>
                    <a:pt x="92" y="325"/>
                  </a:lnTo>
                  <a:cubicBezTo>
                    <a:pt x="115" y="318"/>
                    <a:pt x="145" y="312"/>
                    <a:pt x="157" y="312"/>
                  </a:cubicBezTo>
                  <a:cubicBezTo>
                    <a:pt x="157" y="318"/>
                    <a:pt x="107" y="337"/>
                    <a:pt x="95" y="337"/>
                  </a:cubicBezTo>
                  <a:lnTo>
                    <a:pt x="59" y="342"/>
                  </a:lnTo>
                  <a:lnTo>
                    <a:pt x="59" y="342"/>
                  </a:lnTo>
                  <a:cubicBezTo>
                    <a:pt x="60" y="342"/>
                    <a:pt x="61" y="342"/>
                    <a:pt x="62" y="342"/>
                  </a:cubicBezTo>
                  <a:cubicBezTo>
                    <a:pt x="68" y="342"/>
                    <a:pt x="55" y="346"/>
                    <a:pt x="47" y="349"/>
                  </a:cubicBezTo>
                  <a:lnTo>
                    <a:pt x="47" y="349"/>
                  </a:lnTo>
                  <a:cubicBezTo>
                    <a:pt x="78" y="343"/>
                    <a:pt x="121" y="331"/>
                    <a:pt x="163" y="325"/>
                  </a:cubicBezTo>
                  <a:cubicBezTo>
                    <a:pt x="176" y="325"/>
                    <a:pt x="138" y="337"/>
                    <a:pt x="145" y="337"/>
                  </a:cubicBezTo>
                  <a:lnTo>
                    <a:pt x="107" y="337"/>
                  </a:lnTo>
                  <a:cubicBezTo>
                    <a:pt x="126" y="343"/>
                    <a:pt x="26" y="362"/>
                    <a:pt x="51" y="362"/>
                  </a:cubicBezTo>
                  <a:lnTo>
                    <a:pt x="95" y="349"/>
                  </a:lnTo>
                  <a:lnTo>
                    <a:pt x="95" y="349"/>
                  </a:lnTo>
                  <a:cubicBezTo>
                    <a:pt x="91" y="353"/>
                    <a:pt x="83" y="357"/>
                    <a:pt x="73" y="359"/>
                  </a:cubicBezTo>
                  <a:lnTo>
                    <a:pt x="73" y="359"/>
                  </a:lnTo>
                  <a:cubicBezTo>
                    <a:pt x="73" y="359"/>
                    <a:pt x="72" y="359"/>
                    <a:pt x="72" y="359"/>
                  </a:cubicBezTo>
                  <a:cubicBezTo>
                    <a:pt x="68" y="359"/>
                    <a:pt x="62" y="360"/>
                    <a:pt x="51" y="362"/>
                  </a:cubicBezTo>
                  <a:cubicBezTo>
                    <a:pt x="59" y="362"/>
                    <a:pt x="67" y="361"/>
                    <a:pt x="73" y="359"/>
                  </a:cubicBezTo>
                  <a:lnTo>
                    <a:pt x="73" y="359"/>
                  </a:lnTo>
                  <a:cubicBezTo>
                    <a:pt x="78" y="359"/>
                    <a:pt x="80" y="361"/>
                    <a:pt x="84" y="362"/>
                  </a:cubicBezTo>
                  <a:lnTo>
                    <a:pt x="84" y="362"/>
                  </a:lnTo>
                  <a:cubicBezTo>
                    <a:pt x="92" y="360"/>
                    <a:pt x="101" y="358"/>
                    <a:pt x="105" y="358"/>
                  </a:cubicBezTo>
                  <a:cubicBezTo>
                    <a:pt x="110" y="358"/>
                    <a:pt x="108" y="361"/>
                    <a:pt x="89" y="368"/>
                  </a:cubicBezTo>
                  <a:cubicBezTo>
                    <a:pt x="113" y="361"/>
                    <a:pt x="118" y="359"/>
                    <a:pt x="117" y="359"/>
                  </a:cubicBezTo>
                  <a:lnTo>
                    <a:pt x="117" y="359"/>
                  </a:lnTo>
                  <a:cubicBezTo>
                    <a:pt x="116" y="359"/>
                    <a:pt x="111" y="360"/>
                    <a:pt x="109" y="360"/>
                  </a:cubicBezTo>
                  <a:cubicBezTo>
                    <a:pt x="106" y="360"/>
                    <a:pt x="106" y="359"/>
                    <a:pt x="113" y="356"/>
                  </a:cubicBezTo>
                  <a:cubicBezTo>
                    <a:pt x="143" y="345"/>
                    <a:pt x="155" y="342"/>
                    <a:pt x="161" y="342"/>
                  </a:cubicBezTo>
                  <a:cubicBezTo>
                    <a:pt x="166" y="342"/>
                    <a:pt x="167" y="343"/>
                    <a:pt x="170" y="343"/>
                  </a:cubicBezTo>
                  <a:cubicBezTo>
                    <a:pt x="135" y="353"/>
                    <a:pt x="134" y="354"/>
                    <a:pt x="141" y="354"/>
                  </a:cubicBezTo>
                  <a:cubicBezTo>
                    <a:pt x="144" y="354"/>
                    <a:pt x="150" y="354"/>
                    <a:pt x="155" y="354"/>
                  </a:cubicBezTo>
                  <a:cubicBezTo>
                    <a:pt x="159" y="354"/>
                    <a:pt x="163" y="354"/>
                    <a:pt x="163" y="356"/>
                  </a:cubicBezTo>
                  <a:cubicBezTo>
                    <a:pt x="138" y="362"/>
                    <a:pt x="132" y="368"/>
                    <a:pt x="113" y="374"/>
                  </a:cubicBezTo>
                  <a:lnTo>
                    <a:pt x="163" y="362"/>
                  </a:lnTo>
                  <a:lnTo>
                    <a:pt x="163" y="362"/>
                  </a:lnTo>
                  <a:cubicBezTo>
                    <a:pt x="129" y="371"/>
                    <a:pt x="123" y="374"/>
                    <a:pt x="128" y="374"/>
                  </a:cubicBezTo>
                  <a:cubicBezTo>
                    <a:pt x="134" y="374"/>
                    <a:pt x="152" y="371"/>
                    <a:pt x="159" y="371"/>
                  </a:cubicBezTo>
                  <a:cubicBezTo>
                    <a:pt x="163" y="371"/>
                    <a:pt x="164" y="372"/>
                    <a:pt x="158" y="374"/>
                  </a:cubicBezTo>
                  <a:lnTo>
                    <a:pt x="158" y="374"/>
                  </a:lnTo>
                  <a:cubicBezTo>
                    <a:pt x="175" y="371"/>
                    <a:pt x="191" y="368"/>
                    <a:pt x="213" y="362"/>
                  </a:cubicBezTo>
                  <a:lnTo>
                    <a:pt x="213" y="362"/>
                  </a:lnTo>
                  <a:cubicBezTo>
                    <a:pt x="188" y="374"/>
                    <a:pt x="126" y="387"/>
                    <a:pt x="76" y="399"/>
                  </a:cubicBezTo>
                  <a:cubicBezTo>
                    <a:pt x="86" y="397"/>
                    <a:pt x="91" y="396"/>
                    <a:pt x="94" y="396"/>
                  </a:cubicBezTo>
                  <a:cubicBezTo>
                    <a:pt x="103" y="396"/>
                    <a:pt x="81" y="405"/>
                    <a:pt x="87" y="405"/>
                  </a:cubicBezTo>
                  <a:cubicBezTo>
                    <a:pt x="89" y="405"/>
                    <a:pt x="97" y="404"/>
                    <a:pt x="113" y="399"/>
                  </a:cubicBezTo>
                  <a:cubicBezTo>
                    <a:pt x="132" y="387"/>
                    <a:pt x="157" y="387"/>
                    <a:pt x="188" y="381"/>
                  </a:cubicBezTo>
                  <a:lnTo>
                    <a:pt x="188" y="381"/>
                  </a:lnTo>
                  <a:cubicBezTo>
                    <a:pt x="182" y="387"/>
                    <a:pt x="157" y="387"/>
                    <a:pt x="132" y="399"/>
                  </a:cubicBezTo>
                  <a:cubicBezTo>
                    <a:pt x="145" y="399"/>
                    <a:pt x="194" y="387"/>
                    <a:pt x="213" y="381"/>
                  </a:cubicBezTo>
                  <a:lnTo>
                    <a:pt x="213" y="381"/>
                  </a:lnTo>
                  <a:cubicBezTo>
                    <a:pt x="210" y="382"/>
                    <a:pt x="212" y="382"/>
                    <a:pt x="215" y="382"/>
                  </a:cubicBezTo>
                  <a:cubicBezTo>
                    <a:pt x="221" y="382"/>
                    <a:pt x="233" y="381"/>
                    <a:pt x="238" y="381"/>
                  </a:cubicBezTo>
                  <a:cubicBezTo>
                    <a:pt x="242" y="381"/>
                    <a:pt x="242" y="382"/>
                    <a:pt x="230" y="386"/>
                  </a:cubicBezTo>
                  <a:lnTo>
                    <a:pt x="230" y="386"/>
                  </a:lnTo>
                  <a:cubicBezTo>
                    <a:pt x="254" y="380"/>
                    <a:pt x="279" y="374"/>
                    <a:pt x="289" y="374"/>
                  </a:cubicBezTo>
                  <a:cubicBezTo>
                    <a:pt x="292" y="374"/>
                    <a:pt x="293" y="374"/>
                    <a:pt x="294" y="374"/>
                  </a:cubicBezTo>
                  <a:cubicBezTo>
                    <a:pt x="319" y="368"/>
                    <a:pt x="394" y="349"/>
                    <a:pt x="419" y="343"/>
                  </a:cubicBezTo>
                  <a:lnTo>
                    <a:pt x="419" y="343"/>
                  </a:lnTo>
                  <a:cubicBezTo>
                    <a:pt x="406" y="356"/>
                    <a:pt x="394" y="349"/>
                    <a:pt x="344" y="368"/>
                  </a:cubicBezTo>
                  <a:lnTo>
                    <a:pt x="350" y="368"/>
                  </a:lnTo>
                  <a:cubicBezTo>
                    <a:pt x="275" y="387"/>
                    <a:pt x="226" y="387"/>
                    <a:pt x="163" y="412"/>
                  </a:cubicBezTo>
                  <a:lnTo>
                    <a:pt x="188" y="406"/>
                  </a:lnTo>
                  <a:lnTo>
                    <a:pt x="188" y="406"/>
                  </a:lnTo>
                  <a:cubicBezTo>
                    <a:pt x="170" y="412"/>
                    <a:pt x="132" y="418"/>
                    <a:pt x="113" y="424"/>
                  </a:cubicBezTo>
                  <a:cubicBezTo>
                    <a:pt x="126" y="421"/>
                    <a:pt x="133" y="420"/>
                    <a:pt x="137" y="420"/>
                  </a:cubicBezTo>
                  <a:cubicBezTo>
                    <a:pt x="148" y="420"/>
                    <a:pt x="129" y="430"/>
                    <a:pt x="138" y="430"/>
                  </a:cubicBezTo>
                  <a:cubicBezTo>
                    <a:pt x="160" y="424"/>
                    <a:pt x="157" y="424"/>
                    <a:pt x="152" y="424"/>
                  </a:cubicBezTo>
                  <a:cubicBezTo>
                    <a:pt x="148" y="424"/>
                    <a:pt x="141" y="424"/>
                    <a:pt x="157" y="418"/>
                  </a:cubicBezTo>
                  <a:cubicBezTo>
                    <a:pt x="170" y="418"/>
                    <a:pt x="204" y="412"/>
                    <a:pt x="218" y="412"/>
                  </a:cubicBezTo>
                  <a:cubicBezTo>
                    <a:pt x="226" y="412"/>
                    <a:pt x="228" y="414"/>
                    <a:pt x="219" y="418"/>
                  </a:cubicBezTo>
                  <a:cubicBezTo>
                    <a:pt x="188" y="418"/>
                    <a:pt x="157" y="430"/>
                    <a:pt x="132" y="437"/>
                  </a:cubicBezTo>
                  <a:cubicBezTo>
                    <a:pt x="130" y="438"/>
                    <a:pt x="130" y="438"/>
                    <a:pt x="131" y="438"/>
                  </a:cubicBezTo>
                  <a:cubicBezTo>
                    <a:pt x="136" y="438"/>
                    <a:pt x="160" y="432"/>
                    <a:pt x="167" y="432"/>
                  </a:cubicBezTo>
                  <a:cubicBezTo>
                    <a:pt x="170" y="432"/>
                    <a:pt x="170" y="433"/>
                    <a:pt x="163" y="437"/>
                  </a:cubicBezTo>
                  <a:lnTo>
                    <a:pt x="138" y="443"/>
                  </a:lnTo>
                  <a:cubicBezTo>
                    <a:pt x="134" y="452"/>
                    <a:pt x="136" y="463"/>
                    <a:pt x="175" y="463"/>
                  </a:cubicBezTo>
                  <a:cubicBezTo>
                    <a:pt x="192" y="463"/>
                    <a:pt x="216" y="461"/>
                    <a:pt x="250" y="455"/>
                  </a:cubicBezTo>
                  <a:lnTo>
                    <a:pt x="250" y="455"/>
                  </a:lnTo>
                  <a:cubicBezTo>
                    <a:pt x="207" y="468"/>
                    <a:pt x="207" y="474"/>
                    <a:pt x="176" y="493"/>
                  </a:cubicBezTo>
                  <a:cubicBezTo>
                    <a:pt x="188" y="487"/>
                    <a:pt x="219" y="480"/>
                    <a:pt x="226" y="480"/>
                  </a:cubicBezTo>
                  <a:lnTo>
                    <a:pt x="176" y="493"/>
                  </a:lnTo>
                  <a:cubicBezTo>
                    <a:pt x="163" y="499"/>
                    <a:pt x="170" y="501"/>
                    <a:pt x="182" y="501"/>
                  </a:cubicBezTo>
                  <a:cubicBezTo>
                    <a:pt x="194" y="501"/>
                    <a:pt x="213" y="499"/>
                    <a:pt x="226" y="499"/>
                  </a:cubicBezTo>
                  <a:cubicBezTo>
                    <a:pt x="219" y="499"/>
                    <a:pt x="201" y="505"/>
                    <a:pt x="188" y="505"/>
                  </a:cubicBezTo>
                  <a:cubicBezTo>
                    <a:pt x="179" y="509"/>
                    <a:pt x="178" y="511"/>
                    <a:pt x="182" y="511"/>
                  </a:cubicBezTo>
                  <a:cubicBezTo>
                    <a:pt x="188" y="511"/>
                    <a:pt x="204" y="507"/>
                    <a:pt x="217" y="504"/>
                  </a:cubicBezTo>
                  <a:lnTo>
                    <a:pt x="217" y="504"/>
                  </a:lnTo>
                  <a:lnTo>
                    <a:pt x="194" y="511"/>
                  </a:lnTo>
                  <a:lnTo>
                    <a:pt x="194" y="511"/>
                  </a:lnTo>
                  <a:lnTo>
                    <a:pt x="232" y="505"/>
                  </a:lnTo>
                  <a:cubicBezTo>
                    <a:pt x="250" y="505"/>
                    <a:pt x="244" y="511"/>
                    <a:pt x="188" y="524"/>
                  </a:cubicBezTo>
                  <a:cubicBezTo>
                    <a:pt x="194" y="524"/>
                    <a:pt x="207" y="518"/>
                    <a:pt x="226" y="518"/>
                  </a:cubicBezTo>
                  <a:cubicBezTo>
                    <a:pt x="194" y="524"/>
                    <a:pt x="194" y="536"/>
                    <a:pt x="213" y="536"/>
                  </a:cubicBezTo>
                  <a:cubicBezTo>
                    <a:pt x="232" y="530"/>
                    <a:pt x="250" y="530"/>
                    <a:pt x="282" y="518"/>
                  </a:cubicBezTo>
                  <a:cubicBezTo>
                    <a:pt x="298" y="514"/>
                    <a:pt x="305" y="513"/>
                    <a:pt x="307" y="513"/>
                  </a:cubicBezTo>
                  <a:cubicBezTo>
                    <a:pt x="311" y="513"/>
                    <a:pt x="291" y="519"/>
                    <a:pt x="296" y="519"/>
                  </a:cubicBezTo>
                  <a:cubicBezTo>
                    <a:pt x="298" y="519"/>
                    <a:pt x="301" y="519"/>
                    <a:pt x="307" y="518"/>
                  </a:cubicBezTo>
                  <a:lnTo>
                    <a:pt x="307" y="518"/>
                  </a:lnTo>
                  <a:cubicBezTo>
                    <a:pt x="288" y="524"/>
                    <a:pt x="263" y="530"/>
                    <a:pt x="244" y="530"/>
                  </a:cubicBezTo>
                  <a:cubicBezTo>
                    <a:pt x="170" y="561"/>
                    <a:pt x="232" y="555"/>
                    <a:pt x="219" y="574"/>
                  </a:cubicBezTo>
                  <a:cubicBezTo>
                    <a:pt x="232" y="574"/>
                    <a:pt x="244" y="568"/>
                    <a:pt x="257" y="568"/>
                  </a:cubicBezTo>
                  <a:cubicBezTo>
                    <a:pt x="194" y="586"/>
                    <a:pt x="263" y="580"/>
                    <a:pt x="238" y="592"/>
                  </a:cubicBezTo>
                  <a:cubicBezTo>
                    <a:pt x="263" y="586"/>
                    <a:pt x="338" y="574"/>
                    <a:pt x="338" y="574"/>
                  </a:cubicBezTo>
                  <a:cubicBezTo>
                    <a:pt x="344" y="573"/>
                    <a:pt x="348" y="573"/>
                    <a:pt x="350" y="573"/>
                  </a:cubicBezTo>
                  <a:cubicBezTo>
                    <a:pt x="368" y="573"/>
                    <a:pt x="266" y="594"/>
                    <a:pt x="238" y="605"/>
                  </a:cubicBezTo>
                  <a:cubicBezTo>
                    <a:pt x="246" y="603"/>
                    <a:pt x="253" y="602"/>
                    <a:pt x="257" y="602"/>
                  </a:cubicBezTo>
                  <a:cubicBezTo>
                    <a:pt x="266" y="602"/>
                    <a:pt x="269" y="605"/>
                    <a:pt x="269" y="605"/>
                  </a:cubicBezTo>
                  <a:lnTo>
                    <a:pt x="257" y="605"/>
                  </a:lnTo>
                  <a:cubicBezTo>
                    <a:pt x="288" y="605"/>
                    <a:pt x="300" y="605"/>
                    <a:pt x="282" y="611"/>
                  </a:cubicBezTo>
                  <a:lnTo>
                    <a:pt x="275" y="611"/>
                  </a:lnTo>
                  <a:cubicBezTo>
                    <a:pt x="275" y="617"/>
                    <a:pt x="244" y="624"/>
                    <a:pt x="244" y="630"/>
                  </a:cubicBezTo>
                  <a:cubicBezTo>
                    <a:pt x="263" y="625"/>
                    <a:pt x="270" y="624"/>
                    <a:pt x="274" y="624"/>
                  </a:cubicBezTo>
                  <a:cubicBezTo>
                    <a:pt x="279" y="624"/>
                    <a:pt x="279" y="625"/>
                    <a:pt x="287" y="625"/>
                  </a:cubicBezTo>
                  <a:cubicBezTo>
                    <a:pt x="289" y="625"/>
                    <a:pt x="293" y="625"/>
                    <a:pt x="299" y="625"/>
                  </a:cubicBezTo>
                  <a:lnTo>
                    <a:pt x="299" y="625"/>
                  </a:lnTo>
                  <a:cubicBezTo>
                    <a:pt x="297" y="625"/>
                    <a:pt x="294" y="627"/>
                    <a:pt x="288" y="630"/>
                  </a:cubicBezTo>
                  <a:lnTo>
                    <a:pt x="331" y="617"/>
                  </a:lnTo>
                  <a:lnTo>
                    <a:pt x="307" y="630"/>
                  </a:lnTo>
                  <a:cubicBezTo>
                    <a:pt x="294" y="630"/>
                    <a:pt x="275" y="636"/>
                    <a:pt x="263" y="636"/>
                  </a:cubicBezTo>
                  <a:cubicBezTo>
                    <a:pt x="257" y="639"/>
                    <a:pt x="256" y="640"/>
                    <a:pt x="259" y="640"/>
                  </a:cubicBezTo>
                  <a:cubicBezTo>
                    <a:pt x="267" y="640"/>
                    <a:pt x="307" y="630"/>
                    <a:pt x="325" y="630"/>
                  </a:cubicBezTo>
                  <a:cubicBezTo>
                    <a:pt x="331" y="629"/>
                    <a:pt x="334" y="628"/>
                    <a:pt x="336" y="628"/>
                  </a:cubicBezTo>
                  <a:cubicBezTo>
                    <a:pt x="340" y="628"/>
                    <a:pt x="315" y="636"/>
                    <a:pt x="299" y="641"/>
                  </a:cubicBezTo>
                  <a:lnTo>
                    <a:pt x="299" y="641"/>
                  </a:lnTo>
                  <a:cubicBezTo>
                    <a:pt x="300" y="641"/>
                    <a:pt x="301" y="641"/>
                    <a:pt x="301" y="641"/>
                  </a:cubicBezTo>
                  <a:cubicBezTo>
                    <a:pt x="303" y="641"/>
                    <a:pt x="303" y="641"/>
                    <a:pt x="300" y="642"/>
                  </a:cubicBezTo>
                  <a:cubicBezTo>
                    <a:pt x="300" y="649"/>
                    <a:pt x="313" y="649"/>
                    <a:pt x="269" y="655"/>
                  </a:cubicBezTo>
                  <a:lnTo>
                    <a:pt x="307" y="655"/>
                  </a:lnTo>
                  <a:cubicBezTo>
                    <a:pt x="313" y="655"/>
                    <a:pt x="325" y="649"/>
                    <a:pt x="356" y="642"/>
                  </a:cubicBezTo>
                  <a:cubicBezTo>
                    <a:pt x="363" y="642"/>
                    <a:pt x="375" y="642"/>
                    <a:pt x="356" y="649"/>
                  </a:cubicBezTo>
                  <a:lnTo>
                    <a:pt x="344" y="649"/>
                  </a:lnTo>
                  <a:cubicBezTo>
                    <a:pt x="350" y="649"/>
                    <a:pt x="349" y="650"/>
                    <a:pt x="351" y="650"/>
                  </a:cubicBezTo>
                  <a:cubicBezTo>
                    <a:pt x="353" y="650"/>
                    <a:pt x="360" y="649"/>
                    <a:pt x="381" y="642"/>
                  </a:cubicBezTo>
                  <a:lnTo>
                    <a:pt x="381" y="642"/>
                  </a:lnTo>
                  <a:lnTo>
                    <a:pt x="325" y="661"/>
                  </a:lnTo>
                  <a:cubicBezTo>
                    <a:pt x="341" y="658"/>
                    <a:pt x="349" y="656"/>
                    <a:pt x="353" y="656"/>
                  </a:cubicBezTo>
                  <a:cubicBezTo>
                    <a:pt x="358" y="656"/>
                    <a:pt x="360" y="658"/>
                    <a:pt x="363" y="661"/>
                  </a:cubicBezTo>
                  <a:cubicBezTo>
                    <a:pt x="319" y="667"/>
                    <a:pt x="269" y="673"/>
                    <a:pt x="263" y="686"/>
                  </a:cubicBezTo>
                  <a:lnTo>
                    <a:pt x="307" y="680"/>
                  </a:lnTo>
                  <a:cubicBezTo>
                    <a:pt x="313" y="680"/>
                    <a:pt x="300" y="680"/>
                    <a:pt x="275" y="686"/>
                  </a:cubicBezTo>
                  <a:cubicBezTo>
                    <a:pt x="269" y="690"/>
                    <a:pt x="274" y="692"/>
                    <a:pt x="283" y="692"/>
                  </a:cubicBezTo>
                  <a:cubicBezTo>
                    <a:pt x="305" y="692"/>
                    <a:pt x="357" y="683"/>
                    <a:pt x="367" y="683"/>
                  </a:cubicBezTo>
                  <a:cubicBezTo>
                    <a:pt x="370" y="683"/>
                    <a:pt x="369" y="684"/>
                    <a:pt x="363" y="686"/>
                  </a:cubicBezTo>
                  <a:cubicBezTo>
                    <a:pt x="307" y="692"/>
                    <a:pt x="307" y="698"/>
                    <a:pt x="288" y="705"/>
                  </a:cubicBezTo>
                  <a:cubicBezTo>
                    <a:pt x="300" y="705"/>
                    <a:pt x="319" y="698"/>
                    <a:pt x="319" y="698"/>
                  </a:cubicBezTo>
                  <a:cubicBezTo>
                    <a:pt x="324" y="697"/>
                    <a:pt x="326" y="697"/>
                    <a:pt x="325" y="697"/>
                  </a:cubicBezTo>
                  <a:cubicBezTo>
                    <a:pt x="325" y="697"/>
                    <a:pt x="324" y="697"/>
                    <a:pt x="323" y="697"/>
                  </a:cubicBezTo>
                  <a:lnTo>
                    <a:pt x="323" y="697"/>
                  </a:lnTo>
                  <a:cubicBezTo>
                    <a:pt x="335" y="692"/>
                    <a:pt x="339" y="691"/>
                    <a:pt x="342" y="691"/>
                  </a:cubicBezTo>
                  <a:cubicBezTo>
                    <a:pt x="344" y="691"/>
                    <a:pt x="344" y="692"/>
                    <a:pt x="350" y="692"/>
                  </a:cubicBezTo>
                  <a:cubicBezTo>
                    <a:pt x="238" y="723"/>
                    <a:pt x="325" y="717"/>
                    <a:pt x="275" y="742"/>
                  </a:cubicBezTo>
                  <a:cubicBezTo>
                    <a:pt x="298" y="735"/>
                    <a:pt x="306" y="733"/>
                    <a:pt x="310" y="733"/>
                  </a:cubicBezTo>
                  <a:cubicBezTo>
                    <a:pt x="314" y="733"/>
                    <a:pt x="308" y="737"/>
                    <a:pt x="312" y="737"/>
                  </a:cubicBezTo>
                  <a:cubicBezTo>
                    <a:pt x="312" y="737"/>
                    <a:pt x="312" y="737"/>
                    <a:pt x="312" y="737"/>
                  </a:cubicBezTo>
                  <a:lnTo>
                    <a:pt x="312" y="737"/>
                  </a:lnTo>
                  <a:cubicBezTo>
                    <a:pt x="256" y="748"/>
                    <a:pt x="330" y="742"/>
                    <a:pt x="288" y="754"/>
                  </a:cubicBezTo>
                  <a:lnTo>
                    <a:pt x="356" y="736"/>
                  </a:lnTo>
                  <a:lnTo>
                    <a:pt x="356" y="736"/>
                  </a:lnTo>
                  <a:cubicBezTo>
                    <a:pt x="345" y="739"/>
                    <a:pt x="350" y="740"/>
                    <a:pt x="359" y="740"/>
                  </a:cubicBezTo>
                  <a:cubicBezTo>
                    <a:pt x="369" y="740"/>
                    <a:pt x="385" y="739"/>
                    <a:pt x="395" y="739"/>
                  </a:cubicBezTo>
                  <a:cubicBezTo>
                    <a:pt x="407" y="739"/>
                    <a:pt x="410" y="741"/>
                    <a:pt x="381" y="748"/>
                  </a:cubicBezTo>
                  <a:cubicBezTo>
                    <a:pt x="356" y="754"/>
                    <a:pt x="331" y="754"/>
                    <a:pt x="319" y="754"/>
                  </a:cubicBezTo>
                  <a:cubicBezTo>
                    <a:pt x="282" y="764"/>
                    <a:pt x="297" y="764"/>
                    <a:pt x="312" y="764"/>
                  </a:cubicBezTo>
                  <a:cubicBezTo>
                    <a:pt x="327" y="764"/>
                    <a:pt x="341" y="764"/>
                    <a:pt x="300" y="773"/>
                  </a:cubicBezTo>
                  <a:cubicBezTo>
                    <a:pt x="325" y="773"/>
                    <a:pt x="369" y="761"/>
                    <a:pt x="394" y="761"/>
                  </a:cubicBezTo>
                  <a:cubicBezTo>
                    <a:pt x="369" y="767"/>
                    <a:pt x="331" y="786"/>
                    <a:pt x="319" y="786"/>
                  </a:cubicBezTo>
                  <a:cubicBezTo>
                    <a:pt x="328" y="786"/>
                    <a:pt x="338" y="784"/>
                    <a:pt x="342" y="784"/>
                  </a:cubicBezTo>
                  <a:cubicBezTo>
                    <a:pt x="345" y="784"/>
                    <a:pt x="344" y="786"/>
                    <a:pt x="331" y="792"/>
                  </a:cubicBezTo>
                  <a:lnTo>
                    <a:pt x="307" y="792"/>
                  </a:lnTo>
                  <a:cubicBezTo>
                    <a:pt x="288" y="798"/>
                    <a:pt x="319" y="798"/>
                    <a:pt x="344" y="798"/>
                  </a:cubicBezTo>
                  <a:cubicBezTo>
                    <a:pt x="294" y="810"/>
                    <a:pt x="319" y="810"/>
                    <a:pt x="294" y="823"/>
                  </a:cubicBezTo>
                  <a:cubicBezTo>
                    <a:pt x="303" y="822"/>
                    <a:pt x="309" y="822"/>
                    <a:pt x="313" y="822"/>
                  </a:cubicBezTo>
                  <a:cubicBezTo>
                    <a:pt x="328" y="822"/>
                    <a:pt x="307" y="827"/>
                    <a:pt x="315" y="827"/>
                  </a:cubicBezTo>
                  <a:cubicBezTo>
                    <a:pt x="319" y="827"/>
                    <a:pt x="328" y="826"/>
                    <a:pt x="346" y="824"/>
                  </a:cubicBezTo>
                  <a:lnTo>
                    <a:pt x="346" y="824"/>
                  </a:lnTo>
                  <a:cubicBezTo>
                    <a:pt x="342" y="824"/>
                    <a:pt x="338" y="826"/>
                    <a:pt x="334" y="827"/>
                  </a:cubicBezTo>
                  <a:lnTo>
                    <a:pt x="334" y="827"/>
                  </a:lnTo>
                  <a:cubicBezTo>
                    <a:pt x="362" y="822"/>
                    <a:pt x="406" y="817"/>
                    <a:pt x="406" y="817"/>
                  </a:cubicBezTo>
                  <a:lnTo>
                    <a:pt x="406" y="817"/>
                  </a:lnTo>
                  <a:lnTo>
                    <a:pt x="356" y="829"/>
                  </a:lnTo>
                  <a:cubicBezTo>
                    <a:pt x="288" y="842"/>
                    <a:pt x="344" y="835"/>
                    <a:pt x="313" y="842"/>
                  </a:cubicBezTo>
                  <a:cubicBezTo>
                    <a:pt x="322" y="840"/>
                    <a:pt x="327" y="840"/>
                    <a:pt x="330" y="840"/>
                  </a:cubicBezTo>
                  <a:cubicBezTo>
                    <a:pt x="339" y="840"/>
                    <a:pt x="330" y="843"/>
                    <a:pt x="336" y="843"/>
                  </a:cubicBezTo>
                  <a:cubicBezTo>
                    <a:pt x="338" y="843"/>
                    <a:pt x="342" y="843"/>
                    <a:pt x="350" y="842"/>
                  </a:cubicBezTo>
                  <a:lnTo>
                    <a:pt x="369" y="842"/>
                  </a:lnTo>
                  <a:cubicBezTo>
                    <a:pt x="377" y="842"/>
                    <a:pt x="385" y="839"/>
                    <a:pt x="394" y="839"/>
                  </a:cubicBezTo>
                  <a:cubicBezTo>
                    <a:pt x="398" y="839"/>
                    <a:pt x="402" y="840"/>
                    <a:pt x="406" y="842"/>
                  </a:cubicBezTo>
                  <a:cubicBezTo>
                    <a:pt x="406" y="842"/>
                    <a:pt x="366" y="850"/>
                    <a:pt x="354" y="850"/>
                  </a:cubicBezTo>
                  <a:cubicBezTo>
                    <a:pt x="350" y="850"/>
                    <a:pt x="349" y="849"/>
                    <a:pt x="350" y="848"/>
                  </a:cubicBezTo>
                  <a:lnTo>
                    <a:pt x="350" y="848"/>
                  </a:lnTo>
                  <a:cubicBezTo>
                    <a:pt x="325" y="856"/>
                    <a:pt x="337" y="856"/>
                    <a:pt x="349" y="857"/>
                  </a:cubicBezTo>
                  <a:lnTo>
                    <a:pt x="349" y="857"/>
                  </a:lnTo>
                  <a:cubicBezTo>
                    <a:pt x="350" y="856"/>
                    <a:pt x="354" y="855"/>
                    <a:pt x="363" y="854"/>
                  </a:cubicBezTo>
                  <a:lnTo>
                    <a:pt x="363" y="854"/>
                  </a:lnTo>
                  <a:cubicBezTo>
                    <a:pt x="356" y="855"/>
                    <a:pt x="352" y="856"/>
                    <a:pt x="350" y="857"/>
                  </a:cubicBezTo>
                  <a:lnTo>
                    <a:pt x="350" y="857"/>
                  </a:lnTo>
                  <a:cubicBezTo>
                    <a:pt x="349" y="857"/>
                    <a:pt x="349" y="857"/>
                    <a:pt x="349" y="857"/>
                  </a:cubicBezTo>
                  <a:lnTo>
                    <a:pt x="349" y="857"/>
                  </a:lnTo>
                  <a:cubicBezTo>
                    <a:pt x="349" y="857"/>
                    <a:pt x="348" y="858"/>
                    <a:pt x="348" y="858"/>
                  </a:cubicBezTo>
                  <a:lnTo>
                    <a:pt x="348" y="858"/>
                  </a:lnTo>
                  <a:cubicBezTo>
                    <a:pt x="349" y="858"/>
                    <a:pt x="349" y="857"/>
                    <a:pt x="350" y="857"/>
                  </a:cubicBezTo>
                  <a:lnTo>
                    <a:pt x="350" y="857"/>
                  </a:lnTo>
                  <a:cubicBezTo>
                    <a:pt x="355" y="858"/>
                    <a:pt x="361" y="858"/>
                    <a:pt x="363" y="860"/>
                  </a:cubicBezTo>
                  <a:cubicBezTo>
                    <a:pt x="360" y="861"/>
                    <a:pt x="358" y="861"/>
                    <a:pt x="356" y="861"/>
                  </a:cubicBezTo>
                  <a:lnTo>
                    <a:pt x="356" y="861"/>
                  </a:lnTo>
                  <a:cubicBezTo>
                    <a:pt x="351" y="860"/>
                    <a:pt x="348" y="859"/>
                    <a:pt x="348" y="858"/>
                  </a:cubicBezTo>
                  <a:lnTo>
                    <a:pt x="348" y="858"/>
                  </a:lnTo>
                  <a:cubicBezTo>
                    <a:pt x="341" y="861"/>
                    <a:pt x="352" y="862"/>
                    <a:pt x="338" y="867"/>
                  </a:cubicBezTo>
                  <a:lnTo>
                    <a:pt x="294" y="873"/>
                  </a:lnTo>
                  <a:cubicBezTo>
                    <a:pt x="294" y="875"/>
                    <a:pt x="299" y="876"/>
                    <a:pt x="306" y="876"/>
                  </a:cubicBezTo>
                  <a:cubicBezTo>
                    <a:pt x="320" y="876"/>
                    <a:pt x="344" y="873"/>
                    <a:pt x="356" y="873"/>
                  </a:cubicBezTo>
                  <a:cubicBezTo>
                    <a:pt x="328" y="882"/>
                    <a:pt x="347" y="892"/>
                    <a:pt x="368" y="896"/>
                  </a:cubicBezTo>
                  <a:lnTo>
                    <a:pt x="368" y="896"/>
                  </a:lnTo>
                  <a:cubicBezTo>
                    <a:pt x="363" y="897"/>
                    <a:pt x="361" y="898"/>
                    <a:pt x="369" y="898"/>
                  </a:cubicBezTo>
                  <a:lnTo>
                    <a:pt x="388" y="898"/>
                  </a:lnTo>
                  <a:cubicBezTo>
                    <a:pt x="406" y="898"/>
                    <a:pt x="363" y="910"/>
                    <a:pt x="356" y="910"/>
                  </a:cubicBezTo>
                  <a:cubicBezTo>
                    <a:pt x="355" y="911"/>
                    <a:pt x="356" y="912"/>
                    <a:pt x="358" y="912"/>
                  </a:cubicBezTo>
                  <a:cubicBezTo>
                    <a:pt x="363" y="912"/>
                    <a:pt x="374" y="910"/>
                    <a:pt x="383" y="908"/>
                  </a:cubicBezTo>
                  <a:lnTo>
                    <a:pt x="383" y="908"/>
                  </a:lnTo>
                  <a:cubicBezTo>
                    <a:pt x="346" y="922"/>
                    <a:pt x="434" y="917"/>
                    <a:pt x="394" y="929"/>
                  </a:cubicBezTo>
                  <a:cubicBezTo>
                    <a:pt x="405" y="929"/>
                    <a:pt x="380" y="933"/>
                    <a:pt x="363" y="935"/>
                  </a:cubicBezTo>
                  <a:lnTo>
                    <a:pt x="363" y="935"/>
                  </a:lnTo>
                  <a:cubicBezTo>
                    <a:pt x="361" y="935"/>
                    <a:pt x="359" y="935"/>
                    <a:pt x="356" y="935"/>
                  </a:cubicBezTo>
                  <a:cubicBezTo>
                    <a:pt x="350" y="936"/>
                    <a:pt x="349" y="937"/>
                    <a:pt x="350" y="937"/>
                  </a:cubicBezTo>
                  <a:cubicBezTo>
                    <a:pt x="352" y="937"/>
                    <a:pt x="357" y="936"/>
                    <a:pt x="363" y="935"/>
                  </a:cubicBezTo>
                  <a:lnTo>
                    <a:pt x="363" y="935"/>
                  </a:lnTo>
                  <a:cubicBezTo>
                    <a:pt x="380" y="937"/>
                    <a:pt x="401" y="941"/>
                    <a:pt x="450" y="941"/>
                  </a:cubicBezTo>
                  <a:cubicBezTo>
                    <a:pt x="431" y="941"/>
                    <a:pt x="412" y="948"/>
                    <a:pt x="400" y="948"/>
                  </a:cubicBezTo>
                  <a:cubicBezTo>
                    <a:pt x="400" y="948"/>
                    <a:pt x="406" y="950"/>
                    <a:pt x="420" y="950"/>
                  </a:cubicBezTo>
                  <a:cubicBezTo>
                    <a:pt x="425" y="950"/>
                    <a:pt x="431" y="950"/>
                    <a:pt x="437" y="949"/>
                  </a:cubicBezTo>
                  <a:lnTo>
                    <a:pt x="437" y="949"/>
                  </a:lnTo>
                  <a:cubicBezTo>
                    <a:pt x="437" y="949"/>
                    <a:pt x="436" y="949"/>
                    <a:pt x="436" y="949"/>
                  </a:cubicBezTo>
                  <a:cubicBezTo>
                    <a:pt x="433" y="949"/>
                    <a:pt x="431" y="949"/>
                    <a:pt x="431" y="948"/>
                  </a:cubicBezTo>
                  <a:cubicBezTo>
                    <a:pt x="450" y="944"/>
                    <a:pt x="469" y="943"/>
                    <a:pt x="482" y="943"/>
                  </a:cubicBezTo>
                  <a:cubicBezTo>
                    <a:pt x="495" y="943"/>
                    <a:pt x="503" y="944"/>
                    <a:pt x="500" y="948"/>
                  </a:cubicBezTo>
                  <a:lnTo>
                    <a:pt x="487" y="948"/>
                  </a:lnTo>
                  <a:cubicBezTo>
                    <a:pt x="490" y="951"/>
                    <a:pt x="497" y="951"/>
                    <a:pt x="503" y="951"/>
                  </a:cubicBezTo>
                  <a:cubicBezTo>
                    <a:pt x="509" y="951"/>
                    <a:pt x="515" y="951"/>
                    <a:pt x="518" y="954"/>
                  </a:cubicBezTo>
                  <a:cubicBezTo>
                    <a:pt x="510" y="956"/>
                    <a:pt x="506" y="957"/>
                    <a:pt x="503" y="957"/>
                  </a:cubicBezTo>
                  <a:cubicBezTo>
                    <a:pt x="497" y="957"/>
                    <a:pt x="496" y="954"/>
                    <a:pt x="475" y="954"/>
                  </a:cubicBezTo>
                  <a:cubicBezTo>
                    <a:pt x="412" y="966"/>
                    <a:pt x="437" y="972"/>
                    <a:pt x="431" y="972"/>
                  </a:cubicBezTo>
                  <a:lnTo>
                    <a:pt x="475" y="972"/>
                  </a:lnTo>
                  <a:cubicBezTo>
                    <a:pt x="493" y="972"/>
                    <a:pt x="437" y="979"/>
                    <a:pt x="437" y="979"/>
                  </a:cubicBezTo>
                  <a:lnTo>
                    <a:pt x="566" y="973"/>
                  </a:lnTo>
                  <a:lnTo>
                    <a:pt x="566" y="973"/>
                  </a:lnTo>
                  <a:cubicBezTo>
                    <a:pt x="551" y="974"/>
                    <a:pt x="510" y="985"/>
                    <a:pt x="481" y="985"/>
                  </a:cubicBezTo>
                  <a:cubicBezTo>
                    <a:pt x="485" y="987"/>
                    <a:pt x="494" y="987"/>
                    <a:pt x="506" y="987"/>
                  </a:cubicBezTo>
                  <a:cubicBezTo>
                    <a:pt x="535" y="987"/>
                    <a:pt x="581" y="983"/>
                    <a:pt x="612" y="979"/>
                  </a:cubicBezTo>
                  <a:lnTo>
                    <a:pt x="612" y="979"/>
                  </a:lnTo>
                  <a:cubicBezTo>
                    <a:pt x="599" y="985"/>
                    <a:pt x="631" y="991"/>
                    <a:pt x="631" y="991"/>
                  </a:cubicBezTo>
                  <a:cubicBezTo>
                    <a:pt x="624" y="992"/>
                    <a:pt x="620" y="993"/>
                    <a:pt x="619" y="993"/>
                  </a:cubicBezTo>
                  <a:cubicBezTo>
                    <a:pt x="614" y="993"/>
                    <a:pt x="622" y="989"/>
                    <a:pt x="617" y="989"/>
                  </a:cubicBezTo>
                  <a:cubicBezTo>
                    <a:pt x="616" y="989"/>
                    <a:pt x="612" y="990"/>
                    <a:pt x="606" y="991"/>
                  </a:cubicBezTo>
                  <a:lnTo>
                    <a:pt x="568" y="1004"/>
                  </a:lnTo>
                  <a:cubicBezTo>
                    <a:pt x="567" y="1002"/>
                    <a:pt x="564" y="1002"/>
                    <a:pt x="559" y="1002"/>
                  </a:cubicBezTo>
                  <a:cubicBezTo>
                    <a:pt x="541" y="1002"/>
                    <a:pt x="501" y="1010"/>
                    <a:pt x="481" y="1010"/>
                  </a:cubicBezTo>
                  <a:cubicBezTo>
                    <a:pt x="500" y="1010"/>
                    <a:pt x="475" y="1029"/>
                    <a:pt x="469" y="1035"/>
                  </a:cubicBezTo>
                  <a:cubicBezTo>
                    <a:pt x="495" y="1028"/>
                    <a:pt x="507" y="1026"/>
                    <a:pt x="516" y="1026"/>
                  </a:cubicBezTo>
                  <a:cubicBezTo>
                    <a:pt x="527" y="1026"/>
                    <a:pt x="529" y="1030"/>
                    <a:pt x="549" y="1030"/>
                  </a:cubicBezTo>
                  <a:cubicBezTo>
                    <a:pt x="556" y="1030"/>
                    <a:pt x="564" y="1029"/>
                    <a:pt x="574" y="1029"/>
                  </a:cubicBezTo>
                  <a:lnTo>
                    <a:pt x="574" y="1029"/>
                  </a:lnTo>
                  <a:cubicBezTo>
                    <a:pt x="587" y="1035"/>
                    <a:pt x="518" y="1041"/>
                    <a:pt x="506" y="1041"/>
                  </a:cubicBezTo>
                  <a:cubicBezTo>
                    <a:pt x="531" y="1047"/>
                    <a:pt x="512" y="1053"/>
                    <a:pt x="525" y="1060"/>
                  </a:cubicBezTo>
                  <a:cubicBezTo>
                    <a:pt x="525" y="1060"/>
                    <a:pt x="512" y="1066"/>
                    <a:pt x="512" y="1066"/>
                  </a:cubicBezTo>
                  <a:cubicBezTo>
                    <a:pt x="531" y="1066"/>
                    <a:pt x="512" y="1078"/>
                    <a:pt x="574" y="1078"/>
                  </a:cubicBezTo>
                  <a:lnTo>
                    <a:pt x="537" y="1078"/>
                  </a:lnTo>
                  <a:cubicBezTo>
                    <a:pt x="530" y="1082"/>
                    <a:pt x="534" y="1083"/>
                    <a:pt x="542" y="1083"/>
                  </a:cubicBezTo>
                  <a:cubicBezTo>
                    <a:pt x="554" y="1083"/>
                    <a:pt x="578" y="1080"/>
                    <a:pt x="587" y="1080"/>
                  </a:cubicBezTo>
                  <a:cubicBezTo>
                    <a:pt x="593" y="1080"/>
                    <a:pt x="593" y="1081"/>
                    <a:pt x="581" y="1085"/>
                  </a:cubicBezTo>
                  <a:lnTo>
                    <a:pt x="550" y="1085"/>
                  </a:lnTo>
                  <a:cubicBezTo>
                    <a:pt x="581" y="1085"/>
                    <a:pt x="518" y="1097"/>
                    <a:pt x="574" y="1097"/>
                  </a:cubicBezTo>
                  <a:lnTo>
                    <a:pt x="537" y="1097"/>
                  </a:lnTo>
                  <a:cubicBezTo>
                    <a:pt x="556" y="1103"/>
                    <a:pt x="550" y="1110"/>
                    <a:pt x="593" y="1110"/>
                  </a:cubicBezTo>
                  <a:cubicBezTo>
                    <a:pt x="568" y="1110"/>
                    <a:pt x="550" y="1116"/>
                    <a:pt x="537" y="1116"/>
                  </a:cubicBezTo>
                  <a:cubicBezTo>
                    <a:pt x="532" y="1117"/>
                    <a:pt x="532" y="1118"/>
                    <a:pt x="534" y="1118"/>
                  </a:cubicBezTo>
                  <a:cubicBezTo>
                    <a:pt x="541" y="1118"/>
                    <a:pt x="570" y="1114"/>
                    <a:pt x="577" y="1114"/>
                  </a:cubicBezTo>
                  <a:cubicBezTo>
                    <a:pt x="580" y="1114"/>
                    <a:pt x="580" y="1114"/>
                    <a:pt x="574" y="1116"/>
                  </a:cubicBezTo>
                  <a:cubicBezTo>
                    <a:pt x="574" y="1122"/>
                    <a:pt x="543" y="1122"/>
                    <a:pt x="543" y="1122"/>
                  </a:cubicBezTo>
                  <a:cubicBezTo>
                    <a:pt x="574" y="1122"/>
                    <a:pt x="574" y="1128"/>
                    <a:pt x="587" y="1128"/>
                  </a:cubicBezTo>
                  <a:cubicBezTo>
                    <a:pt x="562" y="1134"/>
                    <a:pt x="556" y="1134"/>
                    <a:pt x="531" y="1141"/>
                  </a:cubicBezTo>
                  <a:cubicBezTo>
                    <a:pt x="537" y="1166"/>
                    <a:pt x="531" y="1191"/>
                    <a:pt x="593" y="1209"/>
                  </a:cubicBezTo>
                  <a:cubicBezTo>
                    <a:pt x="568" y="1214"/>
                    <a:pt x="555" y="1215"/>
                    <a:pt x="547" y="1215"/>
                  </a:cubicBezTo>
                  <a:cubicBezTo>
                    <a:pt x="538" y="1215"/>
                    <a:pt x="534" y="1214"/>
                    <a:pt x="524" y="1214"/>
                  </a:cubicBezTo>
                  <a:cubicBezTo>
                    <a:pt x="518" y="1214"/>
                    <a:pt x="511" y="1214"/>
                    <a:pt x="500" y="1215"/>
                  </a:cubicBezTo>
                  <a:cubicBezTo>
                    <a:pt x="512" y="1214"/>
                    <a:pt x="520" y="1214"/>
                    <a:pt x="525" y="1214"/>
                  </a:cubicBezTo>
                  <a:cubicBezTo>
                    <a:pt x="548" y="1214"/>
                    <a:pt x="522" y="1223"/>
                    <a:pt x="537" y="1228"/>
                  </a:cubicBezTo>
                  <a:lnTo>
                    <a:pt x="531" y="1228"/>
                  </a:lnTo>
                  <a:cubicBezTo>
                    <a:pt x="543" y="1228"/>
                    <a:pt x="506" y="1234"/>
                    <a:pt x="525" y="1234"/>
                  </a:cubicBezTo>
                  <a:lnTo>
                    <a:pt x="543" y="1234"/>
                  </a:lnTo>
                  <a:cubicBezTo>
                    <a:pt x="575" y="1234"/>
                    <a:pt x="493" y="1248"/>
                    <a:pt x="520" y="1248"/>
                  </a:cubicBezTo>
                  <a:cubicBezTo>
                    <a:pt x="524" y="1248"/>
                    <a:pt x="532" y="1247"/>
                    <a:pt x="543" y="1247"/>
                  </a:cubicBezTo>
                  <a:lnTo>
                    <a:pt x="543" y="1247"/>
                  </a:lnTo>
                  <a:lnTo>
                    <a:pt x="500" y="1253"/>
                  </a:lnTo>
                  <a:cubicBezTo>
                    <a:pt x="513" y="1252"/>
                    <a:pt x="521" y="1251"/>
                    <a:pt x="524" y="1251"/>
                  </a:cubicBezTo>
                  <a:cubicBezTo>
                    <a:pt x="539" y="1251"/>
                    <a:pt x="492" y="1259"/>
                    <a:pt x="537" y="1259"/>
                  </a:cubicBezTo>
                  <a:lnTo>
                    <a:pt x="525" y="1259"/>
                  </a:lnTo>
                  <a:cubicBezTo>
                    <a:pt x="493" y="1265"/>
                    <a:pt x="599" y="1265"/>
                    <a:pt x="543" y="1271"/>
                  </a:cubicBezTo>
                  <a:cubicBezTo>
                    <a:pt x="556" y="1278"/>
                    <a:pt x="568" y="1278"/>
                    <a:pt x="618" y="1278"/>
                  </a:cubicBezTo>
                  <a:cubicBezTo>
                    <a:pt x="599" y="1278"/>
                    <a:pt x="568" y="1284"/>
                    <a:pt x="550" y="1284"/>
                  </a:cubicBezTo>
                  <a:cubicBezTo>
                    <a:pt x="581" y="1296"/>
                    <a:pt x="568" y="1321"/>
                    <a:pt x="643" y="1334"/>
                  </a:cubicBezTo>
                  <a:lnTo>
                    <a:pt x="612" y="1334"/>
                  </a:lnTo>
                  <a:cubicBezTo>
                    <a:pt x="674" y="1340"/>
                    <a:pt x="550" y="1359"/>
                    <a:pt x="668" y="1359"/>
                  </a:cubicBezTo>
                  <a:lnTo>
                    <a:pt x="718" y="1359"/>
                  </a:lnTo>
                  <a:cubicBezTo>
                    <a:pt x="699" y="1359"/>
                    <a:pt x="662" y="1365"/>
                    <a:pt x="643" y="1365"/>
                  </a:cubicBezTo>
                  <a:cubicBezTo>
                    <a:pt x="668" y="1365"/>
                    <a:pt x="661" y="1373"/>
                    <a:pt x="679" y="1373"/>
                  </a:cubicBezTo>
                  <a:cubicBezTo>
                    <a:pt x="684" y="1373"/>
                    <a:pt x="690" y="1372"/>
                    <a:pt x="699" y="1371"/>
                  </a:cubicBezTo>
                  <a:lnTo>
                    <a:pt x="699" y="1371"/>
                  </a:lnTo>
                  <a:cubicBezTo>
                    <a:pt x="680" y="1377"/>
                    <a:pt x="674" y="1377"/>
                    <a:pt x="655" y="1377"/>
                  </a:cubicBezTo>
                  <a:cubicBezTo>
                    <a:pt x="649" y="1384"/>
                    <a:pt x="718" y="1384"/>
                    <a:pt x="705" y="1390"/>
                  </a:cubicBezTo>
                  <a:lnTo>
                    <a:pt x="680" y="1390"/>
                  </a:lnTo>
                  <a:cubicBezTo>
                    <a:pt x="599" y="1421"/>
                    <a:pt x="537" y="1458"/>
                    <a:pt x="649" y="1471"/>
                  </a:cubicBezTo>
                  <a:cubicBezTo>
                    <a:pt x="668" y="1471"/>
                    <a:pt x="587" y="1477"/>
                    <a:pt x="593" y="1477"/>
                  </a:cubicBezTo>
                  <a:cubicBezTo>
                    <a:pt x="680" y="1490"/>
                    <a:pt x="537" y="1527"/>
                    <a:pt x="680" y="1533"/>
                  </a:cubicBezTo>
                  <a:cubicBezTo>
                    <a:pt x="699" y="1539"/>
                    <a:pt x="747" y="1541"/>
                    <a:pt x="791" y="1541"/>
                  </a:cubicBezTo>
                  <a:cubicBezTo>
                    <a:pt x="835" y="1541"/>
                    <a:pt x="873" y="1539"/>
                    <a:pt x="873" y="1539"/>
                  </a:cubicBezTo>
                  <a:cubicBezTo>
                    <a:pt x="817" y="1508"/>
                    <a:pt x="880" y="1471"/>
                    <a:pt x="961" y="1427"/>
                  </a:cubicBezTo>
                  <a:cubicBezTo>
                    <a:pt x="948" y="1415"/>
                    <a:pt x="923" y="1402"/>
                    <a:pt x="948" y="1390"/>
                  </a:cubicBezTo>
                  <a:cubicBezTo>
                    <a:pt x="930" y="1340"/>
                    <a:pt x="1042" y="1284"/>
                    <a:pt x="986" y="1240"/>
                  </a:cubicBezTo>
                  <a:lnTo>
                    <a:pt x="905" y="1240"/>
                  </a:lnTo>
                  <a:cubicBezTo>
                    <a:pt x="898" y="1234"/>
                    <a:pt x="948" y="1234"/>
                    <a:pt x="954" y="1234"/>
                  </a:cubicBezTo>
                  <a:cubicBezTo>
                    <a:pt x="954" y="1215"/>
                    <a:pt x="936" y="1197"/>
                    <a:pt x="948" y="1178"/>
                  </a:cubicBezTo>
                  <a:lnTo>
                    <a:pt x="948" y="1178"/>
                  </a:lnTo>
                  <a:cubicBezTo>
                    <a:pt x="935" y="1179"/>
                    <a:pt x="927" y="1180"/>
                    <a:pt x="922" y="1180"/>
                  </a:cubicBezTo>
                  <a:cubicBezTo>
                    <a:pt x="909" y="1180"/>
                    <a:pt x="919" y="1176"/>
                    <a:pt x="906" y="1176"/>
                  </a:cubicBezTo>
                  <a:cubicBezTo>
                    <a:pt x="901" y="1176"/>
                    <a:pt x="893" y="1177"/>
                    <a:pt x="880" y="1178"/>
                  </a:cubicBezTo>
                  <a:cubicBezTo>
                    <a:pt x="892" y="1172"/>
                    <a:pt x="898" y="1172"/>
                    <a:pt x="905" y="1172"/>
                  </a:cubicBezTo>
                  <a:cubicBezTo>
                    <a:pt x="873" y="1166"/>
                    <a:pt x="873" y="1159"/>
                    <a:pt x="948" y="1141"/>
                  </a:cubicBezTo>
                  <a:cubicBezTo>
                    <a:pt x="986" y="1085"/>
                    <a:pt x="942" y="1041"/>
                    <a:pt x="954" y="985"/>
                  </a:cubicBezTo>
                  <a:cubicBezTo>
                    <a:pt x="936" y="935"/>
                    <a:pt x="873" y="891"/>
                    <a:pt x="849" y="848"/>
                  </a:cubicBezTo>
                  <a:cubicBezTo>
                    <a:pt x="836" y="849"/>
                    <a:pt x="826" y="849"/>
                    <a:pt x="818" y="849"/>
                  </a:cubicBezTo>
                  <a:cubicBezTo>
                    <a:pt x="770" y="849"/>
                    <a:pt x="787" y="835"/>
                    <a:pt x="718" y="835"/>
                  </a:cubicBezTo>
                  <a:lnTo>
                    <a:pt x="749" y="835"/>
                  </a:lnTo>
                  <a:cubicBezTo>
                    <a:pt x="705" y="835"/>
                    <a:pt x="755" y="823"/>
                    <a:pt x="786" y="804"/>
                  </a:cubicBezTo>
                  <a:lnTo>
                    <a:pt x="786" y="804"/>
                  </a:lnTo>
                  <a:cubicBezTo>
                    <a:pt x="755" y="810"/>
                    <a:pt x="780" y="804"/>
                    <a:pt x="724" y="817"/>
                  </a:cubicBezTo>
                  <a:cubicBezTo>
                    <a:pt x="683" y="817"/>
                    <a:pt x="786" y="800"/>
                    <a:pt x="777" y="793"/>
                  </a:cubicBezTo>
                  <a:lnTo>
                    <a:pt x="777" y="793"/>
                  </a:lnTo>
                  <a:cubicBezTo>
                    <a:pt x="772" y="794"/>
                    <a:pt x="757" y="797"/>
                    <a:pt x="757" y="798"/>
                  </a:cubicBezTo>
                  <a:lnTo>
                    <a:pt x="757" y="798"/>
                  </a:lnTo>
                  <a:cubicBezTo>
                    <a:pt x="697" y="792"/>
                    <a:pt x="787" y="791"/>
                    <a:pt x="836" y="767"/>
                  </a:cubicBezTo>
                  <a:cubicBezTo>
                    <a:pt x="811" y="748"/>
                    <a:pt x="755" y="736"/>
                    <a:pt x="786" y="705"/>
                  </a:cubicBezTo>
                  <a:lnTo>
                    <a:pt x="786" y="705"/>
                  </a:lnTo>
                  <a:cubicBezTo>
                    <a:pt x="786" y="705"/>
                    <a:pt x="758" y="713"/>
                    <a:pt x="747" y="713"/>
                  </a:cubicBezTo>
                  <a:cubicBezTo>
                    <a:pt x="744" y="713"/>
                    <a:pt x="743" y="712"/>
                    <a:pt x="743" y="711"/>
                  </a:cubicBezTo>
                  <a:cubicBezTo>
                    <a:pt x="786" y="705"/>
                    <a:pt x="780" y="705"/>
                    <a:pt x="767" y="705"/>
                  </a:cubicBezTo>
                  <a:cubicBezTo>
                    <a:pt x="754" y="705"/>
                    <a:pt x="733" y="705"/>
                    <a:pt x="749" y="698"/>
                  </a:cubicBezTo>
                  <a:lnTo>
                    <a:pt x="780" y="698"/>
                  </a:lnTo>
                  <a:cubicBezTo>
                    <a:pt x="817" y="680"/>
                    <a:pt x="761" y="686"/>
                    <a:pt x="799" y="667"/>
                  </a:cubicBezTo>
                  <a:lnTo>
                    <a:pt x="811" y="667"/>
                  </a:lnTo>
                  <a:cubicBezTo>
                    <a:pt x="755" y="667"/>
                    <a:pt x="821" y="641"/>
                    <a:pt x="797" y="641"/>
                  </a:cubicBezTo>
                  <a:cubicBezTo>
                    <a:pt x="794" y="641"/>
                    <a:pt x="791" y="642"/>
                    <a:pt x="786" y="642"/>
                  </a:cubicBezTo>
                  <a:cubicBezTo>
                    <a:pt x="814" y="638"/>
                    <a:pt x="814" y="633"/>
                    <a:pt x="821" y="631"/>
                  </a:cubicBezTo>
                  <a:lnTo>
                    <a:pt x="821" y="631"/>
                  </a:lnTo>
                  <a:cubicBezTo>
                    <a:pt x="810" y="632"/>
                    <a:pt x="803" y="632"/>
                    <a:pt x="798" y="632"/>
                  </a:cubicBezTo>
                  <a:cubicBezTo>
                    <a:pt x="759" y="632"/>
                    <a:pt x="851" y="605"/>
                    <a:pt x="792" y="605"/>
                  </a:cubicBezTo>
                  <a:lnTo>
                    <a:pt x="811" y="605"/>
                  </a:lnTo>
                  <a:cubicBezTo>
                    <a:pt x="799" y="580"/>
                    <a:pt x="811" y="549"/>
                    <a:pt x="761" y="536"/>
                  </a:cubicBezTo>
                  <a:cubicBezTo>
                    <a:pt x="749" y="524"/>
                    <a:pt x="836" y="487"/>
                    <a:pt x="786" y="480"/>
                  </a:cubicBezTo>
                  <a:cubicBezTo>
                    <a:pt x="774" y="480"/>
                    <a:pt x="749" y="487"/>
                    <a:pt x="743" y="487"/>
                  </a:cubicBezTo>
                  <a:cubicBezTo>
                    <a:pt x="743" y="480"/>
                    <a:pt x="774" y="480"/>
                    <a:pt x="786" y="474"/>
                  </a:cubicBezTo>
                  <a:cubicBezTo>
                    <a:pt x="743" y="474"/>
                    <a:pt x="786" y="455"/>
                    <a:pt x="786" y="449"/>
                  </a:cubicBezTo>
                  <a:cubicBezTo>
                    <a:pt x="768" y="449"/>
                    <a:pt x="761" y="449"/>
                    <a:pt x="736" y="455"/>
                  </a:cubicBezTo>
                  <a:cubicBezTo>
                    <a:pt x="805" y="424"/>
                    <a:pt x="711" y="430"/>
                    <a:pt x="755" y="412"/>
                  </a:cubicBezTo>
                  <a:lnTo>
                    <a:pt x="755" y="412"/>
                  </a:lnTo>
                  <a:cubicBezTo>
                    <a:pt x="720" y="422"/>
                    <a:pt x="705" y="425"/>
                    <a:pt x="699" y="425"/>
                  </a:cubicBezTo>
                  <a:cubicBezTo>
                    <a:pt x="689" y="425"/>
                    <a:pt x="698" y="418"/>
                    <a:pt x="687" y="418"/>
                  </a:cubicBezTo>
                  <a:cubicBezTo>
                    <a:pt x="693" y="412"/>
                    <a:pt x="724" y="406"/>
                    <a:pt x="736" y="406"/>
                  </a:cubicBezTo>
                  <a:cubicBezTo>
                    <a:pt x="718" y="399"/>
                    <a:pt x="711" y="399"/>
                    <a:pt x="736" y="381"/>
                  </a:cubicBezTo>
                  <a:cubicBezTo>
                    <a:pt x="728" y="381"/>
                    <a:pt x="706" y="383"/>
                    <a:pt x="696" y="383"/>
                  </a:cubicBezTo>
                  <a:cubicBezTo>
                    <a:pt x="691" y="383"/>
                    <a:pt x="689" y="383"/>
                    <a:pt x="693" y="381"/>
                  </a:cubicBezTo>
                  <a:cubicBezTo>
                    <a:pt x="749" y="362"/>
                    <a:pt x="687" y="368"/>
                    <a:pt x="711" y="356"/>
                  </a:cubicBezTo>
                  <a:lnTo>
                    <a:pt x="711" y="356"/>
                  </a:lnTo>
                  <a:cubicBezTo>
                    <a:pt x="681" y="363"/>
                    <a:pt x="652" y="369"/>
                    <a:pt x="639" y="369"/>
                  </a:cubicBezTo>
                  <a:cubicBezTo>
                    <a:pt x="632" y="369"/>
                    <a:pt x="630" y="367"/>
                    <a:pt x="637" y="362"/>
                  </a:cubicBezTo>
                  <a:lnTo>
                    <a:pt x="711" y="349"/>
                  </a:lnTo>
                  <a:cubicBezTo>
                    <a:pt x="662" y="343"/>
                    <a:pt x="736" y="300"/>
                    <a:pt x="643" y="300"/>
                  </a:cubicBezTo>
                  <a:lnTo>
                    <a:pt x="680" y="287"/>
                  </a:lnTo>
                  <a:cubicBezTo>
                    <a:pt x="629" y="281"/>
                    <a:pt x="667" y="249"/>
                    <a:pt x="605" y="249"/>
                  </a:cubicBezTo>
                  <a:cubicBezTo>
                    <a:pt x="599" y="249"/>
                    <a:pt x="594" y="249"/>
                    <a:pt x="587" y="250"/>
                  </a:cubicBezTo>
                  <a:cubicBezTo>
                    <a:pt x="606" y="237"/>
                    <a:pt x="618" y="225"/>
                    <a:pt x="618" y="219"/>
                  </a:cubicBezTo>
                  <a:lnTo>
                    <a:pt x="618" y="219"/>
                  </a:lnTo>
                  <a:cubicBezTo>
                    <a:pt x="581" y="225"/>
                    <a:pt x="587" y="219"/>
                    <a:pt x="525" y="231"/>
                  </a:cubicBezTo>
                  <a:cubicBezTo>
                    <a:pt x="518" y="231"/>
                    <a:pt x="556" y="219"/>
                    <a:pt x="568" y="212"/>
                  </a:cubicBezTo>
                  <a:cubicBezTo>
                    <a:pt x="573" y="202"/>
                    <a:pt x="611" y="184"/>
                    <a:pt x="589" y="184"/>
                  </a:cubicBezTo>
                  <a:cubicBezTo>
                    <a:pt x="584" y="184"/>
                    <a:pt x="575" y="185"/>
                    <a:pt x="562" y="188"/>
                  </a:cubicBezTo>
                  <a:lnTo>
                    <a:pt x="599" y="175"/>
                  </a:lnTo>
                  <a:lnTo>
                    <a:pt x="599" y="175"/>
                  </a:lnTo>
                  <a:cubicBezTo>
                    <a:pt x="586" y="177"/>
                    <a:pt x="570" y="179"/>
                    <a:pt x="558" y="179"/>
                  </a:cubicBezTo>
                  <a:cubicBezTo>
                    <a:pt x="537" y="179"/>
                    <a:pt x="526" y="174"/>
                    <a:pt x="550" y="163"/>
                  </a:cubicBezTo>
                  <a:lnTo>
                    <a:pt x="550" y="163"/>
                  </a:lnTo>
                  <a:cubicBezTo>
                    <a:pt x="518" y="169"/>
                    <a:pt x="506" y="169"/>
                    <a:pt x="462" y="181"/>
                  </a:cubicBezTo>
                  <a:cubicBezTo>
                    <a:pt x="457" y="181"/>
                    <a:pt x="507" y="168"/>
                    <a:pt x="497" y="168"/>
                  </a:cubicBezTo>
                  <a:cubicBezTo>
                    <a:pt x="496" y="168"/>
                    <a:pt x="493" y="168"/>
                    <a:pt x="487" y="169"/>
                  </a:cubicBezTo>
                  <a:lnTo>
                    <a:pt x="537" y="156"/>
                  </a:lnTo>
                  <a:cubicBezTo>
                    <a:pt x="543" y="138"/>
                    <a:pt x="512" y="131"/>
                    <a:pt x="481" y="119"/>
                  </a:cubicBezTo>
                  <a:cubicBezTo>
                    <a:pt x="543" y="100"/>
                    <a:pt x="469" y="107"/>
                    <a:pt x="500" y="88"/>
                  </a:cubicBezTo>
                  <a:lnTo>
                    <a:pt x="500" y="88"/>
                  </a:lnTo>
                  <a:cubicBezTo>
                    <a:pt x="496" y="89"/>
                    <a:pt x="493" y="89"/>
                    <a:pt x="492" y="89"/>
                  </a:cubicBezTo>
                  <a:cubicBezTo>
                    <a:pt x="482" y="89"/>
                    <a:pt x="490" y="81"/>
                    <a:pt x="474" y="81"/>
                  </a:cubicBezTo>
                  <a:cubicBezTo>
                    <a:pt x="467" y="81"/>
                    <a:pt x="454" y="83"/>
                    <a:pt x="431" y="88"/>
                  </a:cubicBezTo>
                  <a:lnTo>
                    <a:pt x="469" y="75"/>
                  </a:lnTo>
                  <a:cubicBezTo>
                    <a:pt x="469" y="69"/>
                    <a:pt x="469" y="57"/>
                    <a:pt x="481" y="38"/>
                  </a:cubicBezTo>
                  <a:cubicBezTo>
                    <a:pt x="483" y="37"/>
                    <a:pt x="483" y="37"/>
                    <a:pt x="482" y="37"/>
                  </a:cubicBezTo>
                  <a:cubicBezTo>
                    <a:pt x="478" y="37"/>
                    <a:pt x="435" y="50"/>
                    <a:pt x="419" y="50"/>
                  </a:cubicBezTo>
                  <a:lnTo>
                    <a:pt x="456" y="38"/>
                  </a:lnTo>
                  <a:cubicBezTo>
                    <a:pt x="431" y="38"/>
                    <a:pt x="375" y="57"/>
                    <a:pt x="338" y="63"/>
                  </a:cubicBezTo>
                  <a:cubicBezTo>
                    <a:pt x="363" y="57"/>
                    <a:pt x="338" y="63"/>
                    <a:pt x="356" y="50"/>
                  </a:cubicBezTo>
                  <a:cubicBezTo>
                    <a:pt x="381" y="50"/>
                    <a:pt x="419" y="38"/>
                    <a:pt x="469" y="26"/>
                  </a:cubicBezTo>
                  <a:cubicBezTo>
                    <a:pt x="471" y="23"/>
                    <a:pt x="469" y="22"/>
                    <a:pt x="464" y="22"/>
                  </a:cubicBezTo>
                  <a:cubicBezTo>
                    <a:pt x="454" y="22"/>
                    <a:pt x="431" y="27"/>
                    <a:pt x="426" y="27"/>
                  </a:cubicBezTo>
                  <a:cubicBezTo>
                    <a:pt x="424" y="27"/>
                    <a:pt x="427" y="25"/>
                    <a:pt x="444" y="19"/>
                  </a:cubicBezTo>
                  <a:cubicBezTo>
                    <a:pt x="449" y="14"/>
                    <a:pt x="449" y="11"/>
                    <a:pt x="442" y="11"/>
                  </a:cubicBezTo>
                  <a:cubicBezTo>
                    <a:pt x="434" y="11"/>
                    <a:pt x="418" y="15"/>
                    <a:pt x="394" y="26"/>
                  </a:cubicBezTo>
                  <a:cubicBezTo>
                    <a:pt x="406" y="19"/>
                    <a:pt x="419" y="13"/>
                    <a:pt x="444" y="7"/>
                  </a:cubicBezTo>
                  <a:cubicBezTo>
                    <a:pt x="440" y="4"/>
                    <a:pt x="437" y="2"/>
                    <a:pt x="432" y="2"/>
                  </a:cubicBezTo>
                  <a:cubicBezTo>
                    <a:pt x="427" y="2"/>
                    <a:pt x="421" y="3"/>
                    <a:pt x="412" y="5"/>
                  </a:cubicBezTo>
                  <a:lnTo>
                    <a:pt x="412" y="5"/>
                  </a:lnTo>
                  <a:cubicBezTo>
                    <a:pt x="414" y="5"/>
                    <a:pt x="415" y="4"/>
                    <a:pt x="415" y="4"/>
                  </a:cubicBezTo>
                  <a:lnTo>
                    <a:pt x="415" y="4"/>
                  </a:lnTo>
                  <a:cubicBezTo>
                    <a:pt x="415" y="4"/>
                    <a:pt x="412" y="5"/>
                    <a:pt x="406" y="7"/>
                  </a:cubicBezTo>
                  <a:cubicBezTo>
                    <a:pt x="408" y="6"/>
                    <a:pt x="411" y="6"/>
                    <a:pt x="412" y="5"/>
                  </a:cubicBezTo>
                  <a:lnTo>
                    <a:pt x="412" y="5"/>
                  </a:lnTo>
                  <a:cubicBezTo>
                    <a:pt x="411" y="6"/>
                    <a:pt x="410" y="7"/>
                    <a:pt x="412" y="7"/>
                  </a:cubicBezTo>
                  <a:cubicBezTo>
                    <a:pt x="375" y="19"/>
                    <a:pt x="375" y="13"/>
                    <a:pt x="319" y="32"/>
                  </a:cubicBezTo>
                  <a:cubicBezTo>
                    <a:pt x="331" y="32"/>
                    <a:pt x="338" y="29"/>
                    <a:pt x="340" y="29"/>
                  </a:cubicBezTo>
                  <a:lnTo>
                    <a:pt x="340" y="29"/>
                  </a:lnTo>
                  <a:cubicBezTo>
                    <a:pt x="340" y="29"/>
                    <a:pt x="340" y="30"/>
                    <a:pt x="338" y="32"/>
                  </a:cubicBezTo>
                  <a:cubicBezTo>
                    <a:pt x="323" y="37"/>
                    <a:pt x="313" y="39"/>
                    <a:pt x="307" y="39"/>
                  </a:cubicBezTo>
                  <a:cubicBezTo>
                    <a:pt x="298" y="39"/>
                    <a:pt x="302" y="33"/>
                    <a:pt x="325" y="26"/>
                  </a:cubicBezTo>
                  <a:cubicBezTo>
                    <a:pt x="363" y="13"/>
                    <a:pt x="388" y="13"/>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9" name="Google Shape;5969;p64"/>
            <p:cNvSpPr/>
            <p:nvPr/>
          </p:nvSpPr>
          <p:spPr>
            <a:xfrm rot="5400000">
              <a:off x="4502507" y="2421767"/>
              <a:ext cx="2796" cy="1091"/>
            </a:xfrm>
            <a:custGeom>
              <a:avLst/>
              <a:gdLst/>
              <a:ahLst/>
              <a:cxnLst/>
              <a:rect l="l" t="t" r="r" b="b"/>
              <a:pathLst>
                <a:path w="82" h="32" extrusionOk="0">
                  <a:moveTo>
                    <a:pt x="81" y="1"/>
                  </a:moveTo>
                  <a:cubicBezTo>
                    <a:pt x="71" y="5"/>
                    <a:pt x="62" y="8"/>
                    <a:pt x="55" y="12"/>
                  </a:cubicBezTo>
                  <a:lnTo>
                    <a:pt x="55" y="12"/>
                  </a:lnTo>
                  <a:cubicBezTo>
                    <a:pt x="64" y="8"/>
                    <a:pt x="73" y="5"/>
                    <a:pt x="81" y="1"/>
                  </a:cubicBezTo>
                  <a:close/>
                  <a:moveTo>
                    <a:pt x="55" y="12"/>
                  </a:moveTo>
                  <a:cubicBezTo>
                    <a:pt x="36" y="18"/>
                    <a:pt x="17" y="24"/>
                    <a:pt x="0" y="32"/>
                  </a:cubicBezTo>
                  <a:cubicBezTo>
                    <a:pt x="25" y="24"/>
                    <a:pt x="39" y="18"/>
                    <a:pt x="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0" name="Google Shape;5970;p64"/>
            <p:cNvSpPr/>
            <p:nvPr/>
          </p:nvSpPr>
          <p:spPr>
            <a:xfrm rot="5400000">
              <a:off x="4497053" y="2414028"/>
              <a:ext cx="1023" cy="341"/>
            </a:xfrm>
            <a:custGeom>
              <a:avLst/>
              <a:gdLst/>
              <a:ahLst/>
              <a:cxnLst/>
              <a:rect l="l" t="t" r="r" b="b"/>
              <a:pathLst>
                <a:path w="30" h="10" extrusionOk="0">
                  <a:moveTo>
                    <a:pt x="28" y="0"/>
                  </a:moveTo>
                  <a:cubicBezTo>
                    <a:pt x="27" y="0"/>
                    <a:pt x="22" y="2"/>
                    <a:pt x="19" y="4"/>
                  </a:cubicBezTo>
                  <a:lnTo>
                    <a:pt x="19" y="4"/>
                  </a:lnTo>
                  <a:cubicBezTo>
                    <a:pt x="21" y="3"/>
                    <a:pt x="23" y="3"/>
                    <a:pt x="25" y="3"/>
                  </a:cubicBezTo>
                  <a:cubicBezTo>
                    <a:pt x="29" y="1"/>
                    <a:pt x="29" y="0"/>
                    <a:pt x="28" y="0"/>
                  </a:cubicBezTo>
                  <a:close/>
                  <a:moveTo>
                    <a:pt x="19" y="4"/>
                  </a:moveTo>
                  <a:lnTo>
                    <a:pt x="19" y="4"/>
                  </a:lnTo>
                  <a:cubicBezTo>
                    <a:pt x="9" y="5"/>
                    <a:pt x="0" y="9"/>
                    <a:pt x="0" y="9"/>
                  </a:cubicBezTo>
                  <a:lnTo>
                    <a:pt x="13" y="9"/>
                  </a:lnTo>
                  <a:cubicBezTo>
                    <a:pt x="13" y="7"/>
                    <a:pt x="16" y="5"/>
                    <a:pt x="19"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1" name="Google Shape;5971;p64"/>
            <p:cNvSpPr/>
            <p:nvPr/>
          </p:nvSpPr>
          <p:spPr>
            <a:xfrm rot="5400000">
              <a:off x="4495502" y="2413295"/>
              <a:ext cx="1977" cy="170"/>
            </a:xfrm>
            <a:custGeom>
              <a:avLst/>
              <a:gdLst/>
              <a:ahLst/>
              <a:cxnLst/>
              <a:rect l="l" t="t" r="r" b="b"/>
              <a:pathLst>
                <a:path w="58" h="5" extrusionOk="0">
                  <a:moveTo>
                    <a:pt x="1" y="0"/>
                  </a:moveTo>
                  <a:cubicBezTo>
                    <a:pt x="4" y="3"/>
                    <a:pt x="12" y="5"/>
                    <a:pt x="22" y="5"/>
                  </a:cubicBezTo>
                  <a:cubicBezTo>
                    <a:pt x="32" y="5"/>
                    <a:pt x="45" y="3"/>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2" name="Google Shape;5972;p64"/>
            <p:cNvSpPr/>
            <p:nvPr/>
          </p:nvSpPr>
          <p:spPr>
            <a:xfrm rot="5400000">
              <a:off x="4493985" y="2410074"/>
              <a:ext cx="1330" cy="443"/>
            </a:xfrm>
            <a:custGeom>
              <a:avLst/>
              <a:gdLst/>
              <a:ahLst/>
              <a:cxnLst/>
              <a:rect l="l" t="t" r="r" b="b"/>
              <a:pathLst>
                <a:path w="39" h="13" extrusionOk="0">
                  <a:moveTo>
                    <a:pt x="38" y="0"/>
                  </a:moveTo>
                  <a:cubicBezTo>
                    <a:pt x="26" y="6"/>
                    <a:pt x="20" y="6"/>
                    <a:pt x="1" y="12"/>
                  </a:cubicBezTo>
                  <a:cubicBezTo>
                    <a:pt x="1" y="12"/>
                    <a:pt x="13" y="12"/>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3" name="Google Shape;5973;p64"/>
            <p:cNvSpPr/>
            <p:nvPr/>
          </p:nvSpPr>
          <p:spPr>
            <a:xfrm rot="5400000">
              <a:off x="4494496" y="2412051"/>
              <a:ext cx="1159" cy="477"/>
            </a:xfrm>
            <a:custGeom>
              <a:avLst/>
              <a:gdLst/>
              <a:ahLst/>
              <a:cxnLst/>
              <a:rect l="l" t="t" r="r" b="b"/>
              <a:pathLst>
                <a:path w="34" h="14" extrusionOk="0">
                  <a:moveTo>
                    <a:pt x="33" y="1"/>
                  </a:moveTo>
                  <a:lnTo>
                    <a:pt x="33" y="1"/>
                  </a:lnTo>
                  <a:cubicBezTo>
                    <a:pt x="1" y="10"/>
                    <a:pt x="14" y="9"/>
                    <a:pt x="14" y="10"/>
                  </a:cubicBezTo>
                  <a:lnTo>
                    <a:pt x="14" y="10"/>
                  </a:lnTo>
                  <a:cubicBezTo>
                    <a:pt x="24" y="5"/>
                    <a:pt x="33" y="1"/>
                    <a:pt x="33" y="1"/>
                  </a:cubicBezTo>
                  <a:close/>
                  <a:moveTo>
                    <a:pt x="14" y="10"/>
                  </a:moveTo>
                  <a:lnTo>
                    <a:pt x="14" y="10"/>
                  </a:lnTo>
                  <a:cubicBezTo>
                    <a:pt x="12" y="11"/>
                    <a:pt x="10" y="12"/>
                    <a:pt x="9" y="13"/>
                  </a:cubicBezTo>
                  <a:cubicBezTo>
                    <a:pt x="13" y="11"/>
                    <a:pt x="14" y="11"/>
                    <a:pt x="1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4" name="Google Shape;5974;p64"/>
            <p:cNvSpPr/>
            <p:nvPr/>
          </p:nvSpPr>
          <p:spPr>
            <a:xfrm rot="5400000">
              <a:off x="4492075" y="2410926"/>
              <a:ext cx="1534" cy="239"/>
            </a:xfrm>
            <a:custGeom>
              <a:avLst/>
              <a:gdLst/>
              <a:ahLst/>
              <a:cxnLst/>
              <a:rect l="l" t="t" r="r" b="b"/>
              <a:pathLst>
                <a:path w="45" h="7" extrusionOk="0">
                  <a:moveTo>
                    <a:pt x="19" y="0"/>
                  </a:moveTo>
                  <a:lnTo>
                    <a:pt x="19" y="0"/>
                  </a:lnTo>
                  <a:cubicBezTo>
                    <a:pt x="3" y="5"/>
                    <a:pt x="1" y="6"/>
                    <a:pt x="3" y="6"/>
                  </a:cubicBezTo>
                  <a:cubicBezTo>
                    <a:pt x="6" y="6"/>
                    <a:pt x="14" y="4"/>
                    <a:pt x="16" y="4"/>
                  </a:cubicBezTo>
                  <a:cubicBezTo>
                    <a:pt x="18" y="4"/>
                    <a:pt x="17" y="5"/>
                    <a:pt x="13"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5" name="Google Shape;5975;p64"/>
            <p:cNvSpPr/>
            <p:nvPr/>
          </p:nvSpPr>
          <p:spPr>
            <a:xfrm rot="5400000">
              <a:off x="4491666" y="2411744"/>
              <a:ext cx="1091" cy="273"/>
            </a:xfrm>
            <a:custGeom>
              <a:avLst/>
              <a:gdLst/>
              <a:ahLst/>
              <a:cxnLst/>
              <a:rect l="l" t="t" r="r" b="b"/>
              <a:pathLst>
                <a:path w="32" h="8" extrusionOk="0">
                  <a:moveTo>
                    <a:pt x="32" y="1"/>
                  </a:moveTo>
                  <a:lnTo>
                    <a:pt x="1" y="7"/>
                  </a:lnTo>
                  <a:cubicBezTo>
                    <a:pt x="1" y="7"/>
                    <a:pt x="20"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6" name="Google Shape;5976;p64"/>
            <p:cNvSpPr/>
            <p:nvPr/>
          </p:nvSpPr>
          <p:spPr>
            <a:xfrm rot="5400000">
              <a:off x="4477655" y="2419415"/>
              <a:ext cx="1091" cy="273"/>
            </a:xfrm>
            <a:custGeom>
              <a:avLst/>
              <a:gdLst/>
              <a:ahLst/>
              <a:cxnLst/>
              <a:rect l="l" t="t" r="r" b="b"/>
              <a:pathLst>
                <a:path w="32" h="8" extrusionOk="0">
                  <a:moveTo>
                    <a:pt x="31" y="1"/>
                  </a:moveTo>
                  <a:lnTo>
                    <a:pt x="0" y="7"/>
                  </a:lnTo>
                  <a:lnTo>
                    <a:pt x="19" y="7"/>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7" name="Google Shape;5977;p64"/>
            <p:cNvSpPr/>
            <p:nvPr/>
          </p:nvSpPr>
          <p:spPr>
            <a:xfrm rot="5400000">
              <a:off x="4470325" y="2420369"/>
              <a:ext cx="1739" cy="239"/>
            </a:xfrm>
            <a:custGeom>
              <a:avLst/>
              <a:gdLst/>
              <a:ahLst/>
              <a:cxnLst/>
              <a:rect l="l" t="t" r="r" b="b"/>
              <a:pathLst>
                <a:path w="51" h="7" extrusionOk="0">
                  <a:moveTo>
                    <a:pt x="32" y="1"/>
                  </a:moveTo>
                  <a:cubicBezTo>
                    <a:pt x="38" y="1"/>
                    <a:pt x="1" y="7"/>
                    <a:pt x="7" y="7"/>
                  </a:cubicBezTo>
                  <a:cubicBezTo>
                    <a:pt x="7" y="7"/>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8" name="Google Shape;5978;p64"/>
            <p:cNvSpPr/>
            <p:nvPr/>
          </p:nvSpPr>
          <p:spPr>
            <a:xfrm rot="5400000">
              <a:off x="4467461" y="2426642"/>
              <a:ext cx="1943" cy="239"/>
            </a:xfrm>
            <a:custGeom>
              <a:avLst/>
              <a:gdLst/>
              <a:ahLst/>
              <a:cxnLst/>
              <a:rect l="l" t="t" r="r" b="b"/>
              <a:pathLst>
                <a:path w="57" h="7" extrusionOk="0">
                  <a:moveTo>
                    <a:pt x="0" y="7"/>
                  </a:moveTo>
                  <a:lnTo>
                    <a:pt x="0"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9" name="Google Shape;5979;p64"/>
            <p:cNvSpPr/>
            <p:nvPr/>
          </p:nvSpPr>
          <p:spPr>
            <a:xfrm rot="5400000">
              <a:off x="4575549" y="2379920"/>
              <a:ext cx="2386" cy="239"/>
            </a:xfrm>
            <a:custGeom>
              <a:avLst/>
              <a:gdLst/>
              <a:ahLst/>
              <a:cxnLst/>
              <a:rect l="l" t="t" r="r" b="b"/>
              <a:pathLst>
                <a:path w="70" h="7" extrusionOk="0">
                  <a:moveTo>
                    <a:pt x="32" y="0"/>
                  </a:moveTo>
                  <a:cubicBezTo>
                    <a:pt x="1" y="0"/>
                    <a:pt x="38" y="0"/>
                    <a:pt x="51" y="7"/>
                  </a:cubicBezTo>
                  <a:cubicBezTo>
                    <a:pt x="69" y="7"/>
                    <a:pt x="5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0" name="Google Shape;5980;p64"/>
            <p:cNvSpPr/>
            <p:nvPr/>
          </p:nvSpPr>
          <p:spPr>
            <a:xfrm rot="5400000">
              <a:off x="4542360" y="2359448"/>
              <a:ext cx="30615" cy="37979"/>
            </a:xfrm>
            <a:custGeom>
              <a:avLst/>
              <a:gdLst/>
              <a:ahLst/>
              <a:cxnLst/>
              <a:rect l="l" t="t" r="r" b="b"/>
              <a:pathLst>
                <a:path w="898" h="1114" extrusionOk="0">
                  <a:moveTo>
                    <a:pt x="281" y="19"/>
                  </a:moveTo>
                  <a:lnTo>
                    <a:pt x="312" y="22"/>
                  </a:lnTo>
                  <a:lnTo>
                    <a:pt x="312" y="22"/>
                  </a:lnTo>
                  <a:cubicBezTo>
                    <a:pt x="304" y="21"/>
                    <a:pt x="294" y="20"/>
                    <a:pt x="281" y="19"/>
                  </a:cubicBezTo>
                  <a:close/>
                  <a:moveTo>
                    <a:pt x="132" y="50"/>
                  </a:moveTo>
                  <a:lnTo>
                    <a:pt x="132" y="50"/>
                  </a:lnTo>
                  <a:cubicBezTo>
                    <a:pt x="136" y="53"/>
                    <a:pt x="142" y="55"/>
                    <a:pt x="150" y="56"/>
                  </a:cubicBezTo>
                  <a:lnTo>
                    <a:pt x="150" y="56"/>
                  </a:lnTo>
                  <a:cubicBezTo>
                    <a:pt x="155" y="56"/>
                    <a:pt x="154" y="55"/>
                    <a:pt x="132" y="50"/>
                  </a:cubicBezTo>
                  <a:close/>
                  <a:moveTo>
                    <a:pt x="69" y="82"/>
                  </a:moveTo>
                  <a:cubicBezTo>
                    <a:pt x="71" y="82"/>
                    <a:pt x="73" y="82"/>
                    <a:pt x="74" y="82"/>
                  </a:cubicBezTo>
                  <a:lnTo>
                    <a:pt x="74" y="82"/>
                  </a:lnTo>
                  <a:cubicBezTo>
                    <a:pt x="72" y="82"/>
                    <a:pt x="70" y="82"/>
                    <a:pt x="69" y="82"/>
                  </a:cubicBezTo>
                  <a:close/>
                  <a:moveTo>
                    <a:pt x="87" y="125"/>
                  </a:moveTo>
                  <a:cubicBezTo>
                    <a:pt x="87" y="125"/>
                    <a:pt x="88" y="125"/>
                    <a:pt x="88" y="125"/>
                  </a:cubicBezTo>
                  <a:cubicBezTo>
                    <a:pt x="89" y="125"/>
                    <a:pt x="88" y="125"/>
                    <a:pt x="87" y="125"/>
                  </a:cubicBezTo>
                  <a:close/>
                  <a:moveTo>
                    <a:pt x="54" y="156"/>
                  </a:moveTo>
                  <a:lnTo>
                    <a:pt x="54" y="156"/>
                  </a:lnTo>
                  <a:cubicBezTo>
                    <a:pt x="53" y="156"/>
                    <a:pt x="52" y="156"/>
                    <a:pt x="51" y="156"/>
                  </a:cubicBezTo>
                  <a:lnTo>
                    <a:pt x="51" y="156"/>
                  </a:lnTo>
                  <a:cubicBezTo>
                    <a:pt x="51" y="156"/>
                    <a:pt x="52" y="156"/>
                    <a:pt x="54" y="156"/>
                  </a:cubicBezTo>
                  <a:close/>
                  <a:moveTo>
                    <a:pt x="44" y="212"/>
                  </a:moveTo>
                  <a:cubicBezTo>
                    <a:pt x="49" y="212"/>
                    <a:pt x="55" y="212"/>
                    <a:pt x="60" y="213"/>
                  </a:cubicBezTo>
                  <a:lnTo>
                    <a:pt x="60" y="213"/>
                  </a:lnTo>
                  <a:cubicBezTo>
                    <a:pt x="62" y="212"/>
                    <a:pt x="60" y="212"/>
                    <a:pt x="44" y="212"/>
                  </a:cubicBezTo>
                  <a:close/>
                  <a:moveTo>
                    <a:pt x="138" y="231"/>
                  </a:moveTo>
                  <a:cubicBezTo>
                    <a:pt x="136" y="233"/>
                    <a:pt x="146" y="234"/>
                    <a:pt x="162" y="236"/>
                  </a:cubicBezTo>
                  <a:lnTo>
                    <a:pt x="162" y="236"/>
                  </a:lnTo>
                  <a:cubicBezTo>
                    <a:pt x="154" y="234"/>
                    <a:pt x="158" y="231"/>
                    <a:pt x="138" y="231"/>
                  </a:cubicBezTo>
                  <a:close/>
                  <a:moveTo>
                    <a:pt x="169" y="437"/>
                  </a:moveTo>
                  <a:cubicBezTo>
                    <a:pt x="144" y="442"/>
                    <a:pt x="183" y="443"/>
                    <a:pt x="212" y="443"/>
                  </a:cubicBezTo>
                  <a:lnTo>
                    <a:pt x="212" y="443"/>
                  </a:lnTo>
                  <a:cubicBezTo>
                    <a:pt x="200" y="437"/>
                    <a:pt x="181" y="437"/>
                    <a:pt x="169" y="437"/>
                  </a:cubicBezTo>
                  <a:close/>
                  <a:moveTo>
                    <a:pt x="200" y="443"/>
                  </a:moveTo>
                  <a:cubicBezTo>
                    <a:pt x="169" y="443"/>
                    <a:pt x="188" y="449"/>
                    <a:pt x="169" y="449"/>
                  </a:cubicBezTo>
                  <a:lnTo>
                    <a:pt x="200" y="449"/>
                  </a:lnTo>
                  <a:cubicBezTo>
                    <a:pt x="181" y="449"/>
                    <a:pt x="212" y="443"/>
                    <a:pt x="200" y="443"/>
                  </a:cubicBezTo>
                  <a:close/>
                  <a:moveTo>
                    <a:pt x="212" y="493"/>
                  </a:moveTo>
                  <a:cubicBezTo>
                    <a:pt x="211" y="493"/>
                    <a:pt x="210" y="493"/>
                    <a:pt x="209" y="493"/>
                  </a:cubicBezTo>
                  <a:lnTo>
                    <a:pt x="209" y="493"/>
                  </a:lnTo>
                  <a:cubicBezTo>
                    <a:pt x="217" y="493"/>
                    <a:pt x="227" y="493"/>
                    <a:pt x="244" y="493"/>
                  </a:cubicBezTo>
                  <a:lnTo>
                    <a:pt x="244" y="493"/>
                  </a:lnTo>
                  <a:cubicBezTo>
                    <a:pt x="244" y="493"/>
                    <a:pt x="244" y="493"/>
                    <a:pt x="244" y="493"/>
                  </a:cubicBezTo>
                  <a:close/>
                  <a:moveTo>
                    <a:pt x="667" y="543"/>
                  </a:moveTo>
                  <a:cubicBezTo>
                    <a:pt x="667" y="543"/>
                    <a:pt x="667" y="543"/>
                    <a:pt x="666" y="543"/>
                  </a:cubicBezTo>
                  <a:lnTo>
                    <a:pt x="666" y="543"/>
                  </a:lnTo>
                  <a:cubicBezTo>
                    <a:pt x="668" y="543"/>
                    <a:pt x="668" y="543"/>
                    <a:pt x="667" y="543"/>
                  </a:cubicBezTo>
                  <a:close/>
                  <a:moveTo>
                    <a:pt x="649" y="599"/>
                  </a:moveTo>
                  <a:cubicBezTo>
                    <a:pt x="652" y="599"/>
                    <a:pt x="653" y="599"/>
                    <a:pt x="651" y="600"/>
                  </a:cubicBezTo>
                  <a:lnTo>
                    <a:pt x="651" y="600"/>
                  </a:lnTo>
                  <a:cubicBezTo>
                    <a:pt x="654" y="599"/>
                    <a:pt x="654" y="599"/>
                    <a:pt x="649" y="599"/>
                  </a:cubicBezTo>
                  <a:close/>
                  <a:moveTo>
                    <a:pt x="198" y="610"/>
                  </a:moveTo>
                  <a:cubicBezTo>
                    <a:pt x="195" y="610"/>
                    <a:pt x="192" y="611"/>
                    <a:pt x="188" y="611"/>
                  </a:cubicBezTo>
                  <a:cubicBezTo>
                    <a:pt x="197" y="611"/>
                    <a:pt x="198" y="611"/>
                    <a:pt x="198" y="610"/>
                  </a:cubicBezTo>
                  <a:close/>
                  <a:moveTo>
                    <a:pt x="223" y="626"/>
                  </a:moveTo>
                  <a:cubicBezTo>
                    <a:pt x="223" y="626"/>
                    <a:pt x="224" y="626"/>
                    <a:pt x="224" y="626"/>
                  </a:cubicBezTo>
                  <a:lnTo>
                    <a:pt x="224" y="626"/>
                  </a:lnTo>
                  <a:cubicBezTo>
                    <a:pt x="224" y="626"/>
                    <a:pt x="224" y="626"/>
                    <a:pt x="224" y="626"/>
                  </a:cubicBezTo>
                  <a:lnTo>
                    <a:pt x="224" y="626"/>
                  </a:lnTo>
                  <a:cubicBezTo>
                    <a:pt x="224" y="626"/>
                    <a:pt x="224" y="626"/>
                    <a:pt x="223" y="626"/>
                  </a:cubicBezTo>
                  <a:close/>
                  <a:moveTo>
                    <a:pt x="337" y="1"/>
                  </a:moveTo>
                  <a:lnTo>
                    <a:pt x="337" y="1"/>
                  </a:lnTo>
                  <a:cubicBezTo>
                    <a:pt x="356" y="7"/>
                    <a:pt x="312" y="7"/>
                    <a:pt x="343" y="13"/>
                  </a:cubicBezTo>
                  <a:lnTo>
                    <a:pt x="387" y="19"/>
                  </a:lnTo>
                  <a:cubicBezTo>
                    <a:pt x="387" y="19"/>
                    <a:pt x="423" y="27"/>
                    <a:pt x="412" y="27"/>
                  </a:cubicBezTo>
                  <a:cubicBezTo>
                    <a:pt x="409" y="27"/>
                    <a:pt x="403" y="27"/>
                    <a:pt x="393" y="26"/>
                  </a:cubicBezTo>
                  <a:cubicBezTo>
                    <a:pt x="381" y="26"/>
                    <a:pt x="362" y="26"/>
                    <a:pt x="337" y="19"/>
                  </a:cubicBezTo>
                  <a:lnTo>
                    <a:pt x="337" y="19"/>
                  </a:lnTo>
                  <a:cubicBezTo>
                    <a:pt x="343" y="26"/>
                    <a:pt x="362" y="26"/>
                    <a:pt x="356" y="26"/>
                  </a:cubicBezTo>
                  <a:lnTo>
                    <a:pt x="312" y="22"/>
                  </a:lnTo>
                  <a:lnTo>
                    <a:pt x="312" y="22"/>
                  </a:lnTo>
                  <a:cubicBezTo>
                    <a:pt x="360" y="27"/>
                    <a:pt x="320" y="32"/>
                    <a:pt x="331" y="32"/>
                  </a:cubicBezTo>
                  <a:lnTo>
                    <a:pt x="318" y="32"/>
                  </a:lnTo>
                  <a:cubicBezTo>
                    <a:pt x="287" y="32"/>
                    <a:pt x="356" y="32"/>
                    <a:pt x="356" y="38"/>
                  </a:cubicBezTo>
                  <a:cubicBezTo>
                    <a:pt x="350" y="38"/>
                    <a:pt x="281" y="32"/>
                    <a:pt x="250" y="32"/>
                  </a:cubicBezTo>
                  <a:cubicBezTo>
                    <a:pt x="256" y="38"/>
                    <a:pt x="306" y="50"/>
                    <a:pt x="250" y="50"/>
                  </a:cubicBezTo>
                  <a:cubicBezTo>
                    <a:pt x="262" y="57"/>
                    <a:pt x="287" y="63"/>
                    <a:pt x="318" y="69"/>
                  </a:cubicBezTo>
                  <a:cubicBezTo>
                    <a:pt x="318" y="70"/>
                    <a:pt x="315" y="71"/>
                    <a:pt x="311" y="71"/>
                  </a:cubicBezTo>
                  <a:cubicBezTo>
                    <a:pt x="298" y="71"/>
                    <a:pt x="275" y="67"/>
                    <a:pt x="273" y="67"/>
                  </a:cubicBezTo>
                  <a:cubicBezTo>
                    <a:pt x="272" y="67"/>
                    <a:pt x="274" y="68"/>
                    <a:pt x="281" y="69"/>
                  </a:cubicBezTo>
                  <a:cubicBezTo>
                    <a:pt x="235" y="64"/>
                    <a:pt x="182" y="63"/>
                    <a:pt x="150" y="56"/>
                  </a:cubicBezTo>
                  <a:lnTo>
                    <a:pt x="150" y="56"/>
                  </a:lnTo>
                  <a:cubicBezTo>
                    <a:pt x="150" y="56"/>
                    <a:pt x="149" y="56"/>
                    <a:pt x="149" y="56"/>
                  </a:cubicBezTo>
                  <a:cubicBezTo>
                    <a:pt x="143" y="56"/>
                    <a:pt x="128" y="55"/>
                    <a:pt x="124" y="55"/>
                  </a:cubicBezTo>
                  <a:cubicBezTo>
                    <a:pt x="122" y="55"/>
                    <a:pt x="123" y="55"/>
                    <a:pt x="132" y="57"/>
                  </a:cubicBezTo>
                  <a:lnTo>
                    <a:pt x="82" y="57"/>
                  </a:lnTo>
                  <a:cubicBezTo>
                    <a:pt x="119" y="63"/>
                    <a:pt x="169" y="63"/>
                    <a:pt x="188" y="63"/>
                  </a:cubicBezTo>
                  <a:cubicBezTo>
                    <a:pt x="250" y="63"/>
                    <a:pt x="188" y="69"/>
                    <a:pt x="262" y="69"/>
                  </a:cubicBezTo>
                  <a:cubicBezTo>
                    <a:pt x="250" y="75"/>
                    <a:pt x="244" y="82"/>
                    <a:pt x="256" y="88"/>
                  </a:cubicBezTo>
                  <a:cubicBezTo>
                    <a:pt x="250" y="88"/>
                    <a:pt x="206" y="82"/>
                    <a:pt x="181" y="82"/>
                  </a:cubicBezTo>
                  <a:cubicBezTo>
                    <a:pt x="225" y="88"/>
                    <a:pt x="250" y="94"/>
                    <a:pt x="237" y="100"/>
                  </a:cubicBezTo>
                  <a:cubicBezTo>
                    <a:pt x="287" y="106"/>
                    <a:pt x="287" y="106"/>
                    <a:pt x="331" y="106"/>
                  </a:cubicBezTo>
                  <a:cubicBezTo>
                    <a:pt x="337" y="106"/>
                    <a:pt x="356" y="113"/>
                    <a:pt x="356" y="113"/>
                  </a:cubicBezTo>
                  <a:cubicBezTo>
                    <a:pt x="321" y="108"/>
                    <a:pt x="273" y="104"/>
                    <a:pt x="248" y="104"/>
                  </a:cubicBezTo>
                  <a:cubicBezTo>
                    <a:pt x="238" y="104"/>
                    <a:pt x="231" y="105"/>
                    <a:pt x="231" y="106"/>
                  </a:cubicBezTo>
                  <a:cubicBezTo>
                    <a:pt x="156" y="100"/>
                    <a:pt x="244" y="100"/>
                    <a:pt x="169" y="94"/>
                  </a:cubicBezTo>
                  <a:cubicBezTo>
                    <a:pt x="107" y="88"/>
                    <a:pt x="107" y="82"/>
                    <a:pt x="144" y="82"/>
                  </a:cubicBezTo>
                  <a:cubicBezTo>
                    <a:pt x="129" y="80"/>
                    <a:pt x="121" y="80"/>
                    <a:pt x="115" y="80"/>
                  </a:cubicBezTo>
                  <a:cubicBezTo>
                    <a:pt x="99" y="80"/>
                    <a:pt x="108" y="83"/>
                    <a:pt x="95" y="83"/>
                  </a:cubicBezTo>
                  <a:cubicBezTo>
                    <a:pt x="91" y="83"/>
                    <a:pt x="84" y="83"/>
                    <a:pt x="74" y="82"/>
                  </a:cubicBezTo>
                  <a:lnTo>
                    <a:pt x="74" y="82"/>
                  </a:lnTo>
                  <a:cubicBezTo>
                    <a:pt x="85" y="84"/>
                    <a:pt x="109" y="89"/>
                    <a:pt x="119" y="94"/>
                  </a:cubicBezTo>
                  <a:cubicBezTo>
                    <a:pt x="150" y="94"/>
                    <a:pt x="156" y="94"/>
                    <a:pt x="181" y="100"/>
                  </a:cubicBezTo>
                  <a:cubicBezTo>
                    <a:pt x="207" y="105"/>
                    <a:pt x="206" y="106"/>
                    <a:pt x="196" y="106"/>
                  </a:cubicBezTo>
                  <a:cubicBezTo>
                    <a:pt x="185" y="106"/>
                    <a:pt x="162" y="105"/>
                    <a:pt x="146" y="105"/>
                  </a:cubicBezTo>
                  <a:cubicBezTo>
                    <a:pt x="138" y="105"/>
                    <a:pt x="132" y="105"/>
                    <a:pt x="132" y="106"/>
                  </a:cubicBezTo>
                  <a:cubicBezTo>
                    <a:pt x="125" y="100"/>
                    <a:pt x="119" y="100"/>
                    <a:pt x="113" y="100"/>
                  </a:cubicBezTo>
                  <a:cubicBezTo>
                    <a:pt x="88" y="100"/>
                    <a:pt x="132" y="106"/>
                    <a:pt x="132" y="113"/>
                  </a:cubicBezTo>
                  <a:cubicBezTo>
                    <a:pt x="44" y="106"/>
                    <a:pt x="119" y="106"/>
                    <a:pt x="69" y="100"/>
                  </a:cubicBezTo>
                  <a:lnTo>
                    <a:pt x="7" y="94"/>
                  </a:lnTo>
                  <a:lnTo>
                    <a:pt x="7" y="94"/>
                  </a:lnTo>
                  <a:cubicBezTo>
                    <a:pt x="1" y="100"/>
                    <a:pt x="75" y="100"/>
                    <a:pt x="57" y="106"/>
                  </a:cubicBezTo>
                  <a:lnTo>
                    <a:pt x="26" y="106"/>
                  </a:lnTo>
                  <a:lnTo>
                    <a:pt x="44" y="113"/>
                  </a:lnTo>
                  <a:lnTo>
                    <a:pt x="119" y="113"/>
                  </a:lnTo>
                  <a:cubicBezTo>
                    <a:pt x="160" y="116"/>
                    <a:pt x="161" y="116"/>
                    <a:pt x="155" y="116"/>
                  </a:cubicBezTo>
                  <a:cubicBezTo>
                    <a:pt x="149" y="116"/>
                    <a:pt x="135" y="116"/>
                    <a:pt x="144" y="119"/>
                  </a:cubicBezTo>
                  <a:cubicBezTo>
                    <a:pt x="159" y="121"/>
                    <a:pt x="163" y="122"/>
                    <a:pt x="164" y="122"/>
                  </a:cubicBezTo>
                  <a:cubicBezTo>
                    <a:pt x="165" y="122"/>
                    <a:pt x="154" y="119"/>
                    <a:pt x="188" y="119"/>
                  </a:cubicBezTo>
                  <a:cubicBezTo>
                    <a:pt x="225" y="125"/>
                    <a:pt x="231" y="125"/>
                    <a:pt x="237" y="131"/>
                  </a:cubicBezTo>
                  <a:lnTo>
                    <a:pt x="156" y="131"/>
                  </a:lnTo>
                  <a:cubicBezTo>
                    <a:pt x="150" y="125"/>
                    <a:pt x="144" y="125"/>
                    <a:pt x="169" y="125"/>
                  </a:cubicBezTo>
                  <a:cubicBezTo>
                    <a:pt x="119" y="119"/>
                    <a:pt x="69" y="119"/>
                    <a:pt x="38" y="113"/>
                  </a:cubicBezTo>
                  <a:lnTo>
                    <a:pt x="38" y="113"/>
                  </a:lnTo>
                  <a:cubicBezTo>
                    <a:pt x="10" y="118"/>
                    <a:pt x="78" y="124"/>
                    <a:pt x="87" y="125"/>
                  </a:cubicBezTo>
                  <a:lnTo>
                    <a:pt x="87" y="125"/>
                  </a:lnTo>
                  <a:cubicBezTo>
                    <a:pt x="83" y="124"/>
                    <a:pt x="81" y="123"/>
                    <a:pt x="82" y="123"/>
                  </a:cubicBezTo>
                  <a:cubicBezTo>
                    <a:pt x="86" y="123"/>
                    <a:pt x="129" y="131"/>
                    <a:pt x="144" y="131"/>
                  </a:cubicBezTo>
                  <a:cubicBezTo>
                    <a:pt x="180" y="135"/>
                    <a:pt x="189" y="136"/>
                    <a:pt x="184" y="136"/>
                  </a:cubicBezTo>
                  <a:cubicBezTo>
                    <a:pt x="175" y="136"/>
                    <a:pt x="129" y="133"/>
                    <a:pt x="99" y="133"/>
                  </a:cubicBezTo>
                  <a:cubicBezTo>
                    <a:pt x="81" y="133"/>
                    <a:pt x="69" y="134"/>
                    <a:pt x="75" y="138"/>
                  </a:cubicBezTo>
                  <a:cubicBezTo>
                    <a:pt x="156" y="138"/>
                    <a:pt x="188" y="150"/>
                    <a:pt x="275" y="150"/>
                  </a:cubicBezTo>
                  <a:cubicBezTo>
                    <a:pt x="293" y="156"/>
                    <a:pt x="312" y="156"/>
                    <a:pt x="300" y="156"/>
                  </a:cubicBezTo>
                  <a:cubicBezTo>
                    <a:pt x="272" y="153"/>
                    <a:pt x="261" y="153"/>
                    <a:pt x="251" y="153"/>
                  </a:cubicBezTo>
                  <a:cubicBezTo>
                    <a:pt x="241" y="153"/>
                    <a:pt x="231" y="153"/>
                    <a:pt x="206" y="150"/>
                  </a:cubicBezTo>
                  <a:lnTo>
                    <a:pt x="206" y="156"/>
                  </a:lnTo>
                  <a:lnTo>
                    <a:pt x="138" y="144"/>
                  </a:lnTo>
                  <a:cubicBezTo>
                    <a:pt x="100" y="144"/>
                    <a:pt x="63" y="150"/>
                    <a:pt x="38" y="150"/>
                  </a:cubicBezTo>
                  <a:cubicBezTo>
                    <a:pt x="51" y="153"/>
                    <a:pt x="65" y="153"/>
                    <a:pt x="77" y="153"/>
                  </a:cubicBezTo>
                  <a:cubicBezTo>
                    <a:pt x="89" y="153"/>
                    <a:pt x="100" y="153"/>
                    <a:pt x="107" y="156"/>
                  </a:cubicBezTo>
                  <a:cubicBezTo>
                    <a:pt x="96" y="154"/>
                    <a:pt x="87" y="154"/>
                    <a:pt x="78" y="154"/>
                  </a:cubicBezTo>
                  <a:cubicBezTo>
                    <a:pt x="67" y="154"/>
                    <a:pt x="59" y="155"/>
                    <a:pt x="54" y="156"/>
                  </a:cubicBezTo>
                  <a:lnTo>
                    <a:pt x="54" y="156"/>
                  </a:lnTo>
                  <a:cubicBezTo>
                    <a:pt x="58" y="155"/>
                    <a:pt x="63" y="155"/>
                    <a:pt x="69" y="155"/>
                  </a:cubicBezTo>
                  <a:cubicBezTo>
                    <a:pt x="96" y="155"/>
                    <a:pt x="134" y="163"/>
                    <a:pt x="144" y="163"/>
                  </a:cubicBezTo>
                  <a:cubicBezTo>
                    <a:pt x="144" y="166"/>
                    <a:pt x="132" y="167"/>
                    <a:pt x="117" y="167"/>
                  </a:cubicBezTo>
                  <a:cubicBezTo>
                    <a:pt x="103" y="167"/>
                    <a:pt x="88" y="166"/>
                    <a:pt x="82" y="163"/>
                  </a:cubicBezTo>
                  <a:lnTo>
                    <a:pt x="32" y="156"/>
                  </a:lnTo>
                  <a:lnTo>
                    <a:pt x="32" y="156"/>
                  </a:lnTo>
                  <a:cubicBezTo>
                    <a:pt x="54" y="159"/>
                    <a:pt x="49" y="159"/>
                    <a:pt x="40" y="159"/>
                  </a:cubicBezTo>
                  <a:cubicBezTo>
                    <a:pt x="32" y="159"/>
                    <a:pt x="19" y="159"/>
                    <a:pt x="26" y="163"/>
                  </a:cubicBezTo>
                  <a:cubicBezTo>
                    <a:pt x="57" y="163"/>
                    <a:pt x="107" y="169"/>
                    <a:pt x="144" y="175"/>
                  </a:cubicBezTo>
                  <a:lnTo>
                    <a:pt x="125" y="175"/>
                  </a:lnTo>
                  <a:lnTo>
                    <a:pt x="94" y="169"/>
                  </a:lnTo>
                  <a:lnTo>
                    <a:pt x="94" y="169"/>
                  </a:lnTo>
                  <a:cubicBezTo>
                    <a:pt x="100" y="172"/>
                    <a:pt x="79" y="172"/>
                    <a:pt x="58" y="172"/>
                  </a:cubicBezTo>
                  <a:cubicBezTo>
                    <a:pt x="37" y="172"/>
                    <a:pt x="16" y="172"/>
                    <a:pt x="26" y="175"/>
                  </a:cubicBezTo>
                  <a:cubicBezTo>
                    <a:pt x="57" y="175"/>
                    <a:pt x="51" y="181"/>
                    <a:pt x="63" y="181"/>
                  </a:cubicBezTo>
                  <a:lnTo>
                    <a:pt x="32" y="181"/>
                  </a:lnTo>
                  <a:cubicBezTo>
                    <a:pt x="51" y="181"/>
                    <a:pt x="119" y="187"/>
                    <a:pt x="63" y="187"/>
                  </a:cubicBezTo>
                  <a:cubicBezTo>
                    <a:pt x="132" y="187"/>
                    <a:pt x="63" y="187"/>
                    <a:pt x="94" y="181"/>
                  </a:cubicBezTo>
                  <a:lnTo>
                    <a:pt x="94" y="181"/>
                  </a:lnTo>
                  <a:cubicBezTo>
                    <a:pt x="144" y="187"/>
                    <a:pt x="138" y="187"/>
                    <a:pt x="144" y="194"/>
                  </a:cubicBezTo>
                  <a:cubicBezTo>
                    <a:pt x="124" y="192"/>
                    <a:pt x="115" y="191"/>
                    <a:pt x="113" y="191"/>
                  </a:cubicBezTo>
                  <a:cubicBezTo>
                    <a:pt x="107" y="191"/>
                    <a:pt x="138" y="196"/>
                    <a:pt x="138" y="200"/>
                  </a:cubicBezTo>
                  <a:lnTo>
                    <a:pt x="132" y="200"/>
                  </a:lnTo>
                  <a:cubicBezTo>
                    <a:pt x="38" y="200"/>
                    <a:pt x="156" y="206"/>
                    <a:pt x="125" y="206"/>
                  </a:cubicBezTo>
                  <a:lnTo>
                    <a:pt x="44" y="206"/>
                  </a:lnTo>
                  <a:cubicBezTo>
                    <a:pt x="119" y="206"/>
                    <a:pt x="132" y="212"/>
                    <a:pt x="181" y="219"/>
                  </a:cubicBezTo>
                  <a:cubicBezTo>
                    <a:pt x="159" y="219"/>
                    <a:pt x="106" y="214"/>
                    <a:pt x="60" y="213"/>
                  </a:cubicBezTo>
                  <a:lnTo>
                    <a:pt x="60" y="213"/>
                  </a:lnTo>
                  <a:cubicBezTo>
                    <a:pt x="55" y="213"/>
                    <a:pt x="28" y="214"/>
                    <a:pt x="75" y="219"/>
                  </a:cubicBezTo>
                  <a:cubicBezTo>
                    <a:pt x="99" y="219"/>
                    <a:pt x="117" y="219"/>
                    <a:pt x="145" y="224"/>
                  </a:cubicBezTo>
                  <a:lnTo>
                    <a:pt x="145" y="224"/>
                  </a:lnTo>
                  <a:cubicBezTo>
                    <a:pt x="140" y="223"/>
                    <a:pt x="132" y="222"/>
                    <a:pt x="123" y="222"/>
                  </a:cubicBezTo>
                  <a:cubicBezTo>
                    <a:pt x="114" y="222"/>
                    <a:pt x="105" y="223"/>
                    <a:pt x="94" y="225"/>
                  </a:cubicBezTo>
                  <a:cubicBezTo>
                    <a:pt x="102" y="225"/>
                    <a:pt x="130" y="228"/>
                    <a:pt x="153" y="228"/>
                  </a:cubicBezTo>
                  <a:cubicBezTo>
                    <a:pt x="165" y="228"/>
                    <a:pt x="175" y="227"/>
                    <a:pt x="181" y="225"/>
                  </a:cubicBezTo>
                  <a:lnTo>
                    <a:pt x="181" y="225"/>
                  </a:lnTo>
                  <a:cubicBezTo>
                    <a:pt x="163" y="231"/>
                    <a:pt x="228" y="237"/>
                    <a:pt x="190" y="237"/>
                  </a:cubicBezTo>
                  <a:lnTo>
                    <a:pt x="190" y="237"/>
                  </a:lnTo>
                  <a:cubicBezTo>
                    <a:pt x="180" y="237"/>
                    <a:pt x="170" y="236"/>
                    <a:pt x="162" y="236"/>
                  </a:cubicBezTo>
                  <a:lnTo>
                    <a:pt x="162" y="236"/>
                  </a:lnTo>
                  <a:cubicBezTo>
                    <a:pt x="166" y="237"/>
                    <a:pt x="173" y="237"/>
                    <a:pt x="188" y="237"/>
                  </a:cubicBezTo>
                  <a:cubicBezTo>
                    <a:pt x="189" y="237"/>
                    <a:pt x="190" y="237"/>
                    <a:pt x="190" y="237"/>
                  </a:cubicBezTo>
                  <a:lnTo>
                    <a:pt x="190" y="237"/>
                  </a:lnTo>
                  <a:cubicBezTo>
                    <a:pt x="220" y="239"/>
                    <a:pt x="253" y="240"/>
                    <a:pt x="262" y="244"/>
                  </a:cubicBezTo>
                  <a:cubicBezTo>
                    <a:pt x="287" y="244"/>
                    <a:pt x="362" y="250"/>
                    <a:pt x="387" y="250"/>
                  </a:cubicBezTo>
                  <a:cubicBezTo>
                    <a:pt x="381" y="252"/>
                    <a:pt x="376" y="253"/>
                    <a:pt x="370" y="253"/>
                  </a:cubicBezTo>
                  <a:cubicBezTo>
                    <a:pt x="359" y="253"/>
                    <a:pt x="343" y="250"/>
                    <a:pt x="306" y="250"/>
                  </a:cubicBezTo>
                  <a:lnTo>
                    <a:pt x="312" y="250"/>
                  </a:lnTo>
                  <a:cubicBezTo>
                    <a:pt x="237" y="250"/>
                    <a:pt x="188" y="237"/>
                    <a:pt x="125" y="237"/>
                  </a:cubicBezTo>
                  <a:lnTo>
                    <a:pt x="150" y="244"/>
                  </a:lnTo>
                  <a:cubicBezTo>
                    <a:pt x="132" y="244"/>
                    <a:pt x="88" y="237"/>
                    <a:pt x="69" y="237"/>
                  </a:cubicBezTo>
                  <a:cubicBezTo>
                    <a:pt x="125" y="244"/>
                    <a:pt x="82" y="250"/>
                    <a:pt x="94" y="250"/>
                  </a:cubicBezTo>
                  <a:cubicBezTo>
                    <a:pt x="108" y="250"/>
                    <a:pt x="112" y="249"/>
                    <a:pt x="112" y="248"/>
                  </a:cubicBezTo>
                  <a:lnTo>
                    <a:pt x="112" y="248"/>
                  </a:lnTo>
                  <a:cubicBezTo>
                    <a:pt x="114" y="249"/>
                    <a:pt x="116" y="249"/>
                    <a:pt x="119" y="250"/>
                  </a:cubicBezTo>
                  <a:cubicBezTo>
                    <a:pt x="132" y="250"/>
                    <a:pt x="206" y="256"/>
                    <a:pt x="175" y="256"/>
                  </a:cubicBezTo>
                  <a:lnTo>
                    <a:pt x="88" y="256"/>
                  </a:lnTo>
                  <a:cubicBezTo>
                    <a:pt x="82" y="268"/>
                    <a:pt x="88" y="287"/>
                    <a:pt x="194" y="300"/>
                  </a:cubicBezTo>
                  <a:cubicBezTo>
                    <a:pt x="150" y="300"/>
                    <a:pt x="144" y="300"/>
                    <a:pt x="113" y="306"/>
                  </a:cubicBezTo>
                  <a:lnTo>
                    <a:pt x="169" y="306"/>
                  </a:lnTo>
                  <a:lnTo>
                    <a:pt x="113" y="312"/>
                  </a:lnTo>
                  <a:cubicBezTo>
                    <a:pt x="82" y="312"/>
                    <a:pt x="132" y="318"/>
                    <a:pt x="163" y="325"/>
                  </a:cubicBezTo>
                  <a:lnTo>
                    <a:pt x="169" y="325"/>
                  </a:lnTo>
                  <a:lnTo>
                    <a:pt x="132" y="331"/>
                  </a:lnTo>
                  <a:lnTo>
                    <a:pt x="163" y="331"/>
                  </a:lnTo>
                  <a:cubicBezTo>
                    <a:pt x="188" y="331"/>
                    <a:pt x="175" y="337"/>
                    <a:pt x="119" y="337"/>
                  </a:cubicBezTo>
                  <a:lnTo>
                    <a:pt x="156" y="337"/>
                  </a:lnTo>
                  <a:cubicBezTo>
                    <a:pt x="125" y="337"/>
                    <a:pt x="119" y="349"/>
                    <a:pt x="144" y="356"/>
                  </a:cubicBezTo>
                  <a:cubicBezTo>
                    <a:pt x="156" y="349"/>
                    <a:pt x="175" y="349"/>
                    <a:pt x="212" y="349"/>
                  </a:cubicBezTo>
                  <a:cubicBezTo>
                    <a:pt x="275" y="349"/>
                    <a:pt x="200" y="349"/>
                    <a:pt x="237" y="356"/>
                  </a:cubicBezTo>
                  <a:lnTo>
                    <a:pt x="175" y="356"/>
                  </a:lnTo>
                  <a:cubicBezTo>
                    <a:pt x="94" y="362"/>
                    <a:pt x="156" y="368"/>
                    <a:pt x="138" y="381"/>
                  </a:cubicBezTo>
                  <a:lnTo>
                    <a:pt x="175" y="381"/>
                  </a:lnTo>
                  <a:cubicBezTo>
                    <a:pt x="113" y="387"/>
                    <a:pt x="181" y="393"/>
                    <a:pt x="150" y="399"/>
                  </a:cubicBezTo>
                  <a:cubicBezTo>
                    <a:pt x="181" y="399"/>
                    <a:pt x="250" y="399"/>
                    <a:pt x="256" y="406"/>
                  </a:cubicBezTo>
                  <a:cubicBezTo>
                    <a:pt x="306" y="406"/>
                    <a:pt x="181" y="406"/>
                    <a:pt x="150" y="412"/>
                  </a:cubicBezTo>
                  <a:cubicBezTo>
                    <a:pt x="175" y="412"/>
                    <a:pt x="175" y="418"/>
                    <a:pt x="175" y="418"/>
                  </a:cubicBezTo>
                  <a:lnTo>
                    <a:pt x="169" y="418"/>
                  </a:lnTo>
                  <a:cubicBezTo>
                    <a:pt x="200" y="418"/>
                    <a:pt x="212" y="418"/>
                    <a:pt x="188" y="424"/>
                  </a:cubicBezTo>
                  <a:cubicBezTo>
                    <a:pt x="181" y="424"/>
                    <a:pt x="150" y="430"/>
                    <a:pt x="150" y="430"/>
                  </a:cubicBezTo>
                  <a:cubicBezTo>
                    <a:pt x="200" y="430"/>
                    <a:pt x="169" y="437"/>
                    <a:pt x="212" y="437"/>
                  </a:cubicBezTo>
                  <a:lnTo>
                    <a:pt x="237" y="437"/>
                  </a:lnTo>
                  <a:lnTo>
                    <a:pt x="213" y="443"/>
                  </a:lnTo>
                  <a:lnTo>
                    <a:pt x="213" y="443"/>
                  </a:lnTo>
                  <a:cubicBezTo>
                    <a:pt x="213" y="443"/>
                    <a:pt x="212" y="443"/>
                    <a:pt x="212" y="443"/>
                  </a:cubicBezTo>
                  <a:lnTo>
                    <a:pt x="212" y="443"/>
                  </a:lnTo>
                  <a:cubicBezTo>
                    <a:pt x="212" y="443"/>
                    <a:pt x="212" y="443"/>
                    <a:pt x="212" y="443"/>
                  </a:cubicBezTo>
                  <a:lnTo>
                    <a:pt x="213" y="443"/>
                  </a:lnTo>
                  <a:lnTo>
                    <a:pt x="213" y="443"/>
                  </a:lnTo>
                  <a:cubicBezTo>
                    <a:pt x="220" y="443"/>
                    <a:pt x="226" y="443"/>
                    <a:pt x="231" y="443"/>
                  </a:cubicBezTo>
                  <a:cubicBezTo>
                    <a:pt x="256" y="443"/>
                    <a:pt x="219" y="443"/>
                    <a:pt x="200" y="449"/>
                  </a:cubicBezTo>
                  <a:lnTo>
                    <a:pt x="206" y="449"/>
                  </a:lnTo>
                  <a:cubicBezTo>
                    <a:pt x="200" y="449"/>
                    <a:pt x="212" y="455"/>
                    <a:pt x="169" y="455"/>
                  </a:cubicBezTo>
                  <a:cubicBezTo>
                    <a:pt x="194" y="462"/>
                    <a:pt x="188" y="462"/>
                    <a:pt x="206" y="462"/>
                  </a:cubicBezTo>
                  <a:cubicBezTo>
                    <a:pt x="217" y="462"/>
                    <a:pt x="223" y="457"/>
                    <a:pt x="244" y="456"/>
                  </a:cubicBezTo>
                  <a:lnTo>
                    <a:pt x="244" y="456"/>
                  </a:lnTo>
                  <a:cubicBezTo>
                    <a:pt x="255" y="462"/>
                    <a:pt x="238" y="462"/>
                    <a:pt x="281" y="462"/>
                  </a:cubicBezTo>
                  <a:lnTo>
                    <a:pt x="225" y="462"/>
                  </a:lnTo>
                  <a:cubicBezTo>
                    <a:pt x="256" y="462"/>
                    <a:pt x="256" y="468"/>
                    <a:pt x="262" y="468"/>
                  </a:cubicBezTo>
                  <a:cubicBezTo>
                    <a:pt x="241" y="471"/>
                    <a:pt x="217" y="471"/>
                    <a:pt x="198" y="471"/>
                  </a:cubicBezTo>
                  <a:cubicBezTo>
                    <a:pt x="178" y="471"/>
                    <a:pt x="163" y="471"/>
                    <a:pt x="156" y="474"/>
                  </a:cubicBezTo>
                  <a:lnTo>
                    <a:pt x="206" y="480"/>
                  </a:lnTo>
                  <a:lnTo>
                    <a:pt x="169" y="480"/>
                  </a:lnTo>
                  <a:cubicBezTo>
                    <a:pt x="144" y="493"/>
                    <a:pt x="300" y="487"/>
                    <a:pt x="256" y="493"/>
                  </a:cubicBezTo>
                  <a:cubicBezTo>
                    <a:pt x="252" y="493"/>
                    <a:pt x="247" y="493"/>
                    <a:pt x="244" y="493"/>
                  </a:cubicBezTo>
                  <a:lnTo>
                    <a:pt x="244" y="493"/>
                  </a:lnTo>
                  <a:cubicBezTo>
                    <a:pt x="233" y="494"/>
                    <a:pt x="224" y="495"/>
                    <a:pt x="216" y="496"/>
                  </a:cubicBezTo>
                  <a:lnTo>
                    <a:pt x="216" y="496"/>
                  </a:lnTo>
                  <a:cubicBezTo>
                    <a:pt x="214" y="496"/>
                    <a:pt x="211" y="496"/>
                    <a:pt x="208" y="496"/>
                  </a:cubicBezTo>
                  <a:cubicBezTo>
                    <a:pt x="201" y="496"/>
                    <a:pt x="195" y="496"/>
                    <a:pt x="209" y="493"/>
                  </a:cubicBezTo>
                  <a:lnTo>
                    <a:pt x="209" y="493"/>
                  </a:lnTo>
                  <a:cubicBezTo>
                    <a:pt x="198" y="494"/>
                    <a:pt x="191" y="496"/>
                    <a:pt x="181" y="499"/>
                  </a:cubicBezTo>
                  <a:lnTo>
                    <a:pt x="198" y="499"/>
                  </a:lnTo>
                  <a:cubicBezTo>
                    <a:pt x="154" y="508"/>
                    <a:pt x="209" y="514"/>
                    <a:pt x="163" y="524"/>
                  </a:cubicBezTo>
                  <a:cubicBezTo>
                    <a:pt x="175" y="523"/>
                    <a:pt x="183" y="522"/>
                    <a:pt x="189" y="522"/>
                  </a:cubicBezTo>
                  <a:cubicBezTo>
                    <a:pt x="210" y="522"/>
                    <a:pt x="186" y="530"/>
                    <a:pt x="206" y="530"/>
                  </a:cubicBezTo>
                  <a:cubicBezTo>
                    <a:pt x="138" y="530"/>
                    <a:pt x="219" y="530"/>
                    <a:pt x="175" y="536"/>
                  </a:cubicBezTo>
                  <a:lnTo>
                    <a:pt x="244" y="530"/>
                  </a:lnTo>
                  <a:lnTo>
                    <a:pt x="244" y="530"/>
                  </a:lnTo>
                  <a:cubicBezTo>
                    <a:pt x="206" y="536"/>
                    <a:pt x="343" y="530"/>
                    <a:pt x="269" y="543"/>
                  </a:cubicBezTo>
                  <a:lnTo>
                    <a:pt x="206" y="543"/>
                  </a:lnTo>
                  <a:cubicBezTo>
                    <a:pt x="132" y="549"/>
                    <a:pt x="269" y="549"/>
                    <a:pt x="188" y="555"/>
                  </a:cubicBezTo>
                  <a:cubicBezTo>
                    <a:pt x="204" y="555"/>
                    <a:pt x="229" y="552"/>
                    <a:pt x="251" y="552"/>
                  </a:cubicBezTo>
                  <a:cubicBezTo>
                    <a:pt x="262" y="552"/>
                    <a:pt x="273" y="553"/>
                    <a:pt x="281" y="555"/>
                  </a:cubicBezTo>
                  <a:cubicBezTo>
                    <a:pt x="250" y="555"/>
                    <a:pt x="219" y="567"/>
                    <a:pt x="206" y="567"/>
                  </a:cubicBezTo>
                  <a:lnTo>
                    <a:pt x="188" y="567"/>
                  </a:lnTo>
                  <a:cubicBezTo>
                    <a:pt x="169" y="574"/>
                    <a:pt x="200" y="574"/>
                    <a:pt x="225" y="580"/>
                  </a:cubicBezTo>
                  <a:cubicBezTo>
                    <a:pt x="175" y="580"/>
                    <a:pt x="200" y="586"/>
                    <a:pt x="175" y="592"/>
                  </a:cubicBezTo>
                  <a:cubicBezTo>
                    <a:pt x="225" y="592"/>
                    <a:pt x="179" y="600"/>
                    <a:pt x="200" y="600"/>
                  </a:cubicBezTo>
                  <a:cubicBezTo>
                    <a:pt x="206" y="600"/>
                    <a:pt x="215" y="600"/>
                    <a:pt x="231" y="599"/>
                  </a:cubicBezTo>
                  <a:lnTo>
                    <a:pt x="287" y="599"/>
                  </a:lnTo>
                  <a:lnTo>
                    <a:pt x="231" y="605"/>
                  </a:lnTo>
                  <a:cubicBezTo>
                    <a:pt x="183" y="605"/>
                    <a:pt x="197" y="608"/>
                    <a:pt x="198" y="610"/>
                  </a:cubicBezTo>
                  <a:lnTo>
                    <a:pt x="198" y="610"/>
                  </a:lnTo>
                  <a:cubicBezTo>
                    <a:pt x="201" y="609"/>
                    <a:pt x="203" y="609"/>
                    <a:pt x="205" y="609"/>
                  </a:cubicBezTo>
                  <a:cubicBezTo>
                    <a:pt x="213" y="609"/>
                    <a:pt x="204" y="613"/>
                    <a:pt x="211" y="613"/>
                  </a:cubicBezTo>
                  <a:cubicBezTo>
                    <a:pt x="213" y="613"/>
                    <a:pt x="217" y="612"/>
                    <a:pt x="225" y="611"/>
                  </a:cubicBezTo>
                  <a:lnTo>
                    <a:pt x="244" y="611"/>
                  </a:lnTo>
                  <a:cubicBezTo>
                    <a:pt x="250" y="614"/>
                    <a:pt x="256" y="614"/>
                    <a:pt x="262" y="614"/>
                  </a:cubicBezTo>
                  <a:cubicBezTo>
                    <a:pt x="267" y="614"/>
                    <a:pt x="272" y="614"/>
                    <a:pt x="275" y="617"/>
                  </a:cubicBezTo>
                  <a:cubicBezTo>
                    <a:pt x="279" y="617"/>
                    <a:pt x="250" y="620"/>
                    <a:pt x="232" y="620"/>
                  </a:cubicBezTo>
                  <a:cubicBezTo>
                    <a:pt x="223" y="620"/>
                    <a:pt x="217" y="619"/>
                    <a:pt x="219" y="617"/>
                  </a:cubicBezTo>
                  <a:lnTo>
                    <a:pt x="219" y="617"/>
                  </a:lnTo>
                  <a:cubicBezTo>
                    <a:pt x="191" y="622"/>
                    <a:pt x="211" y="623"/>
                    <a:pt x="223" y="626"/>
                  </a:cubicBezTo>
                  <a:lnTo>
                    <a:pt x="223" y="626"/>
                  </a:lnTo>
                  <a:cubicBezTo>
                    <a:pt x="221" y="625"/>
                    <a:pt x="224" y="624"/>
                    <a:pt x="237" y="624"/>
                  </a:cubicBezTo>
                  <a:cubicBezTo>
                    <a:pt x="231" y="625"/>
                    <a:pt x="227" y="625"/>
                    <a:pt x="224" y="626"/>
                  </a:cubicBezTo>
                  <a:lnTo>
                    <a:pt x="224" y="626"/>
                  </a:lnTo>
                  <a:cubicBezTo>
                    <a:pt x="227" y="627"/>
                    <a:pt x="229" y="627"/>
                    <a:pt x="230" y="628"/>
                  </a:cubicBezTo>
                  <a:lnTo>
                    <a:pt x="230" y="628"/>
                  </a:lnTo>
                  <a:cubicBezTo>
                    <a:pt x="227" y="628"/>
                    <a:pt x="225" y="627"/>
                    <a:pt x="224" y="626"/>
                  </a:cubicBezTo>
                  <a:lnTo>
                    <a:pt x="224" y="626"/>
                  </a:lnTo>
                  <a:cubicBezTo>
                    <a:pt x="215" y="629"/>
                    <a:pt x="218" y="630"/>
                    <a:pt x="217" y="632"/>
                  </a:cubicBezTo>
                  <a:lnTo>
                    <a:pt x="217" y="632"/>
                  </a:lnTo>
                  <a:cubicBezTo>
                    <a:pt x="213" y="632"/>
                    <a:pt x="213" y="633"/>
                    <a:pt x="216" y="633"/>
                  </a:cubicBezTo>
                  <a:lnTo>
                    <a:pt x="216" y="633"/>
                  </a:lnTo>
                  <a:cubicBezTo>
                    <a:pt x="214" y="634"/>
                    <a:pt x="212" y="635"/>
                    <a:pt x="206" y="636"/>
                  </a:cubicBezTo>
                  <a:lnTo>
                    <a:pt x="231" y="636"/>
                  </a:lnTo>
                  <a:cubicBezTo>
                    <a:pt x="188" y="648"/>
                    <a:pt x="231" y="655"/>
                    <a:pt x="256" y="655"/>
                  </a:cubicBezTo>
                  <a:lnTo>
                    <a:pt x="237" y="655"/>
                  </a:lnTo>
                  <a:cubicBezTo>
                    <a:pt x="244" y="658"/>
                    <a:pt x="255" y="658"/>
                    <a:pt x="261" y="658"/>
                  </a:cubicBezTo>
                  <a:cubicBezTo>
                    <a:pt x="267" y="658"/>
                    <a:pt x="269" y="658"/>
                    <a:pt x="256" y="661"/>
                  </a:cubicBezTo>
                  <a:cubicBezTo>
                    <a:pt x="275" y="661"/>
                    <a:pt x="225" y="667"/>
                    <a:pt x="225" y="667"/>
                  </a:cubicBezTo>
                  <a:lnTo>
                    <a:pt x="262" y="667"/>
                  </a:lnTo>
                  <a:cubicBezTo>
                    <a:pt x="194" y="680"/>
                    <a:pt x="306" y="673"/>
                    <a:pt x="262" y="686"/>
                  </a:cubicBezTo>
                  <a:cubicBezTo>
                    <a:pt x="265" y="685"/>
                    <a:pt x="263" y="684"/>
                    <a:pt x="259" y="684"/>
                  </a:cubicBezTo>
                  <a:cubicBezTo>
                    <a:pt x="251" y="684"/>
                    <a:pt x="234" y="686"/>
                    <a:pt x="223" y="687"/>
                  </a:cubicBezTo>
                  <a:lnTo>
                    <a:pt x="223" y="687"/>
                  </a:lnTo>
                  <a:cubicBezTo>
                    <a:pt x="222" y="687"/>
                    <a:pt x="220" y="686"/>
                    <a:pt x="219" y="686"/>
                  </a:cubicBezTo>
                  <a:cubicBezTo>
                    <a:pt x="212" y="687"/>
                    <a:pt x="211" y="688"/>
                    <a:pt x="213" y="688"/>
                  </a:cubicBezTo>
                  <a:cubicBezTo>
                    <a:pt x="214" y="688"/>
                    <a:pt x="218" y="687"/>
                    <a:pt x="223" y="687"/>
                  </a:cubicBezTo>
                  <a:lnTo>
                    <a:pt x="223" y="687"/>
                  </a:lnTo>
                  <a:cubicBezTo>
                    <a:pt x="245" y="692"/>
                    <a:pt x="259" y="692"/>
                    <a:pt x="312" y="692"/>
                  </a:cubicBezTo>
                  <a:cubicBezTo>
                    <a:pt x="293" y="692"/>
                    <a:pt x="275" y="698"/>
                    <a:pt x="262" y="698"/>
                  </a:cubicBezTo>
                  <a:cubicBezTo>
                    <a:pt x="262" y="698"/>
                    <a:pt x="268" y="701"/>
                    <a:pt x="284" y="701"/>
                  </a:cubicBezTo>
                  <a:cubicBezTo>
                    <a:pt x="293" y="701"/>
                    <a:pt x="304" y="700"/>
                    <a:pt x="318" y="698"/>
                  </a:cubicBezTo>
                  <a:cubicBezTo>
                    <a:pt x="325" y="696"/>
                    <a:pt x="324" y="696"/>
                    <a:pt x="320" y="696"/>
                  </a:cubicBezTo>
                  <a:cubicBezTo>
                    <a:pt x="313" y="696"/>
                    <a:pt x="293" y="698"/>
                    <a:pt x="293" y="698"/>
                  </a:cubicBezTo>
                  <a:cubicBezTo>
                    <a:pt x="312" y="695"/>
                    <a:pt x="331" y="694"/>
                    <a:pt x="344" y="694"/>
                  </a:cubicBezTo>
                  <a:cubicBezTo>
                    <a:pt x="357" y="694"/>
                    <a:pt x="365" y="695"/>
                    <a:pt x="362" y="698"/>
                  </a:cubicBezTo>
                  <a:lnTo>
                    <a:pt x="381" y="698"/>
                  </a:lnTo>
                  <a:cubicBezTo>
                    <a:pt x="368" y="701"/>
                    <a:pt x="365" y="701"/>
                    <a:pt x="361" y="701"/>
                  </a:cubicBezTo>
                  <a:cubicBezTo>
                    <a:pt x="357" y="701"/>
                    <a:pt x="353" y="701"/>
                    <a:pt x="337" y="705"/>
                  </a:cubicBezTo>
                  <a:cubicBezTo>
                    <a:pt x="275" y="711"/>
                    <a:pt x="300" y="717"/>
                    <a:pt x="293" y="717"/>
                  </a:cubicBezTo>
                  <a:lnTo>
                    <a:pt x="337" y="717"/>
                  </a:lnTo>
                  <a:cubicBezTo>
                    <a:pt x="350" y="717"/>
                    <a:pt x="300" y="723"/>
                    <a:pt x="300" y="723"/>
                  </a:cubicBezTo>
                  <a:lnTo>
                    <a:pt x="423" y="717"/>
                  </a:lnTo>
                  <a:lnTo>
                    <a:pt x="423" y="717"/>
                  </a:lnTo>
                  <a:cubicBezTo>
                    <a:pt x="404" y="719"/>
                    <a:pt x="365" y="723"/>
                    <a:pt x="343" y="723"/>
                  </a:cubicBezTo>
                  <a:cubicBezTo>
                    <a:pt x="345" y="725"/>
                    <a:pt x="356" y="726"/>
                    <a:pt x="370" y="726"/>
                  </a:cubicBezTo>
                  <a:cubicBezTo>
                    <a:pt x="399" y="726"/>
                    <a:pt x="445" y="723"/>
                    <a:pt x="474" y="723"/>
                  </a:cubicBezTo>
                  <a:cubicBezTo>
                    <a:pt x="462" y="723"/>
                    <a:pt x="487" y="729"/>
                    <a:pt x="493" y="729"/>
                  </a:cubicBezTo>
                  <a:cubicBezTo>
                    <a:pt x="480" y="732"/>
                    <a:pt x="476" y="732"/>
                    <a:pt x="475" y="732"/>
                  </a:cubicBezTo>
                  <a:cubicBezTo>
                    <a:pt x="473" y="732"/>
                    <a:pt x="485" y="729"/>
                    <a:pt x="468" y="729"/>
                  </a:cubicBezTo>
                  <a:lnTo>
                    <a:pt x="424" y="736"/>
                  </a:lnTo>
                  <a:cubicBezTo>
                    <a:pt x="418" y="736"/>
                    <a:pt x="362" y="748"/>
                    <a:pt x="337" y="748"/>
                  </a:cubicBezTo>
                  <a:cubicBezTo>
                    <a:pt x="362" y="748"/>
                    <a:pt x="337" y="761"/>
                    <a:pt x="325" y="767"/>
                  </a:cubicBezTo>
                  <a:cubicBezTo>
                    <a:pt x="354" y="760"/>
                    <a:pt x="366" y="758"/>
                    <a:pt x="374" y="758"/>
                  </a:cubicBezTo>
                  <a:cubicBezTo>
                    <a:pt x="380" y="758"/>
                    <a:pt x="384" y="759"/>
                    <a:pt x="392" y="759"/>
                  </a:cubicBezTo>
                  <a:cubicBezTo>
                    <a:pt x="399" y="759"/>
                    <a:pt x="410" y="758"/>
                    <a:pt x="431" y="754"/>
                  </a:cubicBezTo>
                  <a:lnTo>
                    <a:pt x="431" y="754"/>
                  </a:lnTo>
                  <a:cubicBezTo>
                    <a:pt x="443" y="761"/>
                    <a:pt x="374" y="767"/>
                    <a:pt x="362" y="767"/>
                  </a:cubicBezTo>
                  <a:cubicBezTo>
                    <a:pt x="387" y="773"/>
                    <a:pt x="368" y="779"/>
                    <a:pt x="381" y="786"/>
                  </a:cubicBezTo>
                  <a:lnTo>
                    <a:pt x="362" y="786"/>
                  </a:lnTo>
                  <a:cubicBezTo>
                    <a:pt x="382" y="786"/>
                    <a:pt x="374" y="794"/>
                    <a:pt x="402" y="794"/>
                  </a:cubicBezTo>
                  <a:cubicBezTo>
                    <a:pt x="407" y="794"/>
                    <a:pt x="413" y="793"/>
                    <a:pt x="421" y="793"/>
                  </a:cubicBezTo>
                  <a:lnTo>
                    <a:pt x="421" y="793"/>
                  </a:lnTo>
                  <a:cubicBezTo>
                    <a:pt x="410" y="794"/>
                    <a:pt x="398" y="798"/>
                    <a:pt x="393" y="798"/>
                  </a:cubicBezTo>
                  <a:cubicBezTo>
                    <a:pt x="389" y="799"/>
                    <a:pt x="389" y="799"/>
                    <a:pt x="390" y="799"/>
                  </a:cubicBezTo>
                  <a:cubicBezTo>
                    <a:pt x="396" y="799"/>
                    <a:pt x="434" y="794"/>
                    <a:pt x="444" y="794"/>
                  </a:cubicBezTo>
                  <a:cubicBezTo>
                    <a:pt x="449" y="794"/>
                    <a:pt x="448" y="795"/>
                    <a:pt x="437" y="798"/>
                  </a:cubicBezTo>
                  <a:lnTo>
                    <a:pt x="406" y="798"/>
                  </a:lnTo>
                  <a:cubicBezTo>
                    <a:pt x="437" y="798"/>
                    <a:pt x="374" y="810"/>
                    <a:pt x="431" y="810"/>
                  </a:cubicBezTo>
                  <a:lnTo>
                    <a:pt x="393" y="810"/>
                  </a:lnTo>
                  <a:cubicBezTo>
                    <a:pt x="406" y="810"/>
                    <a:pt x="399" y="817"/>
                    <a:pt x="449" y="817"/>
                  </a:cubicBezTo>
                  <a:cubicBezTo>
                    <a:pt x="424" y="817"/>
                    <a:pt x="406" y="823"/>
                    <a:pt x="393" y="823"/>
                  </a:cubicBezTo>
                  <a:cubicBezTo>
                    <a:pt x="388" y="824"/>
                    <a:pt x="388" y="825"/>
                    <a:pt x="390" y="825"/>
                  </a:cubicBezTo>
                  <a:cubicBezTo>
                    <a:pt x="397" y="825"/>
                    <a:pt x="426" y="821"/>
                    <a:pt x="433" y="821"/>
                  </a:cubicBezTo>
                  <a:cubicBezTo>
                    <a:pt x="436" y="821"/>
                    <a:pt x="436" y="822"/>
                    <a:pt x="431" y="823"/>
                  </a:cubicBezTo>
                  <a:cubicBezTo>
                    <a:pt x="431" y="823"/>
                    <a:pt x="399" y="829"/>
                    <a:pt x="399" y="829"/>
                  </a:cubicBezTo>
                  <a:lnTo>
                    <a:pt x="443" y="829"/>
                  </a:lnTo>
                  <a:cubicBezTo>
                    <a:pt x="418" y="835"/>
                    <a:pt x="412" y="835"/>
                    <a:pt x="387" y="842"/>
                  </a:cubicBezTo>
                  <a:cubicBezTo>
                    <a:pt x="393" y="860"/>
                    <a:pt x="387" y="885"/>
                    <a:pt x="449" y="891"/>
                  </a:cubicBezTo>
                  <a:cubicBezTo>
                    <a:pt x="415" y="898"/>
                    <a:pt x="404" y="898"/>
                    <a:pt x="395" y="898"/>
                  </a:cubicBezTo>
                  <a:cubicBezTo>
                    <a:pt x="387" y="898"/>
                    <a:pt x="381" y="898"/>
                    <a:pt x="356" y="904"/>
                  </a:cubicBezTo>
                  <a:cubicBezTo>
                    <a:pt x="377" y="900"/>
                    <a:pt x="386" y="898"/>
                    <a:pt x="389" y="898"/>
                  </a:cubicBezTo>
                  <a:cubicBezTo>
                    <a:pt x="396" y="898"/>
                    <a:pt x="381" y="904"/>
                    <a:pt x="393" y="904"/>
                  </a:cubicBezTo>
                  <a:lnTo>
                    <a:pt x="387" y="904"/>
                  </a:lnTo>
                  <a:cubicBezTo>
                    <a:pt x="399" y="904"/>
                    <a:pt x="362" y="916"/>
                    <a:pt x="381" y="916"/>
                  </a:cubicBezTo>
                  <a:lnTo>
                    <a:pt x="399" y="910"/>
                  </a:lnTo>
                  <a:cubicBezTo>
                    <a:pt x="427" y="910"/>
                    <a:pt x="371" y="921"/>
                    <a:pt x="373" y="921"/>
                  </a:cubicBezTo>
                  <a:cubicBezTo>
                    <a:pt x="374" y="921"/>
                    <a:pt x="381" y="919"/>
                    <a:pt x="399" y="916"/>
                  </a:cubicBezTo>
                  <a:lnTo>
                    <a:pt x="399" y="916"/>
                  </a:lnTo>
                  <a:lnTo>
                    <a:pt x="356" y="929"/>
                  </a:lnTo>
                  <a:cubicBezTo>
                    <a:pt x="374" y="926"/>
                    <a:pt x="381" y="924"/>
                    <a:pt x="383" y="924"/>
                  </a:cubicBezTo>
                  <a:cubicBezTo>
                    <a:pt x="387" y="924"/>
                    <a:pt x="365" y="930"/>
                    <a:pt x="377" y="930"/>
                  </a:cubicBezTo>
                  <a:cubicBezTo>
                    <a:pt x="377" y="930"/>
                    <a:pt x="377" y="930"/>
                    <a:pt x="378" y="930"/>
                  </a:cubicBezTo>
                  <a:lnTo>
                    <a:pt x="378" y="930"/>
                  </a:lnTo>
                  <a:cubicBezTo>
                    <a:pt x="368" y="935"/>
                    <a:pt x="385" y="935"/>
                    <a:pt x="399" y="935"/>
                  </a:cubicBezTo>
                  <a:cubicBezTo>
                    <a:pt x="415" y="935"/>
                    <a:pt x="427" y="935"/>
                    <a:pt x="399" y="941"/>
                  </a:cubicBezTo>
                  <a:cubicBezTo>
                    <a:pt x="409" y="941"/>
                    <a:pt x="418" y="941"/>
                    <a:pt x="445" y="939"/>
                  </a:cubicBezTo>
                  <a:lnTo>
                    <a:pt x="445" y="939"/>
                  </a:lnTo>
                  <a:cubicBezTo>
                    <a:pt x="431" y="941"/>
                    <a:pt x="418" y="944"/>
                    <a:pt x="412" y="948"/>
                  </a:cubicBezTo>
                  <a:cubicBezTo>
                    <a:pt x="437" y="954"/>
                    <a:pt x="431" y="972"/>
                    <a:pt x="499" y="972"/>
                  </a:cubicBezTo>
                  <a:cubicBezTo>
                    <a:pt x="493" y="972"/>
                    <a:pt x="480" y="972"/>
                    <a:pt x="468" y="979"/>
                  </a:cubicBezTo>
                  <a:cubicBezTo>
                    <a:pt x="474" y="978"/>
                    <a:pt x="478" y="978"/>
                    <a:pt x="481" y="978"/>
                  </a:cubicBezTo>
                  <a:cubicBezTo>
                    <a:pt x="502" y="978"/>
                    <a:pt x="460" y="991"/>
                    <a:pt x="478" y="991"/>
                  </a:cubicBezTo>
                  <a:cubicBezTo>
                    <a:pt x="484" y="991"/>
                    <a:pt x="497" y="989"/>
                    <a:pt x="524" y="985"/>
                  </a:cubicBezTo>
                  <a:lnTo>
                    <a:pt x="574" y="979"/>
                  </a:lnTo>
                  <a:lnTo>
                    <a:pt x="574" y="979"/>
                  </a:lnTo>
                  <a:cubicBezTo>
                    <a:pt x="555" y="985"/>
                    <a:pt x="524" y="991"/>
                    <a:pt x="505" y="997"/>
                  </a:cubicBezTo>
                  <a:cubicBezTo>
                    <a:pt x="521" y="994"/>
                    <a:pt x="524" y="994"/>
                    <a:pt x="529" y="994"/>
                  </a:cubicBezTo>
                  <a:cubicBezTo>
                    <a:pt x="533" y="994"/>
                    <a:pt x="540" y="994"/>
                    <a:pt x="561" y="991"/>
                  </a:cubicBezTo>
                  <a:lnTo>
                    <a:pt x="561" y="991"/>
                  </a:lnTo>
                  <a:cubicBezTo>
                    <a:pt x="543" y="997"/>
                    <a:pt x="536" y="997"/>
                    <a:pt x="518" y="997"/>
                  </a:cubicBezTo>
                  <a:cubicBezTo>
                    <a:pt x="516" y="999"/>
                    <a:pt x="518" y="999"/>
                    <a:pt x="522" y="999"/>
                  </a:cubicBezTo>
                  <a:cubicBezTo>
                    <a:pt x="533" y="999"/>
                    <a:pt x="558" y="996"/>
                    <a:pt x="566" y="996"/>
                  </a:cubicBezTo>
                  <a:cubicBezTo>
                    <a:pt x="569" y="996"/>
                    <a:pt x="570" y="996"/>
                    <a:pt x="568" y="997"/>
                  </a:cubicBezTo>
                  <a:lnTo>
                    <a:pt x="549" y="1004"/>
                  </a:lnTo>
                  <a:cubicBezTo>
                    <a:pt x="479" y="1036"/>
                    <a:pt x="427" y="1068"/>
                    <a:pt x="484" y="1068"/>
                  </a:cubicBezTo>
                  <a:cubicBezTo>
                    <a:pt x="492" y="1068"/>
                    <a:pt x="504" y="1068"/>
                    <a:pt x="518" y="1066"/>
                  </a:cubicBezTo>
                  <a:cubicBezTo>
                    <a:pt x="536" y="1066"/>
                    <a:pt x="455" y="1085"/>
                    <a:pt x="462" y="1085"/>
                  </a:cubicBezTo>
                  <a:cubicBezTo>
                    <a:pt x="467" y="1084"/>
                    <a:pt x="472" y="1084"/>
                    <a:pt x="476" y="1084"/>
                  </a:cubicBezTo>
                  <a:cubicBezTo>
                    <a:pt x="530" y="1084"/>
                    <a:pt x="464" y="1114"/>
                    <a:pt x="514" y="1114"/>
                  </a:cubicBezTo>
                  <a:cubicBezTo>
                    <a:pt x="524" y="1114"/>
                    <a:pt x="540" y="1112"/>
                    <a:pt x="561" y="1109"/>
                  </a:cubicBezTo>
                  <a:cubicBezTo>
                    <a:pt x="564" y="1110"/>
                    <a:pt x="567" y="1110"/>
                    <a:pt x="570" y="1110"/>
                  </a:cubicBezTo>
                  <a:cubicBezTo>
                    <a:pt x="619" y="1110"/>
                    <a:pt x="754" y="1072"/>
                    <a:pt x="754" y="1072"/>
                  </a:cubicBezTo>
                  <a:cubicBezTo>
                    <a:pt x="692" y="1066"/>
                    <a:pt x="748" y="1028"/>
                    <a:pt x="823" y="985"/>
                  </a:cubicBezTo>
                  <a:cubicBezTo>
                    <a:pt x="811" y="985"/>
                    <a:pt x="786" y="979"/>
                    <a:pt x="804" y="966"/>
                  </a:cubicBezTo>
                  <a:cubicBezTo>
                    <a:pt x="786" y="941"/>
                    <a:pt x="898" y="885"/>
                    <a:pt x="842" y="867"/>
                  </a:cubicBezTo>
                  <a:lnTo>
                    <a:pt x="842" y="867"/>
                  </a:lnTo>
                  <a:cubicBezTo>
                    <a:pt x="823" y="873"/>
                    <a:pt x="792" y="879"/>
                    <a:pt x="779" y="879"/>
                  </a:cubicBezTo>
                  <a:lnTo>
                    <a:pt x="798" y="873"/>
                  </a:lnTo>
                  <a:lnTo>
                    <a:pt x="761" y="879"/>
                  </a:lnTo>
                  <a:cubicBezTo>
                    <a:pt x="754" y="879"/>
                    <a:pt x="804" y="867"/>
                    <a:pt x="811" y="867"/>
                  </a:cubicBezTo>
                  <a:cubicBezTo>
                    <a:pt x="811" y="860"/>
                    <a:pt x="792" y="848"/>
                    <a:pt x="798" y="835"/>
                  </a:cubicBezTo>
                  <a:lnTo>
                    <a:pt x="798" y="835"/>
                  </a:lnTo>
                  <a:cubicBezTo>
                    <a:pt x="783" y="839"/>
                    <a:pt x="776" y="840"/>
                    <a:pt x="772" y="840"/>
                  </a:cubicBezTo>
                  <a:cubicBezTo>
                    <a:pt x="767" y="840"/>
                    <a:pt x="772" y="837"/>
                    <a:pt x="765" y="837"/>
                  </a:cubicBezTo>
                  <a:cubicBezTo>
                    <a:pt x="763" y="837"/>
                    <a:pt x="760" y="837"/>
                    <a:pt x="755" y="838"/>
                  </a:cubicBezTo>
                  <a:lnTo>
                    <a:pt x="755" y="838"/>
                  </a:lnTo>
                  <a:cubicBezTo>
                    <a:pt x="757" y="837"/>
                    <a:pt x="759" y="836"/>
                    <a:pt x="761" y="835"/>
                  </a:cubicBezTo>
                  <a:cubicBezTo>
                    <a:pt x="730" y="835"/>
                    <a:pt x="730" y="835"/>
                    <a:pt x="798" y="817"/>
                  </a:cubicBezTo>
                  <a:cubicBezTo>
                    <a:pt x="842" y="773"/>
                    <a:pt x="798" y="754"/>
                    <a:pt x="811" y="717"/>
                  </a:cubicBezTo>
                  <a:cubicBezTo>
                    <a:pt x="798" y="692"/>
                    <a:pt x="742" y="667"/>
                    <a:pt x="723" y="636"/>
                  </a:cubicBezTo>
                  <a:cubicBezTo>
                    <a:pt x="630" y="636"/>
                    <a:pt x="673" y="630"/>
                    <a:pt x="593" y="630"/>
                  </a:cubicBezTo>
                  <a:lnTo>
                    <a:pt x="617" y="624"/>
                  </a:lnTo>
                  <a:cubicBezTo>
                    <a:pt x="580" y="624"/>
                    <a:pt x="624" y="617"/>
                    <a:pt x="661" y="611"/>
                  </a:cubicBezTo>
                  <a:cubicBezTo>
                    <a:pt x="640" y="611"/>
                    <a:pt x="642" y="608"/>
                    <a:pt x="630" y="608"/>
                  </a:cubicBezTo>
                  <a:cubicBezTo>
                    <a:pt x="624" y="608"/>
                    <a:pt x="615" y="609"/>
                    <a:pt x="599" y="611"/>
                  </a:cubicBezTo>
                  <a:cubicBezTo>
                    <a:pt x="593" y="612"/>
                    <a:pt x="590" y="612"/>
                    <a:pt x="589" y="612"/>
                  </a:cubicBezTo>
                  <a:cubicBezTo>
                    <a:pt x="587" y="612"/>
                    <a:pt x="645" y="603"/>
                    <a:pt x="651" y="600"/>
                  </a:cubicBezTo>
                  <a:lnTo>
                    <a:pt x="651" y="600"/>
                  </a:lnTo>
                  <a:cubicBezTo>
                    <a:pt x="648" y="600"/>
                    <a:pt x="640" y="601"/>
                    <a:pt x="635" y="601"/>
                  </a:cubicBezTo>
                  <a:cubicBezTo>
                    <a:pt x="631" y="601"/>
                    <a:pt x="630" y="601"/>
                    <a:pt x="636" y="599"/>
                  </a:cubicBezTo>
                  <a:cubicBezTo>
                    <a:pt x="568" y="599"/>
                    <a:pt x="661" y="599"/>
                    <a:pt x="711" y="586"/>
                  </a:cubicBezTo>
                  <a:cubicBezTo>
                    <a:pt x="692" y="574"/>
                    <a:pt x="637" y="561"/>
                    <a:pt x="666" y="543"/>
                  </a:cubicBezTo>
                  <a:lnTo>
                    <a:pt x="666" y="543"/>
                  </a:lnTo>
                  <a:cubicBezTo>
                    <a:pt x="659" y="545"/>
                    <a:pt x="630" y="549"/>
                    <a:pt x="630" y="549"/>
                  </a:cubicBezTo>
                  <a:cubicBezTo>
                    <a:pt x="711" y="536"/>
                    <a:pt x="605" y="543"/>
                    <a:pt x="636" y="536"/>
                  </a:cubicBezTo>
                  <a:lnTo>
                    <a:pt x="667" y="536"/>
                  </a:lnTo>
                  <a:cubicBezTo>
                    <a:pt x="705" y="530"/>
                    <a:pt x="649" y="530"/>
                    <a:pt x="686" y="518"/>
                  </a:cubicBezTo>
                  <a:lnTo>
                    <a:pt x="698" y="518"/>
                  </a:lnTo>
                  <a:cubicBezTo>
                    <a:pt x="636" y="518"/>
                    <a:pt x="730" y="505"/>
                    <a:pt x="680" y="505"/>
                  </a:cubicBezTo>
                  <a:cubicBezTo>
                    <a:pt x="717" y="499"/>
                    <a:pt x="705" y="499"/>
                    <a:pt x="723" y="499"/>
                  </a:cubicBezTo>
                  <a:cubicBezTo>
                    <a:pt x="624" y="499"/>
                    <a:pt x="761" y="480"/>
                    <a:pt x="692" y="480"/>
                  </a:cubicBezTo>
                  <a:lnTo>
                    <a:pt x="711" y="480"/>
                  </a:lnTo>
                  <a:cubicBezTo>
                    <a:pt x="698" y="468"/>
                    <a:pt x="723" y="449"/>
                    <a:pt x="673" y="430"/>
                  </a:cubicBezTo>
                  <a:cubicBezTo>
                    <a:pt x="661" y="424"/>
                    <a:pt x="754" y="412"/>
                    <a:pt x="711" y="399"/>
                  </a:cubicBezTo>
                  <a:cubicBezTo>
                    <a:pt x="698" y="399"/>
                    <a:pt x="686" y="402"/>
                    <a:pt x="675" y="402"/>
                  </a:cubicBezTo>
                  <a:cubicBezTo>
                    <a:pt x="670" y="402"/>
                    <a:pt x="665" y="401"/>
                    <a:pt x="661" y="399"/>
                  </a:cubicBezTo>
                  <a:lnTo>
                    <a:pt x="705" y="399"/>
                  </a:lnTo>
                  <a:cubicBezTo>
                    <a:pt x="667" y="393"/>
                    <a:pt x="717" y="387"/>
                    <a:pt x="717" y="381"/>
                  </a:cubicBezTo>
                  <a:lnTo>
                    <a:pt x="667" y="381"/>
                  </a:lnTo>
                  <a:cubicBezTo>
                    <a:pt x="736" y="374"/>
                    <a:pt x="642" y="362"/>
                    <a:pt x="698" y="356"/>
                  </a:cubicBezTo>
                  <a:cubicBezTo>
                    <a:pt x="605" y="356"/>
                    <a:pt x="649" y="349"/>
                    <a:pt x="624" y="349"/>
                  </a:cubicBezTo>
                  <a:lnTo>
                    <a:pt x="673" y="349"/>
                  </a:lnTo>
                  <a:cubicBezTo>
                    <a:pt x="661" y="343"/>
                    <a:pt x="655" y="343"/>
                    <a:pt x="680" y="331"/>
                  </a:cubicBezTo>
                  <a:cubicBezTo>
                    <a:pt x="673" y="331"/>
                    <a:pt x="624" y="331"/>
                    <a:pt x="636" y="325"/>
                  </a:cubicBezTo>
                  <a:cubicBezTo>
                    <a:pt x="698" y="325"/>
                    <a:pt x="642" y="318"/>
                    <a:pt x="661" y="312"/>
                  </a:cubicBezTo>
                  <a:lnTo>
                    <a:pt x="661" y="312"/>
                  </a:lnTo>
                  <a:cubicBezTo>
                    <a:pt x="646" y="314"/>
                    <a:pt x="632" y="315"/>
                    <a:pt x="620" y="315"/>
                  </a:cubicBezTo>
                  <a:cubicBezTo>
                    <a:pt x="592" y="315"/>
                    <a:pt x="575" y="310"/>
                    <a:pt x="593" y="306"/>
                  </a:cubicBezTo>
                  <a:lnTo>
                    <a:pt x="593" y="306"/>
                  </a:lnTo>
                  <a:lnTo>
                    <a:pt x="667" y="312"/>
                  </a:lnTo>
                  <a:cubicBezTo>
                    <a:pt x="617" y="300"/>
                    <a:pt x="705" y="281"/>
                    <a:pt x="611" y="268"/>
                  </a:cubicBezTo>
                  <a:lnTo>
                    <a:pt x="655" y="268"/>
                  </a:lnTo>
                  <a:cubicBezTo>
                    <a:pt x="605" y="250"/>
                    <a:pt x="661" y="244"/>
                    <a:pt x="574" y="225"/>
                  </a:cubicBezTo>
                  <a:cubicBezTo>
                    <a:pt x="599" y="219"/>
                    <a:pt x="611" y="219"/>
                    <a:pt x="611" y="212"/>
                  </a:cubicBezTo>
                  <a:cubicBezTo>
                    <a:pt x="574" y="206"/>
                    <a:pt x="580" y="206"/>
                    <a:pt x="518" y="200"/>
                  </a:cubicBezTo>
                  <a:cubicBezTo>
                    <a:pt x="518" y="194"/>
                    <a:pt x="549" y="194"/>
                    <a:pt x="568" y="194"/>
                  </a:cubicBezTo>
                  <a:cubicBezTo>
                    <a:pt x="580" y="187"/>
                    <a:pt x="642" y="187"/>
                    <a:pt x="568" y="181"/>
                  </a:cubicBezTo>
                  <a:lnTo>
                    <a:pt x="605" y="181"/>
                  </a:lnTo>
                  <a:cubicBezTo>
                    <a:pt x="568" y="175"/>
                    <a:pt x="524" y="163"/>
                    <a:pt x="568" y="163"/>
                  </a:cubicBezTo>
                  <a:cubicBezTo>
                    <a:pt x="536" y="156"/>
                    <a:pt x="524" y="150"/>
                    <a:pt x="480" y="150"/>
                  </a:cubicBezTo>
                  <a:lnTo>
                    <a:pt x="499" y="150"/>
                  </a:lnTo>
                  <a:lnTo>
                    <a:pt x="555" y="156"/>
                  </a:lnTo>
                  <a:cubicBezTo>
                    <a:pt x="568" y="144"/>
                    <a:pt x="543" y="131"/>
                    <a:pt x="518" y="113"/>
                  </a:cubicBezTo>
                  <a:lnTo>
                    <a:pt x="518" y="113"/>
                  </a:lnTo>
                  <a:cubicBezTo>
                    <a:pt x="527" y="114"/>
                    <a:pt x="533" y="114"/>
                    <a:pt x="537" y="114"/>
                  </a:cubicBezTo>
                  <a:cubicBezTo>
                    <a:pt x="563" y="114"/>
                    <a:pt x="516" y="100"/>
                    <a:pt x="543" y="100"/>
                  </a:cubicBezTo>
                  <a:cubicBezTo>
                    <a:pt x="512" y="94"/>
                    <a:pt x="561" y="88"/>
                    <a:pt x="480" y="82"/>
                  </a:cubicBezTo>
                  <a:lnTo>
                    <a:pt x="518" y="82"/>
                  </a:lnTo>
                  <a:cubicBezTo>
                    <a:pt x="524" y="75"/>
                    <a:pt x="524" y="69"/>
                    <a:pt x="543" y="63"/>
                  </a:cubicBezTo>
                  <a:cubicBezTo>
                    <a:pt x="555" y="63"/>
                    <a:pt x="499" y="57"/>
                    <a:pt x="480" y="50"/>
                  </a:cubicBezTo>
                  <a:lnTo>
                    <a:pt x="480" y="50"/>
                  </a:lnTo>
                  <a:lnTo>
                    <a:pt x="518" y="57"/>
                  </a:lnTo>
                  <a:cubicBezTo>
                    <a:pt x="493" y="50"/>
                    <a:pt x="437" y="44"/>
                    <a:pt x="399" y="38"/>
                  </a:cubicBezTo>
                  <a:cubicBezTo>
                    <a:pt x="424" y="38"/>
                    <a:pt x="399" y="32"/>
                    <a:pt x="424" y="32"/>
                  </a:cubicBezTo>
                  <a:cubicBezTo>
                    <a:pt x="443" y="38"/>
                    <a:pt x="487" y="44"/>
                    <a:pt x="536" y="50"/>
                  </a:cubicBezTo>
                  <a:cubicBezTo>
                    <a:pt x="555" y="50"/>
                    <a:pt x="455" y="38"/>
                    <a:pt x="518" y="38"/>
                  </a:cubicBezTo>
                  <a:cubicBezTo>
                    <a:pt x="528" y="38"/>
                    <a:pt x="521" y="34"/>
                    <a:pt x="490" y="29"/>
                  </a:cubicBezTo>
                  <a:lnTo>
                    <a:pt x="490" y="29"/>
                  </a:lnTo>
                  <a:cubicBezTo>
                    <a:pt x="497" y="29"/>
                    <a:pt x="506" y="29"/>
                    <a:pt x="518" y="32"/>
                  </a:cubicBezTo>
                  <a:cubicBezTo>
                    <a:pt x="518" y="26"/>
                    <a:pt x="512" y="26"/>
                    <a:pt x="487" y="19"/>
                  </a:cubicBezTo>
                  <a:lnTo>
                    <a:pt x="487" y="19"/>
                  </a:lnTo>
                  <a:cubicBezTo>
                    <a:pt x="499" y="26"/>
                    <a:pt x="487" y="26"/>
                    <a:pt x="487" y="26"/>
                  </a:cubicBezTo>
                  <a:cubicBezTo>
                    <a:pt x="449" y="19"/>
                    <a:pt x="449" y="13"/>
                    <a:pt x="393" y="13"/>
                  </a:cubicBezTo>
                  <a:lnTo>
                    <a:pt x="412" y="13"/>
                  </a:lnTo>
                  <a:cubicBezTo>
                    <a:pt x="374" y="13"/>
                    <a:pt x="362" y="7"/>
                    <a:pt x="399" y="7"/>
                  </a:cubicBezTo>
                  <a:cubicBezTo>
                    <a:pt x="437" y="13"/>
                    <a:pt x="462" y="19"/>
                    <a:pt x="487" y="19"/>
                  </a:cubicBezTo>
                  <a:lnTo>
                    <a:pt x="387" y="1"/>
                  </a:lnTo>
                  <a:lnTo>
                    <a:pt x="387" y="1"/>
                  </a:lnTo>
                  <a:cubicBezTo>
                    <a:pt x="403" y="4"/>
                    <a:pt x="404" y="5"/>
                    <a:pt x="397" y="5"/>
                  </a:cubicBezTo>
                  <a:cubicBezTo>
                    <a:pt x="390" y="5"/>
                    <a:pt x="374" y="4"/>
                    <a:pt x="356" y="1"/>
                  </a:cubicBezTo>
                  <a:lnTo>
                    <a:pt x="356" y="1"/>
                  </a:lnTo>
                  <a:lnTo>
                    <a:pt x="381" y="7"/>
                  </a:lnTo>
                  <a:lnTo>
                    <a:pt x="381" y="7"/>
                  </a:lnTo>
                  <a:lnTo>
                    <a:pt x="3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1" name="Google Shape;5981;p64"/>
            <p:cNvSpPr/>
            <p:nvPr/>
          </p:nvSpPr>
          <p:spPr>
            <a:xfrm rot="5400000">
              <a:off x="4575139" y="2379067"/>
              <a:ext cx="3000" cy="443"/>
            </a:xfrm>
            <a:custGeom>
              <a:avLst/>
              <a:gdLst/>
              <a:ahLst/>
              <a:cxnLst/>
              <a:rect l="l" t="t" r="r" b="b"/>
              <a:pathLst>
                <a:path w="88" h="13" extrusionOk="0">
                  <a:moveTo>
                    <a:pt x="1" y="0"/>
                  </a:moveTo>
                  <a:lnTo>
                    <a:pt x="1" y="0"/>
                  </a:lnTo>
                  <a:cubicBezTo>
                    <a:pt x="17" y="5"/>
                    <a:pt x="39" y="6"/>
                    <a:pt x="60" y="8"/>
                  </a:cubicBezTo>
                  <a:lnTo>
                    <a:pt x="60" y="8"/>
                  </a:lnTo>
                  <a:cubicBezTo>
                    <a:pt x="42" y="6"/>
                    <a:pt x="25" y="5"/>
                    <a:pt x="1" y="0"/>
                  </a:cubicBezTo>
                  <a:close/>
                  <a:moveTo>
                    <a:pt x="60" y="8"/>
                  </a:moveTo>
                  <a:cubicBezTo>
                    <a:pt x="68" y="9"/>
                    <a:pt x="77" y="11"/>
                    <a:pt x="88" y="13"/>
                  </a:cubicBezTo>
                  <a:cubicBezTo>
                    <a:pt x="79" y="11"/>
                    <a:pt x="70" y="9"/>
                    <a:pt x="6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2" name="Google Shape;5982;p64"/>
            <p:cNvSpPr/>
            <p:nvPr/>
          </p:nvSpPr>
          <p:spPr>
            <a:xfrm rot="5400000">
              <a:off x="4574066" y="2369096"/>
              <a:ext cx="1534" cy="239"/>
            </a:xfrm>
            <a:custGeom>
              <a:avLst/>
              <a:gdLst/>
              <a:ahLst/>
              <a:cxnLst/>
              <a:rect l="l" t="t" r="r" b="b"/>
              <a:pathLst>
                <a:path w="45" h="7" extrusionOk="0">
                  <a:moveTo>
                    <a:pt x="13" y="0"/>
                  </a:moveTo>
                  <a:cubicBezTo>
                    <a:pt x="0" y="0"/>
                    <a:pt x="25" y="0"/>
                    <a:pt x="25" y="7"/>
                  </a:cubicBezTo>
                  <a:lnTo>
                    <a:pt x="44" y="7"/>
                  </a:lnTo>
                  <a:cubicBezTo>
                    <a:pt x="32"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3" name="Google Shape;5983;p64"/>
            <p:cNvSpPr/>
            <p:nvPr/>
          </p:nvSpPr>
          <p:spPr>
            <a:xfrm rot="5400000">
              <a:off x="4573435" y="2368226"/>
              <a:ext cx="1739" cy="477"/>
            </a:xfrm>
            <a:custGeom>
              <a:avLst/>
              <a:gdLst/>
              <a:ahLst/>
              <a:cxnLst/>
              <a:rect l="l" t="t" r="r" b="b"/>
              <a:pathLst>
                <a:path w="51" h="14" extrusionOk="0">
                  <a:moveTo>
                    <a:pt x="1" y="1"/>
                  </a:moveTo>
                  <a:cubicBezTo>
                    <a:pt x="1" y="1"/>
                    <a:pt x="19" y="7"/>
                    <a:pt x="50" y="1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4" name="Google Shape;5984;p64"/>
            <p:cNvSpPr/>
            <p:nvPr/>
          </p:nvSpPr>
          <p:spPr>
            <a:xfrm rot="5400000">
              <a:off x="4573111" y="2364732"/>
              <a:ext cx="1330" cy="239"/>
            </a:xfrm>
            <a:custGeom>
              <a:avLst/>
              <a:gdLst/>
              <a:ahLst/>
              <a:cxnLst/>
              <a:rect l="l" t="t" r="r" b="b"/>
              <a:pathLst>
                <a:path w="39" h="7" extrusionOk="0">
                  <a:moveTo>
                    <a:pt x="1" y="1"/>
                  </a:moveTo>
                  <a:cubicBezTo>
                    <a:pt x="1" y="1"/>
                    <a:pt x="13" y="7"/>
                    <a:pt x="38" y="7"/>
                  </a:cubicBezTo>
                  <a:cubicBezTo>
                    <a:pt x="26"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5" name="Google Shape;5985;p64"/>
            <p:cNvSpPr/>
            <p:nvPr/>
          </p:nvSpPr>
          <p:spPr>
            <a:xfrm rot="5400000">
              <a:off x="4572941" y="2366812"/>
              <a:ext cx="1091" cy="136"/>
            </a:xfrm>
            <a:custGeom>
              <a:avLst/>
              <a:gdLst/>
              <a:ahLst/>
              <a:cxnLst/>
              <a:rect l="l" t="t" r="r" b="b"/>
              <a:pathLst>
                <a:path w="32" h="4"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6" name="Google Shape;5986;p64"/>
            <p:cNvSpPr/>
            <p:nvPr/>
          </p:nvSpPr>
          <p:spPr>
            <a:xfrm rot="5400000">
              <a:off x="4570980" y="2364306"/>
              <a:ext cx="2182" cy="239"/>
            </a:xfrm>
            <a:custGeom>
              <a:avLst/>
              <a:gdLst/>
              <a:ahLst/>
              <a:cxnLst/>
              <a:rect l="l" t="t" r="r" b="b"/>
              <a:pathLst>
                <a:path w="64" h="7" extrusionOk="0">
                  <a:moveTo>
                    <a:pt x="38" y="0"/>
                  </a:moveTo>
                  <a:cubicBezTo>
                    <a:pt x="1" y="0"/>
                    <a:pt x="57" y="7"/>
                    <a:pt x="38" y="7"/>
                  </a:cubicBezTo>
                  <a:cubicBezTo>
                    <a:pt x="63" y="7"/>
                    <a:pt x="38"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7" name="Google Shape;5987;p64"/>
            <p:cNvSpPr/>
            <p:nvPr/>
          </p:nvSpPr>
          <p:spPr>
            <a:xfrm rot="5400000">
              <a:off x="4570673" y="2365465"/>
              <a:ext cx="1296" cy="34"/>
            </a:xfrm>
            <a:custGeom>
              <a:avLst/>
              <a:gdLst/>
              <a:ahLst/>
              <a:cxnLst/>
              <a:rect l="l" t="t" r="r" b="b"/>
              <a:pathLst>
                <a:path w="38" h="1" extrusionOk="0">
                  <a:moveTo>
                    <a:pt x="38" y="0"/>
                  </a:moveTo>
                  <a:cubicBezTo>
                    <a:pt x="38" y="0"/>
                    <a:pt x="32" y="0"/>
                    <a:pt x="38" y="0"/>
                  </a:cubicBezTo>
                  <a:cubicBezTo>
                    <a:pt x="25" y="0"/>
                    <a:pt x="7" y="0"/>
                    <a:pt x="1" y="0"/>
                  </a:cubicBez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8" name="Google Shape;5988;p64"/>
            <p:cNvSpPr/>
            <p:nvPr/>
          </p:nvSpPr>
          <p:spPr>
            <a:xfrm rot="5400000">
              <a:off x="4558026" y="2369624"/>
              <a:ext cx="886" cy="239"/>
            </a:xfrm>
            <a:custGeom>
              <a:avLst/>
              <a:gdLst/>
              <a:ahLst/>
              <a:cxnLst/>
              <a:rect l="l" t="t" r="r" b="b"/>
              <a:pathLst>
                <a:path w="26" h="7" extrusionOk="0">
                  <a:moveTo>
                    <a:pt x="0" y="0"/>
                  </a:move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9" name="Google Shape;5989;p64"/>
            <p:cNvSpPr/>
            <p:nvPr/>
          </p:nvSpPr>
          <p:spPr>
            <a:xfrm rot="5400000">
              <a:off x="4551889" y="2369829"/>
              <a:ext cx="1705" cy="239"/>
            </a:xfrm>
            <a:custGeom>
              <a:avLst/>
              <a:gdLst/>
              <a:ahLst/>
              <a:cxnLst/>
              <a:rect l="l" t="t" r="r" b="b"/>
              <a:pathLst>
                <a:path w="50" h="7" extrusionOk="0">
                  <a:moveTo>
                    <a:pt x="37" y="0"/>
                  </a:moveTo>
                  <a:cubicBezTo>
                    <a:pt x="37" y="0"/>
                    <a:pt x="0" y="0"/>
                    <a:pt x="6" y="7"/>
                  </a:cubicBezTo>
                  <a:cubicBezTo>
                    <a:pt x="13" y="0"/>
                    <a:pt x="5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0" name="Google Shape;5990;p64"/>
            <p:cNvSpPr/>
            <p:nvPr/>
          </p:nvSpPr>
          <p:spPr>
            <a:xfrm rot="5400000">
              <a:off x="4549861" y="2375880"/>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1" name="Google Shape;5991;p64"/>
            <p:cNvSpPr/>
            <p:nvPr/>
          </p:nvSpPr>
          <p:spPr>
            <a:xfrm rot="5400000">
              <a:off x="4476393" y="2488177"/>
              <a:ext cx="1296" cy="341"/>
            </a:xfrm>
            <a:custGeom>
              <a:avLst/>
              <a:gdLst/>
              <a:ahLst/>
              <a:cxnLst/>
              <a:rect l="l" t="t" r="r" b="b"/>
              <a:pathLst>
                <a:path w="38" h="10" extrusionOk="0">
                  <a:moveTo>
                    <a:pt x="33" y="1"/>
                  </a:moveTo>
                  <a:cubicBezTo>
                    <a:pt x="28" y="1"/>
                    <a:pt x="19" y="2"/>
                    <a:pt x="10" y="5"/>
                  </a:cubicBezTo>
                  <a:cubicBezTo>
                    <a:pt x="8" y="6"/>
                    <a:pt x="6" y="7"/>
                    <a:pt x="5" y="8"/>
                  </a:cubicBezTo>
                  <a:lnTo>
                    <a:pt x="5" y="8"/>
                  </a:lnTo>
                  <a:cubicBezTo>
                    <a:pt x="9" y="6"/>
                    <a:pt x="16" y="4"/>
                    <a:pt x="22" y="4"/>
                  </a:cubicBezTo>
                  <a:cubicBezTo>
                    <a:pt x="24" y="4"/>
                    <a:pt x="27" y="4"/>
                    <a:pt x="28" y="5"/>
                  </a:cubicBezTo>
                  <a:cubicBezTo>
                    <a:pt x="38" y="2"/>
                    <a:pt x="38" y="1"/>
                    <a:pt x="33" y="1"/>
                  </a:cubicBezTo>
                  <a:close/>
                  <a:moveTo>
                    <a:pt x="5" y="8"/>
                  </a:moveTo>
                  <a:lnTo>
                    <a:pt x="5" y="8"/>
                  </a:lnTo>
                  <a:cubicBezTo>
                    <a:pt x="2" y="9"/>
                    <a:pt x="0" y="10"/>
                    <a:pt x="0" y="10"/>
                  </a:cubicBezTo>
                  <a:cubicBezTo>
                    <a:pt x="0" y="10"/>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2" name="Google Shape;5992;p64"/>
            <p:cNvSpPr/>
            <p:nvPr/>
          </p:nvSpPr>
          <p:spPr>
            <a:xfrm rot="5400000">
              <a:off x="4436403" y="2467381"/>
              <a:ext cx="34468" cy="45513"/>
            </a:xfrm>
            <a:custGeom>
              <a:avLst/>
              <a:gdLst/>
              <a:ahLst/>
              <a:cxnLst/>
              <a:rect l="l" t="t" r="r" b="b"/>
              <a:pathLst>
                <a:path w="1011" h="1335" extrusionOk="0">
                  <a:moveTo>
                    <a:pt x="291" y="55"/>
                  </a:moveTo>
                  <a:lnTo>
                    <a:pt x="291" y="55"/>
                  </a:lnTo>
                  <a:cubicBezTo>
                    <a:pt x="283" y="56"/>
                    <a:pt x="270" y="58"/>
                    <a:pt x="251" y="62"/>
                  </a:cubicBezTo>
                  <a:lnTo>
                    <a:pt x="291" y="55"/>
                  </a:lnTo>
                  <a:close/>
                  <a:moveTo>
                    <a:pt x="105" y="152"/>
                  </a:moveTo>
                  <a:cubicBezTo>
                    <a:pt x="94" y="154"/>
                    <a:pt x="84" y="155"/>
                    <a:pt x="75" y="156"/>
                  </a:cubicBezTo>
                  <a:lnTo>
                    <a:pt x="75" y="156"/>
                  </a:lnTo>
                  <a:cubicBezTo>
                    <a:pt x="81" y="155"/>
                    <a:pt x="95" y="155"/>
                    <a:pt x="105" y="152"/>
                  </a:cubicBezTo>
                  <a:close/>
                  <a:moveTo>
                    <a:pt x="75" y="156"/>
                  </a:moveTo>
                  <a:lnTo>
                    <a:pt x="75" y="156"/>
                  </a:lnTo>
                  <a:cubicBezTo>
                    <a:pt x="72" y="156"/>
                    <a:pt x="70" y="156"/>
                    <a:pt x="70" y="156"/>
                  </a:cubicBezTo>
                  <a:cubicBezTo>
                    <a:pt x="71" y="156"/>
                    <a:pt x="73" y="156"/>
                    <a:pt x="75" y="156"/>
                  </a:cubicBezTo>
                  <a:close/>
                  <a:moveTo>
                    <a:pt x="483" y="160"/>
                  </a:moveTo>
                  <a:cubicBezTo>
                    <a:pt x="480" y="161"/>
                    <a:pt x="478" y="161"/>
                    <a:pt x="475" y="162"/>
                  </a:cubicBezTo>
                  <a:cubicBezTo>
                    <a:pt x="473" y="162"/>
                    <a:pt x="477" y="161"/>
                    <a:pt x="483" y="160"/>
                  </a:cubicBezTo>
                  <a:close/>
                  <a:moveTo>
                    <a:pt x="157" y="181"/>
                  </a:moveTo>
                  <a:cubicBezTo>
                    <a:pt x="149" y="181"/>
                    <a:pt x="144" y="181"/>
                    <a:pt x="136" y="183"/>
                  </a:cubicBezTo>
                  <a:lnTo>
                    <a:pt x="136" y="183"/>
                  </a:lnTo>
                  <a:cubicBezTo>
                    <a:pt x="142" y="182"/>
                    <a:pt x="149" y="182"/>
                    <a:pt x="157" y="181"/>
                  </a:cubicBezTo>
                  <a:close/>
                  <a:moveTo>
                    <a:pt x="132" y="168"/>
                  </a:moveTo>
                  <a:lnTo>
                    <a:pt x="132" y="168"/>
                  </a:lnTo>
                  <a:cubicBezTo>
                    <a:pt x="64" y="174"/>
                    <a:pt x="126" y="174"/>
                    <a:pt x="64" y="187"/>
                  </a:cubicBezTo>
                  <a:lnTo>
                    <a:pt x="114" y="187"/>
                  </a:lnTo>
                  <a:cubicBezTo>
                    <a:pt x="124" y="185"/>
                    <a:pt x="130" y="184"/>
                    <a:pt x="136" y="183"/>
                  </a:cubicBezTo>
                  <a:lnTo>
                    <a:pt x="136" y="183"/>
                  </a:lnTo>
                  <a:cubicBezTo>
                    <a:pt x="131" y="183"/>
                    <a:pt x="126" y="183"/>
                    <a:pt x="123" y="183"/>
                  </a:cubicBezTo>
                  <a:cubicBezTo>
                    <a:pt x="101" y="183"/>
                    <a:pt x="105" y="177"/>
                    <a:pt x="132" y="168"/>
                  </a:cubicBezTo>
                  <a:close/>
                  <a:moveTo>
                    <a:pt x="170" y="212"/>
                  </a:moveTo>
                  <a:lnTo>
                    <a:pt x="170" y="212"/>
                  </a:lnTo>
                  <a:cubicBezTo>
                    <a:pt x="167" y="212"/>
                    <a:pt x="165" y="212"/>
                    <a:pt x="163" y="212"/>
                  </a:cubicBezTo>
                  <a:lnTo>
                    <a:pt x="163" y="212"/>
                  </a:lnTo>
                  <a:cubicBezTo>
                    <a:pt x="165" y="212"/>
                    <a:pt x="168" y="212"/>
                    <a:pt x="170" y="212"/>
                  </a:cubicBezTo>
                  <a:close/>
                  <a:moveTo>
                    <a:pt x="86" y="229"/>
                  </a:moveTo>
                  <a:cubicBezTo>
                    <a:pt x="86" y="229"/>
                    <a:pt x="85" y="229"/>
                    <a:pt x="85" y="229"/>
                  </a:cubicBezTo>
                  <a:lnTo>
                    <a:pt x="85" y="229"/>
                  </a:lnTo>
                  <a:cubicBezTo>
                    <a:pt x="82" y="230"/>
                    <a:pt x="82" y="231"/>
                    <a:pt x="89" y="231"/>
                  </a:cubicBezTo>
                  <a:cubicBezTo>
                    <a:pt x="90" y="230"/>
                    <a:pt x="88" y="229"/>
                    <a:pt x="86" y="229"/>
                  </a:cubicBezTo>
                  <a:close/>
                  <a:moveTo>
                    <a:pt x="163" y="212"/>
                  </a:moveTo>
                  <a:cubicBezTo>
                    <a:pt x="116" y="213"/>
                    <a:pt x="69" y="231"/>
                    <a:pt x="39" y="231"/>
                  </a:cubicBezTo>
                  <a:cubicBezTo>
                    <a:pt x="31" y="234"/>
                    <a:pt x="31" y="235"/>
                    <a:pt x="35" y="235"/>
                  </a:cubicBezTo>
                  <a:cubicBezTo>
                    <a:pt x="44" y="235"/>
                    <a:pt x="75" y="229"/>
                    <a:pt x="85" y="229"/>
                  </a:cubicBezTo>
                  <a:lnTo>
                    <a:pt x="85" y="229"/>
                  </a:lnTo>
                  <a:cubicBezTo>
                    <a:pt x="95" y="227"/>
                    <a:pt x="131" y="223"/>
                    <a:pt x="145" y="218"/>
                  </a:cubicBezTo>
                  <a:cubicBezTo>
                    <a:pt x="147" y="218"/>
                    <a:pt x="149" y="218"/>
                    <a:pt x="151" y="217"/>
                  </a:cubicBezTo>
                  <a:lnTo>
                    <a:pt x="151" y="217"/>
                  </a:lnTo>
                  <a:cubicBezTo>
                    <a:pt x="153" y="218"/>
                    <a:pt x="155" y="218"/>
                    <a:pt x="157" y="218"/>
                  </a:cubicBezTo>
                  <a:cubicBezTo>
                    <a:pt x="161" y="217"/>
                    <a:pt x="165" y="217"/>
                    <a:pt x="169" y="216"/>
                  </a:cubicBezTo>
                  <a:lnTo>
                    <a:pt x="169" y="216"/>
                  </a:lnTo>
                  <a:cubicBezTo>
                    <a:pt x="164" y="216"/>
                    <a:pt x="158" y="217"/>
                    <a:pt x="151" y="217"/>
                  </a:cubicBezTo>
                  <a:lnTo>
                    <a:pt x="151" y="217"/>
                  </a:lnTo>
                  <a:cubicBezTo>
                    <a:pt x="144" y="216"/>
                    <a:pt x="144" y="213"/>
                    <a:pt x="163" y="212"/>
                  </a:cubicBezTo>
                  <a:close/>
                  <a:moveTo>
                    <a:pt x="58" y="268"/>
                  </a:moveTo>
                  <a:lnTo>
                    <a:pt x="58" y="268"/>
                  </a:lnTo>
                  <a:cubicBezTo>
                    <a:pt x="58" y="268"/>
                    <a:pt x="58" y="268"/>
                    <a:pt x="58" y="268"/>
                  </a:cubicBezTo>
                  <a:lnTo>
                    <a:pt x="58" y="268"/>
                  </a:lnTo>
                  <a:cubicBezTo>
                    <a:pt x="58" y="268"/>
                    <a:pt x="58" y="268"/>
                    <a:pt x="58" y="268"/>
                  </a:cubicBezTo>
                  <a:close/>
                  <a:moveTo>
                    <a:pt x="54" y="278"/>
                  </a:moveTo>
                  <a:cubicBezTo>
                    <a:pt x="50" y="278"/>
                    <a:pt x="26" y="280"/>
                    <a:pt x="39" y="280"/>
                  </a:cubicBezTo>
                  <a:cubicBezTo>
                    <a:pt x="53" y="278"/>
                    <a:pt x="56" y="278"/>
                    <a:pt x="54" y="278"/>
                  </a:cubicBezTo>
                  <a:close/>
                  <a:moveTo>
                    <a:pt x="176" y="343"/>
                  </a:moveTo>
                  <a:cubicBezTo>
                    <a:pt x="170" y="345"/>
                    <a:pt x="162" y="347"/>
                    <a:pt x="152" y="349"/>
                  </a:cubicBezTo>
                  <a:lnTo>
                    <a:pt x="152" y="349"/>
                  </a:lnTo>
                  <a:lnTo>
                    <a:pt x="176" y="343"/>
                  </a:lnTo>
                  <a:close/>
                  <a:moveTo>
                    <a:pt x="148" y="369"/>
                  </a:moveTo>
                  <a:cubicBezTo>
                    <a:pt x="151" y="369"/>
                    <a:pt x="151" y="371"/>
                    <a:pt x="145" y="374"/>
                  </a:cubicBezTo>
                  <a:lnTo>
                    <a:pt x="124" y="374"/>
                  </a:lnTo>
                  <a:cubicBezTo>
                    <a:pt x="131" y="372"/>
                    <a:pt x="144" y="369"/>
                    <a:pt x="148" y="369"/>
                  </a:cubicBezTo>
                  <a:close/>
                  <a:moveTo>
                    <a:pt x="161" y="422"/>
                  </a:moveTo>
                  <a:cubicBezTo>
                    <a:pt x="159" y="423"/>
                    <a:pt x="158" y="423"/>
                    <a:pt x="157" y="424"/>
                  </a:cubicBezTo>
                  <a:cubicBezTo>
                    <a:pt x="158" y="423"/>
                    <a:pt x="160" y="423"/>
                    <a:pt x="161" y="422"/>
                  </a:cubicBezTo>
                  <a:close/>
                  <a:moveTo>
                    <a:pt x="241" y="565"/>
                  </a:moveTo>
                  <a:cubicBezTo>
                    <a:pt x="234" y="566"/>
                    <a:pt x="230" y="567"/>
                    <a:pt x="232" y="567"/>
                  </a:cubicBezTo>
                  <a:cubicBezTo>
                    <a:pt x="238" y="567"/>
                    <a:pt x="240" y="566"/>
                    <a:pt x="241" y="565"/>
                  </a:cubicBezTo>
                  <a:close/>
                  <a:moveTo>
                    <a:pt x="248" y="577"/>
                  </a:moveTo>
                  <a:cubicBezTo>
                    <a:pt x="244" y="577"/>
                    <a:pt x="240" y="577"/>
                    <a:pt x="232" y="579"/>
                  </a:cubicBezTo>
                  <a:cubicBezTo>
                    <a:pt x="238" y="578"/>
                    <a:pt x="244" y="578"/>
                    <a:pt x="248" y="577"/>
                  </a:cubicBezTo>
                  <a:close/>
                  <a:moveTo>
                    <a:pt x="768" y="586"/>
                  </a:moveTo>
                  <a:cubicBezTo>
                    <a:pt x="767" y="586"/>
                    <a:pt x="766" y="586"/>
                    <a:pt x="766" y="586"/>
                  </a:cubicBezTo>
                  <a:lnTo>
                    <a:pt x="766" y="586"/>
                  </a:lnTo>
                  <a:cubicBezTo>
                    <a:pt x="768" y="586"/>
                    <a:pt x="771" y="586"/>
                    <a:pt x="774" y="586"/>
                  </a:cubicBezTo>
                  <a:close/>
                  <a:moveTo>
                    <a:pt x="280" y="745"/>
                  </a:moveTo>
                  <a:lnTo>
                    <a:pt x="280" y="745"/>
                  </a:lnTo>
                  <a:cubicBezTo>
                    <a:pt x="277" y="745"/>
                    <a:pt x="273" y="746"/>
                    <a:pt x="269" y="748"/>
                  </a:cubicBezTo>
                  <a:cubicBezTo>
                    <a:pt x="275" y="746"/>
                    <a:pt x="278" y="745"/>
                    <a:pt x="280" y="745"/>
                  </a:cubicBezTo>
                  <a:close/>
                  <a:moveTo>
                    <a:pt x="319" y="760"/>
                  </a:moveTo>
                  <a:cubicBezTo>
                    <a:pt x="309" y="760"/>
                    <a:pt x="309" y="761"/>
                    <a:pt x="313" y="762"/>
                  </a:cubicBezTo>
                  <a:lnTo>
                    <a:pt x="313" y="762"/>
                  </a:lnTo>
                  <a:cubicBezTo>
                    <a:pt x="314" y="761"/>
                    <a:pt x="317" y="761"/>
                    <a:pt x="319" y="760"/>
                  </a:cubicBezTo>
                  <a:close/>
                  <a:moveTo>
                    <a:pt x="336" y="764"/>
                  </a:moveTo>
                  <a:cubicBezTo>
                    <a:pt x="338" y="764"/>
                    <a:pt x="338" y="765"/>
                    <a:pt x="337" y="765"/>
                  </a:cubicBezTo>
                  <a:lnTo>
                    <a:pt x="337" y="765"/>
                  </a:lnTo>
                  <a:cubicBezTo>
                    <a:pt x="336" y="765"/>
                    <a:pt x="335" y="765"/>
                    <a:pt x="334" y="764"/>
                  </a:cubicBezTo>
                  <a:lnTo>
                    <a:pt x="334" y="764"/>
                  </a:lnTo>
                  <a:cubicBezTo>
                    <a:pt x="335" y="764"/>
                    <a:pt x="335" y="764"/>
                    <a:pt x="336" y="764"/>
                  </a:cubicBezTo>
                  <a:close/>
                  <a:moveTo>
                    <a:pt x="313" y="810"/>
                  </a:moveTo>
                  <a:cubicBezTo>
                    <a:pt x="312" y="810"/>
                    <a:pt x="312" y="810"/>
                    <a:pt x="313" y="810"/>
                  </a:cubicBezTo>
                  <a:cubicBezTo>
                    <a:pt x="313" y="810"/>
                    <a:pt x="313" y="810"/>
                    <a:pt x="313" y="810"/>
                  </a:cubicBezTo>
                  <a:close/>
                  <a:moveTo>
                    <a:pt x="407" y="836"/>
                  </a:moveTo>
                  <a:cubicBezTo>
                    <a:pt x="401" y="837"/>
                    <a:pt x="394" y="839"/>
                    <a:pt x="388" y="841"/>
                  </a:cubicBezTo>
                  <a:cubicBezTo>
                    <a:pt x="388" y="841"/>
                    <a:pt x="399" y="838"/>
                    <a:pt x="407" y="836"/>
                  </a:cubicBezTo>
                  <a:close/>
                  <a:moveTo>
                    <a:pt x="509" y="951"/>
                  </a:moveTo>
                  <a:cubicBezTo>
                    <a:pt x="505" y="952"/>
                    <a:pt x="500" y="952"/>
                    <a:pt x="497" y="953"/>
                  </a:cubicBezTo>
                  <a:lnTo>
                    <a:pt x="497" y="953"/>
                  </a:lnTo>
                  <a:cubicBezTo>
                    <a:pt x="501" y="953"/>
                    <a:pt x="505" y="952"/>
                    <a:pt x="509" y="951"/>
                  </a:cubicBezTo>
                  <a:close/>
                  <a:moveTo>
                    <a:pt x="497" y="953"/>
                  </a:moveTo>
                  <a:lnTo>
                    <a:pt x="497" y="953"/>
                  </a:lnTo>
                  <a:cubicBezTo>
                    <a:pt x="496" y="953"/>
                    <a:pt x="495" y="953"/>
                    <a:pt x="494" y="953"/>
                  </a:cubicBezTo>
                  <a:cubicBezTo>
                    <a:pt x="491" y="954"/>
                    <a:pt x="490" y="954"/>
                    <a:pt x="490" y="954"/>
                  </a:cubicBezTo>
                  <a:cubicBezTo>
                    <a:pt x="490" y="954"/>
                    <a:pt x="493" y="954"/>
                    <a:pt x="497" y="953"/>
                  </a:cubicBezTo>
                  <a:close/>
                  <a:moveTo>
                    <a:pt x="444" y="0"/>
                  </a:moveTo>
                  <a:lnTo>
                    <a:pt x="344" y="6"/>
                  </a:lnTo>
                  <a:cubicBezTo>
                    <a:pt x="375" y="6"/>
                    <a:pt x="350" y="12"/>
                    <a:pt x="313" y="19"/>
                  </a:cubicBezTo>
                  <a:lnTo>
                    <a:pt x="338" y="19"/>
                  </a:lnTo>
                  <a:lnTo>
                    <a:pt x="300" y="25"/>
                  </a:lnTo>
                  <a:cubicBezTo>
                    <a:pt x="313" y="25"/>
                    <a:pt x="276" y="37"/>
                    <a:pt x="307" y="37"/>
                  </a:cubicBezTo>
                  <a:lnTo>
                    <a:pt x="350" y="31"/>
                  </a:lnTo>
                  <a:cubicBezTo>
                    <a:pt x="350" y="31"/>
                    <a:pt x="406" y="31"/>
                    <a:pt x="357" y="37"/>
                  </a:cubicBezTo>
                  <a:cubicBezTo>
                    <a:pt x="344" y="44"/>
                    <a:pt x="325" y="44"/>
                    <a:pt x="300" y="50"/>
                  </a:cubicBezTo>
                  <a:lnTo>
                    <a:pt x="319" y="50"/>
                  </a:lnTo>
                  <a:lnTo>
                    <a:pt x="291" y="55"/>
                  </a:lnTo>
                  <a:lnTo>
                    <a:pt x="291" y="55"/>
                  </a:lnTo>
                  <a:cubicBezTo>
                    <a:pt x="296" y="54"/>
                    <a:pt x="299" y="54"/>
                    <a:pt x="301" y="54"/>
                  </a:cubicBezTo>
                  <a:cubicBezTo>
                    <a:pt x="312" y="54"/>
                    <a:pt x="288" y="62"/>
                    <a:pt x="300" y="62"/>
                  </a:cubicBezTo>
                  <a:lnTo>
                    <a:pt x="288" y="62"/>
                  </a:lnTo>
                  <a:cubicBezTo>
                    <a:pt x="280" y="66"/>
                    <a:pt x="279" y="67"/>
                    <a:pt x="281" y="67"/>
                  </a:cubicBezTo>
                  <a:cubicBezTo>
                    <a:pt x="287" y="67"/>
                    <a:pt x="311" y="61"/>
                    <a:pt x="321" y="61"/>
                  </a:cubicBezTo>
                  <a:cubicBezTo>
                    <a:pt x="324" y="61"/>
                    <a:pt x="325" y="61"/>
                    <a:pt x="325" y="62"/>
                  </a:cubicBezTo>
                  <a:cubicBezTo>
                    <a:pt x="319" y="69"/>
                    <a:pt x="251" y="75"/>
                    <a:pt x="226" y="81"/>
                  </a:cubicBezTo>
                  <a:cubicBezTo>
                    <a:pt x="226" y="87"/>
                    <a:pt x="282" y="87"/>
                    <a:pt x="226" y="106"/>
                  </a:cubicBezTo>
                  <a:lnTo>
                    <a:pt x="300" y="106"/>
                  </a:lnTo>
                  <a:cubicBezTo>
                    <a:pt x="300" y="112"/>
                    <a:pt x="226" y="118"/>
                    <a:pt x="263" y="118"/>
                  </a:cubicBezTo>
                  <a:cubicBezTo>
                    <a:pt x="211" y="129"/>
                    <a:pt x="158" y="139"/>
                    <a:pt x="128" y="142"/>
                  </a:cubicBezTo>
                  <a:lnTo>
                    <a:pt x="128" y="142"/>
                  </a:lnTo>
                  <a:cubicBezTo>
                    <a:pt x="133" y="141"/>
                    <a:pt x="136" y="140"/>
                    <a:pt x="134" y="140"/>
                  </a:cubicBezTo>
                  <a:cubicBezTo>
                    <a:pt x="132" y="140"/>
                    <a:pt x="126" y="141"/>
                    <a:pt x="114" y="143"/>
                  </a:cubicBezTo>
                  <a:cubicBezTo>
                    <a:pt x="118" y="143"/>
                    <a:pt x="122" y="143"/>
                    <a:pt x="128" y="142"/>
                  </a:cubicBezTo>
                  <a:lnTo>
                    <a:pt x="128" y="142"/>
                  </a:lnTo>
                  <a:cubicBezTo>
                    <a:pt x="118" y="146"/>
                    <a:pt x="101" y="151"/>
                    <a:pt x="106" y="151"/>
                  </a:cubicBezTo>
                  <a:cubicBezTo>
                    <a:pt x="107" y="151"/>
                    <a:pt x="109" y="150"/>
                    <a:pt x="114" y="150"/>
                  </a:cubicBezTo>
                  <a:lnTo>
                    <a:pt x="114" y="150"/>
                  </a:lnTo>
                  <a:cubicBezTo>
                    <a:pt x="111" y="151"/>
                    <a:pt x="108" y="152"/>
                    <a:pt x="105" y="152"/>
                  </a:cubicBezTo>
                  <a:lnTo>
                    <a:pt x="105" y="152"/>
                  </a:lnTo>
                  <a:cubicBezTo>
                    <a:pt x="131" y="148"/>
                    <a:pt x="157" y="141"/>
                    <a:pt x="170" y="137"/>
                  </a:cubicBezTo>
                  <a:cubicBezTo>
                    <a:pt x="186" y="133"/>
                    <a:pt x="194" y="132"/>
                    <a:pt x="197" y="132"/>
                  </a:cubicBezTo>
                  <a:cubicBezTo>
                    <a:pt x="202" y="132"/>
                    <a:pt x="202" y="133"/>
                    <a:pt x="205" y="133"/>
                  </a:cubicBezTo>
                  <a:cubicBezTo>
                    <a:pt x="209" y="133"/>
                    <a:pt x="218" y="132"/>
                    <a:pt x="244" y="125"/>
                  </a:cubicBezTo>
                  <a:lnTo>
                    <a:pt x="244" y="125"/>
                  </a:lnTo>
                  <a:cubicBezTo>
                    <a:pt x="232" y="137"/>
                    <a:pt x="226" y="143"/>
                    <a:pt x="244" y="150"/>
                  </a:cubicBezTo>
                  <a:cubicBezTo>
                    <a:pt x="238" y="150"/>
                    <a:pt x="195" y="156"/>
                    <a:pt x="170" y="162"/>
                  </a:cubicBezTo>
                  <a:cubicBezTo>
                    <a:pt x="191" y="159"/>
                    <a:pt x="209" y="157"/>
                    <a:pt x="219" y="157"/>
                  </a:cubicBezTo>
                  <a:cubicBezTo>
                    <a:pt x="230" y="157"/>
                    <a:pt x="235" y="159"/>
                    <a:pt x="232" y="162"/>
                  </a:cubicBezTo>
                  <a:cubicBezTo>
                    <a:pt x="276" y="156"/>
                    <a:pt x="276" y="156"/>
                    <a:pt x="319" y="150"/>
                  </a:cubicBezTo>
                  <a:cubicBezTo>
                    <a:pt x="323" y="150"/>
                    <a:pt x="333" y="147"/>
                    <a:pt x="339" y="147"/>
                  </a:cubicBezTo>
                  <a:cubicBezTo>
                    <a:pt x="342" y="147"/>
                    <a:pt x="344" y="147"/>
                    <a:pt x="344" y="150"/>
                  </a:cubicBezTo>
                  <a:cubicBezTo>
                    <a:pt x="294" y="156"/>
                    <a:pt x="226" y="168"/>
                    <a:pt x="226" y="174"/>
                  </a:cubicBezTo>
                  <a:cubicBezTo>
                    <a:pt x="209" y="177"/>
                    <a:pt x="200" y="178"/>
                    <a:pt x="196" y="178"/>
                  </a:cubicBezTo>
                  <a:cubicBezTo>
                    <a:pt x="185" y="178"/>
                    <a:pt x="196" y="173"/>
                    <a:pt x="191" y="173"/>
                  </a:cubicBezTo>
                  <a:cubicBezTo>
                    <a:pt x="188" y="173"/>
                    <a:pt x="179" y="175"/>
                    <a:pt x="157" y="181"/>
                  </a:cubicBezTo>
                  <a:cubicBezTo>
                    <a:pt x="157" y="181"/>
                    <a:pt x="157" y="181"/>
                    <a:pt x="157" y="181"/>
                  </a:cubicBezTo>
                  <a:lnTo>
                    <a:pt x="157" y="181"/>
                  </a:lnTo>
                  <a:cubicBezTo>
                    <a:pt x="160" y="181"/>
                    <a:pt x="164" y="181"/>
                    <a:pt x="170" y="181"/>
                  </a:cubicBezTo>
                  <a:cubicBezTo>
                    <a:pt x="179" y="180"/>
                    <a:pt x="186" y="179"/>
                    <a:pt x="189" y="179"/>
                  </a:cubicBezTo>
                  <a:cubicBezTo>
                    <a:pt x="208" y="179"/>
                    <a:pt x="126" y="193"/>
                    <a:pt x="126" y="193"/>
                  </a:cubicBezTo>
                  <a:lnTo>
                    <a:pt x="107" y="193"/>
                  </a:lnTo>
                  <a:cubicBezTo>
                    <a:pt x="98" y="199"/>
                    <a:pt x="104" y="201"/>
                    <a:pt x="112" y="201"/>
                  </a:cubicBezTo>
                  <a:cubicBezTo>
                    <a:pt x="115" y="201"/>
                    <a:pt x="119" y="201"/>
                    <a:pt x="122" y="200"/>
                  </a:cubicBezTo>
                  <a:lnTo>
                    <a:pt x="122" y="200"/>
                  </a:lnTo>
                  <a:cubicBezTo>
                    <a:pt x="96" y="206"/>
                    <a:pt x="87" y="208"/>
                    <a:pt x="84" y="208"/>
                  </a:cubicBezTo>
                  <a:cubicBezTo>
                    <a:pt x="80" y="208"/>
                    <a:pt x="89" y="204"/>
                    <a:pt x="79" y="204"/>
                  </a:cubicBezTo>
                  <a:cubicBezTo>
                    <a:pt x="76" y="204"/>
                    <a:pt x="71" y="205"/>
                    <a:pt x="64" y="206"/>
                  </a:cubicBezTo>
                  <a:lnTo>
                    <a:pt x="1" y="218"/>
                  </a:lnTo>
                  <a:cubicBezTo>
                    <a:pt x="1" y="219"/>
                    <a:pt x="2" y="219"/>
                    <a:pt x="4" y="219"/>
                  </a:cubicBezTo>
                  <a:cubicBezTo>
                    <a:pt x="13" y="219"/>
                    <a:pt x="42" y="214"/>
                    <a:pt x="53" y="214"/>
                  </a:cubicBezTo>
                  <a:cubicBezTo>
                    <a:pt x="57" y="214"/>
                    <a:pt x="58" y="215"/>
                    <a:pt x="51" y="218"/>
                  </a:cubicBezTo>
                  <a:lnTo>
                    <a:pt x="20" y="224"/>
                  </a:lnTo>
                  <a:lnTo>
                    <a:pt x="39" y="224"/>
                  </a:lnTo>
                  <a:cubicBezTo>
                    <a:pt x="70" y="218"/>
                    <a:pt x="120" y="212"/>
                    <a:pt x="114" y="206"/>
                  </a:cubicBezTo>
                  <a:cubicBezTo>
                    <a:pt x="139" y="202"/>
                    <a:pt x="149" y="200"/>
                    <a:pt x="153" y="200"/>
                  </a:cubicBezTo>
                  <a:cubicBezTo>
                    <a:pt x="160" y="200"/>
                    <a:pt x="132" y="208"/>
                    <a:pt x="145" y="212"/>
                  </a:cubicBezTo>
                  <a:cubicBezTo>
                    <a:pt x="188" y="206"/>
                    <a:pt x="138" y="212"/>
                    <a:pt x="182" y="199"/>
                  </a:cubicBezTo>
                  <a:cubicBezTo>
                    <a:pt x="197" y="197"/>
                    <a:pt x="206" y="197"/>
                    <a:pt x="213" y="197"/>
                  </a:cubicBezTo>
                  <a:cubicBezTo>
                    <a:pt x="227" y="197"/>
                    <a:pt x="230" y="199"/>
                    <a:pt x="238" y="199"/>
                  </a:cubicBezTo>
                  <a:cubicBezTo>
                    <a:pt x="238" y="205"/>
                    <a:pt x="200" y="210"/>
                    <a:pt x="169" y="216"/>
                  </a:cubicBezTo>
                  <a:lnTo>
                    <a:pt x="169" y="216"/>
                  </a:lnTo>
                  <a:cubicBezTo>
                    <a:pt x="175" y="215"/>
                    <a:pt x="179" y="215"/>
                    <a:pt x="181" y="215"/>
                  </a:cubicBezTo>
                  <a:cubicBezTo>
                    <a:pt x="204" y="215"/>
                    <a:pt x="55" y="238"/>
                    <a:pt x="76" y="243"/>
                  </a:cubicBezTo>
                  <a:cubicBezTo>
                    <a:pt x="157" y="224"/>
                    <a:pt x="188" y="231"/>
                    <a:pt x="276" y="212"/>
                  </a:cubicBezTo>
                  <a:lnTo>
                    <a:pt x="307" y="212"/>
                  </a:lnTo>
                  <a:cubicBezTo>
                    <a:pt x="251" y="224"/>
                    <a:pt x="263" y="224"/>
                    <a:pt x="207" y="231"/>
                  </a:cubicBezTo>
                  <a:lnTo>
                    <a:pt x="145" y="243"/>
                  </a:lnTo>
                  <a:cubicBezTo>
                    <a:pt x="107" y="249"/>
                    <a:pt x="70" y="262"/>
                    <a:pt x="45" y="268"/>
                  </a:cubicBezTo>
                  <a:cubicBezTo>
                    <a:pt x="70" y="268"/>
                    <a:pt x="95" y="255"/>
                    <a:pt x="114" y="255"/>
                  </a:cubicBezTo>
                  <a:cubicBezTo>
                    <a:pt x="85" y="261"/>
                    <a:pt x="61" y="267"/>
                    <a:pt x="58" y="268"/>
                  </a:cubicBezTo>
                  <a:lnTo>
                    <a:pt x="58" y="268"/>
                  </a:lnTo>
                  <a:cubicBezTo>
                    <a:pt x="83" y="262"/>
                    <a:pt x="139" y="255"/>
                    <a:pt x="151" y="255"/>
                  </a:cubicBezTo>
                  <a:cubicBezTo>
                    <a:pt x="151" y="262"/>
                    <a:pt x="101" y="274"/>
                    <a:pt x="89" y="274"/>
                  </a:cubicBezTo>
                  <a:lnTo>
                    <a:pt x="39" y="280"/>
                  </a:lnTo>
                  <a:cubicBezTo>
                    <a:pt x="70" y="280"/>
                    <a:pt x="114" y="274"/>
                    <a:pt x="157" y="268"/>
                  </a:cubicBezTo>
                  <a:cubicBezTo>
                    <a:pt x="170" y="268"/>
                    <a:pt x="126" y="274"/>
                    <a:pt x="138" y="274"/>
                  </a:cubicBezTo>
                  <a:lnTo>
                    <a:pt x="101" y="280"/>
                  </a:lnTo>
                  <a:cubicBezTo>
                    <a:pt x="114" y="280"/>
                    <a:pt x="20" y="293"/>
                    <a:pt x="39" y="293"/>
                  </a:cubicBezTo>
                  <a:lnTo>
                    <a:pt x="82" y="287"/>
                  </a:lnTo>
                  <a:lnTo>
                    <a:pt x="82" y="287"/>
                  </a:lnTo>
                  <a:cubicBezTo>
                    <a:pt x="76" y="293"/>
                    <a:pt x="58" y="293"/>
                    <a:pt x="39" y="299"/>
                  </a:cubicBezTo>
                  <a:cubicBezTo>
                    <a:pt x="70" y="293"/>
                    <a:pt x="64" y="293"/>
                    <a:pt x="76" y="293"/>
                  </a:cubicBezTo>
                  <a:lnTo>
                    <a:pt x="51" y="299"/>
                  </a:lnTo>
                  <a:cubicBezTo>
                    <a:pt x="61" y="299"/>
                    <a:pt x="81" y="297"/>
                    <a:pt x="92" y="297"/>
                  </a:cubicBezTo>
                  <a:cubicBezTo>
                    <a:pt x="103" y="297"/>
                    <a:pt x="104" y="299"/>
                    <a:pt x="76" y="305"/>
                  </a:cubicBezTo>
                  <a:cubicBezTo>
                    <a:pt x="145" y="293"/>
                    <a:pt x="76" y="299"/>
                    <a:pt x="107" y="293"/>
                  </a:cubicBezTo>
                  <a:cubicBezTo>
                    <a:pt x="132" y="287"/>
                    <a:pt x="145" y="285"/>
                    <a:pt x="152" y="285"/>
                  </a:cubicBezTo>
                  <a:cubicBezTo>
                    <a:pt x="159" y="285"/>
                    <a:pt x="160" y="287"/>
                    <a:pt x="163" y="287"/>
                  </a:cubicBezTo>
                  <a:cubicBezTo>
                    <a:pt x="89" y="299"/>
                    <a:pt x="157" y="293"/>
                    <a:pt x="157" y="299"/>
                  </a:cubicBezTo>
                  <a:cubicBezTo>
                    <a:pt x="132" y="305"/>
                    <a:pt x="120" y="305"/>
                    <a:pt x="101" y="312"/>
                  </a:cubicBezTo>
                  <a:lnTo>
                    <a:pt x="151" y="305"/>
                  </a:lnTo>
                  <a:lnTo>
                    <a:pt x="151" y="305"/>
                  </a:lnTo>
                  <a:cubicBezTo>
                    <a:pt x="116" y="310"/>
                    <a:pt x="111" y="311"/>
                    <a:pt x="116" y="311"/>
                  </a:cubicBezTo>
                  <a:cubicBezTo>
                    <a:pt x="121" y="311"/>
                    <a:pt x="140" y="310"/>
                    <a:pt x="147" y="310"/>
                  </a:cubicBezTo>
                  <a:cubicBezTo>
                    <a:pt x="151" y="310"/>
                    <a:pt x="152" y="310"/>
                    <a:pt x="145" y="312"/>
                  </a:cubicBezTo>
                  <a:cubicBezTo>
                    <a:pt x="114" y="318"/>
                    <a:pt x="76" y="324"/>
                    <a:pt x="64" y="330"/>
                  </a:cubicBezTo>
                  <a:cubicBezTo>
                    <a:pt x="132" y="312"/>
                    <a:pt x="151" y="318"/>
                    <a:pt x="201" y="305"/>
                  </a:cubicBezTo>
                  <a:lnTo>
                    <a:pt x="201" y="305"/>
                  </a:lnTo>
                  <a:cubicBezTo>
                    <a:pt x="176" y="318"/>
                    <a:pt x="114" y="324"/>
                    <a:pt x="64" y="330"/>
                  </a:cubicBezTo>
                  <a:cubicBezTo>
                    <a:pt x="72" y="329"/>
                    <a:pt x="77" y="329"/>
                    <a:pt x="80" y="329"/>
                  </a:cubicBezTo>
                  <a:cubicBezTo>
                    <a:pt x="93" y="329"/>
                    <a:pt x="55" y="338"/>
                    <a:pt x="78" y="338"/>
                  </a:cubicBezTo>
                  <a:cubicBezTo>
                    <a:pt x="83" y="338"/>
                    <a:pt x="90" y="337"/>
                    <a:pt x="101" y="336"/>
                  </a:cubicBezTo>
                  <a:cubicBezTo>
                    <a:pt x="120" y="324"/>
                    <a:pt x="145" y="324"/>
                    <a:pt x="176" y="324"/>
                  </a:cubicBezTo>
                  <a:cubicBezTo>
                    <a:pt x="170" y="330"/>
                    <a:pt x="145" y="324"/>
                    <a:pt x="120" y="336"/>
                  </a:cubicBezTo>
                  <a:cubicBezTo>
                    <a:pt x="126" y="336"/>
                    <a:pt x="182" y="330"/>
                    <a:pt x="201" y="324"/>
                  </a:cubicBezTo>
                  <a:cubicBezTo>
                    <a:pt x="195" y="324"/>
                    <a:pt x="207" y="322"/>
                    <a:pt x="216" y="322"/>
                  </a:cubicBezTo>
                  <a:cubicBezTo>
                    <a:pt x="226" y="322"/>
                    <a:pt x="232" y="324"/>
                    <a:pt x="213" y="330"/>
                  </a:cubicBezTo>
                  <a:cubicBezTo>
                    <a:pt x="203" y="332"/>
                    <a:pt x="197" y="332"/>
                    <a:pt x="193" y="332"/>
                  </a:cubicBezTo>
                  <a:cubicBezTo>
                    <a:pt x="185" y="332"/>
                    <a:pt x="184" y="331"/>
                    <a:pt x="181" y="331"/>
                  </a:cubicBezTo>
                  <a:cubicBezTo>
                    <a:pt x="179" y="331"/>
                    <a:pt x="175" y="332"/>
                    <a:pt x="163" y="336"/>
                  </a:cubicBezTo>
                  <a:cubicBezTo>
                    <a:pt x="163" y="337"/>
                    <a:pt x="164" y="337"/>
                    <a:pt x="166" y="337"/>
                  </a:cubicBezTo>
                  <a:cubicBezTo>
                    <a:pt x="179" y="337"/>
                    <a:pt x="249" y="323"/>
                    <a:pt x="274" y="323"/>
                  </a:cubicBezTo>
                  <a:cubicBezTo>
                    <a:pt x="278" y="323"/>
                    <a:pt x="280" y="323"/>
                    <a:pt x="282" y="324"/>
                  </a:cubicBezTo>
                  <a:cubicBezTo>
                    <a:pt x="307" y="318"/>
                    <a:pt x="381" y="305"/>
                    <a:pt x="413" y="305"/>
                  </a:cubicBezTo>
                  <a:cubicBezTo>
                    <a:pt x="394" y="312"/>
                    <a:pt x="381" y="305"/>
                    <a:pt x="325" y="318"/>
                  </a:cubicBezTo>
                  <a:lnTo>
                    <a:pt x="338" y="318"/>
                  </a:lnTo>
                  <a:cubicBezTo>
                    <a:pt x="263" y="336"/>
                    <a:pt x="214" y="330"/>
                    <a:pt x="152" y="349"/>
                  </a:cubicBezTo>
                  <a:lnTo>
                    <a:pt x="152" y="349"/>
                  </a:lnTo>
                  <a:cubicBezTo>
                    <a:pt x="131" y="353"/>
                    <a:pt x="108" y="357"/>
                    <a:pt x="95" y="361"/>
                  </a:cubicBezTo>
                  <a:cubicBezTo>
                    <a:pt x="114" y="357"/>
                    <a:pt x="121" y="356"/>
                    <a:pt x="124" y="356"/>
                  </a:cubicBezTo>
                  <a:cubicBezTo>
                    <a:pt x="128" y="356"/>
                    <a:pt x="112" y="361"/>
                    <a:pt x="120" y="361"/>
                  </a:cubicBezTo>
                  <a:cubicBezTo>
                    <a:pt x="145" y="358"/>
                    <a:pt x="142" y="358"/>
                    <a:pt x="137" y="358"/>
                  </a:cubicBezTo>
                  <a:cubicBezTo>
                    <a:pt x="132" y="358"/>
                    <a:pt x="126" y="358"/>
                    <a:pt x="145" y="355"/>
                  </a:cubicBezTo>
                  <a:cubicBezTo>
                    <a:pt x="147" y="356"/>
                    <a:pt x="153" y="357"/>
                    <a:pt x="159" y="357"/>
                  </a:cubicBezTo>
                  <a:cubicBezTo>
                    <a:pt x="178" y="357"/>
                    <a:pt x="205" y="353"/>
                    <a:pt x="211" y="353"/>
                  </a:cubicBezTo>
                  <a:cubicBezTo>
                    <a:pt x="213" y="353"/>
                    <a:pt x="212" y="354"/>
                    <a:pt x="207" y="355"/>
                  </a:cubicBezTo>
                  <a:cubicBezTo>
                    <a:pt x="170" y="361"/>
                    <a:pt x="145" y="368"/>
                    <a:pt x="120" y="374"/>
                  </a:cubicBezTo>
                  <a:cubicBezTo>
                    <a:pt x="120" y="374"/>
                    <a:pt x="120" y="374"/>
                    <a:pt x="120" y="374"/>
                  </a:cubicBezTo>
                  <a:lnTo>
                    <a:pt x="120" y="374"/>
                  </a:lnTo>
                  <a:cubicBezTo>
                    <a:pt x="117" y="375"/>
                    <a:pt x="116" y="375"/>
                    <a:pt x="117" y="375"/>
                  </a:cubicBezTo>
                  <a:cubicBezTo>
                    <a:pt x="117" y="375"/>
                    <a:pt x="118" y="375"/>
                    <a:pt x="120" y="375"/>
                  </a:cubicBezTo>
                  <a:lnTo>
                    <a:pt x="120" y="375"/>
                  </a:lnTo>
                  <a:cubicBezTo>
                    <a:pt x="115" y="390"/>
                    <a:pt x="119" y="400"/>
                    <a:pt x="182" y="400"/>
                  </a:cubicBezTo>
                  <a:cubicBezTo>
                    <a:pt x="196" y="400"/>
                    <a:pt x="212" y="400"/>
                    <a:pt x="232" y="399"/>
                  </a:cubicBezTo>
                  <a:lnTo>
                    <a:pt x="232" y="399"/>
                  </a:lnTo>
                  <a:cubicBezTo>
                    <a:pt x="190" y="405"/>
                    <a:pt x="188" y="411"/>
                    <a:pt x="161" y="422"/>
                  </a:cubicBezTo>
                  <a:lnTo>
                    <a:pt x="161" y="422"/>
                  </a:lnTo>
                  <a:cubicBezTo>
                    <a:pt x="175" y="417"/>
                    <a:pt x="201" y="417"/>
                    <a:pt x="207" y="417"/>
                  </a:cubicBezTo>
                  <a:lnTo>
                    <a:pt x="157" y="430"/>
                  </a:lnTo>
                  <a:cubicBezTo>
                    <a:pt x="147" y="432"/>
                    <a:pt x="145" y="433"/>
                    <a:pt x="149" y="433"/>
                  </a:cubicBezTo>
                  <a:cubicBezTo>
                    <a:pt x="157" y="433"/>
                    <a:pt x="186" y="430"/>
                    <a:pt x="207" y="430"/>
                  </a:cubicBezTo>
                  <a:cubicBezTo>
                    <a:pt x="195" y="430"/>
                    <a:pt x="182" y="436"/>
                    <a:pt x="170" y="436"/>
                  </a:cubicBezTo>
                  <a:cubicBezTo>
                    <a:pt x="159" y="440"/>
                    <a:pt x="159" y="442"/>
                    <a:pt x="164" y="442"/>
                  </a:cubicBezTo>
                  <a:cubicBezTo>
                    <a:pt x="174" y="442"/>
                    <a:pt x="205" y="436"/>
                    <a:pt x="213" y="436"/>
                  </a:cubicBezTo>
                  <a:cubicBezTo>
                    <a:pt x="232" y="436"/>
                    <a:pt x="226" y="442"/>
                    <a:pt x="163" y="455"/>
                  </a:cubicBezTo>
                  <a:cubicBezTo>
                    <a:pt x="171" y="455"/>
                    <a:pt x="179" y="455"/>
                    <a:pt x="188" y="453"/>
                  </a:cubicBezTo>
                  <a:lnTo>
                    <a:pt x="188" y="453"/>
                  </a:lnTo>
                  <a:cubicBezTo>
                    <a:pt x="171" y="460"/>
                    <a:pt x="175" y="467"/>
                    <a:pt x="195" y="467"/>
                  </a:cubicBezTo>
                  <a:cubicBezTo>
                    <a:pt x="207" y="461"/>
                    <a:pt x="226" y="461"/>
                    <a:pt x="263" y="455"/>
                  </a:cubicBezTo>
                  <a:cubicBezTo>
                    <a:pt x="272" y="453"/>
                    <a:pt x="278" y="452"/>
                    <a:pt x="282" y="451"/>
                  </a:cubicBezTo>
                  <a:lnTo>
                    <a:pt x="282" y="451"/>
                  </a:lnTo>
                  <a:cubicBezTo>
                    <a:pt x="277" y="453"/>
                    <a:pt x="272" y="455"/>
                    <a:pt x="288" y="455"/>
                  </a:cubicBezTo>
                  <a:cubicBezTo>
                    <a:pt x="263" y="455"/>
                    <a:pt x="238" y="467"/>
                    <a:pt x="219" y="467"/>
                  </a:cubicBezTo>
                  <a:cubicBezTo>
                    <a:pt x="145" y="486"/>
                    <a:pt x="207" y="486"/>
                    <a:pt x="195" y="498"/>
                  </a:cubicBezTo>
                  <a:cubicBezTo>
                    <a:pt x="205" y="498"/>
                    <a:pt x="211" y="498"/>
                    <a:pt x="224" y="495"/>
                  </a:cubicBezTo>
                  <a:lnTo>
                    <a:pt x="224" y="495"/>
                  </a:lnTo>
                  <a:cubicBezTo>
                    <a:pt x="175" y="511"/>
                    <a:pt x="237" y="511"/>
                    <a:pt x="213" y="517"/>
                  </a:cubicBezTo>
                  <a:cubicBezTo>
                    <a:pt x="238" y="511"/>
                    <a:pt x="313" y="505"/>
                    <a:pt x="313" y="505"/>
                  </a:cubicBezTo>
                  <a:cubicBezTo>
                    <a:pt x="363" y="505"/>
                    <a:pt x="238" y="523"/>
                    <a:pt x="213" y="530"/>
                  </a:cubicBezTo>
                  <a:lnTo>
                    <a:pt x="238" y="530"/>
                  </a:lnTo>
                  <a:lnTo>
                    <a:pt x="232" y="536"/>
                  </a:lnTo>
                  <a:cubicBezTo>
                    <a:pt x="242" y="533"/>
                    <a:pt x="252" y="532"/>
                    <a:pt x="257" y="532"/>
                  </a:cubicBezTo>
                  <a:cubicBezTo>
                    <a:pt x="265" y="532"/>
                    <a:pt x="265" y="535"/>
                    <a:pt x="251" y="542"/>
                  </a:cubicBezTo>
                  <a:lnTo>
                    <a:pt x="244" y="542"/>
                  </a:lnTo>
                  <a:cubicBezTo>
                    <a:pt x="244" y="542"/>
                    <a:pt x="213" y="548"/>
                    <a:pt x="213" y="554"/>
                  </a:cubicBezTo>
                  <a:cubicBezTo>
                    <a:pt x="232" y="550"/>
                    <a:pt x="240" y="549"/>
                    <a:pt x="245" y="549"/>
                  </a:cubicBezTo>
                  <a:cubicBezTo>
                    <a:pt x="250" y="549"/>
                    <a:pt x="252" y="550"/>
                    <a:pt x="258" y="550"/>
                  </a:cubicBezTo>
                  <a:cubicBezTo>
                    <a:pt x="261" y="550"/>
                    <a:pt x="265" y="550"/>
                    <a:pt x="271" y="549"/>
                  </a:cubicBezTo>
                  <a:lnTo>
                    <a:pt x="271" y="549"/>
                  </a:lnTo>
                  <a:cubicBezTo>
                    <a:pt x="268" y="550"/>
                    <a:pt x="263" y="551"/>
                    <a:pt x="257" y="554"/>
                  </a:cubicBezTo>
                  <a:lnTo>
                    <a:pt x="300" y="548"/>
                  </a:lnTo>
                  <a:lnTo>
                    <a:pt x="276" y="554"/>
                  </a:lnTo>
                  <a:cubicBezTo>
                    <a:pt x="263" y="554"/>
                    <a:pt x="244" y="561"/>
                    <a:pt x="232" y="561"/>
                  </a:cubicBezTo>
                  <a:cubicBezTo>
                    <a:pt x="227" y="562"/>
                    <a:pt x="225" y="562"/>
                    <a:pt x="226" y="562"/>
                  </a:cubicBezTo>
                  <a:cubicBezTo>
                    <a:pt x="230" y="562"/>
                    <a:pt x="274" y="554"/>
                    <a:pt x="294" y="554"/>
                  </a:cubicBezTo>
                  <a:cubicBezTo>
                    <a:pt x="319" y="554"/>
                    <a:pt x="282" y="561"/>
                    <a:pt x="263" y="561"/>
                  </a:cubicBezTo>
                  <a:cubicBezTo>
                    <a:pt x="242" y="561"/>
                    <a:pt x="244" y="564"/>
                    <a:pt x="241" y="565"/>
                  </a:cubicBezTo>
                  <a:lnTo>
                    <a:pt x="241" y="565"/>
                  </a:lnTo>
                  <a:cubicBezTo>
                    <a:pt x="247" y="565"/>
                    <a:pt x="255" y="564"/>
                    <a:pt x="261" y="564"/>
                  </a:cubicBezTo>
                  <a:cubicBezTo>
                    <a:pt x="267" y="564"/>
                    <a:pt x="271" y="565"/>
                    <a:pt x="269" y="567"/>
                  </a:cubicBezTo>
                  <a:cubicBezTo>
                    <a:pt x="264" y="567"/>
                    <a:pt x="272" y="571"/>
                    <a:pt x="248" y="577"/>
                  </a:cubicBezTo>
                  <a:lnTo>
                    <a:pt x="248" y="577"/>
                  </a:lnTo>
                  <a:cubicBezTo>
                    <a:pt x="248" y="577"/>
                    <a:pt x="249" y="577"/>
                    <a:pt x="249" y="577"/>
                  </a:cubicBezTo>
                  <a:cubicBezTo>
                    <a:pt x="256" y="577"/>
                    <a:pt x="259" y="579"/>
                    <a:pt x="276" y="579"/>
                  </a:cubicBezTo>
                  <a:cubicBezTo>
                    <a:pt x="282" y="573"/>
                    <a:pt x="294" y="567"/>
                    <a:pt x="319" y="561"/>
                  </a:cubicBezTo>
                  <a:cubicBezTo>
                    <a:pt x="325" y="567"/>
                    <a:pt x="338" y="567"/>
                    <a:pt x="319" y="567"/>
                  </a:cubicBezTo>
                  <a:lnTo>
                    <a:pt x="307" y="567"/>
                  </a:lnTo>
                  <a:cubicBezTo>
                    <a:pt x="315" y="567"/>
                    <a:pt x="312" y="570"/>
                    <a:pt x="322" y="570"/>
                  </a:cubicBezTo>
                  <a:cubicBezTo>
                    <a:pt x="327" y="570"/>
                    <a:pt x="336" y="569"/>
                    <a:pt x="350" y="567"/>
                  </a:cubicBezTo>
                  <a:lnTo>
                    <a:pt x="350" y="567"/>
                  </a:lnTo>
                  <a:lnTo>
                    <a:pt x="288" y="579"/>
                  </a:lnTo>
                  <a:cubicBezTo>
                    <a:pt x="300" y="577"/>
                    <a:pt x="309" y="577"/>
                    <a:pt x="315" y="577"/>
                  </a:cubicBezTo>
                  <a:cubicBezTo>
                    <a:pt x="326" y="577"/>
                    <a:pt x="327" y="579"/>
                    <a:pt x="332" y="579"/>
                  </a:cubicBezTo>
                  <a:cubicBezTo>
                    <a:pt x="288" y="586"/>
                    <a:pt x="238" y="592"/>
                    <a:pt x="226" y="604"/>
                  </a:cubicBezTo>
                  <a:lnTo>
                    <a:pt x="269" y="598"/>
                  </a:lnTo>
                  <a:cubicBezTo>
                    <a:pt x="276" y="598"/>
                    <a:pt x="269" y="604"/>
                    <a:pt x="238" y="604"/>
                  </a:cubicBezTo>
                  <a:cubicBezTo>
                    <a:pt x="234" y="607"/>
                    <a:pt x="238" y="608"/>
                    <a:pt x="245" y="608"/>
                  </a:cubicBezTo>
                  <a:cubicBezTo>
                    <a:pt x="266" y="608"/>
                    <a:pt x="318" y="601"/>
                    <a:pt x="331" y="601"/>
                  </a:cubicBezTo>
                  <a:cubicBezTo>
                    <a:pt x="335" y="601"/>
                    <a:pt x="335" y="602"/>
                    <a:pt x="325" y="604"/>
                  </a:cubicBezTo>
                  <a:cubicBezTo>
                    <a:pt x="276" y="611"/>
                    <a:pt x="269" y="617"/>
                    <a:pt x="257" y="623"/>
                  </a:cubicBezTo>
                  <a:cubicBezTo>
                    <a:pt x="263" y="623"/>
                    <a:pt x="282" y="617"/>
                    <a:pt x="282" y="617"/>
                  </a:cubicBezTo>
                  <a:cubicBezTo>
                    <a:pt x="319" y="611"/>
                    <a:pt x="307" y="611"/>
                    <a:pt x="319" y="611"/>
                  </a:cubicBezTo>
                  <a:cubicBezTo>
                    <a:pt x="201" y="635"/>
                    <a:pt x="288" y="635"/>
                    <a:pt x="238" y="654"/>
                  </a:cubicBezTo>
                  <a:cubicBezTo>
                    <a:pt x="259" y="650"/>
                    <a:pt x="268" y="649"/>
                    <a:pt x="272" y="649"/>
                  </a:cubicBezTo>
                  <a:cubicBezTo>
                    <a:pt x="279" y="649"/>
                    <a:pt x="265" y="654"/>
                    <a:pt x="282" y="654"/>
                  </a:cubicBezTo>
                  <a:cubicBezTo>
                    <a:pt x="213" y="660"/>
                    <a:pt x="294" y="654"/>
                    <a:pt x="251" y="667"/>
                  </a:cubicBezTo>
                  <a:lnTo>
                    <a:pt x="319" y="654"/>
                  </a:lnTo>
                  <a:lnTo>
                    <a:pt x="319" y="654"/>
                  </a:lnTo>
                  <a:cubicBezTo>
                    <a:pt x="311" y="657"/>
                    <a:pt x="311" y="658"/>
                    <a:pt x="316" y="658"/>
                  </a:cubicBezTo>
                  <a:cubicBezTo>
                    <a:pt x="326" y="658"/>
                    <a:pt x="357" y="653"/>
                    <a:pt x="365" y="653"/>
                  </a:cubicBezTo>
                  <a:cubicBezTo>
                    <a:pt x="370" y="653"/>
                    <a:pt x="366" y="655"/>
                    <a:pt x="344" y="660"/>
                  </a:cubicBezTo>
                  <a:cubicBezTo>
                    <a:pt x="319" y="667"/>
                    <a:pt x="294" y="667"/>
                    <a:pt x="282" y="667"/>
                  </a:cubicBezTo>
                  <a:cubicBezTo>
                    <a:pt x="248" y="676"/>
                    <a:pt x="263" y="676"/>
                    <a:pt x="277" y="676"/>
                  </a:cubicBezTo>
                  <a:cubicBezTo>
                    <a:pt x="291" y="676"/>
                    <a:pt x="304" y="676"/>
                    <a:pt x="263" y="685"/>
                  </a:cubicBezTo>
                  <a:cubicBezTo>
                    <a:pt x="288" y="685"/>
                    <a:pt x="332" y="673"/>
                    <a:pt x="357" y="673"/>
                  </a:cubicBezTo>
                  <a:cubicBezTo>
                    <a:pt x="332" y="679"/>
                    <a:pt x="294" y="692"/>
                    <a:pt x="282" y="698"/>
                  </a:cubicBezTo>
                  <a:cubicBezTo>
                    <a:pt x="290" y="698"/>
                    <a:pt x="304" y="695"/>
                    <a:pt x="305" y="695"/>
                  </a:cubicBezTo>
                  <a:lnTo>
                    <a:pt x="305" y="695"/>
                  </a:lnTo>
                  <a:cubicBezTo>
                    <a:pt x="305" y="695"/>
                    <a:pt x="303" y="696"/>
                    <a:pt x="294" y="698"/>
                  </a:cubicBezTo>
                  <a:cubicBezTo>
                    <a:pt x="276" y="704"/>
                    <a:pt x="276" y="704"/>
                    <a:pt x="269" y="704"/>
                  </a:cubicBezTo>
                  <a:cubicBezTo>
                    <a:pt x="263" y="706"/>
                    <a:pt x="262" y="707"/>
                    <a:pt x="265" y="707"/>
                  </a:cubicBezTo>
                  <a:cubicBezTo>
                    <a:pt x="271" y="707"/>
                    <a:pt x="290" y="704"/>
                    <a:pt x="307" y="704"/>
                  </a:cubicBezTo>
                  <a:cubicBezTo>
                    <a:pt x="257" y="716"/>
                    <a:pt x="282" y="723"/>
                    <a:pt x="257" y="729"/>
                  </a:cubicBezTo>
                  <a:cubicBezTo>
                    <a:pt x="266" y="728"/>
                    <a:pt x="272" y="728"/>
                    <a:pt x="276" y="728"/>
                  </a:cubicBezTo>
                  <a:cubicBezTo>
                    <a:pt x="290" y="728"/>
                    <a:pt x="270" y="733"/>
                    <a:pt x="278" y="733"/>
                  </a:cubicBezTo>
                  <a:cubicBezTo>
                    <a:pt x="281" y="733"/>
                    <a:pt x="285" y="733"/>
                    <a:pt x="293" y="732"/>
                  </a:cubicBezTo>
                  <a:lnTo>
                    <a:pt x="293" y="732"/>
                  </a:lnTo>
                  <a:cubicBezTo>
                    <a:pt x="291" y="733"/>
                    <a:pt x="289" y="734"/>
                    <a:pt x="288" y="735"/>
                  </a:cubicBezTo>
                  <a:cubicBezTo>
                    <a:pt x="313" y="729"/>
                    <a:pt x="363" y="723"/>
                    <a:pt x="369" y="723"/>
                  </a:cubicBezTo>
                  <a:lnTo>
                    <a:pt x="313" y="735"/>
                  </a:lnTo>
                  <a:cubicBezTo>
                    <a:pt x="262" y="740"/>
                    <a:pt x="286" y="741"/>
                    <a:pt x="280" y="745"/>
                  </a:cubicBezTo>
                  <a:lnTo>
                    <a:pt x="280" y="745"/>
                  </a:lnTo>
                  <a:cubicBezTo>
                    <a:pt x="287" y="742"/>
                    <a:pt x="290" y="742"/>
                    <a:pt x="291" y="742"/>
                  </a:cubicBezTo>
                  <a:lnTo>
                    <a:pt x="291" y="742"/>
                  </a:lnTo>
                  <a:cubicBezTo>
                    <a:pt x="292" y="742"/>
                    <a:pt x="289" y="743"/>
                    <a:pt x="295" y="743"/>
                  </a:cubicBezTo>
                  <a:cubicBezTo>
                    <a:pt x="298" y="743"/>
                    <a:pt x="303" y="743"/>
                    <a:pt x="313" y="741"/>
                  </a:cubicBezTo>
                  <a:lnTo>
                    <a:pt x="325" y="741"/>
                  </a:lnTo>
                  <a:cubicBezTo>
                    <a:pt x="332" y="743"/>
                    <a:pt x="337" y="744"/>
                    <a:pt x="342" y="744"/>
                  </a:cubicBezTo>
                  <a:cubicBezTo>
                    <a:pt x="352" y="744"/>
                    <a:pt x="359" y="741"/>
                    <a:pt x="363" y="741"/>
                  </a:cubicBezTo>
                  <a:cubicBezTo>
                    <a:pt x="369" y="748"/>
                    <a:pt x="300" y="754"/>
                    <a:pt x="307" y="754"/>
                  </a:cubicBezTo>
                  <a:cubicBezTo>
                    <a:pt x="269" y="760"/>
                    <a:pt x="319" y="760"/>
                    <a:pt x="319" y="760"/>
                  </a:cubicBezTo>
                  <a:cubicBezTo>
                    <a:pt x="319" y="760"/>
                    <a:pt x="319" y="760"/>
                    <a:pt x="319" y="760"/>
                  </a:cubicBezTo>
                  <a:lnTo>
                    <a:pt x="319" y="760"/>
                  </a:lnTo>
                  <a:cubicBezTo>
                    <a:pt x="321" y="760"/>
                    <a:pt x="323" y="760"/>
                    <a:pt x="325" y="760"/>
                  </a:cubicBezTo>
                  <a:cubicBezTo>
                    <a:pt x="321" y="761"/>
                    <a:pt x="318" y="761"/>
                    <a:pt x="315" y="762"/>
                  </a:cubicBezTo>
                  <a:lnTo>
                    <a:pt x="315" y="762"/>
                  </a:lnTo>
                  <a:cubicBezTo>
                    <a:pt x="314" y="762"/>
                    <a:pt x="313" y="762"/>
                    <a:pt x="313" y="762"/>
                  </a:cubicBezTo>
                  <a:lnTo>
                    <a:pt x="313" y="762"/>
                  </a:lnTo>
                  <a:cubicBezTo>
                    <a:pt x="300" y="765"/>
                    <a:pt x="300" y="766"/>
                    <a:pt x="305" y="766"/>
                  </a:cubicBezTo>
                  <a:lnTo>
                    <a:pt x="305" y="766"/>
                  </a:lnTo>
                  <a:cubicBezTo>
                    <a:pt x="305" y="768"/>
                    <a:pt x="308" y="769"/>
                    <a:pt x="294" y="773"/>
                  </a:cubicBezTo>
                  <a:lnTo>
                    <a:pt x="251" y="779"/>
                  </a:lnTo>
                  <a:cubicBezTo>
                    <a:pt x="251" y="779"/>
                    <a:pt x="300" y="773"/>
                    <a:pt x="319" y="773"/>
                  </a:cubicBezTo>
                  <a:cubicBezTo>
                    <a:pt x="282" y="785"/>
                    <a:pt x="325" y="791"/>
                    <a:pt x="344" y="791"/>
                  </a:cubicBezTo>
                  <a:cubicBezTo>
                    <a:pt x="344" y="791"/>
                    <a:pt x="313" y="797"/>
                    <a:pt x="332" y="797"/>
                  </a:cubicBezTo>
                  <a:cubicBezTo>
                    <a:pt x="336" y="797"/>
                    <a:pt x="354" y="795"/>
                    <a:pt x="358" y="795"/>
                  </a:cubicBezTo>
                  <a:cubicBezTo>
                    <a:pt x="360" y="795"/>
                    <a:pt x="359" y="795"/>
                    <a:pt x="350" y="797"/>
                  </a:cubicBezTo>
                  <a:cubicBezTo>
                    <a:pt x="363" y="797"/>
                    <a:pt x="321" y="803"/>
                    <a:pt x="313" y="810"/>
                  </a:cubicBezTo>
                  <a:lnTo>
                    <a:pt x="313" y="810"/>
                  </a:lnTo>
                  <a:cubicBezTo>
                    <a:pt x="317" y="809"/>
                    <a:pt x="334" y="806"/>
                    <a:pt x="344" y="805"/>
                  </a:cubicBezTo>
                  <a:lnTo>
                    <a:pt x="344" y="805"/>
                  </a:lnTo>
                  <a:cubicBezTo>
                    <a:pt x="296" y="816"/>
                    <a:pt x="393" y="810"/>
                    <a:pt x="357" y="822"/>
                  </a:cubicBezTo>
                  <a:cubicBezTo>
                    <a:pt x="364" y="822"/>
                    <a:pt x="338" y="826"/>
                    <a:pt x="321" y="829"/>
                  </a:cubicBezTo>
                  <a:lnTo>
                    <a:pt x="321" y="829"/>
                  </a:lnTo>
                  <a:cubicBezTo>
                    <a:pt x="318" y="829"/>
                    <a:pt x="316" y="829"/>
                    <a:pt x="313" y="829"/>
                  </a:cubicBezTo>
                  <a:cubicBezTo>
                    <a:pt x="307" y="830"/>
                    <a:pt x="305" y="830"/>
                    <a:pt x="307" y="830"/>
                  </a:cubicBezTo>
                  <a:cubicBezTo>
                    <a:pt x="308" y="830"/>
                    <a:pt x="314" y="830"/>
                    <a:pt x="321" y="829"/>
                  </a:cubicBezTo>
                  <a:lnTo>
                    <a:pt x="321" y="829"/>
                  </a:lnTo>
                  <a:cubicBezTo>
                    <a:pt x="333" y="829"/>
                    <a:pt x="344" y="831"/>
                    <a:pt x="363" y="831"/>
                  </a:cubicBezTo>
                  <a:cubicBezTo>
                    <a:pt x="374" y="831"/>
                    <a:pt x="388" y="831"/>
                    <a:pt x="406" y="829"/>
                  </a:cubicBezTo>
                  <a:lnTo>
                    <a:pt x="406" y="829"/>
                  </a:lnTo>
                  <a:cubicBezTo>
                    <a:pt x="388" y="835"/>
                    <a:pt x="369" y="835"/>
                    <a:pt x="357" y="835"/>
                  </a:cubicBezTo>
                  <a:cubicBezTo>
                    <a:pt x="360" y="838"/>
                    <a:pt x="363" y="839"/>
                    <a:pt x="371" y="839"/>
                  </a:cubicBezTo>
                  <a:cubicBezTo>
                    <a:pt x="378" y="839"/>
                    <a:pt x="389" y="838"/>
                    <a:pt x="407" y="836"/>
                  </a:cubicBezTo>
                  <a:lnTo>
                    <a:pt x="407" y="836"/>
                  </a:lnTo>
                  <a:cubicBezTo>
                    <a:pt x="407" y="836"/>
                    <a:pt x="407" y="836"/>
                    <a:pt x="407" y="836"/>
                  </a:cubicBezTo>
                  <a:lnTo>
                    <a:pt x="407" y="836"/>
                  </a:lnTo>
                  <a:cubicBezTo>
                    <a:pt x="407" y="836"/>
                    <a:pt x="407" y="836"/>
                    <a:pt x="407" y="836"/>
                  </a:cubicBezTo>
                  <a:lnTo>
                    <a:pt x="407" y="836"/>
                  </a:lnTo>
                  <a:cubicBezTo>
                    <a:pt x="409" y="835"/>
                    <a:pt x="411" y="835"/>
                    <a:pt x="413" y="835"/>
                  </a:cubicBezTo>
                  <a:cubicBezTo>
                    <a:pt x="414" y="834"/>
                    <a:pt x="415" y="834"/>
                    <a:pt x="415" y="834"/>
                  </a:cubicBezTo>
                  <a:lnTo>
                    <a:pt x="415" y="834"/>
                  </a:lnTo>
                  <a:cubicBezTo>
                    <a:pt x="427" y="832"/>
                    <a:pt x="437" y="831"/>
                    <a:pt x="445" y="831"/>
                  </a:cubicBezTo>
                  <a:cubicBezTo>
                    <a:pt x="454" y="831"/>
                    <a:pt x="459" y="832"/>
                    <a:pt x="456" y="835"/>
                  </a:cubicBezTo>
                  <a:lnTo>
                    <a:pt x="450" y="835"/>
                  </a:lnTo>
                  <a:cubicBezTo>
                    <a:pt x="450" y="838"/>
                    <a:pt x="455" y="838"/>
                    <a:pt x="460" y="838"/>
                  </a:cubicBezTo>
                  <a:cubicBezTo>
                    <a:pt x="466" y="838"/>
                    <a:pt x="472" y="838"/>
                    <a:pt x="475" y="841"/>
                  </a:cubicBezTo>
                  <a:cubicBezTo>
                    <a:pt x="467" y="843"/>
                    <a:pt x="462" y="844"/>
                    <a:pt x="460" y="844"/>
                  </a:cubicBezTo>
                  <a:cubicBezTo>
                    <a:pt x="454" y="844"/>
                    <a:pt x="454" y="841"/>
                    <a:pt x="438" y="841"/>
                  </a:cubicBezTo>
                  <a:cubicBezTo>
                    <a:pt x="369" y="854"/>
                    <a:pt x="394" y="860"/>
                    <a:pt x="388" y="860"/>
                  </a:cubicBezTo>
                  <a:lnTo>
                    <a:pt x="431" y="860"/>
                  </a:lnTo>
                  <a:cubicBezTo>
                    <a:pt x="450" y="860"/>
                    <a:pt x="394" y="866"/>
                    <a:pt x="394" y="866"/>
                  </a:cubicBezTo>
                  <a:lnTo>
                    <a:pt x="518" y="854"/>
                  </a:lnTo>
                  <a:lnTo>
                    <a:pt x="518" y="854"/>
                  </a:lnTo>
                  <a:cubicBezTo>
                    <a:pt x="500" y="857"/>
                    <a:pt x="464" y="866"/>
                    <a:pt x="438" y="866"/>
                  </a:cubicBezTo>
                  <a:cubicBezTo>
                    <a:pt x="441" y="868"/>
                    <a:pt x="450" y="869"/>
                    <a:pt x="462" y="869"/>
                  </a:cubicBezTo>
                  <a:cubicBezTo>
                    <a:pt x="491" y="869"/>
                    <a:pt x="538" y="864"/>
                    <a:pt x="568" y="860"/>
                  </a:cubicBezTo>
                  <a:lnTo>
                    <a:pt x="568" y="860"/>
                  </a:lnTo>
                  <a:cubicBezTo>
                    <a:pt x="556" y="866"/>
                    <a:pt x="587" y="866"/>
                    <a:pt x="587" y="866"/>
                  </a:cubicBezTo>
                  <a:cubicBezTo>
                    <a:pt x="571" y="869"/>
                    <a:pt x="573" y="869"/>
                    <a:pt x="575" y="869"/>
                  </a:cubicBezTo>
                  <a:cubicBezTo>
                    <a:pt x="576" y="869"/>
                    <a:pt x="578" y="869"/>
                    <a:pt x="562" y="872"/>
                  </a:cubicBezTo>
                  <a:lnTo>
                    <a:pt x="525" y="878"/>
                  </a:lnTo>
                  <a:cubicBezTo>
                    <a:pt x="519" y="878"/>
                    <a:pt x="462" y="891"/>
                    <a:pt x="438" y="891"/>
                  </a:cubicBezTo>
                  <a:cubicBezTo>
                    <a:pt x="456" y="891"/>
                    <a:pt x="438" y="903"/>
                    <a:pt x="425" y="916"/>
                  </a:cubicBezTo>
                  <a:cubicBezTo>
                    <a:pt x="454" y="909"/>
                    <a:pt x="466" y="907"/>
                    <a:pt x="474" y="907"/>
                  </a:cubicBezTo>
                  <a:cubicBezTo>
                    <a:pt x="481" y="907"/>
                    <a:pt x="484" y="908"/>
                    <a:pt x="492" y="908"/>
                  </a:cubicBezTo>
                  <a:cubicBezTo>
                    <a:pt x="500" y="908"/>
                    <a:pt x="511" y="907"/>
                    <a:pt x="531" y="903"/>
                  </a:cubicBezTo>
                  <a:cubicBezTo>
                    <a:pt x="543" y="903"/>
                    <a:pt x="475" y="916"/>
                    <a:pt x="462" y="922"/>
                  </a:cubicBezTo>
                  <a:cubicBezTo>
                    <a:pt x="487" y="922"/>
                    <a:pt x="469" y="928"/>
                    <a:pt x="481" y="934"/>
                  </a:cubicBezTo>
                  <a:lnTo>
                    <a:pt x="469" y="934"/>
                  </a:lnTo>
                  <a:cubicBezTo>
                    <a:pt x="484" y="940"/>
                    <a:pt x="474" y="949"/>
                    <a:pt x="503" y="949"/>
                  </a:cubicBezTo>
                  <a:cubicBezTo>
                    <a:pt x="509" y="949"/>
                    <a:pt x="515" y="948"/>
                    <a:pt x="523" y="948"/>
                  </a:cubicBezTo>
                  <a:lnTo>
                    <a:pt x="523" y="948"/>
                  </a:lnTo>
                  <a:cubicBezTo>
                    <a:pt x="518" y="948"/>
                    <a:pt x="514" y="950"/>
                    <a:pt x="509" y="951"/>
                  </a:cubicBezTo>
                  <a:lnTo>
                    <a:pt x="509" y="951"/>
                  </a:lnTo>
                  <a:cubicBezTo>
                    <a:pt x="522" y="949"/>
                    <a:pt x="538" y="946"/>
                    <a:pt x="546" y="946"/>
                  </a:cubicBezTo>
                  <a:cubicBezTo>
                    <a:pt x="553" y="946"/>
                    <a:pt x="554" y="948"/>
                    <a:pt x="543" y="953"/>
                  </a:cubicBezTo>
                  <a:lnTo>
                    <a:pt x="506" y="953"/>
                  </a:lnTo>
                  <a:cubicBezTo>
                    <a:pt x="537" y="953"/>
                    <a:pt x="481" y="966"/>
                    <a:pt x="531" y="966"/>
                  </a:cubicBezTo>
                  <a:cubicBezTo>
                    <a:pt x="512" y="966"/>
                    <a:pt x="506" y="966"/>
                    <a:pt x="494" y="972"/>
                  </a:cubicBezTo>
                  <a:cubicBezTo>
                    <a:pt x="506" y="972"/>
                    <a:pt x="507" y="975"/>
                    <a:pt x="520" y="975"/>
                  </a:cubicBezTo>
                  <a:cubicBezTo>
                    <a:pt x="526" y="975"/>
                    <a:pt x="535" y="974"/>
                    <a:pt x="550" y="972"/>
                  </a:cubicBezTo>
                  <a:lnTo>
                    <a:pt x="550" y="972"/>
                  </a:lnTo>
                  <a:cubicBezTo>
                    <a:pt x="531" y="978"/>
                    <a:pt x="512" y="978"/>
                    <a:pt x="494" y="978"/>
                  </a:cubicBezTo>
                  <a:cubicBezTo>
                    <a:pt x="487" y="982"/>
                    <a:pt x="488" y="983"/>
                    <a:pt x="494" y="983"/>
                  </a:cubicBezTo>
                  <a:cubicBezTo>
                    <a:pt x="503" y="983"/>
                    <a:pt x="523" y="980"/>
                    <a:pt x="533" y="980"/>
                  </a:cubicBezTo>
                  <a:cubicBezTo>
                    <a:pt x="539" y="980"/>
                    <a:pt x="542" y="981"/>
                    <a:pt x="537" y="984"/>
                  </a:cubicBezTo>
                  <a:cubicBezTo>
                    <a:pt x="531" y="984"/>
                    <a:pt x="506" y="991"/>
                    <a:pt x="506" y="991"/>
                  </a:cubicBezTo>
                  <a:cubicBezTo>
                    <a:pt x="531" y="991"/>
                    <a:pt x="531" y="997"/>
                    <a:pt x="543" y="997"/>
                  </a:cubicBezTo>
                  <a:cubicBezTo>
                    <a:pt x="525" y="997"/>
                    <a:pt x="519" y="1003"/>
                    <a:pt x="494" y="1009"/>
                  </a:cubicBezTo>
                  <a:cubicBezTo>
                    <a:pt x="500" y="1028"/>
                    <a:pt x="494" y="1053"/>
                    <a:pt x="556" y="1065"/>
                  </a:cubicBezTo>
                  <a:cubicBezTo>
                    <a:pt x="522" y="1072"/>
                    <a:pt x="511" y="1072"/>
                    <a:pt x="502" y="1072"/>
                  </a:cubicBezTo>
                  <a:cubicBezTo>
                    <a:pt x="494" y="1072"/>
                    <a:pt x="487" y="1072"/>
                    <a:pt x="462" y="1078"/>
                  </a:cubicBezTo>
                  <a:cubicBezTo>
                    <a:pt x="483" y="1074"/>
                    <a:pt x="492" y="1072"/>
                    <a:pt x="496" y="1072"/>
                  </a:cubicBezTo>
                  <a:cubicBezTo>
                    <a:pt x="503" y="1072"/>
                    <a:pt x="489" y="1078"/>
                    <a:pt x="506" y="1078"/>
                  </a:cubicBezTo>
                  <a:lnTo>
                    <a:pt x="494" y="1084"/>
                  </a:lnTo>
                  <a:cubicBezTo>
                    <a:pt x="506" y="1084"/>
                    <a:pt x="469" y="1090"/>
                    <a:pt x="487" y="1090"/>
                  </a:cubicBezTo>
                  <a:lnTo>
                    <a:pt x="506" y="1084"/>
                  </a:lnTo>
                  <a:cubicBezTo>
                    <a:pt x="536" y="1084"/>
                    <a:pt x="470" y="1100"/>
                    <a:pt x="481" y="1100"/>
                  </a:cubicBezTo>
                  <a:cubicBezTo>
                    <a:pt x="481" y="1100"/>
                    <a:pt x="481" y="1100"/>
                    <a:pt x="482" y="1100"/>
                  </a:cubicBezTo>
                  <a:lnTo>
                    <a:pt x="482" y="1100"/>
                  </a:lnTo>
                  <a:lnTo>
                    <a:pt x="462" y="1103"/>
                  </a:lnTo>
                  <a:cubicBezTo>
                    <a:pt x="472" y="1102"/>
                    <a:pt x="479" y="1101"/>
                    <a:pt x="483" y="1101"/>
                  </a:cubicBezTo>
                  <a:cubicBezTo>
                    <a:pt x="504" y="1101"/>
                    <a:pt x="469" y="1110"/>
                    <a:pt x="483" y="1110"/>
                  </a:cubicBezTo>
                  <a:cubicBezTo>
                    <a:pt x="484" y="1110"/>
                    <a:pt x="484" y="1110"/>
                    <a:pt x="484" y="1110"/>
                  </a:cubicBezTo>
                  <a:lnTo>
                    <a:pt x="484" y="1110"/>
                  </a:lnTo>
                  <a:cubicBezTo>
                    <a:pt x="477" y="1114"/>
                    <a:pt x="484" y="1115"/>
                    <a:pt x="494" y="1115"/>
                  </a:cubicBezTo>
                  <a:cubicBezTo>
                    <a:pt x="506" y="1115"/>
                    <a:pt x="522" y="1113"/>
                    <a:pt x="523" y="1113"/>
                  </a:cubicBezTo>
                  <a:lnTo>
                    <a:pt x="523" y="1113"/>
                  </a:lnTo>
                  <a:cubicBezTo>
                    <a:pt x="523" y="1113"/>
                    <a:pt x="519" y="1114"/>
                    <a:pt x="506" y="1115"/>
                  </a:cubicBezTo>
                  <a:cubicBezTo>
                    <a:pt x="512" y="1118"/>
                    <a:pt x="519" y="1120"/>
                    <a:pt x="530" y="1120"/>
                  </a:cubicBezTo>
                  <a:cubicBezTo>
                    <a:pt x="542" y="1120"/>
                    <a:pt x="559" y="1118"/>
                    <a:pt x="587" y="1115"/>
                  </a:cubicBezTo>
                  <a:lnTo>
                    <a:pt x="587" y="1115"/>
                  </a:lnTo>
                  <a:cubicBezTo>
                    <a:pt x="568" y="1121"/>
                    <a:pt x="531" y="1128"/>
                    <a:pt x="519" y="1128"/>
                  </a:cubicBezTo>
                  <a:cubicBezTo>
                    <a:pt x="543" y="1140"/>
                    <a:pt x="537" y="1159"/>
                    <a:pt x="606" y="1165"/>
                  </a:cubicBezTo>
                  <a:lnTo>
                    <a:pt x="575" y="1165"/>
                  </a:lnTo>
                  <a:cubicBezTo>
                    <a:pt x="626" y="1165"/>
                    <a:pt x="553" y="1187"/>
                    <a:pt x="592" y="1187"/>
                  </a:cubicBezTo>
                  <a:cubicBezTo>
                    <a:pt x="600" y="1187"/>
                    <a:pt x="612" y="1186"/>
                    <a:pt x="631" y="1184"/>
                  </a:cubicBezTo>
                  <a:lnTo>
                    <a:pt x="680" y="1177"/>
                  </a:lnTo>
                  <a:lnTo>
                    <a:pt x="680" y="1177"/>
                  </a:lnTo>
                  <a:cubicBezTo>
                    <a:pt x="662" y="1184"/>
                    <a:pt x="631" y="1190"/>
                    <a:pt x="612" y="1196"/>
                  </a:cubicBezTo>
                  <a:cubicBezTo>
                    <a:pt x="620" y="1195"/>
                    <a:pt x="625" y="1194"/>
                    <a:pt x="629" y="1194"/>
                  </a:cubicBezTo>
                  <a:cubicBezTo>
                    <a:pt x="637" y="1194"/>
                    <a:pt x="637" y="1197"/>
                    <a:pt x="643" y="1198"/>
                  </a:cubicBezTo>
                  <a:lnTo>
                    <a:pt x="643" y="1198"/>
                  </a:lnTo>
                  <a:cubicBezTo>
                    <a:pt x="639" y="1199"/>
                    <a:pt x="635" y="1200"/>
                    <a:pt x="631" y="1202"/>
                  </a:cubicBezTo>
                  <a:cubicBezTo>
                    <a:pt x="628" y="1204"/>
                    <a:pt x="629" y="1204"/>
                    <a:pt x="633" y="1204"/>
                  </a:cubicBezTo>
                  <a:cubicBezTo>
                    <a:pt x="642" y="1204"/>
                    <a:pt x="668" y="1201"/>
                    <a:pt x="675" y="1201"/>
                  </a:cubicBezTo>
                  <a:cubicBezTo>
                    <a:pt x="678" y="1201"/>
                    <a:pt x="678" y="1201"/>
                    <a:pt x="674" y="1202"/>
                  </a:cubicBezTo>
                  <a:lnTo>
                    <a:pt x="656" y="1209"/>
                  </a:lnTo>
                  <a:cubicBezTo>
                    <a:pt x="580" y="1238"/>
                    <a:pt x="520" y="1278"/>
                    <a:pt x="605" y="1278"/>
                  </a:cubicBezTo>
                  <a:cubicBezTo>
                    <a:pt x="611" y="1278"/>
                    <a:pt x="617" y="1278"/>
                    <a:pt x="624" y="1277"/>
                  </a:cubicBezTo>
                  <a:lnTo>
                    <a:pt x="624" y="1277"/>
                  </a:lnTo>
                  <a:cubicBezTo>
                    <a:pt x="643" y="1283"/>
                    <a:pt x="562" y="1290"/>
                    <a:pt x="568" y="1296"/>
                  </a:cubicBezTo>
                  <a:cubicBezTo>
                    <a:pt x="656" y="1296"/>
                    <a:pt x="542" y="1334"/>
                    <a:pt x="643" y="1334"/>
                  </a:cubicBezTo>
                  <a:cubicBezTo>
                    <a:pt x="650" y="1334"/>
                    <a:pt x="658" y="1334"/>
                    <a:pt x="668" y="1333"/>
                  </a:cubicBezTo>
                  <a:cubicBezTo>
                    <a:pt x="672" y="1334"/>
                    <a:pt x="678" y="1334"/>
                    <a:pt x="684" y="1334"/>
                  </a:cubicBezTo>
                  <a:cubicBezTo>
                    <a:pt x="738" y="1334"/>
                    <a:pt x="861" y="1315"/>
                    <a:pt x="861" y="1315"/>
                  </a:cubicBezTo>
                  <a:cubicBezTo>
                    <a:pt x="799" y="1296"/>
                    <a:pt x="861" y="1252"/>
                    <a:pt x="936" y="1209"/>
                  </a:cubicBezTo>
                  <a:cubicBezTo>
                    <a:pt x="917" y="1202"/>
                    <a:pt x="892" y="1196"/>
                    <a:pt x="917" y="1177"/>
                  </a:cubicBezTo>
                  <a:cubicBezTo>
                    <a:pt x="899" y="1146"/>
                    <a:pt x="1011" y="1084"/>
                    <a:pt x="948" y="1053"/>
                  </a:cubicBezTo>
                  <a:lnTo>
                    <a:pt x="948" y="1053"/>
                  </a:lnTo>
                  <a:cubicBezTo>
                    <a:pt x="930" y="1059"/>
                    <a:pt x="905" y="1059"/>
                    <a:pt x="892" y="1059"/>
                  </a:cubicBezTo>
                  <a:lnTo>
                    <a:pt x="867" y="1059"/>
                  </a:lnTo>
                  <a:cubicBezTo>
                    <a:pt x="867" y="1059"/>
                    <a:pt x="917" y="1053"/>
                    <a:pt x="923" y="1053"/>
                  </a:cubicBezTo>
                  <a:cubicBezTo>
                    <a:pt x="917" y="1034"/>
                    <a:pt x="899" y="1022"/>
                    <a:pt x="911" y="1009"/>
                  </a:cubicBezTo>
                  <a:lnTo>
                    <a:pt x="911" y="1009"/>
                  </a:lnTo>
                  <a:cubicBezTo>
                    <a:pt x="902" y="1010"/>
                    <a:pt x="895" y="1011"/>
                    <a:pt x="890" y="1011"/>
                  </a:cubicBezTo>
                  <a:cubicBezTo>
                    <a:pt x="871" y="1011"/>
                    <a:pt x="881" y="1005"/>
                    <a:pt x="871" y="1005"/>
                  </a:cubicBezTo>
                  <a:cubicBezTo>
                    <a:pt x="870" y="1005"/>
                    <a:pt x="868" y="1005"/>
                    <a:pt x="865" y="1005"/>
                  </a:cubicBezTo>
                  <a:lnTo>
                    <a:pt x="865" y="1005"/>
                  </a:lnTo>
                  <a:cubicBezTo>
                    <a:pt x="866" y="1005"/>
                    <a:pt x="866" y="1004"/>
                    <a:pt x="867" y="1003"/>
                  </a:cubicBezTo>
                  <a:cubicBezTo>
                    <a:pt x="836" y="997"/>
                    <a:pt x="836" y="997"/>
                    <a:pt x="905" y="978"/>
                  </a:cubicBezTo>
                  <a:cubicBezTo>
                    <a:pt x="948" y="928"/>
                    <a:pt x="899" y="891"/>
                    <a:pt x="911" y="847"/>
                  </a:cubicBezTo>
                  <a:cubicBezTo>
                    <a:pt x="892" y="810"/>
                    <a:pt x="836" y="773"/>
                    <a:pt x="811" y="735"/>
                  </a:cubicBezTo>
                  <a:cubicBezTo>
                    <a:pt x="792" y="736"/>
                    <a:pt x="778" y="737"/>
                    <a:pt x="768" y="737"/>
                  </a:cubicBezTo>
                  <a:cubicBezTo>
                    <a:pt x="741" y="737"/>
                    <a:pt x="741" y="733"/>
                    <a:pt x="718" y="733"/>
                  </a:cubicBezTo>
                  <a:cubicBezTo>
                    <a:pt x="709" y="733"/>
                    <a:pt x="698" y="734"/>
                    <a:pt x="680" y="735"/>
                  </a:cubicBezTo>
                  <a:lnTo>
                    <a:pt x="712" y="729"/>
                  </a:lnTo>
                  <a:cubicBezTo>
                    <a:pt x="668" y="729"/>
                    <a:pt x="718" y="716"/>
                    <a:pt x="749" y="704"/>
                  </a:cubicBezTo>
                  <a:lnTo>
                    <a:pt x="749" y="704"/>
                  </a:lnTo>
                  <a:cubicBezTo>
                    <a:pt x="733" y="707"/>
                    <a:pt x="730" y="707"/>
                    <a:pt x="725" y="707"/>
                  </a:cubicBezTo>
                  <a:cubicBezTo>
                    <a:pt x="719" y="707"/>
                    <a:pt x="712" y="707"/>
                    <a:pt x="687" y="710"/>
                  </a:cubicBezTo>
                  <a:cubicBezTo>
                    <a:pt x="680" y="711"/>
                    <a:pt x="678" y="711"/>
                    <a:pt x="677" y="711"/>
                  </a:cubicBezTo>
                  <a:cubicBezTo>
                    <a:pt x="674" y="711"/>
                    <a:pt x="758" y="698"/>
                    <a:pt x="737" y="698"/>
                  </a:cubicBezTo>
                  <a:cubicBezTo>
                    <a:pt x="743" y="696"/>
                    <a:pt x="741" y="695"/>
                    <a:pt x="737" y="695"/>
                  </a:cubicBezTo>
                  <a:lnTo>
                    <a:pt x="737" y="695"/>
                  </a:lnTo>
                  <a:cubicBezTo>
                    <a:pt x="729" y="695"/>
                    <a:pt x="710" y="698"/>
                    <a:pt x="718" y="698"/>
                  </a:cubicBezTo>
                  <a:cubicBezTo>
                    <a:pt x="656" y="698"/>
                    <a:pt x="749" y="692"/>
                    <a:pt x="799" y="673"/>
                  </a:cubicBezTo>
                  <a:cubicBezTo>
                    <a:pt x="774" y="654"/>
                    <a:pt x="718" y="642"/>
                    <a:pt x="749" y="623"/>
                  </a:cubicBezTo>
                  <a:lnTo>
                    <a:pt x="749" y="623"/>
                  </a:lnTo>
                  <a:cubicBezTo>
                    <a:pt x="749" y="623"/>
                    <a:pt x="712" y="629"/>
                    <a:pt x="705" y="629"/>
                  </a:cubicBezTo>
                  <a:cubicBezTo>
                    <a:pt x="749" y="620"/>
                    <a:pt x="744" y="618"/>
                    <a:pt x="733" y="618"/>
                  </a:cubicBezTo>
                  <a:cubicBezTo>
                    <a:pt x="727" y="618"/>
                    <a:pt x="719" y="619"/>
                    <a:pt x="715" y="619"/>
                  </a:cubicBezTo>
                  <a:cubicBezTo>
                    <a:pt x="711" y="619"/>
                    <a:pt x="710" y="618"/>
                    <a:pt x="718" y="617"/>
                  </a:cubicBezTo>
                  <a:cubicBezTo>
                    <a:pt x="737" y="611"/>
                    <a:pt x="743" y="611"/>
                    <a:pt x="749" y="611"/>
                  </a:cubicBezTo>
                  <a:cubicBezTo>
                    <a:pt x="780" y="598"/>
                    <a:pt x="732" y="598"/>
                    <a:pt x="766" y="586"/>
                  </a:cubicBezTo>
                  <a:lnTo>
                    <a:pt x="766" y="586"/>
                  </a:lnTo>
                  <a:cubicBezTo>
                    <a:pt x="764" y="586"/>
                    <a:pt x="762" y="586"/>
                    <a:pt x="760" y="586"/>
                  </a:cubicBezTo>
                  <a:cubicBezTo>
                    <a:pt x="731" y="586"/>
                    <a:pt x="787" y="566"/>
                    <a:pt x="766" y="566"/>
                  </a:cubicBezTo>
                  <a:cubicBezTo>
                    <a:pt x="763" y="566"/>
                    <a:pt x="760" y="566"/>
                    <a:pt x="755" y="567"/>
                  </a:cubicBezTo>
                  <a:cubicBezTo>
                    <a:pt x="793" y="561"/>
                    <a:pt x="780" y="561"/>
                    <a:pt x="799" y="554"/>
                  </a:cubicBezTo>
                  <a:lnTo>
                    <a:pt x="799" y="554"/>
                  </a:lnTo>
                  <a:cubicBezTo>
                    <a:pt x="784" y="556"/>
                    <a:pt x="773" y="557"/>
                    <a:pt x="767" y="557"/>
                  </a:cubicBezTo>
                  <a:cubicBezTo>
                    <a:pt x="735" y="557"/>
                    <a:pt x="792" y="539"/>
                    <a:pt x="780" y="536"/>
                  </a:cubicBezTo>
                  <a:lnTo>
                    <a:pt x="780" y="536"/>
                  </a:lnTo>
                  <a:cubicBezTo>
                    <a:pt x="768" y="517"/>
                    <a:pt x="786" y="486"/>
                    <a:pt x="737" y="473"/>
                  </a:cubicBezTo>
                  <a:cubicBezTo>
                    <a:pt x="724" y="467"/>
                    <a:pt x="811" y="436"/>
                    <a:pt x="768" y="430"/>
                  </a:cubicBezTo>
                  <a:cubicBezTo>
                    <a:pt x="749" y="430"/>
                    <a:pt x="730" y="436"/>
                    <a:pt x="718" y="436"/>
                  </a:cubicBezTo>
                  <a:cubicBezTo>
                    <a:pt x="724" y="430"/>
                    <a:pt x="749" y="430"/>
                    <a:pt x="761" y="424"/>
                  </a:cubicBezTo>
                  <a:cubicBezTo>
                    <a:pt x="718" y="424"/>
                    <a:pt x="768" y="411"/>
                    <a:pt x="768" y="399"/>
                  </a:cubicBezTo>
                  <a:lnTo>
                    <a:pt x="768" y="399"/>
                  </a:lnTo>
                  <a:cubicBezTo>
                    <a:pt x="749" y="405"/>
                    <a:pt x="743" y="405"/>
                    <a:pt x="718" y="405"/>
                  </a:cubicBezTo>
                  <a:cubicBezTo>
                    <a:pt x="786" y="386"/>
                    <a:pt x="693" y="386"/>
                    <a:pt x="743" y="374"/>
                  </a:cubicBezTo>
                  <a:lnTo>
                    <a:pt x="743" y="374"/>
                  </a:lnTo>
                  <a:cubicBezTo>
                    <a:pt x="714" y="380"/>
                    <a:pt x="698" y="382"/>
                    <a:pt x="690" y="382"/>
                  </a:cubicBezTo>
                  <a:cubicBezTo>
                    <a:pt x="674" y="382"/>
                    <a:pt x="687" y="374"/>
                    <a:pt x="674" y="374"/>
                  </a:cubicBezTo>
                  <a:cubicBezTo>
                    <a:pt x="674" y="374"/>
                    <a:pt x="695" y="370"/>
                    <a:pt x="712" y="365"/>
                  </a:cubicBezTo>
                  <a:lnTo>
                    <a:pt x="712" y="365"/>
                  </a:lnTo>
                  <a:cubicBezTo>
                    <a:pt x="714" y="366"/>
                    <a:pt x="716" y="367"/>
                    <a:pt x="718" y="368"/>
                  </a:cubicBezTo>
                  <a:lnTo>
                    <a:pt x="724" y="361"/>
                  </a:lnTo>
                  <a:lnTo>
                    <a:pt x="724" y="361"/>
                  </a:lnTo>
                  <a:cubicBezTo>
                    <a:pt x="721" y="363"/>
                    <a:pt x="716" y="364"/>
                    <a:pt x="712" y="365"/>
                  </a:cubicBezTo>
                  <a:lnTo>
                    <a:pt x="712" y="365"/>
                  </a:lnTo>
                  <a:cubicBezTo>
                    <a:pt x="704" y="361"/>
                    <a:pt x="703" y="358"/>
                    <a:pt x="724" y="343"/>
                  </a:cubicBezTo>
                  <a:cubicBezTo>
                    <a:pt x="716" y="343"/>
                    <a:pt x="691" y="345"/>
                    <a:pt x="681" y="345"/>
                  </a:cubicBezTo>
                  <a:cubicBezTo>
                    <a:pt x="676" y="345"/>
                    <a:pt x="674" y="345"/>
                    <a:pt x="680" y="343"/>
                  </a:cubicBezTo>
                  <a:cubicBezTo>
                    <a:pt x="737" y="330"/>
                    <a:pt x="680" y="330"/>
                    <a:pt x="699" y="324"/>
                  </a:cubicBezTo>
                  <a:lnTo>
                    <a:pt x="699" y="324"/>
                  </a:lnTo>
                  <a:cubicBezTo>
                    <a:pt x="670" y="331"/>
                    <a:pt x="643" y="334"/>
                    <a:pt x="629" y="334"/>
                  </a:cubicBezTo>
                  <a:cubicBezTo>
                    <a:pt x="620" y="334"/>
                    <a:pt x="617" y="333"/>
                    <a:pt x="624" y="330"/>
                  </a:cubicBezTo>
                  <a:lnTo>
                    <a:pt x="699" y="318"/>
                  </a:lnTo>
                  <a:cubicBezTo>
                    <a:pt x="649" y="312"/>
                    <a:pt x="730" y="274"/>
                    <a:pt x="637" y="274"/>
                  </a:cubicBezTo>
                  <a:lnTo>
                    <a:pt x="680" y="262"/>
                  </a:lnTo>
                  <a:cubicBezTo>
                    <a:pt x="624" y="255"/>
                    <a:pt x="674" y="231"/>
                    <a:pt x="587" y="224"/>
                  </a:cubicBezTo>
                  <a:cubicBezTo>
                    <a:pt x="612" y="218"/>
                    <a:pt x="624" y="212"/>
                    <a:pt x="624" y="206"/>
                  </a:cubicBezTo>
                  <a:cubicBezTo>
                    <a:pt x="599" y="206"/>
                    <a:pt x="591" y="203"/>
                    <a:pt x="572" y="203"/>
                  </a:cubicBezTo>
                  <a:cubicBezTo>
                    <a:pt x="562" y="203"/>
                    <a:pt x="550" y="204"/>
                    <a:pt x="531" y="206"/>
                  </a:cubicBezTo>
                  <a:cubicBezTo>
                    <a:pt x="525" y="206"/>
                    <a:pt x="562" y="199"/>
                    <a:pt x="575" y="193"/>
                  </a:cubicBezTo>
                  <a:cubicBezTo>
                    <a:pt x="585" y="188"/>
                    <a:pt x="628" y="173"/>
                    <a:pt x="596" y="173"/>
                  </a:cubicBezTo>
                  <a:cubicBezTo>
                    <a:pt x="591" y="173"/>
                    <a:pt x="584" y="174"/>
                    <a:pt x="575" y="174"/>
                  </a:cubicBezTo>
                  <a:lnTo>
                    <a:pt x="612" y="168"/>
                  </a:lnTo>
                  <a:cubicBezTo>
                    <a:pt x="568" y="168"/>
                    <a:pt x="525" y="168"/>
                    <a:pt x="562" y="150"/>
                  </a:cubicBezTo>
                  <a:lnTo>
                    <a:pt x="562" y="150"/>
                  </a:lnTo>
                  <a:cubicBezTo>
                    <a:pt x="540" y="154"/>
                    <a:pt x="527" y="152"/>
                    <a:pt x="506" y="155"/>
                  </a:cubicBezTo>
                  <a:lnTo>
                    <a:pt x="506" y="155"/>
                  </a:lnTo>
                  <a:cubicBezTo>
                    <a:pt x="509" y="154"/>
                    <a:pt x="511" y="154"/>
                    <a:pt x="511" y="154"/>
                  </a:cubicBezTo>
                  <a:lnTo>
                    <a:pt x="511" y="154"/>
                  </a:lnTo>
                  <a:cubicBezTo>
                    <a:pt x="511" y="154"/>
                    <a:pt x="507" y="155"/>
                    <a:pt x="500" y="156"/>
                  </a:cubicBezTo>
                  <a:lnTo>
                    <a:pt x="500" y="156"/>
                  </a:lnTo>
                  <a:lnTo>
                    <a:pt x="550" y="143"/>
                  </a:lnTo>
                  <a:cubicBezTo>
                    <a:pt x="562" y="131"/>
                    <a:pt x="531" y="118"/>
                    <a:pt x="500" y="112"/>
                  </a:cubicBezTo>
                  <a:cubicBezTo>
                    <a:pt x="562" y="93"/>
                    <a:pt x="494" y="100"/>
                    <a:pt x="525" y="81"/>
                  </a:cubicBezTo>
                  <a:cubicBezTo>
                    <a:pt x="495" y="81"/>
                    <a:pt x="521" y="73"/>
                    <a:pt x="491" y="73"/>
                  </a:cubicBezTo>
                  <a:cubicBezTo>
                    <a:pt x="483" y="73"/>
                    <a:pt x="472" y="74"/>
                    <a:pt x="456" y="75"/>
                  </a:cubicBezTo>
                  <a:lnTo>
                    <a:pt x="494" y="69"/>
                  </a:lnTo>
                  <a:cubicBezTo>
                    <a:pt x="500" y="62"/>
                    <a:pt x="500" y="56"/>
                    <a:pt x="512" y="44"/>
                  </a:cubicBezTo>
                  <a:cubicBezTo>
                    <a:pt x="516" y="42"/>
                    <a:pt x="513" y="41"/>
                    <a:pt x="506" y="41"/>
                  </a:cubicBezTo>
                  <a:cubicBezTo>
                    <a:pt x="492" y="41"/>
                    <a:pt x="462" y="44"/>
                    <a:pt x="450" y="44"/>
                  </a:cubicBezTo>
                  <a:lnTo>
                    <a:pt x="487" y="37"/>
                  </a:lnTo>
                  <a:cubicBezTo>
                    <a:pt x="462" y="37"/>
                    <a:pt x="406" y="44"/>
                    <a:pt x="369" y="50"/>
                  </a:cubicBezTo>
                  <a:cubicBezTo>
                    <a:pt x="394" y="44"/>
                    <a:pt x="363" y="44"/>
                    <a:pt x="388" y="37"/>
                  </a:cubicBezTo>
                  <a:cubicBezTo>
                    <a:pt x="413" y="37"/>
                    <a:pt x="450" y="31"/>
                    <a:pt x="500" y="25"/>
                  </a:cubicBezTo>
                  <a:cubicBezTo>
                    <a:pt x="504" y="24"/>
                    <a:pt x="502" y="23"/>
                    <a:pt x="498" y="23"/>
                  </a:cubicBezTo>
                  <a:cubicBezTo>
                    <a:pt x="489" y="23"/>
                    <a:pt x="472" y="25"/>
                    <a:pt x="464" y="25"/>
                  </a:cubicBezTo>
                  <a:cubicBezTo>
                    <a:pt x="457" y="25"/>
                    <a:pt x="458" y="23"/>
                    <a:pt x="481" y="19"/>
                  </a:cubicBezTo>
                  <a:cubicBezTo>
                    <a:pt x="488" y="15"/>
                    <a:pt x="485" y="12"/>
                    <a:pt x="472" y="12"/>
                  </a:cubicBezTo>
                  <a:cubicBezTo>
                    <a:pt x="462" y="12"/>
                    <a:pt x="446" y="13"/>
                    <a:pt x="425" y="19"/>
                  </a:cubicBezTo>
                  <a:cubicBezTo>
                    <a:pt x="444" y="12"/>
                    <a:pt x="456" y="12"/>
                    <a:pt x="475" y="6"/>
                  </a:cubicBezTo>
                  <a:lnTo>
                    <a:pt x="444" y="6"/>
                  </a:lnTo>
                  <a:cubicBezTo>
                    <a:pt x="406" y="12"/>
                    <a:pt x="413" y="12"/>
                    <a:pt x="357" y="19"/>
                  </a:cubicBezTo>
                  <a:lnTo>
                    <a:pt x="375" y="19"/>
                  </a:lnTo>
                  <a:cubicBezTo>
                    <a:pt x="357" y="21"/>
                    <a:pt x="346" y="23"/>
                    <a:pt x="340" y="23"/>
                  </a:cubicBezTo>
                  <a:cubicBezTo>
                    <a:pt x="333" y="23"/>
                    <a:pt x="338" y="20"/>
                    <a:pt x="357" y="12"/>
                  </a:cubicBezTo>
                  <a:cubicBezTo>
                    <a:pt x="394" y="6"/>
                    <a:pt x="425" y="6"/>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3" name="Google Shape;5993;p64"/>
            <p:cNvSpPr/>
            <p:nvPr/>
          </p:nvSpPr>
          <p:spPr>
            <a:xfrm rot="5400000">
              <a:off x="4475098" y="2487154"/>
              <a:ext cx="3000" cy="477"/>
            </a:xfrm>
            <a:custGeom>
              <a:avLst/>
              <a:gdLst/>
              <a:ahLst/>
              <a:cxnLst/>
              <a:rect l="l" t="t" r="r" b="b"/>
              <a:pathLst>
                <a:path w="88" h="14" extrusionOk="0">
                  <a:moveTo>
                    <a:pt x="88" y="1"/>
                  </a:moveTo>
                  <a:cubicBezTo>
                    <a:pt x="63" y="1"/>
                    <a:pt x="32" y="7"/>
                    <a:pt x="0" y="13"/>
                  </a:cubicBezTo>
                  <a:cubicBezTo>
                    <a:pt x="44" y="13"/>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4" name="Google Shape;5994;p64"/>
            <p:cNvSpPr/>
            <p:nvPr/>
          </p:nvSpPr>
          <p:spPr>
            <a:xfrm rot="5400000">
              <a:off x="4471160" y="2478546"/>
              <a:ext cx="1330" cy="273"/>
            </a:xfrm>
            <a:custGeom>
              <a:avLst/>
              <a:gdLst/>
              <a:ahLst/>
              <a:cxnLst/>
              <a:rect l="l" t="t" r="r" b="b"/>
              <a:pathLst>
                <a:path w="39" h="8" extrusionOk="0">
                  <a:moveTo>
                    <a:pt x="26" y="1"/>
                  </a:moveTo>
                  <a:cubicBezTo>
                    <a:pt x="13" y="7"/>
                    <a:pt x="1" y="7"/>
                    <a:pt x="1" y="7"/>
                  </a:cubicBezTo>
                  <a:lnTo>
                    <a:pt x="13" y="7"/>
                  </a:lnTo>
                  <a:cubicBezTo>
                    <a:pt x="20" y="7"/>
                    <a:pt x="38"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5" name="Google Shape;5995;p64"/>
            <p:cNvSpPr/>
            <p:nvPr/>
          </p:nvSpPr>
          <p:spPr>
            <a:xfrm rot="5400000">
              <a:off x="4470138" y="2477523"/>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6" name="Google Shape;5996;p64"/>
            <p:cNvSpPr/>
            <p:nvPr/>
          </p:nvSpPr>
          <p:spPr>
            <a:xfrm rot="5400000">
              <a:off x="4468944" y="2474217"/>
              <a:ext cx="1091" cy="239"/>
            </a:xfrm>
            <a:custGeom>
              <a:avLst/>
              <a:gdLst/>
              <a:ahLst/>
              <a:cxnLst/>
              <a:rect l="l" t="t" r="r" b="b"/>
              <a:pathLst>
                <a:path w="32" h="7" extrusionOk="0">
                  <a:moveTo>
                    <a:pt x="32" y="0"/>
                  </a:moveTo>
                  <a:cubicBezTo>
                    <a:pt x="21" y="0"/>
                    <a:pt x="15" y="5"/>
                    <a:pt x="5" y="6"/>
                  </a:cubicBezTo>
                  <a:lnTo>
                    <a:pt x="5" y="6"/>
                  </a:lnTo>
                  <a:cubicBezTo>
                    <a:pt x="10" y="6"/>
                    <a:pt x="20" y="4"/>
                    <a:pt x="32" y="0"/>
                  </a:cubicBezTo>
                  <a:close/>
                  <a:moveTo>
                    <a:pt x="5" y="6"/>
                  </a:moveTo>
                  <a:cubicBezTo>
                    <a:pt x="2" y="7"/>
                    <a:pt x="0" y="7"/>
                    <a:pt x="0" y="7"/>
                  </a:cubicBezTo>
                  <a:cubicBezTo>
                    <a:pt x="2" y="7"/>
                    <a:pt x="4" y="6"/>
                    <a:pt x="5"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7" name="Google Shape;5997;p64"/>
            <p:cNvSpPr/>
            <p:nvPr/>
          </p:nvSpPr>
          <p:spPr>
            <a:xfrm rot="5400000">
              <a:off x="4469149" y="2476330"/>
              <a:ext cx="1091" cy="239"/>
            </a:xfrm>
            <a:custGeom>
              <a:avLst/>
              <a:gdLst/>
              <a:ahLst/>
              <a:cxnLst/>
              <a:rect l="l" t="t" r="r" b="b"/>
              <a:pathLst>
                <a:path w="32" h="7" extrusionOk="0">
                  <a:moveTo>
                    <a:pt x="32" y="0"/>
                  </a:moveTo>
                  <a:cubicBezTo>
                    <a:pt x="7" y="4"/>
                    <a:pt x="8" y="5"/>
                    <a:pt x="10" y="6"/>
                  </a:cubicBezTo>
                  <a:lnTo>
                    <a:pt x="10" y="6"/>
                  </a:lnTo>
                  <a:cubicBezTo>
                    <a:pt x="23" y="4"/>
                    <a:pt x="32" y="0"/>
                    <a:pt x="32" y="0"/>
                  </a:cubicBezTo>
                  <a:close/>
                  <a:moveTo>
                    <a:pt x="10" y="6"/>
                  </a:moveTo>
                  <a:lnTo>
                    <a:pt x="10" y="6"/>
                  </a:lnTo>
                  <a:cubicBezTo>
                    <a:pt x="7" y="6"/>
                    <a:pt x="4" y="6"/>
                    <a:pt x="1" y="6"/>
                  </a:cubicBezTo>
                  <a:cubicBezTo>
                    <a:pt x="11" y="6"/>
                    <a:pt x="11" y="6"/>
                    <a:pt x="1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8" name="Google Shape;5998;p64"/>
            <p:cNvSpPr/>
            <p:nvPr/>
          </p:nvSpPr>
          <p:spPr>
            <a:xfrm rot="5400000">
              <a:off x="4466592" y="2474421"/>
              <a:ext cx="2182" cy="34"/>
            </a:xfrm>
            <a:custGeom>
              <a:avLst/>
              <a:gdLst/>
              <a:ahLst/>
              <a:cxnLst/>
              <a:rect l="l" t="t" r="r" b="b"/>
              <a:pathLst>
                <a:path w="64" h="1" extrusionOk="0">
                  <a:moveTo>
                    <a:pt x="38" y="0"/>
                  </a:moveTo>
                  <a:cubicBezTo>
                    <a:pt x="38" y="0"/>
                    <a:pt x="63" y="0"/>
                    <a:pt x="32" y="0"/>
                  </a:cubicBezTo>
                  <a:cubicBezTo>
                    <a:pt x="57" y="0"/>
                    <a:pt x="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9" name="Google Shape;5999;p64"/>
            <p:cNvSpPr/>
            <p:nvPr/>
          </p:nvSpPr>
          <p:spPr>
            <a:xfrm rot="5400000">
              <a:off x="4466609" y="2475461"/>
              <a:ext cx="1091" cy="273"/>
            </a:xfrm>
            <a:custGeom>
              <a:avLst/>
              <a:gdLst/>
              <a:ahLst/>
              <a:cxnLst/>
              <a:rect l="l" t="t" r="r" b="b"/>
              <a:pathLst>
                <a:path w="32" h="8" extrusionOk="0">
                  <a:moveTo>
                    <a:pt x="32" y="1"/>
                  </a:moveTo>
                  <a:lnTo>
                    <a:pt x="1" y="7"/>
                  </a:lnTo>
                  <a:cubicBezTo>
                    <a:pt x="1" y="7"/>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0" name="Google Shape;6000;p64"/>
            <p:cNvSpPr/>
            <p:nvPr/>
          </p:nvSpPr>
          <p:spPr>
            <a:xfrm rot="5400000">
              <a:off x="4453552" y="2482177"/>
              <a:ext cx="852" cy="239"/>
            </a:xfrm>
            <a:custGeom>
              <a:avLst/>
              <a:gdLst/>
              <a:ahLst/>
              <a:cxnLst/>
              <a:rect l="l" t="t" r="r" b="b"/>
              <a:pathLst>
                <a:path w="25" h="7" extrusionOk="0">
                  <a:moveTo>
                    <a:pt x="25" y="0"/>
                  </a:moveTo>
                  <a:lnTo>
                    <a:pt x="0" y="6"/>
                  </a:lnTo>
                  <a:lnTo>
                    <a:pt x="13" y="6"/>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1" name="Google Shape;6001;p64"/>
            <p:cNvSpPr/>
            <p:nvPr/>
          </p:nvSpPr>
          <p:spPr>
            <a:xfrm rot="5400000">
              <a:off x="4446734" y="2483029"/>
              <a:ext cx="1739" cy="239"/>
            </a:xfrm>
            <a:custGeom>
              <a:avLst/>
              <a:gdLst/>
              <a:ahLst/>
              <a:cxnLst/>
              <a:rect l="l" t="t" r="r" b="b"/>
              <a:pathLst>
                <a:path w="51" h="7" extrusionOk="0">
                  <a:moveTo>
                    <a:pt x="32" y="0"/>
                  </a:moveTo>
                  <a:cubicBezTo>
                    <a:pt x="38" y="0"/>
                    <a:pt x="1" y="6"/>
                    <a:pt x="1" y="6"/>
                  </a:cubicBezTo>
                  <a:cubicBezTo>
                    <a:pt x="7"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2" name="Google Shape;6002;p64"/>
            <p:cNvSpPr/>
            <p:nvPr/>
          </p:nvSpPr>
          <p:spPr>
            <a:xfrm rot="5400000">
              <a:off x="4444518" y="2489097"/>
              <a:ext cx="1739" cy="443"/>
            </a:xfrm>
            <a:custGeom>
              <a:avLst/>
              <a:gdLst/>
              <a:ahLst/>
              <a:cxnLst/>
              <a:rect l="l" t="t" r="r" b="b"/>
              <a:pathLst>
                <a:path w="51" h="13" extrusionOk="0">
                  <a:moveTo>
                    <a:pt x="0" y="13"/>
                  </a:moveTo>
                  <a:lnTo>
                    <a:pt x="0" y="13"/>
                  </a:ln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3" name="Google Shape;6003;p64"/>
            <p:cNvSpPr/>
            <p:nvPr/>
          </p:nvSpPr>
          <p:spPr>
            <a:xfrm rot="5400000">
              <a:off x="4392477" y="2430205"/>
              <a:ext cx="1330" cy="341"/>
            </a:xfrm>
            <a:custGeom>
              <a:avLst/>
              <a:gdLst/>
              <a:ahLst/>
              <a:cxnLst/>
              <a:rect l="l" t="t" r="r" b="b"/>
              <a:pathLst>
                <a:path w="39" h="10" extrusionOk="0">
                  <a:moveTo>
                    <a:pt x="33" y="0"/>
                  </a:moveTo>
                  <a:cubicBezTo>
                    <a:pt x="29" y="0"/>
                    <a:pt x="19" y="2"/>
                    <a:pt x="10" y="5"/>
                  </a:cubicBezTo>
                  <a:cubicBezTo>
                    <a:pt x="8" y="6"/>
                    <a:pt x="6" y="7"/>
                    <a:pt x="5" y="8"/>
                  </a:cubicBezTo>
                  <a:lnTo>
                    <a:pt x="5" y="8"/>
                  </a:lnTo>
                  <a:cubicBezTo>
                    <a:pt x="9" y="6"/>
                    <a:pt x="16" y="4"/>
                    <a:pt x="22" y="4"/>
                  </a:cubicBezTo>
                  <a:cubicBezTo>
                    <a:pt x="25" y="4"/>
                    <a:pt x="27" y="4"/>
                    <a:pt x="29" y="5"/>
                  </a:cubicBezTo>
                  <a:cubicBezTo>
                    <a:pt x="38" y="2"/>
                    <a:pt x="38" y="0"/>
                    <a:pt x="33" y="0"/>
                  </a:cubicBezTo>
                  <a:close/>
                  <a:moveTo>
                    <a:pt x="5" y="8"/>
                  </a:moveTo>
                  <a:cubicBezTo>
                    <a:pt x="2" y="9"/>
                    <a:pt x="1" y="9"/>
                    <a:pt x="1" y="9"/>
                  </a:cubicBezTo>
                  <a:cubicBezTo>
                    <a:pt x="1" y="9"/>
                    <a:pt x="2" y="9"/>
                    <a:pt x="5"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4" name="Google Shape;6004;p64"/>
            <p:cNvSpPr/>
            <p:nvPr/>
          </p:nvSpPr>
          <p:spPr>
            <a:xfrm rot="5400000">
              <a:off x="4344458" y="2402403"/>
              <a:ext cx="34263" cy="60991"/>
            </a:xfrm>
            <a:custGeom>
              <a:avLst/>
              <a:gdLst/>
              <a:ahLst/>
              <a:cxnLst/>
              <a:rect l="l" t="t" r="r" b="b"/>
              <a:pathLst>
                <a:path w="1005" h="1789" extrusionOk="0">
                  <a:moveTo>
                    <a:pt x="258" y="70"/>
                  </a:moveTo>
                  <a:cubicBezTo>
                    <a:pt x="251" y="71"/>
                    <a:pt x="242" y="73"/>
                    <a:pt x="232" y="75"/>
                  </a:cubicBezTo>
                  <a:lnTo>
                    <a:pt x="258" y="70"/>
                  </a:lnTo>
                  <a:close/>
                  <a:moveTo>
                    <a:pt x="179" y="169"/>
                  </a:moveTo>
                  <a:cubicBezTo>
                    <a:pt x="174" y="170"/>
                    <a:pt x="167" y="172"/>
                    <a:pt x="157" y="175"/>
                  </a:cubicBezTo>
                  <a:cubicBezTo>
                    <a:pt x="157" y="175"/>
                    <a:pt x="156" y="175"/>
                    <a:pt x="156" y="175"/>
                  </a:cubicBezTo>
                  <a:lnTo>
                    <a:pt x="156" y="175"/>
                  </a:lnTo>
                  <a:cubicBezTo>
                    <a:pt x="163" y="174"/>
                    <a:pt x="171" y="171"/>
                    <a:pt x="179" y="169"/>
                  </a:cubicBezTo>
                  <a:close/>
                  <a:moveTo>
                    <a:pt x="156" y="175"/>
                  </a:moveTo>
                  <a:cubicBezTo>
                    <a:pt x="141" y="179"/>
                    <a:pt x="128" y="182"/>
                    <a:pt x="118" y="182"/>
                  </a:cubicBezTo>
                  <a:lnTo>
                    <a:pt x="118" y="182"/>
                  </a:lnTo>
                  <a:cubicBezTo>
                    <a:pt x="125" y="179"/>
                    <a:pt x="131" y="177"/>
                    <a:pt x="128" y="177"/>
                  </a:cubicBezTo>
                  <a:cubicBezTo>
                    <a:pt x="126" y="177"/>
                    <a:pt x="120" y="178"/>
                    <a:pt x="108" y="181"/>
                  </a:cubicBezTo>
                  <a:cubicBezTo>
                    <a:pt x="110" y="182"/>
                    <a:pt x="113" y="182"/>
                    <a:pt x="117" y="182"/>
                  </a:cubicBezTo>
                  <a:cubicBezTo>
                    <a:pt x="117" y="182"/>
                    <a:pt x="118" y="182"/>
                    <a:pt x="118" y="182"/>
                  </a:cubicBezTo>
                  <a:lnTo>
                    <a:pt x="118" y="182"/>
                  </a:lnTo>
                  <a:cubicBezTo>
                    <a:pt x="107" y="186"/>
                    <a:pt x="90" y="192"/>
                    <a:pt x="104" y="193"/>
                  </a:cubicBezTo>
                  <a:lnTo>
                    <a:pt x="104" y="193"/>
                  </a:lnTo>
                  <a:cubicBezTo>
                    <a:pt x="126" y="188"/>
                    <a:pt x="147" y="180"/>
                    <a:pt x="156" y="175"/>
                  </a:cubicBezTo>
                  <a:close/>
                  <a:moveTo>
                    <a:pt x="104" y="193"/>
                  </a:moveTo>
                  <a:lnTo>
                    <a:pt x="104" y="193"/>
                  </a:lnTo>
                  <a:cubicBezTo>
                    <a:pt x="104" y="193"/>
                    <a:pt x="103" y="193"/>
                    <a:pt x="103" y="194"/>
                  </a:cubicBezTo>
                  <a:lnTo>
                    <a:pt x="103" y="194"/>
                  </a:lnTo>
                  <a:cubicBezTo>
                    <a:pt x="105" y="193"/>
                    <a:pt x="106" y="193"/>
                    <a:pt x="108" y="193"/>
                  </a:cubicBezTo>
                  <a:cubicBezTo>
                    <a:pt x="106" y="193"/>
                    <a:pt x="105" y="193"/>
                    <a:pt x="104" y="193"/>
                  </a:cubicBezTo>
                  <a:close/>
                  <a:moveTo>
                    <a:pt x="103" y="194"/>
                  </a:moveTo>
                  <a:cubicBezTo>
                    <a:pt x="89" y="195"/>
                    <a:pt x="64" y="200"/>
                    <a:pt x="64" y="200"/>
                  </a:cubicBezTo>
                  <a:cubicBezTo>
                    <a:pt x="75" y="200"/>
                    <a:pt x="89" y="197"/>
                    <a:pt x="103" y="194"/>
                  </a:cubicBezTo>
                  <a:close/>
                  <a:moveTo>
                    <a:pt x="125" y="260"/>
                  </a:moveTo>
                  <a:cubicBezTo>
                    <a:pt x="122" y="261"/>
                    <a:pt x="118" y="261"/>
                    <a:pt x="114" y="262"/>
                  </a:cubicBezTo>
                  <a:cubicBezTo>
                    <a:pt x="115" y="263"/>
                    <a:pt x="115" y="264"/>
                    <a:pt x="114" y="265"/>
                  </a:cubicBezTo>
                  <a:lnTo>
                    <a:pt x="114" y="265"/>
                  </a:lnTo>
                  <a:cubicBezTo>
                    <a:pt x="117" y="264"/>
                    <a:pt x="122" y="263"/>
                    <a:pt x="126" y="262"/>
                  </a:cubicBezTo>
                  <a:cubicBezTo>
                    <a:pt x="126" y="261"/>
                    <a:pt x="126" y="261"/>
                    <a:pt x="125" y="260"/>
                  </a:cubicBezTo>
                  <a:close/>
                  <a:moveTo>
                    <a:pt x="77" y="261"/>
                  </a:moveTo>
                  <a:cubicBezTo>
                    <a:pt x="74" y="261"/>
                    <a:pt x="70" y="261"/>
                    <a:pt x="64" y="262"/>
                  </a:cubicBezTo>
                  <a:lnTo>
                    <a:pt x="2" y="281"/>
                  </a:lnTo>
                  <a:cubicBezTo>
                    <a:pt x="1" y="282"/>
                    <a:pt x="2" y="282"/>
                    <a:pt x="4" y="282"/>
                  </a:cubicBezTo>
                  <a:cubicBezTo>
                    <a:pt x="13" y="282"/>
                    <a:pt x="43" y="276"/>
                    <a:pt x="53" y="276"/>
                  </a:cubicBezTo>
                  <a:cubicBezTo>
                    <a:pt x="57" y="276"/>
                    <a:pt x="58" y="277"/>
                    <a:pt x="51" y="281"/>
                  </a:cubicBezTo>
                  <a:lnTo>
                    <a:pt x="20" y="287"/>
                  </a:lnTo>
                  <a:lnTo>
                    <a:pt x="45" y="287"/>
                  </a:lnTo>
                  <a:cubicBezTo>
                    <a:pt x="72" y="281"/>
                    <a:pt x="109" y="271"/>
                    <a:pt x="114" y="265"/>
                  </a:cubicBezTo>
                  <a:lnTo>
                    <a:pt x="114" y="265"/>
                  </a:lnTo>
                  <a:cubicBezTo>
                    <a:pt x="99" y="268"/>
                    <a:pt x="91" y="269"/>
                    <a:pt x="87" y="269"/>
                  </a:cubicBezTo>
                  <a:cubicBezTo>
                    <a:pt x="77" y="269"/>
                    <a:pt x="93" y="261"/>
                    <a:pt x="77" y="261"/>
                  </a:cubicBezTo>
                  <a:close/>
                  <a:moveTo>
                    <a:pt x="86" y="292"/>
                  </a:moveTo>
                  <a:cubicBezTo>
                    <a:pt x="86" y="292"/>
                    <a:pt x="86" y="292"/>
                    <a:pt x="85" y="292"/>
                  </a:cubicBezTo>
                  <a:lnTo>
                    <a:pt x="85" y="292"/>
                  </a:lnTo>
                  <a:cubicBezTo>
                    <a:pt x="82" y="293"/>
                    <a:pt x="82" y="293"/>
                    <a:pt x="89" y="293"/>
                  </a:cubicBezTo>
                  <a:cubicBezTo>
                    <a:pt x="90" y="292"/>
                    <a:pt x="89" y="292"/>
                    <a:pt x="86" y="292"/>
                  </a:cubicBezTo>
                  <a:close/>
                  <a:moveTo>
                    <a:pt x="108" y="347"/>
                  </a:moveTo>
                  <a:lnTo>
                    <a:pt x="108" y="347"/>
                  </a:lnTo>
                  <a:cubicBezTo>
                    <a:pt x="104" y="347"/>
                    <a:pt x="100" y="348"/>
                    <a:pt x="96" y="349"/>
                  </a:cubicBezTo>
                  <a:lnTo>
                    <a:pt x="96" y="349"/>
                  </a:lnTo>
                  <a:cubicBezTo>
                    <a:pt x="99" y="349"/>
                    <a:pt x="103" y="348"/>
                    <a:pt x="108" y="347"/>
                  </a:cubicBezTo>
                  <a:close/>
                  <a:moveTo>
                    <a:pt x="60" y="353"/>
                  </a:moveTo>
                  <a:cubicBezTo>
                    <a:pt x="56" y="353"/>
                    <a:pt x="33" y="355"/>
                    <a:pt x="45" y="355"/>
                  </a:cubicBezTo>
                  <a:cubicBezTo>
                    <a:pt x="60" y="353"/>
                    <a:pt x="63" y="353"/>
                    <a:pt x="60" y="353"/>
                  </a:cubicBezTo>
                  <a:close/>
                  <a:moveTo>
                    <a:pt x="96" y="349"/>
                  </a:moveTo>
                  <a:cubicBezTo>
                    <a:pt x="96" y="349"/>
                    <a:pt x="95" y="349"/>
                    <a:pt x="95" y="349"/>
                  </a:cubicBezTo>
                  <a:lnTo>
                    <a:pt x="45" y="355"/>
                  </a:lnTo>
                  <a:cubicBezTo>
                    <a:pt x="60" y="355"/>
                    <a:pt x="77" y="353"/>
                    <a:pt x="96" y="349"/>
                  </a:cubicBezTo>
                  <a:close/>
                  <a:moveTo>
                    <a:pt x="68" y="371"/>
                  </a:moveTo>
                  <a:lnTo>
                    <a:pt x="68" y="371"/>
                  </a:lnTo>
                  <a:cubicBezTo>
                    <a:pt x="64" y="372"/>
                    <a:pt x="59" y="373"/>
                    <a:pt x="51" y="374"/>
                  </a:cubicBezTo>
                  <a:cubicBezTo>
                    <a:pt x="56" y="374"/>
                    <a:pt x="62" y="373"/>
                    <a:pt x="68" y="371"/>
                  </a:cubicBezTo>
                  <a:close/>
                  <a:moveTo>
                    <a:pt x="224" y="418"/>
                  </a:moveTo>
                  <a:lnTo>
                    <a:pt x="224" y="418"/>
                  </a:lnTo>
                  <a:cubicBezTo>
                    <a:pt x="213" y="420"/>
                    <a:pt x="202" y="422"/>
                    <a:pt x="193" y="423"/>
                  </a:cubicBezTo>
                  <a:lnTo>
                    <a:pt x="193" y="423"/>
                  </a:lnTo>
                  <a:cubicBezTo>
                    <a:pt x="190" y="423"/>
                    <a:pt x="188" y="422"/>
                    <a:pt x="185" y="422"/>
                  </a:cubicBezTo>
                  <a:cubicBezTo>
                    <a:pt x="181" y="422"/>
                    <a:pt x="177" y="422"/>
                    <a:pt x="170" y="424"/>
                  </a:cubicBezTo>
                  <a:cubicBezTo>
                    <a:pt x="170" y="425"/>
                    <a:pt x="171" y="425"/>
                    <a:pt x="174" y="425"/>
                  </a:cubicBezTo>
                  <a:cubicBezTo>
                    <a:pt x="178" y="425"/>
                    <a:pt x="184" y="424"/>
                    <a:pt x="193" y="423"/>
                  </a:cubicBezTo>
                  <a:lnTo>
                    <a:pt x="193" y="423"/>
                  </a:lnTo>
                  <a:cubicBezTo>
                    <a:pt x="194" y="423"/>
                    <a:pt x="196" y="423"/>
                    <a:pt x="197" y="423"/>
                  </a:cubicBezTo>
                  <a:cubicBezTo>
                    <a:pt x="202" y="423"/>
                    <a:pt x="209" y="422"/>
                    <a:pt x="224" y="418"/>
                  </a:cubicBezTo>
                  <a:close/>
                  <a:moveTo>
                    <a:pt x="295" y="702"/>
                  </a:moveTo>
                  <a:lnTo>
                    <a:pt x="282" y="704"/>
                  </a:lnTo>
                  <a:cubicBezTo>
                    <a:pt x="286" y="704"/>
                    <a:pt x="291" y="704"/>
                    <a:pt x="295" y="702"/>
                  </a:cubicBezTo>
                  <a:close/>
                  <a:moveTo>
                    <a:pt x="282" y="708"/>
                  </a:moveTo>
                  <a:lnTo>
                    <a:pt x="282" y="708"/>
                  </a:lnTo>
                  <a:cubicBezTo>
                    <a:pt x="281" y="708"/>
                    <a:pt x="281" y="708"/>
                    <a:pt x="280" y="709"/>
                  </a:cubicBezTo>
                  <a:lnTo>
                    <a:pt x="280" y="709"/>
                  </a:lnTo>
                  <a:cubicBezTo>
                    <a:pt x="281" y="708"/>
                    <a:pt x="281" y="708"/>
                    <a:pt x="282" y="708"/>
                  </a:cubicBezTo>
                  <a:close/>
                  <a:moveTo>
                    <a:pt x="280" y="709"/>
                  </a:moveTo>
                  <a:lnTo>
                    <a:pt x="280" y="709"/>
                  </a:lnTo>
                  <a:cubicBezTo>
                    <a:pt x="270" y="710"/>
                    <a:pt x="259" y="710"/>
                    <a:pt x="251" y="710"/>
                  </a:cubicBezTo>
                  <a:cubicBezTo>
                    <a:pt x="245" y="714"/>
                    <a:pt x="244" y="715"/>
                    <a:pt x="247" y="715"/>
                  </a:cubicBezTo>
                  <a:cubicBezTo>
                    <a:pt x="251" y="715"/>
                    <a:pt x="265" y="711"/>
                    <a:pt x="280" y="709"/>
                  </a:cubicBezTo>
                  <a:close/>
                  <a:moveTo>
                    <a:pt x="818" y="754"/>
                  </a:moveTo>
                  <a:cubicBezTo>
                    <a:pt x="815" y="754"/>
                    <a:pt x="813" y="754"/>
                    <a:pt x="812" y="754"/>
                  </a:cubicBezTo>
                  <a:lnTo>
                    <a:pt x="812" y="754"/>
                  </a:lnTo>
                  <a:cubicBezTo>
                    <a:pt x="814" y="754"/>
                    <a:pt x="816" y="754"/>
                    <a:pt x="818" y="754"/>
                  </a:cubicBezTo>
                  <a:close/>
                  <a:moveTo>
                    <a:pt x="301" y="779"/>
                  </a:moveTo>
                  <a:cubicBezTo>
                    <a:pt x="295" y="781"/>
                    <a:pt x="292" y="783"/>
                    <a:pt x="292" y="784"/>
                  </a:cubicBezTo>
                  <a:lnTo>
                    <a:pt x="292" y="784"/>
                  </a:lnTo>
                  <a:cubicBezTo>
                    <a:pt x="296" y="782"/>
                    <a:pt x="301" y="781"/>
                    <a:pt x="309" y="779"/>
                  </a:cubicBezTo>
                  <a:close/>
                  <a:moveTo>
                    <a:pt x="313" y="783"/>
                  </a:moveTo>
                  <a:cubicBezTo>
                    <a:pt x="310" y="783"/>
                    <a:pt x="301" y="785"/>
                    <a:pt x="295" y="785"/>
                  </a:cubicBezTo>
                  <a:cubicBezTo>
                    <a:pt x="293" y="785"/>
                    <a:pt x="292" y="785"/>
                    <a:pt x="292" y="784"/>
                  </a:cubicBezTo>
                  <a:lnTo>
                    <a:pt x="292" y="784"/>
                  </a:lnTo>
                  <a:cubicBezTo>
                    <a:pt x="288" y="785"/>
                    <a:pt x="286" y="786"/>
                    <a:pt x="283" y="788"/>
                  </a:cubicBezTo>
                  <a:lnTo>
                    <a:pt x="283" y="788"/>
                  </a:lnTo>
                  <a:cubicBezTo>
                    <a:pt x="291" y="785"/>
                    <a:pt x="302" y="785"/>
                    <a:pt x="307" y="785"/>
                  </a:cubicBezTo>
                  <a:cubicBezTo>
                    <a:pt x="313" y="784"/>
                    <a:pt x="314" y="783"/>
                    <a:pt x="313" y="783"/>
                  </a:cubicBezTo>
                  <a:close/>
                  <a:moveTo>
                    <a:pt x="283" y="788"/>
                  </a:moveTo>
                  <a:lnTo>
                    <a:pt x="283" y="788"/>
                  </a:lnTo>
                  <a:cubicBezTo>
                    <a:pt x="280" y="788"/>
                    <a:pt x="277" y="790"/>
                    <a:pt x="276" y="791"/>
                  </a:cubicBezTo>
                  <a:cubicBezTo>
                    <a:pt x="278" y="790"/>
                    <a:pt x="281" y="789"/>
                    <a:pt x="283" y="788"/>
                  </a:cubicBezTo>
                  <a:close/>
                  <a:moveTo>
                    <a:pt x="303" y="869"/>
                  </a:moveTo>
                  <a:cubicBezTo>
                    <a:pt x="296" y="870"/>
                    <a:pt x="288" y="871"/>
                    <a:pt x="282" y="872"/>
                  </a:cubicBezTo>
                  <a:cubicBezTo>
                    <a:pt x="292" y="871"/>
                    <a:pt x="299" y="870"/>
                    <a:pt x="303" y="869"/>
                  </a:cubicBezTo>
                  <a:close/>
                  <a:moveTo>
                    <a:pt x="755" y="935"/>
                  </a:moveTo>
                  <a:cubicBezTo>
                    <a:pt x="757" y="935"/>
                    <a:pt x="758" y="935"/>
                    <a:pt x="758" y="936"/>
                  </a:cubicBezTo>
                  <a:lnTo>
                    <a:pt x="758" y="936"/>
                  </a:lnTo>
                  <a:cubicBezTo>
                    <a:pt x="761" y="935"/>
                    <a:pt x="760" y="935"/>
                    <a:pt x="755" y="935"/>
                  </a:cubicBezTo>
                  <a:close/>
                  <a:moveTo>
                    <a:pt x="299" y="951"/>
                  </a:moveTo>
                  <a:lnTo>
                    <a:pt x="299" y="951"/>
                  </a:lnTo>
                  <a:cubicBezTo>
                    <a:pt x="296" y="951"/>
                    <a:pt x="293" y="952"/>
                    <a:pt x="288" y="953"/>
                  </a:cubicBezTo>
                  <a:cubicBezTo>
                    <a:pt x="294" y="952"/>
                    <a:pt x="297" y="952"/>
                    <a:pt x="299" y="951"/>
                  </a:cubicBezTo>
                  <a:close/>
                  <a:moveTo>
                    <a:pt x="337" y="972"/>
                  </a:moveTo>
                  <a:cubicBezTo>
                    <a:pt x="334" y="973"/>
                    <a:pt x="332" y="973"/>
                    <a:pt x="330" y="973"/>
                  </a:cubicBezTo>
                  <a:lnTo>
                    <a:pt x="330" y="973"/>
                  </a:lnTo>
                  <a:cubicBezTo>
                    <a:pt x="331" y="973"/>
                    <a:pt x="333" y="972"/>
                    <a:pt x="337" y="972"/>
                  </a:cubicBezTo>
                  <a:close/>
                  <a:moveTo>
                    <a:pt x="347" y="979"/>
                  </a:moveTo>
                  <a:lnTo>
                    <a:pt x="347" y="979"/>
                  </a:lnTo>
                  <a:cubicBezTo>
                    <a:pt x="355" y="980"/>
                    <a:pt x="360" y="981"/>
                    <a:pt x="358" y="983"/>
                  </a:cubicBezTo>
                  <a:lnTo>
                    <a:pt x="358" y="983"/>
                  </a:lnTo>
                  <a:cubicBezTo>
                    <a:pt x="356" y="982"/>
                    <a:pt x="352" y="981"/>
                    <a:pt x="347" y="979"/>
                  </a:cubicBezTo>
                  <a:close/>
                  <a:moveTo>
                    <a:pt x="332" y="1034"/>
                  </a:moveTo>
                  <a:lnTo>
                    <a:pt x="332" y="1034"/>
                  </a:lnTo>
                  <a:cubicBezTo>
                    <a:pt x="331" y="1034"/>
                    <a:pt x="331" y="1034"/>
                    <a:pt x="332" y="1034"/>
                  </a:cubicBezTo>
                  <a:cubicBezTo>
                    <a:pt x="332" y="1034"/>
                    <a:pt x="332" y="1034"/>
                    <a:pt x="332" y="1034"/>
                  </a:cubicBezTo>
                  <a:close/>
                  <a:moveTo>
                    <a:pt x="432" y="1081"/>
                  </a:moveTo>
                  <a:cubicBezTo>
                    <a:pt x="427" y="1081"/>
                    <a:pt x="415" y="1083"/>
                    <a:pt x="410" y="1084"/>
                  </a:cubicBezTo>
                  <a:lnTo>
                    <a:pt x="410" y="1084"/>
                  </a:lnTo>
                  <a:cubicBezTo>
                    <a:pt x="409" y="1084"/>
                    <a:pt x="409" y="1084"/>
                    <a:pt x="409" y="1084"/>
                  </a:cubicBezTo>
                  <a:lnTo>
                    <a:pt x="409" y="1084"/>
                  </a:lnTo>
                  <a:cubicBezTo>
                    <a:pt x="408" y="1084"/>
                    <a:pt x="407" y="1084"/>
                    <a:pt x="407" y="1084"/>
                  </a:cubicBezTo>
                  <a:cubicBezTo>
                    <a:pt x="407" y="1084"/>
                    <a:pt x="408" y="1084"/>
                    <a:pt x="410" y="1084"/>
                  </a:cubicBezTo>
                  <a:lnTo>
                    <a:pt x="410" y="1084"/>
                  </a:lnTo>
                  <a:cubicBezTo>
                    <a:pt x="414" y="1084"/>
                    <a:pt x="419" y="1084"/>
                    <a:pt x="425" y="1084"/>
                  </a:cubicBezTo>
                  <a:cubicBezTo>
                    <a:pt x="434" y="1082"/>
                    <a:pt x="434" y="1081"/>
                    <a:pt x="432" y="1081"/>
                  </a:cubicBezTo>
                  <a:close/>
                  <a:moveTo>
                    <a:pt x="493" y="1399"/>
                  </a:moveTo>
                  <a:cubicBezTo>
                    <a:pt x="490" y="1399"/>
                    <a:pt x="486" y="1400"/>
                    <a:pt x="480" y="1400"/>
                  </a:cubicBezTo>
                  <a:lnTo>
                    <a:pt x="480" y="1400"/>
                  </a:lnTo>
                  <a:cubicBezTo>
                    <a:pt x="482" y="1400"/>
                    <a:pt x="484" y="1400"/>
                    <a:pt x="486" y="1400"/>
                  </a:cubicBezTo>
                  <a:cubicBezTo>
                    <a:pt x="491" y="1400"/>
                    <a:pt x="494" y="1401"/>
                    <a:pt x="498" y="1401"/>
                  </a:cubicBezTo>
                  <a:lnTo>
                    <a:pt x="498" y="1401"/>
                  </a:lnTo>
                  <a:cubicBezTo>
                    <a:pt x="498" y="1400"/>
                    <a:pt x="497" y="1399"/>
                    <a:pt x="493" y="1399"/>
                  </a:cubicBezTo>
                  <a:close/>
                  <a:moveTo>
                    <a:pt x="480" y="1400"/>
                  </a:moveTo>
                  <a:lnTo>
                    <a:pt x="480" y="1400"/>
                  </a:lnTo>
                  <a:cubicBezTo>
                    <a:pt x="475" y="1401"/>
                    <a:pt x="470" y="1401"/>
                    <a:pt x="463" y="1402"/>
                  </a:cubicBezTo>
                  <a:cubicBezTo>
                    <a:pt x="470" y="1401"/>
                    <a:pt x="475" y="1401"/>
                    <a:pt x="480" y="1400"/>
                  </a:cubicBezTo>
                  <a:close/>
                  <a:moveTo>
                    <a:pt x="425" y="0"/>
                  </a:moveTo>
                  <a:lnTo>
                    <a:pt x="338" y="11"/>
                  </a:lnTo>
                  <a:lnTo>
                    <a:pt x="338" y="11"/>
                  </a:lnTo>
                  <a:cubicBezTo>
                    <a:pt x="340" y="11"/>
                    <a:pt x="340" y="10"/>
                    <a:pt x="339" y="10"/>
                  </a:cubicBezTo>
                  <a:cubicBezTo>
                    <a:pt x="338" y="10"/>
                    <a:pt x="334" y="11"/>
                    <a:pt x="326" y="13"/>
                  </a:cubicBezTo>
                  <a:lnTo>
                    <a:pt x="338" y="11"/>
                  </a:lnTo>
                  <a:lnTo>
                    <a:pt x="338" y="11"/>
                  </a:lnTo>
                  <a:cubicBezTo>
                    <a:pt x="333" y="13"/>
                    <a:pt x="315" y="18"/>
                    <a:pt x="294" y="25"/>
                  </a:cubicBezTo>
                  <a:lnTo>
                    <a:pt x="319" y="25"/>
                  </a:lnTo>
                  <a:lnTo>
                    <a:pt x="282" y="31"/>
                  </a:lnTo>
                  <a:cubicBezTo>
                    <a:pt x="294" y="38"/>
                    <a:pt x="257" y="50"/>
                    <a:pt x="288" y="50"/>
                  </a:cubicBezTo>
                  <a:lnTo>
                    <a:pt x="332" y="38"/>
                  </a:lnTo>
                  <a:cubicBezTo>
                    <a:pt x="332" y="44"/>
                    <a:pt x="388" y="38"/>
                    <a:pt x="344" y="50"/>
                  </a:cubicBezTo>
                  <a:cubicBezTo>
                    <a:pt x="326" y="50"/>
                    <a:pt x="307" y="56"/>
                    <a:pt x="282" y="63"/>
                  </a:cubicBezTo>
                  <a:lnTo>
                    <a:pt x="301" y="63"/>
                  </a:lnTo>
                  <a:lnTo>
                    <a:pt x="258" y="70"/>
                  </a:lnTo>
                  <a:lnTo>
                    <a:pt x="258" y="70"/>
                  </a:lnTo>
                  <a:cubicBezTo>
                    <a:pt x="268" y="69"/>
                    <a:pt x="275" y="68"/>
                    <a:pt x="280" y="68"/>
                  </a:cubicBezTo>
                  <a:cubicBezTo>
                    <a:pt x="300" y="68"/>
                    <a:pt x="273" y="81"/>
                    <a:pt x="282" y="81"/>
                  </a:cubicBezTo>
                  <a:lnTo>
                    <a:pt x="270" y="81"/>
                  </a:lnTo>
                  <a:cubicBezTo>
                    <a:pt x="263" y="86"/>
                    <a:pt x="263" y="88"/>
                    <a:pt x="267" y="88"/>
                  </a:cubicBezTo>
                  <a:cubicBezTo>
                    <a:pt x="277" y="88"/>
                    <a:pt x="313" y="75"/>
                    <a:pt x="313" y="75"/>
                  </a:cubicBezTo>
                  <a:lnTo>
                    <a:pt x="313" y="75"/>
                  </a:lnTo>
                  <a:cubicBezTo>
                    <a:pt x="301" y="87"/>
                    <a:pt x="238" y="94"/>
                    <a:pt x="213" y="106"/>
                  </a:cubicBezTo>
                  <a:cubicBezTo>
                    <a:pt x="213" y="112"/>
                    <a:pt x="270" y="112"/>
                    <a:pt x="220" y="131"/>
                  </a:cubicBezTo>
                  <a:cubicBezTo>
                    <a:pt x="232" y="137"/>
                    <a:pt x="257" y="137"/>
                    <a:pt x="288" y="137"/>
                  </a:cubicBezTo>
                  <a:cubicBezTo>
                    <a:pt x="293" y="142"/>
                    <a:pt x="248" y="151"/>
                    <a:pt x="244" y="151"/>
                  </a:cubicBezTo>
                  <a:lnTo>
                    <a:pt x="244" y="151"/>
                  </a:lnTo>
                  <a:cubicBezTo>
                    <a:pt x="246" y="151"/>
                    <a:pt x="248" y="150"/>
                    <a:pt x="251" y="150"/>
                  </a:cubicBezTo>
                  <a:lnTo>
                    <a:pt x="251" y="150"/>
                  </a:lnTo>
                  <a:cubicBezTo>
                    <a:pt x="245" y="151"/>
                    <a:pt x="243" y="151"/>
                    <a:pt x="243" y="151"/>
                  </a:cubicBezTo>
                  <a:cubicBezTo>
                    <a:pt x="243" y="151"/>
                    <a:pt x="243" y="151"/>
                    <a:pt x="244" y="151"/>
                  </a:cubicBezTo>
                  <a:lnTo>
                    <a:pt x="244" y="151"/>
                  </a:lnTo>
                  <a:cubicBezTo>
                    <a:pt x="222" y="157"/>
                    <a:pt x="200" y="163"/>
                    <a:pt x="179" y="169"/>
                  </a:cubicBezTo>
                  <a:lnTo>
                    <a:pt x="179" y="169"/>
                  </a:lnTo>
                  <a:cubicBezTo>
                    <a:pt x="182" y="169"/>
                    <a:pt x="184" y="168"/>
                    <a:pt x="186" y="168"/>
                  </a:cubicBezTo>
                  <a:cubicBezTo>
                    <a:pt x="194" y="168"/>
                    <a:pt x="192" y="172"/>
                    <a:pt x="199" y="172"/>
                  </a:cubicBezTo>
                  <a:cubicBezTo>
                    <a:pt x="204" y="172"/>
                    <a:pt x="215" y="170"/>
                    <a:pt x="238" y="162"/>
                  </a:cubicBezTo>
                  <a:lnTo>
                    <a:pt x="238" y="162"/>
                  </a:lnTo>
                  <a:cubicBezTo>
                    <a:pt x="227" y="174"/>
                    <a:pt x="221" y="185"/>
                    <a:pt x="235" y="192"/>
                  </a:cubicBezTo>
                  <a:lnTo>
                    <a:pt x="235" y="192"/>
                  </a:lnTo>
                  <a:cubicBezTo>
                    <a:pt x="234" y="192"/>
                    <a:pt x="232" y="192"/>
                    <a:pt x="231" y="192"/>
                  </a:cubicBezTo>
                  <a:cubicBezTo>
                    <a:pt x="216" y="192"/>
                    <a:pt x="185" y="201"/>
                    <a:pt x="170" y="206"/>
                  </a:cubicBezTo>
                  <a:cubicBezTo>
                    <a:pt x="188" y="203"/>
                    <a:pt x="203" y="202"/>
                    <a:pt x="213" y="202"/>
                  </a:cubicBezTo>
                  <a:cubicBezTo>
                    <a:pt x="228" y="202"/>
                    <a:pt x="233" y="205"/>
                    <a:pt x="226" y="212"/>
                  </a:cubicBezTo>
                  <a:cubicBezTo>
                    <a:pt x="276" y="200"/>
                    <a:pt x="270" y="200"/>
                    <a:pt x="313" y="193"/>
                  </a:cubicBezTo>
                  <a:cubicBezTo>
                    <a:pt x="321" y="193"/>
                    <a:pt x="333" y="191"/>
                    <a:pt x="337" y="191"/>
                  </a:cubicBezTo>
                  <a:cubicBezTo>
                    <a:pt x="339" y="191"/>
                    <a:pt x="340" y="191"/>
                    <a:pt x="338" y="193"/>
                  </a:cubicBezTo>
                  <a:cubicBezTo>
                    <a:pt x="294" y="200"/>
                    <a:pt x="220" y="218"/>
                    <a:pt x="220" y="225"/>
                  </a:cubicBezTo>
                  <a:cubicBezTo>
                    <a:pt x="205" y="227"/>
                    <a:pt x="197" y="228"/>
                    <a:pt x="192" y="228"/>
                  </a:cubicBezTo>
                  <a:cubicBezTo>
                    <a:pt x="183" y="228"/>
                    <a:pt x="192" y="224"/>
                    <a:pt x="188" y="224"/>
                  </a:cubicBezTo>
                  <a:cubicBezTo>
                    <a:pt x="185" y="224"/>
                    <a:pt x="178" y="225"/>
                    <a:pt x="157" y="231"/>
                  </a:cubicBezTo>
                  <a:cubicBezTo>
                    <a:pt x="141" y="232"/>
                    <a:pt x="128" y="233"/>
                    <a:pt x="120" y="233"/>
                  </a:cubicBezTo>
                  <a:cubicBezTo>
                    <a:pt x="97" y="233"/>
                    <a:pt x="103" y="227"/>
                    <a:pt x="126" y="218"/>
                  </a:cubicBezTo>
                  <a:lnTo>
                    <a:pt x="126" y="218"/>
                  </a:lnTo>
                  <a:cubicBezTo>
                    <a:pt x="64" y="225"/>
                    <a:pt x="120" y="225"/>
                    <a:pt x="58" y="237"/>
                  </a:cubicBezTo>
                  <a:cubicBezTo>
                    <a:pt x="61" y="240"/>
                    <a:pt x="70" y="240"/>
                    <a:pt x="80" y="240"/>
                  </a:cubicBezTo>
                  <a:cubicBezTo>
                    <a:pt x="90" y="240"/>
                    <a:pt x="101" y="240"/>
                    <a:pt x="108" y="243"/>
                  </a:cubicBezTo>
                  <a:cubicBezTo>
                    <a:pt x="139" y="237"/>
                    <a:pt x="145" y="231"/>
                    <a:pt x="170" y="231"/>
                  </a:cubicBezTo>
                  <a:cubicBezTo>
                    <a:pt x="177" y="230"/>
                    <a:pt x="183" y="230"/>
                    <a:pt x="186" y="230"/>
                  </a:cubicBezTo>
                  <a:cubicBezTo>
                    <a:pt x="215" y="230"/>
                    <a:pt x="126" y="249"/>
                    <a:pt x="126" y="249"/>
                  </a:cubicBezTo>
                  <a:lnTo>
                    <a:pt x="108" y="249"/>
                  </a:lnTo>
                  <a:cubicBezTo>
                    <a:pt x="91" y="260"/>
                    <a:pt x="119" y="257"/>
                    <a:pt x="125" y="260"/>
                  </a:cubicBezTo>
                  <a:lnTo>
                    <a:pt x="125" y="260"/>
                  </a:lnTo>
                  <a:cubicBezTo>
                    <a:pt x="138" y="258"/>
                    <a:pt x="146" y="258"/>
                    <a:pt x="150" y="258"/>
                  </a:cubicBezTo>
                  <a:cubicBezTo>
                    <a:pt x="166" y="258"/>
                    <a:pt x="131" y="268"/>
                    <a:pt x="145" y="268"/>
                  </a:cubicBezTo>
                  <a:cubicBezTo>
                    <a:pt x="189" y="262"/>
                    <a:pt x="139" y="268"/>
                    <a:pt x="182" y="256"/>
                  </a:cubicBezTo>
                  <a:cubicBezTo>
                    <a:pt x="197" y="254"/>
                    <a:pt x="207" y="253"/>
                    <a:pt x="213" y="253"/>
                  </a:cubicBezTo>
                  <a:cubicBezTo>
                    <a:pt x="227" y="253"/>
                    <a:pt x="230" y="256"/>
                    <a:pt x="238" y="256"/>
                  </a:cubicBezTo>
                  <a:cubicBezTo>
                    <a:pt x="238" y="262"/>
                    <a:pt x="189" y="268"/>
                    <a:pt x="157" y="274"/>
                  </a:cubicBezTo>
                  <a:cubicBezTo>
                    <a:pt x="151" y="274"/>
                    <a:pt x="145" y="274"/>
                    <a:pt x="170" y="268"/>
                  </a:cubicBezTo>
                  <a:lnTo>
                    <a:pt x="170" y="268"/>
                  </a:lnTo>
                  <a:cubicBezTo>
                    <a:pt x="120" y="274"/>
                    <a:pt x="76" y="293"/>
                    <a:pt x="39" y="293"/>
                  </a:cubicBezTo>
                  <a:cubicBezTo>
                    <a:pt x="31" y="296"/>
                    <a:pt x="31" y="297"/>
                    <a:pt x="35" y="297"/>
                  </a:cubicBezTo>
                  <a:cubicBezTo>
                    <a:pt x="44" y="297"/>
                    <a:pt x="75" y="292"/>
                    <a:pt x="85" y="292"/>
                  </a:cubicBezTo>
                  <a:lnTo>
                    <a:pt x="85" y="292"/>
                  </a:lnTo>
                  <a:cubicBezTo>
                    <a:pt x="95" y="290"/>
                    <a:pt x="131" y="285"/>
                    <a:pt x="145" y="281"/>
                  </a:cubicBezTo>
                  <a:cubicBezTo>
                    <a:pt x="168" y="277"/>
                    <a:pt x="180" y="276"/>
                    <a:pt x="185" y="276"/>
                  </a:cubicBezTo>
                  <a:cubicBezTo>
                    <a:pt x="206" y="276"/>
                    <a:pt x="62" y="305"/>
                    <a:pt x="83" y="305"/>
                  </a:cubicBezTo>
                  <a:cubicBezTo>
                    <a:pt x="157" y="293"/>
                    <a:pt x="195" y="299"/>
                    <a:pt x="282" y="274"/>
                  </a:cubicBezTo>
                  <a:lnTo>
                    <a:pt x="307" y="274"/>
                  </a:lnTo>
                  <a:cubicBezTo>
                    <a:pt x="251" y="287"/>
                    <a:pt x="263" y="287"/>
                    <a:pt x="213" y="293"/>
                  </a:cubicBezTo>
                  <a:lnTo>
                    <a:pt x="213" y="299"/>
                  </a:lnTo>
                  <a:lnTo>
                    <a:pt x="145" y="305"/>
                  </a:lnTo>
                  <a:cubicBezTo>
                    <a:pt x="114" y="318"/>
                    <a:pt x="76" y="330"/>
                    <a:pt x="51" y="337"/>
                  </a:cubicBezTo>
                  <a:cubicBezTo>
                    <a:pt x="71" y="337"/>
                    <a:pt x="91" y="329"/>
                    <a:pt x="105" y="329"/>
                  </a:cubicBezTo>
                  <a:cubicBezTo>
                    <a:pt x="108" y="329"/>
                    <a:pt x="111" y="329"/>
                    <a:pt x="114" y="330"/>
                  </a:cubicBezTo>
                  <a:cubicBezTo>
                    <a:pt x="89" y="330"/>
                    <a:pt x="64" y="343"/>
                    <a:pt x="64" y="343"/>
                  </a:cubicBezTo>
                  <a:cubicBezTo>
                    <a:pt x="89" y="337"/>
                    <a:pt x="145" y="330"/>
                    <a:pt x="157" y="330"/>
                  </a:cubicBezTo>
                  <a:cubicBezTo>
                    <a:pt x="157" y="330"/>
                    <a:pt x="128" y="342"/>
                    <a:pt x="108" y="347"/>
                  </a:cubicBezTo>
                  <a:lnTo>
                    <a:pt x="108" y="347"/>
                  </a:lnTo>
                  <a:cubicBezTo>
                    <a:pt x="126" y="343"/>
                    <a:pt x="145" y="339"/>
                    <a:pt x="164" y="337"/>
                  </a:cubicBezTo>
                  <a:lnTo>
                    <a:pt x="164" y="337"/>
                  </a:lnTo>
                  <a:cubicBezTo>
                    <a:pt x="176" y="343"/>
                    <a:pt x="139" y="349"/>
                    <a:pt x="145" y="349"/>
                  </a:cubicBezTo>
                  <a:lnTo>
                    <a:pt x="108" y="349"/>
                  </a:lnTo>
                  <a:cubicBezTo>
                    <a:pt x="120" y="355"/>
                    <a:pt x="27" y="368"/>
                    <a:pt x="51" y="374"/>
                  </a:cubicBezTo>
                  <a:lnTo>
                    <a:pt x="89" y="362"/>
                  </a:lnTo>
                  <a:lnTo>
                    <a:pt x="89" y="362"/>
                  </a:lnTo>
                  <a:cubicBezTo>
                    <a:pt x="85" y="365"/>
                    <a:pt x="77" y="369"/>
                    <a:pt x="68" y="371"/>
                  </a:cubicBezTo>
                  <a:lnTo>
                    <a:pt x="68" y="371"/>
                  </a:lnTo>
                  <a:cubicBezTo>
                    <a:pt x="70" y="371"/>
                    <a:pt x="71" y="371"/>
                    <a:pt x="72" y="371"/>
                  </a:cubicBezTo>
                  <a:cubicBezTo>
                    <a:pt x="81" y="371"/>
                    <a:pt x="81" y="374"/>
                    <a:pt x="89" y="374"/>
                  </a:cubicBezTo>
                  <a:lnTo>
                    <a:pt x="58" y="380"/>
                  </a:lnTo>
                  <a:cubicBezTo>
                    <a:pt x="68" y="380"/>
                    <a:pt x="93" y="376"/>
                    <a:pt x="102" y="376"/>
                  </a:cubicBezTo>
                  <a:cubicBezTo>
                    <a:pt x="109" y="376"/>
                    <a:pt x="107" y="378"/>
                    <a:pt x="83" y="386"/>
                  </a:cubicBezTo>
                  <a:cubicBezTo>
                    <a:pt x="151" y="368"/>
                    <a:pt x="83" y="380"/>
                    <a:pt x="114" y="368"/>
                  </a:cubicBezTo>
                  <a:cubicBezTo>
                    <a:pt x="130" y="364"/>
                    <a:pt x="141" y="362"/>
                    <a:pt x="149" y="362"/>
                  </a:cubicBezTo>
                  <a:cubicBezTo>
                    <a:pt x="164" y="362"/>
                    <a:pt x="166" y="368"/>
                    <a:pt x="170" y="368"/>
                  </a:cubicBezTo>
                  <a:cubicBezTo>
                    <a:pt x="132" y="374"/>
                    <a:pt x="131" y="376"/>
                    <a:pt x="139" y="376"/>
                  </a:cubicBezTo>
                  <a:cubicBezTo>
                    <a:pt x="146" y="376"/>
                    <a:pt x="164" y="374"/>
                    <a:pt x="164" y="374"/>
                  </a:cubicBezTo>
                  <a:lnTo>
                    <a:pt x="164" y="374"/>
                  </a:lnTo>
                  <a:cubicBezTo>
                    <a:pt x="139" y="386"/>
                    <a:pt x="126" y="386"/>
                    <a:pt x="114" y="393"/>
                  </a:cubicBezTo>
                  <a:lnTo>
                    <a:pt x="164" y="386"/>
                  </a:lnTo>
                  <a:lnTo>
                    <a:pt x="164" y="386"/>
                  </a:lnTo>
                  <a:cubicBezTo>
                    <a:pt x="130" y="393"/>
                    <a:pt x="123" y="395"/>
                    <a:pt x="127" y="395"/>
                  </a:cubicBezTo>
                  <a:cubicBezTo>
                    <a:pt x="131" y="395"/>
                    <a:pt x="156" y="391"/>
                    <a:pt x="160" y="391"/>
                  </a:cubicBezTo>
                  <a:cubicBezTo>
                    <a:pt x="162" y="391"/>
                    <a:pt x="161" y="392"/>
                    <a:pt x="157" y="393"/>
                  </a:cubicBezTo>
                  <a:cubicBezTo>
                    <a:pt x="126" y="399"/>
                    <a:pt x="89" y="405"/>
                    <a:pt x="76" y="411"/>
                  </a:cubicBezTo>
                  <a:cubicBezTo>
                    <a:pt x="145" y="393"/>
                    <a:pt x="164" y="399"/>
                    <a:pt x="213" y="393"/>
                  </a:cubicBezTo>
                  <a:lnTo>
                    <a:pt x="213" y="393"/>
                  </a:lnTo>
                  <a:cubicBezTo>
                    <a:pt x="189" y="399"/>
                    <a:pt x="120" y="405"/>
                    <a:pt x="76" y="418"/>
                  </a:cubicBezTo>
                  <a:cubicBezTo>
                    <a:pt x="84" y="417"/>
                    <a:pt x="88" y="416"/>
                    <a:pt x="91" y="416"/>
                  </a:cubicBezTo>
                  <a:cubicBezTo>
                    <a:pt x="100" y="416"/>
                    <a:pt x="76" y="422"/>
                    <a:pt x="81" y="422"/>
                  </a:cubicBezTo>
                  <a:cubicBezTo>
                    <a:pt x="82" y="422"/>
                    <a:pt x="90" y="421"/>
                    <a:pt x="108" y="418"/>
                  </a:cubicBezTo>
                  <a:cubicBezTo>
                    <a:pt x="132" y="411"/>
                    <a:pt x="157" y="411"/>
                    <a:pt x="182" y="405"/>
                  </a:cubicBezTo>
                  <a:lnTo>
                    <a:pt x="182" y="405"/>
                  </a:lnTo>
                  <a:cubicBezTo>
                    <a:pt x="182" y="418"/>
                    <a:pt x="157" y="411"/>
                    <a:pt x="132" y="424"/>
                  </a:cubicBezTo>
                  <a:cubicBezTo>
                    <a:pt x="139" y="424"/>
                    <a:pt x="192" y="418"/>
                    <a:pt x="212" y="406"/>
                  </a:cubicBezTo>
                  <a:lnTo>
                    <a:pt x="212" y="406"/>
                  </a:lnTo>
                  <a:cubicBezTo>
                    <a:pt x="207" y="411"/>
                    <a:pt x="268" y="406"/>
                    <a:pt x="226" y="418"/>
                  </a:cubicBezTo>
                  <a:cubicBezTo>
                    <a:pt x="225" y="418"/>
                    <a:pt x="225" y="418"/>
                    <a:pt x="224" y="418"/>
                  </a:cubicBezTo>
                  <a:lnTo>
                    <a:pt x="224" y="418"/>
                  </a:lnTo>
                  <a:cubicBezTo>
                    <a:pt x="248" y="414"/>
                    <a:pt x="274" y="410"/>
                    <a:pt x="287" y="410"/>
                  </a:cubicBezTo>
                  <a:cubicBezTo>
                    <a:pt x="290" y="410"/>
                    <a:pt x="293" y="411"/>
                    <a:pt x="294" y="411"/>
                  </a:cubicBezTo>
                  <a:cubicBezTo>
                    <a:pt x="319" y="405"/>
                    <a:pt x="394" y="393"/>
                    <a:pt x="425" y="393"/>
                  </a:cubicBezTo>
                  <a:cubicBezTo>
                    <a:pt x="416" y="399"/>
                    <a:pt x="408" y="399"/>
                    <a:pt x="396" y="399"/>
                  </a:cubicBezTo>
                  <a:cubicBezTo>
                    <a:pt x="385" y="399"/>
                    <a:pt x="369" y="399"/>
                    <a:pt x="344" y="405"/>
                  </a:cubicBezTo>
                  <a:lnTo>
                    <a:pt x="351" y="411"/>
                  </a:lnTo>
                  <a:cubicBezTo>
                    <a:pt x="276" y="430"/>
                    <a:pt x="226" y="424"/>
                    <a:pt x="164" y="436"/>
                  </a:cubicBezTo>
                  <a:lnTo>
                    <a:pt x="189" y="436"/>
                  </a:lnTo>
                  <a:cubicBezTo>
                    <a:pt x="170" y="443"/>
                    <a:pt x="132" y="449"/>
                    <a:pt x="108" y="455"/>
                  </a:cubicBezTo>
                  <a:cubicBezTo>
                    <a:pt x="122" y="452"/>
                    <a:pt x="130" y="451"/>
                    <a:pt x="135" y="451"/>
                  </a:cubicBezTo>
                  <a:cubicBezTo>
                    <a:pt x="145" y="451"/>
                    <a:pt x="136" y="456"/>
                    <a:pt x="136" y="456"/>
                  </a:cubicBezTo>
                  <a:cubicBezTo>
                    <a:pt x="136" y="456"/>
                    <a:pt x="137" y="456"/>
                    <a:pt x="139" y="455"/>
                  </a:cubicBezTo>
                  <a:cubicBezTo>
                    <a:pt x="161" y="452"/>
                    <a:pt x="157" y="452"/>
                    <a:pt x="153" y="452"/>
                  </a:cubicBezTo>
                  <a:cubicBezTo>
                    <a:pt x="148" y="452"/>
                    <a:pt x="142" y="452"/>
                    <a:pt x="157" y="449"/>
                  </a:cubicBezTo>
                  <a:cubicBezTo>
                    <a:pt x="160" y="450"/>
                    <a:pt x="166" y="451"/>
                    <a:pt x="174" y="451"/>
                  </a:cubicBezTo>
                  <a:cubicBezTo>
                    <a:pt x="187" y="451"/>
                    <a:pt x="204" y="449"/>
                    <a:pt x="215" y="449"/>
                  </a:cubicBezTo>
                  <a:cubicBezTo>
                    <a:pt x="225" y="449"/>
                    <a:pt x="229" y="450"/>
                    <a:pt x="220" y="455"/>
                  </a:cubicBezTo>
                  <a:cubicBezTo>
                    <a:pt x="189" y="455"/>
                    <a:pt x="157" y="467"/>
                    <a:pt x="132" y="467"/>
                  </a:cubicBezTo>
                  <a:cubicBezTo>
                    <a:pt x="129" y="469"/>
                    <a:pt x="128" y="469"/>
                    <a:pt x="131" y="469"/>
                  </a:cubicBezTo>
                  <a:cubicBezTo>
                    <a:pt x="137" y="469"/>
                    <a:pt x="159" y="466"/>
                    <a:pt x="165" y="466"/>
                  </a:cubicBezTo>
                  <a:cubicBezTo>
                    <a:pt x="168" y="466"/>
                    <a:pt x="168" y="466"/>
                    <a:pt x="164" y="467"/>
                  </a:cubicBezTo>
                  <a:lnTo>
                    <a:pt x="132" y="474"/>
                  </a:lnTo>
                  <a:cubicBezTo>
                    <a:pt x="132" y="490"/>
                    <a:pt x="137" y="506"/>
                    <a:pt x="211" y="506"/>
                  </a:cubicBezTo>
                  <a:cubicBezTo>
                    <a:pt x="223" y="506"/>
                    <a:pt x="236" y="506"/>
                    <a:pt x="251" y="505"/>
                  </a:cubicBezTo>
                  <a:lnTo>
                    <a:pt x="251" y="505"/>
                  </a:lnTo>
                  <a:cubicBezTo>
                    <a:pt x="207" y="511"/>
                    <a:pt x="201" y="517"/>
                    <a:pt x="170" y="536"/>
                  </a:cubicBezTo>
                  <a:cubicBezTo>
                    <a:pt x="189" y="530"/>
                    <a:pt x="220" y="524"/>
                    <a:pt x="226" y="524"/>
                  </a:cubicBezTo>
                  <a:lnTo>
                    <a:pt x="170" y="536"/>
                  </a:lnTo>
                  <a:cubicBezTo>
                    <a:pt x="145" y="548"/>
                    <a:pt x="195" y="548"/>
                    <a:pt x="226" y="548"/>
                  </a:cubicBezTo>
                  <a:cubicBezTo>
                    <a:pt x="213" y="548"/>
                    <a:pt x="201" y="548"/>
                    <a:pt x="189" y="555"/>
                  </a:cubicBezTo>
                  <a:cubicBezTo>
                    <a:pt x="176" y="557"/>
                    <a:pt x="175" y="557"/>
                    <a:pt x="179" y="557"/>
                  </a:cubicBezTo>
                  <a:cubicBezTo>
                    <a:pt x="187" y="557"/>
                    <a:pt x="218" y="555"/>
                    <a:pt x="226" y="555"/>
                  </a:cubicBezTo>
                  <a:cubicBezTo>
                    <a:pt x="251" y="555"/>
                    <a:pt x="238" y="567"/>
                    <a:pt x="182" y="573"/>
                  </a:cubicBezTo>
                  <a:cubicBezTo>
                    <a:pt x="193" y="573"/>
                    <a:pt x="203" y="573"/>
                    <a:pt x="214" y="570"/>
                  </a:cubicBezTo>
                  <a:lnTo>
                    <a:pt x="214" y="570"/>
                  </a:lnTo>
                  <a:cubicBezTo>
                    <a:pt x="189" y="581"/>
                    <a:pt x="190" y="592"/>
                    <a:pt x="207" y="592"/>
                  </a:cubicBezTo>
                  <a:cubicBezTo>
                    <a:pt x="226" y="586"/>
                    <a:pt x="245" y="586"/>
                    <a:pt x="276" y="580"/>
                  </a:cubicBezTo>
                  <a:cubicBezTo>
                    <a:pt x="299" y="575"/>
                    <a:pt x="306" y="574"/>
                    <a:pt x="306" y="574"/>
                  </a:cubicBezTo>
                  <a:lnTo>
                    <a:pt x="306" y="574"/>
                  </a:lnTo>
                  <a:cubicBezTo>
                    <a:pt x="307" y="574"/>
                    <a:pt x="282" y="580"/>
                    <a:pt x="307" y="580"/>
                  </a:cubicBezTo>
                  <a:cubicBezTo>
                    <a:pt x="282" y="586"/>
                    <a:pt x="257" y="592"/>
                    <a:pt x="238" y="592"/>
                  </a:cubicBezTo>
                  <a:cubicBezTo>
                    <a:pt x="164" y="611"/>
                    <a:pt x="226" y="617"/>
                    <a:pt x="213" y="629"/>
                  </a:cubicBezTo>
                  <a:lnTo>
                    <a:pt x="251" y="629"/>
                  </a:lnTo>
                  <a:cubicBezTo>
                    <a:pt x="189" y="648"/>
                    <a:pt x="257" y="648"/>
                    <a:pt x="232" y="661"/>
                  </a:cubicBezTo>
                  <a:cubicBezTo>
                    <a:pt x="252" y="656"/>
                    <a:pt x="305" y="646"/>
                    <a:pt x="325" y="646"/>
                  </a:cubicBezTo>
                  <a:cubicBezTo>
                    <a:pt x="329" y="646"/>
                    <a:pt x="332" y="647"/>
                    <a:pt x="332" y="648"/>
                  </a:cubicBezTo>
                  <a:cubicBezTo>
                    <a:pt x="382" y="648"/>
                    <a:pt x="263" y="661"/>
                    <a:pt x="232" y="673"/>
                  </a:cubicBezTo>
                  <a:lnTo>
                    <a:pt x="257" y="673"/>
                  </a:lnTo>
                  <a:lnTo>
                    <a:pt x="251" y="679"/>
                  </a:lnTo>
                  <a:cubicBezTo>
                    <a:pt x="258" y="677"/>
                    <a:pt x="265" y="677"/>
                    <a:pt x="270" y="677"/>
                  </a:cubicBezTo>
                  <a:cubicBezTo>
                    <a:pt x="283" y="677"/>
                    <a:pt x="287" y="681"/>
                    <a:pt x="270" y="686"/>
                  </a:cubicBezTo>
                  <a:cubicBezTo>
                    <a:pt x="263" y="692"/>
                    <a:pt x="232" y="698"/>
                    <a:pt x="238" y="698"/>
                  </a:cubicBezTo>
                  <a:cubicBezTo>
                    <a:pt x="248" y="697"/>
                    <a:pt x="254" y="696"/>
                    <a:pt x="258" y="696"/>
                  </a:cubicBezTo>
                  <a:cubicBezTo>
                    <a:pt x="270" y="696"/>
                    <a:pt x="269" y="700"/>
                    <a:pt x="281" y="700"/>
                  </a:cubicBezTo>
                  <a:cubicBezTo>
                    <a:pt x="285" y="700"/>
                    <a:pt x="291" y="699"/>
                    <a:pt x="301" y="698"/>
                  </a:cubicBezTo>
                  <a:lnTo>
                    <a:pt x="301" y="698"/>
                  </a:lnTo>
                  <a:cubicBezTo>
                    <a:pt x="299" y="700"/>
                    <a:pt x="297" y="701"/>
                    <a:pt x="295" y="702"/>
                  </a:cubicBezTo>
                  <a:lnTo>
                    <a:pt x="295" y="702"/>
                  </a:lnTo>
                  <a:lnTo>
                    <a:pt x="319" y="698"/>
                  </a:lnTo>
                  <a:lnTo>
                    <a:pt x="319" y="698"/>
                  </a:lnTo>
                  <a:lnTo>
                    <a:pt x="294" y="704"/>
                  </a:lnTo>
                  <a:cubicBezTo>
                    <a:pt x="291" y="706"/>
                    <a:pt x="286" y="707"/>
                    <a:pt x="282" y="708"/>
                  </a:cubicBezTo>
                  <a:lnTo>
                    <a:pt x="282" y="708"/>
                  </a:lnTo>
                  <a:cubicBezTo>
                    <a:pt x="293" y="706"/>
                    <a:pt x="305" y="704"/>
                    <a:pt x="313" y="704"/>
                  </a:cubicBezTo>
                  <a:cubicBezTo>
                    <a:pt x="344" y="704"/>
                    <a:pt x="301" y="710"/>
                    <a:pt x="288" y="717"/>
                  </a:cubicBezTo>
                  <a:cubicBezTo>
                    <a:pt x="263" y="717"/>
                    <a:pt x="294" y="710"/>
                    <a:pt x="288" y="710"/>
                  </a:cubicBezTo>
                  <a:cubicBezTo>
                    <a:pt x="257" y="717"/>
                    <a:pt x="276" y="717"/>
                    <a:pt x="251" y="723"/>
                  </a:cubicBezTo>
                  <a:cubicBezTo>
                    <a:pt x="251" y="723"/>
                    <a:pt x="280" y="719"/>
                    <a:pt x="288" y="717"/>
                  </a:cubicBezTo>
                  <a:lnTo>
                    <a:pt x="288" y="717"/>
                  </a:lnTo>
                  <a:cubicBezTo>
                    <a:pt x="289" y="723"/>
                    <a:pt x="296" y="728"/>
                    <a:pt x="273" y="733"/>
                  </a:cubicBezTo>
                  <a:lnTo>
                    <a:pt x="273" y="733"/>
                  </a:lnTo>
                  <a:cubicBezTo>
                    <a:pt x="272" y="733"/>
                    <a:pt x="272" y="733"/>
                    <a:pt x="271" y="733"/>
                  </a:cubicBezTo>
                  <a:cubicBezTo>
                    <a:pt x="267" y="733"/>
                    <a:pt x="263" y="733"/>
                    <a:pt x="257" y="735"/>
                  </a:cubicBezTo>
                  <a:cubicBezTo>
                    <a:pt x="263" y="734"/>
                    <a:pt x="269" y="734"/>
                    <a:pt x="273" y="733"/>
                  </a:cubicBezTo>
                  <a:lnTo>
                    <a:pt x="273" y="733"/>
                  </a:lnTo>
                  <a:cubicBezTo>
                    <a:pt x="279" y="733"/>
                    <a:pt x="283" y="735"/>
                    <a:pt x="294" y="735"/>
                  </a:cubicBezTo>
                  <a:cubicBezTo>
                    <a:pt x="301" y="729"/>
                    <a:pt x="313" y="723"/>
                    <a:pt x="344" y="723"/>
                  </a:cubicBezTo>
                  <a:cubicBezTo>
                    <a:pt x="351" y="723"/>
                    <a:pt x="363" y="723"/>
                    <a:pt x="344" y="729"/>
                  </a:cubicBezTo>
                  <a:lnTo>
                    <a:pt x="332" y="729"/>
                  </a:lnTo>
                  <a:cubicBezTo>
                    <a:pt x="336" y="729"/>
                    <a:pt x="332" y="732"/>
                    <a:pt x="342" y="732"/>
                  </a:cubicBezTo>
                  <a:cubicBezTo>
                    <a:pt x="346" y="732"/>
                    <a:pt x="355" y="731"/>
                    <a:pt x="369" y="729"/>
                  </a:cubicBezTo>
                  <a:lnTo>
                    <a:pt x="369" y="729"/>
                  </a:lnTo>
                  <a:lnTo>
                    <a:pt x="313" y="742"/>
                  </a:lnTo>
                  <a:cubicBezTo>
                    <a:pt x="324" y="739"/>
                    <a:pt x="330" y="739"/>
                    <a:pt x="335" y="739"/>
                  </a:cubicBezTo>
                  <a:cubicBezTo>
                    <a:pt x="345" y="739"/>
                    <a:pt x="346" y="742"/>
                    <a:pt x="351" y="742"/>
                  </a:cubicBezTo>
                  <a:cubicBezTo>
                    <a:pt x="307" y="748"/>
                    <a:pt x="257" y="754"/>
                    <a:pt x="245" y="760"/>
                  </a:cubicBezTo>
                  <a:lnTo>
                    <a:pt x="294" y="760"/>
                  </a:lnTo>
                  <a:cubicBezTo>
                    <a:pt x="301" y="766"/>
                    <a:pt x="288" y="766"/>
                    <a:pt x="263" y="766"/>
                  </a:cubicBezTo>
                  <a:cubicBezTo>
                    <a:pt x="256" y="772"/>
                    <a:pt x="264" y="774"/>
                    <a:pt x="278" y="774"/>
                  </a:cubicBezTo>
                  <a:cubicBezTo>
                    <a:pt x="300" y="774"/>
                    <a:pt x="339" y="769"/>
                    <a:pt x="352" y="769"/>
                  </a:cubicBezTo>
                  <a:cubicBezTo>
                    <a:pt x="358" y="769"/>
                    <a:pt x="359" y="770"/>
                    <a:pt x="351" y="773"/>
                  </a:cubicBezTo>
                  <a:cubicBezTo>
                    <a:pt x="332" y="775"/>
                    <a:pt x="319" y="777"/>
                    <a:pt x="309" y="779"/>
                  </a:cubicBezTo>
                  <a:lnTo>
                    <a:pt x="338" y="779"/>
                  </a:lnTo>
                  <a:cubicBezTo>
                    <a:pt x="220" y="804"/>
                    <a:pt x="313" y="810"/>
                    <a:pt x="257" y="829"/>
                  </a:cubicBezTo>
                  <a:cubicBezTo>
                    <a:pt x="280" y="825"/>
                    <a:pt x="290" y="823"/>
                    <a:pt x="293" y="823"/>
                  </a:cubicBezTo>
                  <a:cubicBezTo>
                    <a:pt x="301" y="823"/>
                    <a:pt x="284" y="829"/>
                    <a:pt x="301" y="829"/>
                  </a:cubicBezTo>
                  <a:cubicBezTo>
                    <a:pt x="232" y="835"/>
                    <a:pt x="313" y="835"/>
                    <a:pt x="276" y="841"/>
                  </a:cubicBezTo>
                  <a:lnTo>
                    <a:pt x="338" y="835"/>
                  </a:lnTo>
                  <a:lnTo>
                    <a:pt x="338" y="835"/>
                  </a:lnTo>
                  <a:cubicBezTo>
                    <a:pt x="327" y="839"/>
                    <a:pt x="332" y="840"/>
                    <a:pt x="342" y="840"/>
                  </a:cubicBezTo>
                  <a:cubicBezTo>
                    <a:pt x="353" y="840"/>
                    <a:pt x="370" y="839"/>
                    <a:pt x="380" y="839"/>
                  </a:cubicBezTo>
                  <a:cubicBezTo>
                    <a:pt x="392" y="839"/>
                    <a:pt x="394" y="840"/>
                    <a:pt x="363" y="847"/>
                  </a:cubicBezTo>
                  <a:cubicBezTo>
                    <a:pt x="357" y="850"/>
                    <a:pt x="349" y="850"/>
                    <a:pt x="341" y="850"/>
                  </a:cubicBezTo>
                  <a:cubicBezTo>
                    <a:pt x="326" y="850"/>
                    <a:pt x="309" y="847"/>
                    <a:pt x="301" y="847"/>
                  </a:cubicBezTo>
                  <a:cubicBezTo>
                    <a:pt x="240" y="864"/>
                    <a:pt x="334" y="861"/>
                    <a:pt x="303" y="869"/>
                  </a:cubicBezTo>
                  <a:lnTo>
                    <a:pt x="303" y="869"/>
                  </a:lnTo>
                  <a:cubicBezTo>
                    <a:pt x="320" y="866"/>
                    <a:pt x="339" y="864"/>
                    <a:pt x="356" y="864"/>
                  </a:cubicBezTo>
                  <a:cubicBezTo>
                    <a:pt x="365" y="864"/>
                    <a:pt x="374" y="864"/>
                    <a:pt x="382" y="866"/>
                  </a:cubicBezTo>
                  <a:cubicBezTo>
                    <a:pt x="351" y="872"/>
                    <a:pt x="319" y="885"/>
                    <a:pt x="307" y="885"/>
                  </a:cubicBezTo>
                  <a:cubicBezTo>
                    <a:pt x="319" y="885"/>
                    <a:pt x="338" y="885"/>
                    <a:pt x="319" y="891"/>
                  </a:cubicBezTo>
                  <a:lnTo>
                    <a:pt x="288" y="891"/>
                  </a:lnTo>
                  <a:cubicBezTo>
                    <a:pt x="270" y="897"/>
                    <a:pt x="301" y="897"/>
                    <a:pt x="326" y="897"/>
                  </a:cubicBezTo>
                  <a:cubicBezTo>
                    <a:pt x="276" y="910"/>
                    <a:pt x="301" y="916"/>
                    <a:pt x="276" y="928"/>
                  </a:cubicBezTo>
                  <a:cubicBezTo>
                    <a:pt x="285" y="928"/>
                    <a:pt x="291" y="927"/>
                    <a:pt x="295" y="927"/>
                  </a:cubicBezTo>
                  <a:cubicBezTo>
                    <a:pt x="309" y="927"/>
                    <a:pt x="288" y="933"/>
                    <a:pt x="297" y="933"/>
                  </a:cubicBezTo>
                  <a:cubicBezTo>
                    <a:pt x="301" y="933"/>
                    <a:pt x="309" y="932"/>
                    <a:pt x="327" y="929"/>
                  </a:cubicBezTo>
                  <a:lnTo>
                    <a:pt x="327" y="929"/>
                  </a:lnTo>
                  <a:cubicBezTo>
                    <a:pt x="321" y="931"/>
                    <a:pt x="312" y="935"/>
                    <a:pt x="307" y="935"/>
                  </a:cubicBezTo>
                  <a:cubicBezTo>
                    <a:pt x="332" y="935"/>
                    <a:pt x="382" y="928"/>
                    <a:pt x="388" y="928"/>
                  </a:cubicBezTo>
                  <a:lnTo>
                    <a:pt x="338" y="935"/>
                  </a:lnTo>
                  <a:cubicBezTo>
                    <a:pt x="280" y="940"/>
                    <a:pt x="312" y="945"/>
                    <a:pt x="299" y="951"/>
                  </a:cubicBezTo>
                  <a:lnTo>
                    <a:pt x="299" y="951"/>
                  </a:lnTo>
                  <a:cubicBezTo>
                    <a:pt x="309" y="948"/>
                    <a:pt x="312" y="948"/>
                    <a:pt x="312" y="948"/>
                  </a:cubicBezTo>
                  <a:lnTo>
                    <a:pt x="312" y="948"/>
                  </a:lnTo>
                  <a:cubicBezTo>
                    <a:pt x="313" y="948"/>
                    <a:pt x="310" y="949"/>
                    <a:pt x="314" y="949"/>
                  </a:cubicBezTo>
                  <a:cubicBezTo>
                    <a:pt x="317" y="949"/>
                    <a:pt x="322" y="949"/>
                    <a:pt x="332" y="947"/>
                  </a:cubicBezTo>
                  <a:lnTo>
                    <a:pt x="351" y="953"/>
                  </a:lnTo>
                  <a:cubicBezTo>
                    <a:pt x="359" y="953"/>
                    <a:pt x="367" y="951"/>
                    <a:pt x="374" y="951"/>
                  </a:cubicBezTo>
                  <a:cubicBezTo>
                    <a:pt x="377" y="951"/>
                    <a:pt x="380" y="951"/>
                    <a:pt x="382" y="953"/>
                  </a:cubicBezTo>
                  <a:cubicBezTo>
                    <a:pt x="386" y="958"/>
                    <a:pt x="353" y="962"/>
                    <a:pt x="336" y="962"/>
                  </a:cubicBezTo>
                  <a:cubicBezTo>
                    <a:pt x="328" y="962"/>
                    <a:pt x="324" y="961"/>
                    <a:pt x="326" y="960"/>
                  </a:cubicBezTo>
                  <a:lnTo>
                    <a:pt x="326" y="960"/>
                  </a:lnTo>
                  <a:cubicBezTo>
                    <a:pt x="288" y="972"/>
                    <a:pt x="338" y="972"/>
                    <a:pt x="338" y="972"/>
                  </a:cubicBezTo>
                  <a:cubicBezTo>
                    <a:pt x="338" y="972"/>
                    <a:pt x="337" y="972"/>
                    <a:pt x="337" y="972"/>
                  </a:cubicBezTo>
                  <a:lnTo>
                    <a:pt x="337" y="972"/>
                  </a:lnTo>
                  <a:cubicBezTo>
                    <a:pt x="330" y="972"/>
                    <a:pt x="327" y="973"/>
                    <a:pt x="325" y="974"/>
                  </a:cubicBezTo>
                  <a:lnTo>
                    <a:pt x="325" y="974"/>
                  </a:lnTo>
                  <a:cubicBezTo>
                    <a:pt x="320" y="975"/>
                    <a:pt x="321" y="976"/>
                    <a:pt x="324" y="977"/>
                  </a:cubicBezTo>
                  <a:lnTo>
                    <a:pt x="324" y="977"/>
                  </a:lnTo>
                  <a:cubicBezTo>
                    <a:pt x="324" y="979"/>
                    <a:pt x="325" y="982"/>
                    <a:pt x="313" y="985"/>
                  </a:cubicBezTo>
                  <a:lnTo>
                    <a:pt x="270" y="985"/>
                  </a:lnTo>
                  <a:cubicBezTo>
                    <a:pt x="270" y="988"/>
                    <a:pt x="282" y="989"/>
                    <a:pt x="297" y="989"/>
                  </a:cubicBezTo>
                  <a:cubicBezTo>
                    <a:pt x="312" y="989"/>
                    <a:pt x="329" y="988"/>
                    <a:pt x="338" y="985"/>
                  </a:cubicBezTo>
                  <a:lnTo>
                    <a:pt x="338" y="985"/>
                  </a:lnTo>
                  <a:cubicBezTo>
                    <a:pt x="301" y="1003"/>
                    <a:pt x="344" y="1016"/>
                    <a:pt x="363" y="1016"/>
                  </a:cubicBezTo>
                  <a:lnTo>
                    <a:pt x="351" y="1016"/>
                  </a:lnTo>
                  <a:cubicBezTo>
                    <a:pt x="357" y="1022"/>
                    <a:pt x="394" y="1022"/>
                    <a:pt x="369" y="1022"/>
                  </a:cubicBezTo>
                  <a:cubicBezTo>
                    <a:pt x="381" y="1022"/>
                    <a:pt x="340" y="1028"/>
                    <a:pt x="332" y="1034"/>
                  </a:cubicBezTo>
                  <a:lnTo>
                    <a:pt x="332" y="1034"/>
                  </a:lnTo>
                  <a:cubicBezTo>
                    <a:pt x="337" y="1033"/>
                    <a:pt x="359" y="1030"/>
                    <a:pt x="367" y="1029"/>
                  </a:cubicBezTo>
                  <a:lnTo>
                    <a:pt x="367" y="1029"/>
                  </a:lnTo>
                  <a:cubicBezTo>
                    <a:pt x="309" y="1047"/>
                    <a:pt x="412" y="1047"/>
                    <a:pt x="369" y="1059"/>
                  </a:cubicBezTo>
                  <a:cubicBezTo>
                    <a:pt x="380" y="1059"/>
                    <a:pt x="356" y="1061"/>
                    <a:pt x="340" y="1062"/>
                  </a:cubicBezTo>
                  <a:lnTo>
                    <a:pt x="340" y="1062"/>
                  </a:lnTo>
                  <a:cubicBezTo>
                    <a:pt x="337" y="1061"/>
                    <a:pt x="334" y="1060"/>
                    <a:pt x="332" y="1059"/>
                  </a:cubicBezTo>
                  <a:cubicBezTo>
                    <a:pt x="321" y="1061"/>
                    <a:pt x="324" y="1062"/>
                    <a:pt x="332" y="1062"/>
                  </a:cubicBezTo>
                  <a:cubicBezTo>
                    <a:pt x="334" y="1062"/>
                    <a:pt x="337" y="1062"/>
                    <a:pt x="340" y="1062"/>
                  </a:cubicBezTo>
                  <a:lnTo>
                    <a:pt x="340" y="1062"/>
                  </a:lnTo>
                  <a:cubicBezTo>
                    <a:pt x="356" y="1067"/>
                    <a:pt x="377" y="1072"/>
                    <a:pt x="425" y="1072"/>
                  </a:cubicBezTo>
                  <a:cubicBezTo>
                    <a:pt x="407" y="1072"/>
                    <a:pt x="388" y="1078"/>
                    <a:pt x="375" y="1078"/>
                  </a:cubicBezTo>
                  <a:cubicBezTo>
                    <a:pt x="375" y="1078"/>
                    <a:pt x="384" y="1082"/>
                    <a:pt x="409" y="1084"/>
                  </a:cubicBezTo>
                  <a:lnTo>
                    <a:pt x="409" y="1084"/>
                  </a:lnTo>
                  <a:cubicBezTo>
                    <a:pt x="427" y="1081"/>
                    <a:pt x="445" y="1080"/>
                    <a:pt x="457" y="1080"/>
                  </a:cubicBezTo>
                  <a:cubicBezTo>
                    <a:pt x="470" y="1080"/>
                    <a:pt x="478" y="1081"/>
                    <a:pt x="475" y="1084"/>
                  </a:cubicBezTo>
                  <a:lnTo>
                    <a:pt x="463" y="1084"/>
                  </a:lnTo>
                  <a:cubicBezTo>
                    <a:pt x="463" y="1090"/>
                    <a:pt x="488" y="1090"/>
                    <a:pt x="488" y="1090"/>
                  </a:cubicBezTo>
                  <a:cubicBezTo>
                    <a:pt x="478" y="1094"/>
                    <a:pt x="475" y="1094"/>
                    <a:pt x="471" y="1094"/>
                  </a:cubicBezTo>
                  <a:cubicBezTo>
                    <a:pt x="467" y="1094"/>
                    <a:pt x="463" y="1094"/>
                    <a:pt x="450" y="1097"/>
                  </a:cubicBezTo>
                  <a:cubicBezTo>
                    <a:pt x="388" y="1103"/>
                    <a:pt x="413" y="1109"/>
                    <a:pt x="400" y="1115"/>
                  </a:cubicBezTo>
                  <a:cubicBezTo>
                    <a:pt x="419" y="1115"/>
                    <a:pt x="432" y="1115"/>
                    <a:pt x="450" y="1109"/>
                  </a:cubicBezTo>
                  <a:lnTo>
                    <a:pt x="450" y="1109"/>
                  </a:lnTo>
                  <a:cubicBezTo>
                    <a:pt x="463" y="1115"/>
                    <a:pt x="413" y="1122"/>
                    <a:pt x="413" y="1122"/>
                  </a:cubicBezTo>
                  <a:lnTo>
                    <a:pt x="511" y="1122"/>
                  </a:lnTo>
                  <a:cubicBezTo>
                    <a:pt x="492" y="1124"/>
                    <a:pt x="470" y="1128"/>
                    <a:pt x="456" y="1128"/>
                  </a:cubicBezTo>
                  <a:cubicBezTo>
                    <a:pt x="463" y="1134"/>
                    <a:pt x="544" y="1134"/>
                    <a:pt x="587" y="1134"/>
                  </a:cubicBezTo>
                  <a:cubicBezTo>
                    <a:pt x="575" y="1140"/>
                    <a:pt x="606" y="1147"/>
                    <a:pt x="606" y="1147"/>
                  </a:cubicBezTo>
                  <a:cubicBezTo>
                    <a:pt x="593" y="1149"/>
                    <a:pt x="589" y="1149"/>
                    <a:pt x="588" y="1149"/>
                  </a:cubicBezTo>
                  <a:cubicBezTo>
                    <a:pt x="587" y="1149"/>
                    <a:pt x="598" y="1147"/>
                    <a:pt x="581" y="1147"/>
                  </a:cubicBezTo>
                  <a:lnTo>
                    <a:pt x="537" y="1153"/>
                  </a:lnTo>
                  <a:cubicBezTo>
                    <a:pt x="531" y="1153"/>
                    <a:pt x="475" y="1159"/>
                    <a:pt x="450" y="1159"/>
                  </a:cubicBezTo>
                  <a:cubicBezTo>
                    <a:pt x="475" y="1165"/>
                    <a:pt x="450" y="1178"/>
                    <a:pt x="438" y="1184"/>
                  </a:cubicBezTo>
                  <a:cubicBezTo>
                    <a:pt x="457" y="1181"/>
                    <a:pt x="469" y="1180"/>
                    <a:pt x="477" y="1180"/>
                  </a:cubicBezTo>
                  <a:cubicBezTo>
                    <a:pt x="496" y="1180"/>
                    <a:pt x="495" y="1185"/>
                    <a:pt x="519" y="1185"/>
                  </a:cubicBezTo>
                  <a:cubicBezTo>
                    <a:pt x="525" y="1185"/>
                    <a:pt x="533" y="1185"/>
                    <a:pt x="544" y="1184"/>
                  </a:cubicBezTo>
                  <a:lnTo>
                    <a:pt x="544" y="1184"/>
                  </a:lnTo>
                  <a:cubicBezTo>
                    <a:pt x="556" y="1190"/>
                    <a:pt x="488" y="1196"/>
                    <a:pt x="475" y="1196"/>
                  </a:cubicBezTo>
                  <a:cubicBezTo>
                    <a:pt x="500" y="1203"/>
                    <a:pt x="481" y="1215"/>
                    <a:pt x="494" y="1221"/>
                  </a:cubicBezTo>
                  <a:lnTo>
                    <a:pt x="481" y="1221"/>
                  </a:lnTo>
                  <a:cubicBezTo>
                    <a:pt x="500" y="1227"/>
                    <a:pt x="481" y="1240"/>
                    <a:pt x="544" y="1240"/>
                  </a:cubicBezTo>
                  <a:cubicBezTo>
                    <a:pt x="531" y="1246"/>
                    <a:pt x="519" y="1246"/>
                    <a:pt x="506" y="1246"/>
                  </a:cubicBezTo>
                  <a:cubicBezTo>
                    <a:pt x="502" y="1247"/>
                    <a:pt x="502" y="1248"/>
                    <a:pt x="503" y="1248"/>
                  </a:cubicBezTo>
                  <a:cubicBezTo>
                    <a:pt x="509" y="1248"/>
                    <a:pt x="536" y="1244"/>
                    <a:pt x="551" y="1244"/>
                  </a:cubicBezTo>
                  <a:cubicBezTo>
                    <a:pt x="561" y="1244"/>
                    <a:pt x="565" y="1246"/>
                    <a:pt x="550" y="1252"/>
                  </a:cubicBezTo>
                  <a:lnTo>
                    <a:pt x="519" y="1252"/>
                  </a:lnTo>
                  <a:cubicBezTo>
                    <a:pt x="550" y="1252"/>
                    <a:pt x="488" y="1265"/>
                    <a:pt x="544" y="1265"/>
                  </a:cubicBezTo>
                  <a:lnTo>
                    <a:pt x="506" y="1265"/>
                  </a:lnTo>
                  <a:cubicBezTo>
                    <a:pt x="525" y="1271"/>
                    <a:pt x="519" y="1277"/>
                    <a:pt x="562" y="1277"/>
                  </a:cubicBezTo>
                  <a:cubicBezTo>
                    <a:pt x="537" y="1284"/>
                    <a:pt x="519" y="1284"/>
                    <a:pt x="506" y="1284"/>
                  </a:cubicBezTo>
                  <a:cubicBezTo>
                    <a:pt x="494" y="1287"/>
                    <a:pt x="509" y="1287"/>
                    <a:pt x="525" y="1287"/>
                  </a:cubicBezTo>
                  <a:cubicBezTo>
                    <a:pt x="541" y="1287"/>
                    <a:pt x="556" y="1287"/>
                    <a:pt x="544" y="1290"/>
                  </a:cubicBezTo>
                  <a:cubicBezTo>
                    <a:pt x="544" y="1290"/>
                    <a:pt x="512" y="1296"/>
                    <a:pt x="512" y="1296"/>
                  </a:cubicBezTo>
                  <a:cubicBezTo>
                    <a:pt x="544" y="1296"/>
                    <a:pt x="544" y="1302"/>
                    <a:pt x="556" y="1308"/>
                  </a:cubicBezTo>
                  <a:cubicBezTo>
                    <a:pt x="531" y="1308"/>
                    <a:pt x="525" y="1315"/>
                    <a:pt x="500" y="1315"/>
                  </a:cubicBezTo>
                  <a:cubicBezTo>
                    <a:pt x="506" y="1346"/>
                    <a:pt x="494" y="1377"/>
                    <a:pt x="556" y="1402"/>
                  </a:cubicBezTo>
                  <a:cubicBezTo>
                    <a:pt x="542" y="1403"/>
                    <a:pt x="531" y="1404"/>
                    <a:pt x="524" y="1404"/>
                  </a:cubicBezTo>
                  <a:cubicBezTo>
                    <a:pt x="510" y="1404"/>
                    <a:pt x="504" y="1402"/>
                    <a:pt x="498" y="1401"/>
                  </a:cubicBezTo>
                  <a:lnTo>
                    <a:pt x="498" y="1401"/>
                  </a:lnTo>
                  <a:cubicBezTo>
                    <a:pt x="497" y="1403"/>
                    <a:pt x="491" y="1408"/>
                    <a:pt x="500" y="1414"/>
                  </a:cubicBezTo>
                  <a:lnTo>
                    <a:pt x="494" y="1414"/>
                  </a:lnTo>
                  <a:cubicBezTo>
                    <a:pt x="506" y="1414"/>
                    <a:pt x="469" y="1421"/>
                    <a:pt x="488" y="1421"/>
                  </a:cubicBezTo>
                  <a:lnTo>
                    <a:pt x="506" y="1421"/>
                  </a:lnTo>
                  <a:cubicBezTo>
                    <a:pt x="536" y="1426"/>
                    <a:pt x="465" y="1435"/>
                    <a:pt x="479" y="1435"/>
                  </a:cubicBezTo>
                  <a:cubicBezTo>
                    <a:pt x="483" y="1435"/>
                    <a:pt x="491" y="1434"/>
                    <a:pt x="506" y="1433"/>
                  </a:cubicBezTo>
                  <a:lnTo>
                    <a:pt x="506" y="1433"/>
                  </a:lnTo>
                  <a:lnTo>
                    <a:pt x="463" y="1439"/>
                  </a:lnTo>
                  <a:cubicBezTo>
                    <a:pt x="531" y="1439"/>
                    <a:pt x="444" y="1446"/>
                    <a:pt x="500" y="1446"/>
                  </a:cubicBezTo>
                  <a:lnTo>
                    <a:pt x="488" y="1446"/>
                  </a:lnTo>
                  <a:cubicBezTo>
                    <a:pt x="456" y="1458"/>
                    <a:pt x="562" y="1458"/>
                    <a:pt x="506" y="1464"/>
                  </a:cubicBezTo>
                  <a:cubicBezTo>
                    <a:pt x="515" y="1469"/>
                    <a:pt x="524" y="1473"/>
                    <a:pt x="546" y="1473"/>
                  </a:cubicBezTo>
                  <a:cubicBezTo>
                    <a:pt x="555" y="1473"/>
                    <a:pt x="566" y="1472"/>
                    <a:pt x="581" y="1470"/>
                  </a:cubicBezTo>
                  <a:lnTo>
                    <a:pt x="581" y="1470"/>
                  </a:lnTo>
                  <a:cubicBezTo>
                    <a:pt x="562" y="1477"/>
                    <a:pt x="531" y="1477"/>
                    <a:pt x="512" y="1477"/>
                  </a:cubicBezTo>
                  <a:cubicBezTo>
                    <a:pt x="544" y="1495"/>
                    <a:pt x="531" y="1520"/>
                    <a:pt x="600" y="1539"/>
                  </a:cubicBezTo>
                  <a:lnTo>
                    <a:pt x="569" y="1539"/>
                  </a:lnTo>
                  <a:cubicBezTo>
                    <a:pt x="631" y="1545"/>
                    <a:pt x="506" y="1564"/>
                    <a:pt x="625" y="1570"/>
                  </a:cubicBezTo>
                  <a:lnTo>
                    <a:pt x="674" y="1570"/>
                  </a:lnTo>
                  <a:cubicBezTo>
                    <a:pt x="656" y="1576"/>
                    <a:pt x="618" y="1576"/>
                    <a:pt x="606" y="1583"/>
                  </a:cubicBezTo>
                  <a:cubicBezTo>
                    <a:pt x="637" y="1583"/>
                    <a:pt x="612" y="1589"/>
                    <a:pt x="656" y="1589"/>
                  </a:cubicBezTo>
                  <a:cubicBezTo>
                    <a:pt x="650" y="1591"/>
                    <a:pt x="645" y="1592"/>
                    <a:pt x="641" y="1592"/>
                  </a:cubicBezTo>
                  <a:cubicBezTo>
                    <a:pt x="632" y="1592"/>
                    <a:pt x="627" y="1589"/>
                    <a:pt x="618" y="1589"/>
                  </a:cubicBezTo>
                  <a:cubicBezTo>
                    <a:pt x="606" y="1601"/>
                    <a:pt x="681" y="1601"/>
                    <a:pt x="662" y="1608"/>
                  </a:cubicBezTo>
                  <a:lnTo>
                    <a:pt x="643" y="1608"/>
                  </a:lnTo>
                  <a:cubicBezTo>
                    <a:pt x="556" y="1639"/>
                    <a:pt x="494" y="1676"/>
                    <a:pt x="606" y="1695"/>
                  </a:cubicBezTo>
                  <a:cubicBezTo>
                    <a:pt x="625" y="1701"/>
                    <a:pt x="537" y="1701"/>
                    <a:pt x="544" y="1701"/>
                  </a:cubicBezTo>
                  <a:cubicBezTo>
                    <a:pt x="637" y="1726"/>
                    <a:pt x="494" y="1757"/>
                    <a:pt x="637" y="1776"/>
                  </a:cubicBezTo>
                  <a:lnTo>
                    <a:pt x="637" y="1769"/>
                  </a:lnTo>
                  <a:cubicBezTo>
                    <a:pt x="674" y="1788"/>
                    <a:pt x="830" y="1788"/>
                    <a:pt x="830" y="1788"/>
                  </a:cubicBezTo>
                  <a:cubicBezTo>
                    <a:pt x="768" y="1751"/>
                    <a:pt x="836" y="1707"/>
                    <a:pt x="917" y="1664"/>
                  </a:cubicBezTo>
                  <a:cubicBezTo>
                    <a:pt x="905" y="1651"/>
                    <a:pt x="880" y="1632"/>
                    <a:pt x="905" y="1620"/>
                  </a:cubicBezTo>
                  <a:cubicBezTo>
                    <a:pt x="886" y="1564"/>
                    <a:pt x="1005" y="1508"/>
                    <a:pt x="949" y="1452"/>
                  </a:cubicBezTo>
                  <a:lnTo>
                    <a:pt x="949" y="1452"/>
                  </a:lnTo>
                  <a:cubicBezTo>
                    <a:pt x="942" y="1454"/>
                    <a:pt x="935" y="1455"/>
                    <a:pt x="927" y="1455"/>
                  </a:cubicBezTo>
                  <a:cubicBezTo>
                    <a:pt x="912" y="1455"/>
                    <a:pt x="897" y="1452"/>
                    <a:pt x="893" y="1452"/>
                  </a:cubicBezTo>
                  <a:lnTo>
                    <a:pt x="905" y="1452"/>
                  </a:lnTo>
                  <a:lnTo>
                    <a:pt x="868" y="1446"/>
                  </a:lnTo>
                  <a:lnTo>
                    <a:pt x="924" y="1446"/>
                  </a:lnTo>
                  <a:cubicBezTo>
                    <a:pt x="917" y="1421"/>
                    <a:pt x="899" y="1402"/>
                    <a:pt x="911" y="1383"/>
                  </a:cubicBezTo>
                  <a:cubicBezTo>
                    <a:pt x="866" y="1383"/>
                    <a:pt x="889" y="1375"/>
                    <a:pt x="872" y="1375"/>
                  </a:cubicBezTo>
                  <a:cubicBezTo>
                    <a:pt x="867" y="1375"/>
                    <a:pt x="860" y="1376"/>
                    <a:pt x="849" y="1377"/>
                  </a:cubicBezTo>
                  <a:cubicBezTo>
                    <a:pt x="861" y="1371"/>
                    <a:pt x="861" y="1371"/>
                    <a:pt x="874" y="1371"/>
                  </a:cubicBezTo>
                  <a:cubicBezTo>
                    <a:pt x="843" y="1358"/>
                    <a:pt x="843" y="1358"/>
                    <a:pt x="911" y="1340"/>
                  </a:cubicBezTo>
                  <a:cubicBezTo>
                    <a:pt x="955" y="1277"/>
                    <a:pt x="911" y="1227"/>
                    <a:pt x="924" y="1165"/>
                  </a:cubicBezTo>
                  <a:cubicBezTo>
                    <a:pt x="911" y="1109"/>
                    <a:pt x="855" y="1053"/>
                    <a:pt x="830" y="997"/>
                  </a:cubicBezTo>
                  <a:cubicBezTo>
                    <a:pt x="737" y="997"/>
                    <a:pt x="780" y="985"/>
                    <a:pt x="699" y="978"/>
                  </a:cubicBezTo>
                  <a:lnTo>
                    <a:pt x="731" y="978"/>
                  </a:lnTo>
                  <a:cubicBezTo>
                    <a:pt x="687" y="972"/>
                    <a:pt x="737" y="966"/>
                    <a:pt x="768" y="953"/>
                  </a:cubicBezTo>
                  <a:cubicBezTo>
                    <a:pt x="747" y="953"/>
                    <a:pt x="749" y="951"/>
                    <a:pt x="737" y="951"/>
                  </a:cubicBezTo>
                  <a:cubicBezTo>
                    <a:pt x="731" y="951"/>
                    <a:pt x="722" y="951"/>
                    <a:pt x="706" y="953"/>
                  </a:cubicBezTo>
                  <a:cubicBezTo>
                    <a:pt x="664" y="953"/>
                    <a:pt x="769" y="942"/>
                    <a:pt x="758" y="936"/>
                  </a:cubicBezTo>
                  <a:lnTo>
                    <a:pt x="758" y="936"/>
                  </a:lnTo>
                  <a:cubicBezTo>
                    <a:pt x="755" y="936"/>
                    <a:pt x="746" y="937"/>
                    <a:pt x="740" y="937"/>
                  </a:cubicBezTo>
                  <a:cubicBezTo>
                    <a:pt x="735" y="937"/>
                    <a:pt x="733" y="937"/>
                    <a:pt x="737" y="935"/>
                  </a:cubicBezTo>
                  <a:cubicBezTo>
                    <a:pt x="674" y="928"/>
                    <a:pt x="768" y="935"/>
                    <a:pt x="818" y="910"/>
                  </a:cubicBezTo>
                  <a:cubicBezTo>
                    <a:pt x="793" y="885"/>
                    <a:pt x="737" y="866"/>
                    <a:pt x="768" y="835"/>
                  </a:cubicBezTo>
                  <a:lnTo>
                    <a:pt x="768" y="835"/>
                  </a:lnTo>
                  <a:cubicBezTo>
                    <a:pt x="768" y="835"/>
                    <a:pt x="731" y="841"/>
                    <a:pt x="724" y="841"/>
                  </a:cubicBezTo>
                  <a:cubicBezTo>
                    <a:pt x="812" y="829"/>
                    <a:pt x="699" y="835"/>
                    <a:pt x="737" y="829"/>
                  </a:cubicBezTo>
                  <a:cubicBezTo>
                    <a:pt x="743" y="827"/>
                    <a:pt x="748" y="826"/>
                    <a:pt x="752" y="826"/>
                  </a:cubicBezTo>
                  <a:cubicBezTo>
                    <a:pt x="760" y="826"/>
                    <a:pt x="764" y="829"/>
                    <a:pt x="768" y="829"/>
                  </a:cubicBezTo>
                  <a:cubicBezTo>
                    <a:pt x="799" y="810"/>
                    <a:pt x="749" y="810"/>
                    <a:pt x="787" y="791"/>
                  </a:cubicBezTo>
                  <a:lnTo>
                    <a:pt x="793" y="791"/>
                  </a:lnTo>
                  <a:cubicBezTo>
                    <a:pt x="731" y="791"/>
                    <a:pt x="824" y="766"/>
                    <a:pt x="774" y="766"/>
                  </a:cubicBezTo>
                  <a:cubicBezTo>
                    <a:pt x="806" y="761"/>
                    <a:pt x="802" y="756"/>
                    <a:pt x="812" y="754"/>
                  </a:cubicBezTo>
                  <a:lnTo>
                    <a:pt x="812" y="754"/>
                  </a:lnTo>
                  <a:cubicBezTo>
                    <a:pt x="805" y="755"/>
                    <a:pt x="799" y="755"/>
                    <a:pt x="795" y="755"/>
                  </a:cubicBezTo>
                  <a:cubicBezTo>
                    <a:pt x="735" y="755"/>
                    <a:pt x="843" y="729"/>
                    <a:pt x="780" y="729"/>
                  </a:cubicBezTo>
                  <a:lnTo>
                    <a:pt x="799" y="723"/>
                  </a:lnTo>
                  <a:cubicBezTo>
                    <a:pt x="787" y="698"/>
                    <a:pt x="805" y="661"/>
                    <a:pt x="755" y="642"/>
                  </a:cubicBezTo>
                  <a:cubicBezTo>
                    <a:pt x="743" y="623"/>
                    <a:pt x="830" y="592"/>
                    <a:pt x="780" y="580"/>
                  </a:cubicBezTo>
                  <a:cubicBezTo>
                    <a:pt x="768" y="580"/>
                    <a:pt x="743" y="586"/>
                    <a:pt x="737" y="586"/>
                  </a:cubicBezTo>
                  <a:cubicBezTo>
                    <a:pt x="737" y="580"/>
                    <a:pt x="768" y="580"/>
                    <a:pt x="780" y="580"/>
                  </a:cubicBezTo>
                  <a:cubicBezTo>
                    <a:pt x="737" y="573"/>
                    <a:pt x="780" y="555"/>
                    <a:pt x="780" y="542"/>
                  </a:cubicBezTo>
                  <a:cubicBezTo>
                    <a:pt x="762" y="542"/>
                    <a:pt x="755" y="542"/>
                    <a:pt x="737" y="548"/>
                  </a:cubicBezTo>
                  <a:cubicBezTo>
                    <a:pt x="799" y="524"/>
                    <a:pt x="706" y="524"/>
                    <a:pt x="755" y="499"/>
                  </a:cubicBezTo>
                  <a:lnTo>
                    <a:pt x="755" y="499"/>
                  </a:lnTo>
                  <a:cubicBezTo>
                    <a:pt x="726" y="505"/>
                    <a:pt x="711" y="507"/>
                    <a:pt x="703" y="507"/>
                  </a:cubicBezTo>
                  <a:cubicBezTo>
                    <a:pt x="687" y="507"/>
                    <a:pt x="699" y="499"/>
                    <a:pt x="687" y="499"/>
                  </a:cubicBezTo>
                  <a:cubicBezTo>
                    <a:pt x="687" y="499"/>
                    <a:pt x="718" y="492"/>
                    <a:pt x="737" y="492"/>
                  </a:cubicBezTo>
                  <a:lnTo>
                    <a:pt x="731" y="492"/>
                  </a:lnTo>
                  <a:cubicBezTo>
                    <a:pt x="718" y="486"/>
                    <a:pt x="712" y="480"/>
                    <a:pt x="737" y="461"/>
                  </a:cubicBezTo>
                  <a:cubicBezTo>
                    <a:pt x="728" y="461"/>
                    <a:pt x="704" y="464"/>
                    <a:pt x="692" y="464"/>
                  </a:cubicBezTo>
                  <a:cubicBezTo>
                    <a:pt x="686" y="464"/>
                    <a:pt x="683" y="463"/>
                    <a:pt x="687" y="461"/>
                  </a:cubicBezTo>
                  <a:cubicBezTo>
                    <a:pt x="749" y="443"/>
                    <a:pt x="687" y="443"/>
                    <a:pt x="712" y="436"/>
                  </a:cubicBezTo>
                  <a:lnTo>
                    <a:pt x="712" y="436"/>
                  </a:lnTo>
                  <a:cubicBezTo>
                    <a:pt x="684" y="439"/>
                    <a:pt x="659" y="441"/>
                    <a:pt x="644" y="441"/>
                  </a:cubicBezTo>
                  <a:cubicBezTo>
                    <a:pt x="629" y="441"/>
                    <a:pt x="625" y="439"/>
                    <a:pt x="637" y="436"/>
                  </a:cubicBezTo>
                  <a:lnTo>
                    <a:pt x="712" y="424"/>
                  </a:lnTo>
                  <a:cubicBezTo>
                    <a:pt x="662" y="411"/>
                    <a:pt x="737" y="368"/>
                    <a:pt x="643" y="362"/>
                  </a:cubicBezTo>
                  <a:lnTo>
                    <a:pt x="687" y="355"/>
                  </a:lnTo>
                  <a:cubicBezTo>
                    <a:pt x="631" y="343"/>
                    <a:pt x="681" y="305"/>
                    <a:pt x="593" y="299"/>
                  </a:cubicBezTo>
                  <a:cubicBezTo>
                    <a:pt x="612" y="293"/>
                    <a:pt x="625" y="281"/>
                    <a:pt x="625" y="274"/>
                  </a:cubicBezTo>
                  <a:cubicBezTo>
                    <a:pt x="606" y="271"/>
                    <a:pt x="598" y="270"/>
                    <a:pt x="587" y="270"/>
                  </a:cubicBezTo>
                  <a:cubicBezTo>
                    <a:pt x="576" y="270"/>
                    <a:pt x="562" y="271"/>
                    <a:pt x="531" y="274"/>
                  </a:cubicBezTo>
                  <a:cubicBezTo>
                    <a:pt x="525" y="274"/>
                    <a:pt x="562" y="262"/>
                    <a:pt x="575" y="256"/>
                  </a:cubicBezTo>
                  <a:cubicBezTo>
                    <a:pt x="580" y="245"/>
                    <a:pt x="627" y="229"/>
                    <a:pt x="592" y="229"/>
                  </a:cubicBezTo>
                  <a:cubicBezTo>
                    <a:pt x="586" y="229"/>
                    <a:pt x="579" y="230"/>
                    <a:pt x="569" y="231"/>
                  </a:cubicBezTo>
                  <a:lnTo>
                    <a:pt x="606" y="225"/>
                  </a:lnTo>
                  <a:cubicBezTo>
                    <a:pt x="569" y="218"/>
                    <a:pt x="519" y="218"/>
                    <a:pt x="562" y="200"/>
                  </a:cubicBezTo>
                  <a:lnTo>
                    <a:pt x="562" y="200"/>
                  </a:lnTo>
                  <a:cubicBezTo>
                    <a:pt x="525" y="206"/>
                    <a:pt x="512" y="200"/>
                    <a:pt x="469" y="212"/>
                  </a:cubicBezTo>
                  <a:cubicBezTo>
                    <a:pt x="464" y="212"/>
                    <a:pt x="509" y="199"/>
                    <a:pt x="505" y="198"/>
                  </a:cubicBezTo>
                  <a:lnTo>
                    <a:pt x="505" y="198"/>
                  </a:lnTo>
                  <a:lnTo>
                    <a:pt x="550" y="193"/>
                  </a:lnTo>
                  <a:cubicBezTo>
                    <a:pt x="556" y="168"/>
                    <a:pt x="525" y="156"/>
                    <a:pt x="494" y="144"/>
                  </a:cubicBezTo>
                  <a:cubicBezTo>
                    <a:pt x="556" y="125"/>
                    <a:pt x="481" y="125"/>
                    <a:pt x="512" y="106"/>
                  </a:cubicBezTo>
                  <a:lnTo>
                    <a:pt x="512" y="106"/>
                  </a:lnTo>
                  <a:cubicBezTo>
                    <a:pt x="509" y="107"/>
                    <a:pt x="506" y="107"/>
                    <a:pt x="504" y="107"/>
                  </a:cubicBezTo>
                  <a:cubicBezTo>
                    <a:pt x="493" y="107"/>
                    <a:pt x="506" y="96"/>
                    <a:pt x="480" y="96"/>
                  </a:cubicBezTo>
                  <a:cubicBezTo>
                    <a:pt x="472" y="96"/>
                    <a:pt x="461" y="97"/>
                    <a:pt x="444" y="100"/>
                  </a:cubicBezTo>
                  <a:lnTo>
                    <a:pt x="481" y="94"/>
                  </a:lnTo>
                  <a:cubicBezTo>
                    <a:pt x="488" y="81"/>
                    <a:pt x="481" y="69"/>
                    <a:pt x="500" y="56"/>
                  </a:cubicBezTo>
                  <a:cubicBezTo>
                    <a:pt x="502" y="52"/>
                    <a:pt x="497" y="51"/>
                    <a:pt x="489" y="51"/>
                  </a:cubicBezTo>
                  <a:cubicBezTo>
                    <a:pt x="473" y="51"/>
                    <a:pt x="444" y="56"/>
                    <a:pt x="432" y="56"/>
                  </a:cubicBezTo>
                  <a:lnTo>
                    <a:pt x="469" y="50"/>
                  </a:lnTo>
                  <a:cubicBezTo>
                    <a:pt x="464" y="49"/>
                    <a:pt x="458" y="48"/>
                    <a:pt x="452" y="48"/>
                  </a:cubicBezTo>
                  <a:cubicBezTo>
                    <a:pt x="423" y="48"/>
                    <a:pt x="381" y="57"/>
                    <a:pt x="351" y="63"/>
                  </a:cubicBezTo>
                  <a:cubicBezTo>
                    <a:pt x="375" y="56"/>
                    <a:pt x="351" y="63"/>
                    <a:pt x="375" y="50"/>
                  </a:cubicBezTo>
                  <a:cubicBezTo>
                    <a:pt x="394" y="50"/>
                    <a:pt x="432" y="44"/>
                    <a:pt x="481" y="38"/>
                  </a:cubicBezTo>
                  <a:cubicBezTo>
                    <a:pt x="500" y="25"/>
                    <a:pt x="407" y="38"/>
                    <a:pt x="456" y="19"/>
                  </a:cubicBezTo>
                  <a:cubicBezTo>
                    <a:pt x="463" y="16"/>
                    <a:pt x="463" y="14"/>
                    <a:pt x="455" y="14"/>
                  </a:cubicBezTo>
                  <a:cubicBezTo>
                    <a:pt x="448" y="14"/>
                    <a:pt x="436" y="15"/>
                    <a:pt x="417" y="18"/>
                  </a:cubicBezTo>
                  <a:lnTo>
                    <a:pt x="417" y="18"/>
                  </a:lnTo>
                  <a:cubicBezTo>
                    <a:pt x="427" y="15"/>
                    <a:pt x="438" y="11"/>
                    <a:pt x="456" y="6"/>
                  </a:cubicBezTo>
                  <a:cubicBezTo>
                    <a:pt x="456" y="6"/>
                    <a:pt x="454" y="4"/>
                    <a:pt x="443" y="4"/>
                  </a:cubicBezTo>
                  <a:cubicBezTo>
                    <a:pt x="439" y="4"/>
                    <a:pt x="434" y="4"/>
                    <a:pt x="428" y="5"/>
                  </a:cubicBezTo>
                  <a:lnTo>
                    <a:pt x="428" y="5"/>
                  </a:lnTo>
                  <a:cubicBezTo>
                    <a:pt x="429" y="4"/>
                    <a:pt x="430" y="4"/>
                    <a:pt x="429" y="4"/>
                  </a:cubicBezTo>
                  <a:cubicBezTo>
                    <a:pt x="428" y="4"/>
                    <a:pt x="425" y="4"/>
                    <a:pt x="419" y="6"/>
                  </a:cubicBezTo>
                  <a:cubicBezTo>
                    <a:pt x="422" y="6"/>
                    <a:pt x="425" y="5"/>
                    <a:pt x="428" y="5"/>
                  </a:cubicBezTo>
                  <a:lnTo>
                    <a:pt x="428" y="5"/>
                  </a:lnTo>
                  <a:cubicBezTo>
                    <a:pt x="427" y="6"/>
                    <a:pt x="425" y="6"/>
                    <a:pt x="425" y="6"/>
                  </a:cubicBezTo>
                  <a:cubicBezTo>
                    <a:pt x="388" y="13"/>
                    <a:pt x="388" y="13"/>
                    <a:pt x="332" y="25"/>
                  </a:cubicBezTo>
                  <a:cubicBezTo>
                    <a:pt x="344" y="25"/>
                    <a:pt x="351" y="22"/>
                    <a:pt x="353" y="22"/>
                  </a:cubicBezTo>
                  <a:lnTo>
                    <a:pt x="353" y="22"/>
                  </a:lnTo>
                  <a:cubicBezTo>
                    <a:pt x="353" y="22"/>
                    <a:pt x="353" y="23"/>
                    <a:pt x="351" y="25"/>
                  </a:cubicBezTo>
                  <a:cubicBezTo>
                    <a:pt x="335" y="28"/>
                    <a:pt x="324" y="29"/>
                    <a:pt x="319" y="29"/>
                  </a:cubicBezTo>
                  <a:cubicBezTo>
                    <a:pt x="311" y="29"/>
                    <a:pt x="316" y="26"/>
                    <a:pt x="338" y="19"/>
                  </a:cubicBezTo>
                  <a:cubicBezTo>
                    <a:pt x="375" y="6"/>
                    <a:pt x="400" y="6"/>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5" name="Google Shape;6005;p64"/>
            <p:cNvSpPr/>
            <p:nvPr/>
          </p:nvSpPr>
          <p:spPr>
            <a:xfrm rot="5400000">
              <a:off x="4391096" y="2429062"/>
              <a:ext cx="2796" cy="886"/>
            </a:xfrm>
            <a:custGeom>
              <a:avLst/>
              <a:gdLst/>
              <a:ahLst/>
              <a:cxnLst/>
              <a:rect l="l" t="t" r="r" b="b"/>
              <a:pathLst>
                <a:path w="82" h="26" extrusionOk="0">
                  <a:moveTo>
                    <a:pt x="82" y="0"/>
                  </a:moveTo>
                  <a:cubicBezTo>
                    <a:pt x="57" y="7"/>
                    <a:pt x="26" y="19"/>
                    <a:pt x="1" y="25"/>
                  </a:cubicBezTo>
                  <a:cubicBezTo>
                    <a:pt x="38" y="19"/>
                    <a:pt x="57" y="7"/>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6" name="Google Shape;6006;p64"/>
            <p:cNvSpPr/>
            <p:nvPr/>
          </p:nvSpPr>
          <p:spPr>
            <a:xfrm rot="5400000">
              <a:off x="4385625" y="2420863"/>
              <a:ext cx="1330" cy="341"/>
            </a:xfrm>
            <a:custGeom>
              <a:avLst/>
              <a:gdLst/>
              <a:ahLst/>
              <a:cxnLst/>
              <a:rect l="l" t="t" r="r" b="b"/>
              <a:pathLst>
                <a:path w="39" h="10" extrusionOk="0">
                  <a:moveTo>
                    <a:pt x="38" y="1"/>
                  </a:moveTo>
                  <a:cubicBezTo>
                    <a:pt x="36" y="1"/>
                    <a:pt x="33" y="2"/>
                    <a:pt x="29" y="3"/>
                  </a:cubicBezTo>
                  <a:lnTo>
                    <a:pt x="35" y="3"/>
                  </a:lnTo>
                  <a:cubicBezTo>
                    <a:pt x="39" y="2"/>
                    <a:pt x="39" y="1"/>
                    <a:pt x="38" y="1"/>
                  </a:cubicBezTo>
                  <a:close/>
                  <a:moveTo>
                    <a:pt x="10" y="3"/>
                  </a:moveTo>
                  <a:cubicBezTo>
                    <a:pt x="1" y="7"/>
                    <a:pt x="2" y="7"/>
                    <a:pt x="7" y="7"/>
                  </a:cubicBezTo>
                  <a:cubicBezTo>
                    <a:pt x="11" y="7"/>
                    <a:pt x="19" y="7"/>
                    <a:pt x="22" y="10"/>
                  </a:cubicBezTo>
                  <a:cubicBezTo>
                    <a:pt x="22" y="7"/>
                    <a:pt x="26" y="5"/>
                    <a:pt x="2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7" name="Google Shape;6007;p64"/>
            <p:cNvSpPr/>
            <p:nvPr/>
          </p:nvSpPr>
          <p:spPr>
            <a:xfrm rot="5400000">
              <a:off x="4384329" y="2420182"/>
              <a:ext cx="1739" cy="205"/>
            </a:xfrm>
            <a:custGeom>
              <a:avLst/>
              <a:gdLst/>
              <a:ahLst/>
              <a:cxnLst/>
              <a:rect l="l" t="t" r="r" b="b"/>
              <a:pathLst>
                <a:path w="51" h="6" extrusionOk="0">
                  <a:moveTo>
                    <a:pt x="1" y="1"/>
                  </a:moveTo>
                  <a:cubicBezTo>
                    <a:pt x="4" y="4"/>
                    <a:pt x="10" y="5"/>
                    <a:pt x="18" y="5"/>
                  </a:cubicBezTo>
                  <a:cubicBezTo>
                    <a:pt x="27" y="5"/>
                    <a:pt x="38" y="4"/>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8" name="Google Shape;6008;p64"/>
            <p:cNvSpPr/>
            <p:nvPr/>
          </p:nvSpPr>
          <p:spPr>
            <a:xfrm rot="5400000">
              <a:off x="4382761" y="2416909"/>
              <a:ext cx="1296" cy="375"/>
            </a:xfrm>
            <a:custGeom>
              <a:avLst/>
              <a:gdLst/>
              <a:ahLst/>
              <a:cxnLst/>
              <a:rect l="l" t="t" r="r" b="b"/>
              <a:pathLst>
                <a:path w="38" h="11" extrusionOk="0">
                  <a:moveTo>
                    <a:pt x="38" y="0"/>
                  </a:moveTo>
                  <a:cubicBezTo>
                    <a:pt x="25" y="7"/>
                    <a:pt x="19" y="7"/>
                    <a:pt x="0" y="7"/>
                  </a:cubicBezTo>
                  <a:cubicBezTo>
                    <a:pt x="0" y="9"/>
                    <a:pt x="2" y="11"/>
                    <a:pt x="7" y="11"/>
                  </a:cubicBezTo>
                  <a:cubicBezTo>
                    <a:pt x="13" y="11"/>
                    <a:pt x="23" y="8"/>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9" name="Google Shape;6009;p64"/>
            <p:cNvSpPr/>
            <p:nvPr/>
          </p:nvSpPr>
          <p:spPr>
            <a:xfrm rot="5400000">
              <a:off x="4383119" y="2419210"/>
              <a:ext cx="1125" cy="239"/>
            </a:xfrm>
            <a:custGeom>
              <a:avLst/>
              <a:gdLst/>
              <a:ahLst/>
              <a:cxnLst/>
              <a:rect l="l" t="t" r="r" b="b"/>
              <a:pathLst>
                <a:path w="33" h="7" extrusionOk="0">
                  <a:moveTo>
                    <a:pt x="32" y="0"/>
                  </a:moveTo>
                  <a:cubicBezTo>
                    <a:pt x="10" y="3"/>
                    <a:pt x="9" y="5"/>
                    <a:pt x="9" y="6"/>
                  </a:cubicBezTo>
                  <a:lnTo>
                    <a:pt x="9" y="6"/>
                  </a:lnTo>
                  <a:cubicBezTo>
                    <a:pt x="20" y="4"/>
                    <a:pt x="32" y="0"/>
                    <a:pt x="32" y="0"/>
                  </a:cubicBezTo>
                  <a:close/>
                  <a:moveTo>
                    <a:pt x="9" y="6"/>
                  </a:moveTo>
                  <a:cubicBezTo>
                    <a:pt x="6" y="6"/>
                    <a:pt x="4"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0" name="Google Shape;6010;p64"/>
            <p:cNvSpPr/>
            <p:nvPr/>
          </p:nvSpPr>
          <p:spPr>
            <a:xfrm rot="5400000">
              <a:off x="4380375" y="2417488"/>
              <a:ext cx="1534" cy="273"/>
            </a:xfrm>
            <a:custGeom>
              <a:avLst/>
              <a:gdLst/>
              <a:ahLst/>
              <a:cxnLst/>
              <a:rect l="l" t="t" r="r" b="b"/>
              <a:pathLst>
                <a:path w="45" h="8" extrusionOk="0">
                  <a:moveTo>
                    <a:pt x="19" y="1"/>
                  </a:moveTo>
                  <a:cubicBezTo>
                    <a:pt x="1" y="4"/>
                    <a:pt x="5" y="4"/>
                    <a:pt x="12" y="4"/>
                  </a:cubicBezTo>
                  <a:cubicBezTo>
                    <a:pt x="19" y="4"/>
                    <a:pt x="29" y="4"/>
                    <a:pt x="19" y="7"/>
                  </a:cubicBezTo>
                  <a:cubicBezTo>
                    <a:pt x="44"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1" name="Google Shape;6011;p64"/>
            <p:cNvSpPr/>
            <p:nvPr/>
          </p:nvSpPr>
          <p:spPr>
            <a:xfrm rot="5400000">
              <a:off x="4379727" y="2418341"/>
              <a:ext cx="1330" cy="477"/>
            </a:xfrm>
            <a:custGeom>
              <a:avLst/>
              <a:gdLst/>
              <a:ahLst/>
              <a:cxnLst/>
              <a:rect l="l" t="t" r="r" b="b"/>
              <a:pathLst>
                <a:path w="39" h="14" extrusionOk="0">
                  <a:moveTo>
                    <a:pt x="38" y="1"/>
                  </a:moveTo>
                  <a:lnTo>
                    <a:pt x="1" y="13"/>
                  </a:lnTo>
                  <a:cubicBezTo>
                    <a:pt x="7" y="13"/>
                    <a:pt x="26" y="7"/>
                    <a:pt x="38" y="7"/>
                  </a:cubicBezTo>
                  <a:cubicBezTo>
                    <a:pt x="32"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2" name="Google Shape;6012;p64"/>
            <p:cNvSpPr/>
            <p:nvPr/>
          </p:nvSpPr>
          <p:spPr>
            <a:xfrm rot="5400000">
              <a:off x="4362852" y="2425670"/>
              <a:ext cx="886" cy="239"/>
            </a:xfrm>
            <a:custGeom>
              <a:avLst/>
              <a:gdLst/>
              <a:ahLst/>
              <a:cxnLst/>
              <a:rect l="l" t="t" r="r" b="b"/>
              <a:pathLst>
                <a:path w="26" h="7" extrusionOk="0">
                  <a:moveTo>
                    <a:pt x="1" y="0"/>
                  </a:move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3" name="Google Shape;6013;p64"/>
            <p:cNvSpPr/>
            <p:nvPr/>
          </p:nvSpPr>
          <p:spPr>
            <a:xfrm rot="5400000">
              <a:off x="4354397" y="2426284"/>
              <a:ext cx="1671" cy="273"/>
            </a:xfrm>
            <a:custGeom>
              <a:avLst/>
              <a:gdLst/>
              <a:ahLst/>
              <a:cxnLst/>
              <a:rect l="l" t="t" r="r" b="b"/>
              <a:pathLst>
                <a:path w="49" h="8" extrusionOk="0">
                  <a:moveTo>
                    <a:pt x="31" y="1"/>
                  </a:moveTo>
                  <a:cubicBezTo>
                    <a:pt x="32" y="1"/>
                    <a:pt x="32" y="1"/>
                    <a:pt x="32" y="1"/>
                  </a:cubicBezTo>
                  <a:lnTo>
                    <a:pt x="32" y="1"/>
                  </a:lnTo>
                  <a:cubicBezTo>
                    <a:pt x="32" y="1"/>
                    <a:pt x="32" y="1"/>
                    <a:pt x="31" y="1"/>
                  </a:cubicBezTo>
                  <a:close/>
                  <a:moveTo>
                    <a:pt x="32" y="1"/>
                  </a:moveTo>
                  <a:cubicBezTo>
                    <a:pt x="32" y="1"/>
                    <a:pt x="1" y="1"/>
                    <a:pt x="6" y="7"/>
                  </a:cubicBezTo>
                  <a:cubicBezTo>
                    <a:pt x="6"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4" name="Google Shape;6014;p64"/>
            <p:cNvSpPr/>
            <p:nvPr/>
          </p:nvSpPr>
          <p:spPr>
            <a:xfrm rot="5400000">
              <a:off x="4350647" y="2432557"/>
              <a:ext cx="1943" cy="273"/>
            </a:xfrm>
            <a:custGeom>
              <a:avLst/>
              <a:gdLst/>
              <a:ahLst/>
              <a:cxnLst/>
              <a:rect l="l" t="t" r="r" b="b"/>
              <a:pathLst>
                <a:path w="57" h="8" extrusionOk="0">
                  <a:moveTo>
                    <a:pt x="1" y="7"/>
                  </a:moveTo>
                  <a:lnTo>
                    <a:pt x="1" y="7"/>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5" name="Google Shape;6015;p64"/>
            <p:cNvSpPr/>
            <p:nvPr/>
          </p:nvSpPr>
          <p:spPr>
            <a:xfrm rot="5400000">
              <a:off x="4403403" y="2346970"/>
              <a:ext cx="1193" cy="580"/>
            </a:xfrm>
            <a:custGeom>
              <a:avLst/>
              <a:gdLst/>
              <a:ahLst/>
              <a:cxnLst/>
              <a:rect l="l" t="t" r="r" b="b"/>
              <a:pathLst>
                <a:path w="35" h="17" extrusionOk="0">
                  <a:moveTo>
                    <a:pt x="34" y="1"/>
                  </a:moveTo>
                  <a:lnTo>
                    <a:pt x="34" y="1"/>
                  </a:lnTo>
                  <a:cubicBezTo>
                    <a:pt x="34" y="1"/>
                    <a:pt x="31" y="2"/>
                    <a:pt x="27" y="3"/>
                  </a:cubicBezTo>
                  <a:lnTo>
                    <a:pt x="27" y="3"/>
                  </a:lnTo>
                  <a:cubicBezTo>
                    <a:pt x="28" y="3"/>
                    <a:pt x="28" y="3"/>
                    <a:pt x="29" y="3"/>
                  </a:cubicBezTo>
                  <a:cubicBezTo>
                    <a:pt x="33" y="1"/>
                    <a:pt x="34" y="1"/>
                    <a:pt x="34" y="1"/>
                  </a:cubicBezTo>
                  <a:close/>
                  <a:moveTo>
                    <a:pt x="27" y="3"/>
                  </a:moveTo>
                  <a:cubicBezTo>
                    <a:pt x="24" y="4"/>
                    <a:pt x="20" y="6"/>
                    <a:pt x="16" y="7"/>
                  </a:cubicBezTo>
                  <a:lnTo>
                    <a:pt x="16" y="7"/>
                  </a:lnTo>
                  <a:cubicBezTo>
                    <a:pt x="20" y="6"/>
                    <a:pt x="24" y="5"/>
                    <a:pt x="27" y="3"/>
                  </a:cubicBezTo>
                  <a:close/>
                  <a:moveTo>
                    <a:pt x="16" y="7"/>
                  </a:moveTo>
                  <a:cubicBezTo>
                    <a:pt x="14" y="8"/>
                    <a:pt x="12" y="9"/>
                    <a:pt x="10" y="9"/>
                  </a:cubicBezTo>
                  <a:cubicBezTo>
                    <a:pt x="3" y="14"/>
                    <a:pt x="1" y="16"/>
                    <a:pt x="1" y="16"/>
                  </a:cubicBezTo>
                  <a:cubicBezTo>
                    <a:pt x="1" y="16"/>
                    <a:pt x="8" y="11"/>
                    <a:pt x="1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6" name="Google Shape;6016;p64"/>
            <p:cNvSpPr/>
            <p:nvPr/>
          </p:nvSpPr>
          <p:spPr>
            <a:xfrm rot="5400000">
              <a:off x="4365135" y="2331782"/>
              <a:ext cx="35968" cy="40434"/>
            </a:xfrm>
            <a:custGeom>
              <a:avLst/>
              <a:gdLst/>
              <a:ahLst/>
              <a:cxnLst/>
              <a:rect l="l" t="t" r="r" b="b"/>
              <a:pathLst>
                <a:path w="1055" h="1186" extrusionOk="0">
                  <a:moveTo>
                    <a:pt x="288" y="37"/>
                  </a:moveTo>
                  <a:lnTo>
                    <a:pt x="288" y="37"/>
                  </a:lnTo>
                  <a:cubicBezTo>
                    <a:pt x="288" y="37"/>
                    <a:pt x="288" y="37"/>
                    <a:pt x="288" y="37"/>
                  </a:cubicBezTo>
                  <a:close/>
                  <a:moveTo>
                    <a:pt x="258" y="87"/>
                  </a:moveTo>
                  <a:cubicBezTo>
                    <a:pt x="254" y="87"/>
                    <a:pt x="241" y="91"/>
                    <a:pt x="207" y="106"/>
                  </a:cubicBezTo>
                  <a:lnTo>
                    <a:pt x="258" y="87"/>
                  </a:lnTo>
                  <a:lnTo>
                    <a:pt x="258" y="87"/>
                  </a:lnTo>
                  <a:cubicBezTo>
                    <a:pt x="258" y="87"/>
                    <a:pt x="258" y="87"/>
                    <a:pt x="258" y="87"/>
                  </a:cubicBezTo>
                  <a:close/>
                  <a:moveTo>
                    <a:pt x="161" y="223"/>
                  </a:moveTo>
                  <a:cubicBezTo>
                    <a:pt x="160" y="223"/>
                    <a:pt x="158" y="224"/>
                    <a:pt x="157" y="224"/>
                  </a:cubicBezTo>
                  <a:cubicBezTo>
                    <a:pt x="151" y="227"/>
                    <a:pt x="146" y="230"/>
                    <a:pt x="142" y="231"/>
                  </a:cubicBezTo>
                  <a:lnTo>
                    <a:pt x="142" y="231"/>
                  </a:lnTo>
                  <a:cubicBezTo>
                    <a:pt x="143" y="231"/>
                    <a:pt x="144" y="231"/>
                    <a:pt x="144" y="231"/>
                  </a:cubicBezTo>
                  <a:cubicBezTo>
                    <a:pt x="151" y="227"/>
                    <a:pt x="157" y="225"/>
                    <a:pt x="161" y="223"/>
                  </a:cubicBezTo>
                  <a:close/>
                  <a:moveTo>
                    <a:pt x="113" y="231"/>
                  </a:moveTo>
                  <a:cubicBezTo>
                    <a:pt x="57" y="249"/>
                    <a:pt x="107" y="237"/>
                    <a:pt x="51" y="255"/>
                  </a:cubicBezTo>
                  <a:cubicBezTo>
                    <a:pt x="52" y="257"/>
                    <a:pt x="55" y="257"/>
                    <a:pt x="57" y="257"/>
                  </a:cubicBezTo>
                  <a:cubicBezTo>
                    <a:pt x="69" y="257"/>
                    <a:pt x="91" y="249"/>
                    <a:pt x="101" y="249"/>
                  </a:cubicBezTo>
                  <a:cubicBezTo>
                    <a:pt x="120" y="240"/>
                    <a:pt x="128" y="237"/>
                    <a:pt x="142" y="231"/>
                  </a:cubicBezTo>
                  <a:lnTo>
                    <a:pt x="142" y="231"/>
                  </a:lnTo>
                  <a:cubicBezTo>
                    <a:pt x="118" y="239"/>
                    <a:pt x="104" y="242"/>
                    <a:pt x="98" y="242"/>
                  </a:cubicBezTo>
                  <a:cubicBezTo>
                    <a:pt x="90" y="242"/>
                    <a:pt x="96" y="237"/>
                    <a:pt x="113" y="231"/>
                  </a:cubicBezTo>
                  <a:close/>
                  <a:moveTo>
                    <a:pt x="157" y="255"/>
                  </a:moveTo>
                  <a:cubicBezTo>
                    <a:pt x="142" y="259"/>
                    <a:pt x="138" y="261"/>
                    <a:pt x="139" y="261"/>
                  </a:cubicBezTo>
                  <a:lnTo>
                    <a:pt x="139" y="261"/>
                  </a:lnTo>
                  <a:cubicBezTo>
                    <a:pt x="145" y="259"/>
                    <a:pt x="151" y="257"/>
                    <a:pt x="157" y="255"/>
                  </a:cubicBezTo>
                  <a:close/>
                  <a:moveTo>
                    <a:pt x="82" y="290"/>
                  </a:moveTo>
                  <a:cubicBezTo>
                    <a:pt x="77" y="293"/>
                    <a:pt x="75" y="294"/>
                    <a:pt x="77" y="294"/>
                  </a:cubicBezTo>
                  <a:cubicBezTo>
                    <a:pt x="78" y="294"/>
                    <a:pt x="79" y="294"/>
                    <a:pt x="82" y="293"/>
                  </a:cubicBezTo>
                  <a:cubicBezTo>
                    <a:pt x="83" y="292"/>
                    <a:pt x="83" y="291"/>
                    <a:pt x="82" y="290"/>
                  </a:cubicBezTo>
                  <a:close/>
                  <a:moveTo>
                    <a:pt x="156" y="306"/>
                  </a:moveTo>
                  <a:lnTo>
                    <a:pt x="156" y="306"/>
                  </a:lnTo>
                  <a:cubicBezTo>
                    <a:pt x="151" y="308"/>
                    <a:pt x="140" y="313"/>
                    <a:pt x="138" y="313"/>
                  </a:cubicBezTo>
                  <a:cubicBezTo>
                    <a:pt x="137" y="313"/>
                    <a:pt x="137" y="313"/>
                    <a:pt x="138" y="312"/>
                  </a:cubicBezTo>
                  <a:lnTo>
                    <a:pt x="138" y="312"/>
                  </a:lnTo>
                  <a:cubicBezTo>
                    <a:pt x="144" y="310"/>
                    <a:pt x="150" y="308"/>
                    <a:pt x="156" y="306"/>
                  </a:cubicBezTo>
                  <a:close/>
                  <a:moveTo>
                    <a:pt x="58" y="333"/>
                  </a:moveTo>
                  <a:cubicBezTo>
                    <a:pt x="56" y="333"/>
                    <a:pt x="52" y="334"/>
                    <a:pt x="45" y="336"/>
                  </a:cubicBezTo>
                  <a:lnTo>
                    <a:pt x="58" y="333"/>
                  </a:lnTo>
                  <a:close/>
                  <a:moveTo>
                    <a:pt x="767" y="330"/>
                  </a:moveTo>
                  <a:cubicBezTo>
                    <a:pt x="755" y="336"/>
                    <a:pt x="736" y="343"/>
                    <a:pt x="724" y="343"/>
                  </a:cubicBezTo>
                  <a:cubicBezTo>
                    <a:pt x="730" y="343"/>
                    <a:pt x="755" y="336"/>
                    <a:pt x="767" y="330"/>
                  </a:cubicBezTo>
                  <a:close/>
                  <a:moveTo>
                    <a:pt x="234" y="335"/>
                  </a:moveTo>
                  <a:cubicBezTo>
                    <a:pt x="220" y="340"/>
                    <a:pt x="207" y="345"/>
                    <a:pt x="196" y="349"/>
                  </a:cubicBezTo>
                  <a:lnTo>
                    <a:pt x="196" y="349"/>
                  </a:lnTo>
                  <a:cubicBezTo>
                    <a:pt x="200" y="348"/>
                    <a:pt x="206" y="347"/>
                    <a:pt x="219" y="343"/>
                  </a:cubicBezTo>
                  <a:cubicBezTo>
                    <a:pt x="228" y="339"/>
                    <a:pt x="233" y="336"/>
                    <a:pt x="234" y="335"/>
                  </a:cubicBezTo>
                  <a:close/>
                  <a:moveTo>
                    <a:pt x="144" y="336"/>
                  </a:moveTo>
                  <a:lnTo>
                    <a:pt x="144" y="336"/>
                  </a:lnTo>
                  <a:cubicBezTo>
                    <a:pt x="131" y="340"/>
                    <a:pt x="122" y="345"/>
                    <a:pt x="113" y="349"/>
                  </a:cubicBezTo>
                  <a:lnTo>
                    <a:pt x="144" y="336"/>
                  </a:lnTo>
                  <a:close/>
                  <a:moveTo>
                    <a:pt x="62" y="350"/>
                  </a:moveTo>
                  <a:cubicBezTo>
                    <a:pt x="59" y="351"/>
                    <a:pt x="55" y="353"/>
                    <a:pt x="51" y="355"/>
                  </a:cubicBezTo>
                  <a:lnTo>
                    <a:pt x="51" y="355"/>
                  </a:lnTo>
                  <a:cubicBezTo>
                    <a:pt x="54" y="353"/>
                    <a:pt x="58" y="352"/>
                    <a:pt x="62" y="350"/>
                  </a:cubicBezTo>
                  <a:close/>
                  <a:moveTo>
                    <a:pt x="196" y="349"/>
                  </a:moveTo>
                  <a:cubicBezTo>
                    <a:pt x="194" y="349"/>
                    <a:pt x="193" y="349"/>
                    <a:pt x="192" y="349"/>
                  </a:cubicBezTo>
                  <a:cubicBezTo>
                    <a:pt x="188" y="349"/>
                    <a:pt x="185" y="349"/>
                    <a:pt x="169" y="355"/>
                  </a:cubicBezTo>
                  <a:cubicBezTo>
                    <a:pt x="169" y="356"/>
                    <a:pt x="170" y="356"/>
                    <a:pt x="171" y="356"/>
                  </a:cubicBezTo>
                  <a:cubicBezTo>
                    <a:pt x="174" y="356"/>
                    <a:pt x="184" y="353"/>
                    <a:pt x="196" y="349"/>
                  </a:cubicBezTo>
                  <a:close/>
                  <a:moveTo>
                    <a:pt x="137" y="364"/>
                  </a:moveTo>
                  <a:lnTo>
                    <a:pt x="137" y="364"/>
                  </a:lnTo>
                  <a:cubicBezTo>
                    <a:pt x="135" y="366"/>
                    <a:pt x="133" y="367"/>
                    <a:pt x="132" y="368"/>
                  </a:cubicBezTo>
                  <a:cubicBezTo>
                    <a:pt x="134" y="366"/>
                    <a:pt x="136" y="365"/>
                    <a:pt x="137" y="364"/>
                  </a:cubicBezTo>
                  <a:close/>
                  <a:moveTo>
                    <a:pt x="225" y="436"/>
                  </a:moveTo>
                  <a:cubicBezTo>
                    <a:pt x="223" y="438"/>
                    <a:pt x="221" y="439"/>
                    <a:pt x="219" y="440"/>
                  </a:cubicBezTo>
                  <a:lnTo>
                    <a:pt x="219" y="440"/>
                  </a:lnTo>
                  <a:cubicBezTo>
                    <a:pt x="221" y="439"/>
                    <a:pt x="223" y="438"/>
                    <a:pt x="225" y="436"/>
                  </a:cubicBezTo>
                  <a:close/>
                  <a:moveTo>
                    <a:pt x="305" y="429"/>
                  </a:moveTo>
                  <a:lnTo>
                    <a:pt x="305" y="429"/>
                  </a:lnTo>
                  <a:cubicBezTo>
                    <a:pt x="306" y="429"/>
                    <a:pt x="297" y="432"/>
                    <a:pt x="295" y="433"/>
                  </a:cubicBezTo>
                  <a:lnTo>
                    <a:pt x="295" y="433"/>
                  </a:lnTo>
                  <a:cubicBezTo>
                    <a:pt x="276" y="440"/>
                    <a:pt x="260" y="448"/>
                    <a:pt x="245" y="449"/>
                  </a:cubicBezTo>
                  <a:lnTo>
                    <a:pt x="245" y="449"/>
                  </a:lnTo>
                  <a:cubicBezTo>
                    <a:pt x="254" y="445"/>
                    <a:pt x="266" y="441"/>
                    <a:pt x="282" y="436"/>
                  </a:cubicBezTo>
                  <a:cubicBezTo>
                    <a:pt x="298" y="431"/>
                    <a:pt x="304" y="429"/>
                    <a:pt x="305" y="429"/>
                  </a:cubicBezTo>
                  <a:close/>
                  <a:moveTo>
                    <a:pt x="786" y="480"/>
                  </a:moveTo>
                  <a:cubicBezTo>
                    <a:pt x="785" y="481"/>
                    <a:pt x="783" y="481"/>
                    <a:pt x="782" y="482"/>
                  </a:cubicBezTo>
                  <a:lnTo>
                    <a:pt x="782" y="482"/>
                  </a:lnTo>
                  <a:cubicBezTo>
                    <a:pt x="786" y="482"/>
                    <a:pt x="791" y="481"/>
                    <a:pt x="799" y="480"/>
                  </a:cubicBezTo>
                  <a:close/>
                  <a:moveTo>
                    <a:pt x="267" y="504"/>
                  </a:moveTo>
                  <a:cubicBezTo>
                    <a:pt x="266" y="504"/>
                    <a:pt x="264" y="504"/>
                    <a:pt x="263" y="505"/>
                  </a:cubicBezTo>
                  <a:lnTo>
                    <a:pt x="269" y="505"/>
                  </a:lnTo>
                  <a:cubicBezTo>
                    <a:pt x="269" y="505"/>
                    <a:pt x="269" y="504"/>
                    <a:pt x="267" y="504"/>
                  </a:cubicBezTo>
                  <a:close/>
                  <a:moveTo>
                    <a:pt x="312" y="514"/>
                  </a:moveTo>
                  <a:cubicBezTo>
                    <a:pt x="308" y="515"/>
                    <a:pt x="305" y="516"/>
                    <a:pt x="301" y="517"/>
                  </a:cubicBezTo>
                  <a:lnTo>
                    <a:pt x="301" y="517"/>
                  </a:lnTo>
                  <a:cubicBezTo>
                    <a:pt x="303" y="517"/>
                    <a:pt x="305" y="517"/>
                    <a:pt x="306" y="517"/>
                  </a:cubicBezTo>
                  <a:lnTo>
                    <a:pt x="312" y="514"/>
                  </a:lnTo>
                  <a:close/>
                  <a:moveTo>
                    <a:pt x="774" y="517"/>
                  </a:moveTo>
                  <a:cubicBezTo>
                    <a:pt x="773" y="518"/>
                    <a:pt x="773" y="518"/>
                    <a:pt x="773" y="518"/>
                  </a:cubicBezTo>
                  <a:lnTo>
                    <a:pt x="773" y="518"/>
                  </a:lnTo>
                  <a:cubicBezTo>
                    <a:pt x="774" y="518"/>
                    <a:pt x="775" y="517"/>
                    <a:pt x="774" y="517"/>
                  </a:cubicBezTo>
                  <a:close/>
                  <a:moveTo>
                    <a:pt x="299" y="522"/>
                  </a:moveTo>
                  <a:lnTo>
                    <a:pt x="299" y="522"/>
                  </a:lnTo>
                  <a:cubicBezTo>
                    <a:pt x="295" y="522"/>
                    <a:pt x="287" y="525"/>
                    <a:pt x="288" y="525"/>
                  </a:cubicBezTo>
                  <a:cubicBezTo>
                    <a:pt x="288" y="525"/>
                    <a:pt x="290" y="525"/>
                    <a:pt x="294" y="523"/>
                  </a:cubicBezTo>
                  <a:cubicBezTo>
                    <a:pt x="296" y="523"/>
                    <a:pt x="297" y="522"/>
                    <a:pt x="299" y="522"/>
                  </a:cubicBezTo>
                  <a:close/>
                  <a:moveTo>
                    <a:pt x="301" y="517"/>
                  </a:moveTo>
                  <a:cubicBezTo>
                    <a:pt x="291" y="519"/>
                    <a:pt x="278" y="523"/>
                    <a:pt x="268" y="527"/>
                  </a:cubicBezTo>
                  <a:lnTo>
                    <a:pt x="268" y="527"/>
                  </a:lnTo>
                  <a:cubicBezTo>
                    <a:pt x="277" y="524"/>
                    <a:pt x="289" y="521"/>
                    <a:pt x="301" y="517"/>
                  </a:cubicBezTo>
                  <a:close/>
                  <a:moveTo>
                    <a:pt x="268" y="527"/>
                  </a:moveTo>
                  <a:cubicBezTo>
                    <a:pt x="261" y="529"/>
                    <a:pt x="256" y="531"/>
                    <a:pt x="257" y="531"/>
                  </a:cubicBezTo>
                  <a:cubicBezTo>
                    <a:pt x="258" y="531"/>
                    <a:pt x="259" y="530"/>
                    <a:pt x="263" y="530"/>
                  </a:cubicBezTo>
                  <a:cubicBezTo>
                    <a:pt x="265" y="529"/>
                    <a:pt x="266" y="528"/>
                    <a:pt x="268" y="527"/>
                  </a:cubicBezTo>
                  <a:close/>
                  <a:moveTo>
                    <a:pt x="263" y="536"/>
                  </a:moveTo>
                  <a:lnTo>
                    <a:pt x="263" y="536"/>
                  </a:lnTo>
                  <a:cubicBezTo>
                    <a:pt x="263" y="536"/>
                    <a:pt x="263" y="536"/>
                    <a:pt x="263" y="536"/>
                  </a:cubicBezTo>
                  <a:lnTo>
                    <a:pt x="263" y="536"/>
                  </a:lnTo>
                  <a:cubicBezTo>
                    <a:pt x="263" y="536"/>
                    <a:pt x="263" y="536"/>
                    <a:pt x="263" y="536"/>
                  </a:cubicBezTo>
                  <a:close/>
                  <a:moveTo>
                    <a:pt x="345" y="529"/>
                  </a:moveTo>
                  <a:cubicBezTo>
                    <a:pt x="341" y="530"/>
                    <a:pt x="334" y="532"/>
                    <a:pt x="325" y="536"/>
                  </a:cubicBezTo>
                  <a:lnTo>
                    <a:pt x="345" y="529"/>
                  </a:lnTo>
                  <a:close/>
                  <a:moveTo>
                    <a:pt x="767" y="586"/>
                  </a:moveTo>
                  <a:cubicBezTo>
                    <a:pt x="773" y="586"/>
                    <a:pt x="772" y="587"/>
                    <a:pt x="767" y="589"/>
                  </a:cubicBezTo>
                  <a:lnTo>
                    <a:pt x="767" y="589"/>
                  </a:lnTo>
                  <a:cubicBezTo>
                    <a:pt x="772" y="587"/>
                    <a:pt x="774" y="586"/>
                    <a:pt x="767" y="586"/>
                  </a:cubicBezTo>
                  <a:close/>
                  <a:moveTo>
                    <a:pt x="327" y="675"/>
                  </a:moveTo>
                  <a:cubicBezTo>
                    <a:pt x="323" y="676"/>
                    <a:pt x="319" y="677"/>
                    <a:pt x="313" y="679"/>
                  </a:cubicBezTo>
                  <a:cubicBezTo>
                    <a:pt x="328" y="677"/>
                    <a:pt x="328" y="676"/>
                    <a:pt x="327" y="675"/>
                  </a:cubicBezTo>
                  <a:close/>
                  <a:moveTo>
                    <a:pt x="369" y="685"/>
                  </a:moveTo>
                  <a:lnTo>
                    <a:pt x="369" y="685"/>
                  </a:lnTo>
                  <a:cubicBezTo>
                    <a:pt x="363" y="687"/>
                    <a:pt x="359" y="687"/>
                    <a:pt x="356" y="688"/>
                  </a:cubicBezTo>
                  <a:lnTo>
                    <a:pt x="356" y="688"/>
                  </a:lnTo>
                  <a:cubicBezTo>
                    <a:pt x="351" y="688"/>
                    <a:pt x="352" y="687"/>
                    <a:pt x="369" y="685"/>
                  </a:cubicBezTo>
                  <a:close/>
                  <a:moveTo>
                    <a:pt x="377" y="687"/>
                  </a:moveTo>
                  <a:cubicBezTo>
                    <a:pt x="380" y="687"/>
                    <a:pt x="382" y="687"/>
                    <a:pt x="381" y="689"/>
                  </a:cubicBezTo>
                  <a:lnTo>
                    <a:pt x="381" y="689"/>
                  </a:lnTo>
                  <a:cubicBezTo>
                    <a:pt x="377" y="688"/>
                    <a:pt x="372" y="688"/>
                    <a:pt x="367" y="688"/>
                  </a:cubicBezTo>
                  <a:cubicBezTo>
                    <a:pt x="365" y="688"/>
                    <a:pt x="362" y="688"/>
                    <a:pt x="360" y="688"/>
                  </a:cubicBezTo>
                  <a:lnTo>
                    <a:pt x="360" y="688"/>
                  </a:lnTo>
                  <a:cubicBezTo>
                    <a:pt x="366" y="688"/>
                    <a:pt x="373" y="687"/>
                    <a:pt x="377" y="687"/>
                  </a:cubicBezTo>
                  <a:close/>
                  <a:moveTo>
                    <a:pt x="364" y="728"/>
                  </a:moveTo>
                  <a:cubicBezTo>
                    <a:pt x="362" y="729"/>
                    <a:pt x="361" y="729"/>
                    <a:pt x="363" y="729"/>
                  </a:cubicBezTo>
                  <a:cubicBezTo>
                    <a:pt x="363" y="729"/>
                    <a:pt x="363" y="728"/>
                    <a:pt x="364" y="728"/>
                  </a:cubicBezTo>
                  <a:close/>
                  <a:moveTo>
                    <a:pt x="622" y="759"/>
                  </a:moveTo>
                  <a:cubicBezTo>
                    <a:pt x="629" y="760"/>
                    <a:pt x="637" y="760"/>
                    <a:pt x="637" y="760"/>
                  </a:cubicBezTo>
                  <a:cubicBezTo>
                    <a:pt x="630" y="761"/>
                    <a:pt x="626" y="762"/>
                    <a:pt x="624" y="762"/>
                  </a:cubicBezTo>
                  <a:cubicBezTo>
                    <a:pt x="620" y="762"/>
                    <a:pt x="622" y="760"/>
                    <a:pt x="622" y="759"/>
                  </a:cubicBezTo>
                  <a:close/>
                  <a:moveTo>
                    <a:pt x="566" y="837"/>
                  </a:moveTo>
                  <a:lnTo>
                    <a:pt x="566" y="837"/>
                  </a:lnTo>
                  <a:cubicBezTo>
                    <a:pt x="558" y="838"/>
                    <a:pt x="551" y="840"/>
                    <a:pt x="546" y="841"/>
                  </a:cubicBezTo>
                  <a:lnTo>
                    <a:pt x="546" y="841"/>
                  </a:lnTo>
                  <a:cubicBezTo>
                    <a:pt x="552" y="841"/>
                    <a:pt x="559" y="839"/>
                    <a:pt x="566" y="837"/>
                  </a:cubicBezTo>
                  <a:close/>
                  <a:moveTo>
                    <a:pt x="546" y="841"/>
                  </a:moveTo>
                  <a:lnTo>
                    <a:pt x="546" y="841"/>
                  </a:lnTo>
                  <a:cubicBezTo>
                    <a:pt x="545" y="841"/>
                    <a:pt x="544" y="841"/>
                    <a:pt x="543" y="841"/>
                  </a:cubicBezTo>
                  <a:cubicBezTo>
                    <a:pt x="540" y="842"/>
                    <a:pt x="539" y="842"/>
                    <a:pt x="540" y="842"/>
                  </a:cubicBezTo>
                  <a:cubicBezTo>
                    <a:pt x="540" y="842"/>
                    <a:pt x="542" y="842"/>
                    <a:pt x="546" y="841"/>
                  </a:cubicBezTo>
                  <a:close/>
                  <a:moveTo>
                    <a:pt x="564" y="870"/>
                  </a:moveTo>
                  <a:cubicBezTo>
                    <a:pt x="560" y="870"/>
                    <a:pt x="555" y="871"/>
                    <a:pt x="549" y="872"/>
                  </a:cubicBezTo>
                  <a:cubicBezTo>
                    <a:pt x="552" y="872"/>
                    <a:pt x="558" y="871"/>
                    <a:pt x="564" y="870"/>
                  </a:cubicBezTo>
                  <a:close/>
                  <a:moveTo>
                    <a:pt x="544" y="944"/>
                  </a:moveTo>
                  <a:cubicBezTo>
                    <a:pt x="541" y="944"/>
                    <a:pt x="537" y="945"/>
                    <a:pt x="530" y="945"/>
                  </a:cubicBezTo>
                  <a:lnTo>
                    <a:pt x="530" y="945"/>
                  </a:lnTo>
                  <a:cubicBezTo>
                    <a:pt x="533" y="945"/>
                    <a:pt x="536" y="945"/>
                    <a:pt x="538" y="945"/>
                  </a:cubicBezTo>
                  <a:cubicBezTo>
                    <a:pt x="542" y="945"/>
                    <a:pt x="544" y="945"/>
                    <a:pt x="547" y="945"/>
                  </a:cubicBezTo>
                  <a:lnTo>
                    <a:pt x="547" y="945"/>
                  </a:lnTo>
                  <a:cubicBezTo>
                    <a:pt x="547" y="945"/>
                    <a:pt x="547" y="944"/>
                    <a:pt x="544" y="944"/>
                  </a:cubicBezTo>
                  <a:close/>
                  <a:moveTo>
                    <a:pt x="530" y="945"/>
                  </a:moveTo>
                  <a:cubicBezTo>
                    <a:pt x="525" y="946"/>
                    <a:pt x="520" y="946"/>
                    <a:pt x="512" y="947"/>
                  </a:cubicBezTo>
                  <a:cubicBezTo>
                    <a:pt x="519" y="946"/>
                    <a:pt x="525" y="946"/>
                    <a:pt x="530" y="945"/>
                  </a:cubicBezTo>
                  <a:close/>
                  <a:moveTo>
                    <a:pt x="419" y="0"/>
                  </a:moveTo>
                  <a:cubicBezTo>
                    <a:pt x="413" y="0"/>
                    <a:pt x="407" y="0"/>
                    <a:pt x="387" y="5"/>
                  </a:cubicBezTo>
                  <a:lnTo>
                    <a:pt x="387" y="5"/>
                  </a:lnTo>
                  <a:cubicBezTo>
                    <a:pt x="389" y="4"/>
                    <a:pt x="390" y="4"/>
                    <a:pt x="390" y="4"/>
                  </a:cubicBezTo>
                  <a:lnTo>
                    <a:pt x="390" y="4"/>
                  </a:lnTo>
                  <a:cubicBezTo>
                    <a:pt x="390" y="4"/>
                    <a:pt x="387" y="4"/>
                    <a:pt x="381" y="6"/>
                  </a:cubicBezTo>
                  <a:cubicBezTo>
                    <a:pt x="383" y="6"/>
                    <a:pt x="386" y="5"/>
                    <a:pt x="387" y="5"/>
                  </a:cubicBezTo>
                  <a:lnTo>
                    <a:pt x="387" y="5"/>
                  </a:lnTo>
                  <a:cubicBezTo>
                    <a:pt x="386" y="6"/>
                    <a:pt x="385" y="6"/>
                    <a:pt x="387" y="6"/>
                  </a:cubicBezTo>
                  <a:cubicBezTo>
                    <a:pt x="350" y="25"/>
                    <a:pt x="350" y="19"/>
                    <a:pt x="300" y="44"/>
                  </a:cubicBezTo>
                  <a:cubicBezTo>
                    <a:pt x="307" y="40"/>
                    <a:pt x="314" y="39"/>
                    <a:pt x="318" y="38"/>
                  </a:cubicBezTo>
                  <a:lnTo>
                    <a:pt x="318" y="38"/>
                  </a:lnTo>
                  <a:cubicBezTo>
                    <a:pt x="300" y="47"/>
                    <a:pt x="288" y="51"/>
                    <a:pt x="284" y="51"/>
                  </a:cubicBezTo>
                  <a:cubicBezTo>
                    <a:pt x="280" y="51"/>
                    <a:pt x="285" y="47"/>
                    <a:pt x="300" y="37"/>
                  </a:cubicBezTo>
                  <a:cubicBezTo>
                    <a:pt x="338" y="19"/>
                    <a:pt x="363" y="13"/>
                    <a:pt x="381" y="0"/>
                  </a:cubicBezTo>
                  <a:lnTo>
                    <a:pt x="381" y="0"/>
                  </a:lnTo>
                  <a:lnTo>
                    <a:pt x="288" y="37"/>
                  </a:lnTo>
                  <a:lnTo>
                    <a:pt x="288" y="37"/>
                  </a:lnTo>
                  <a:cubicBezTo>
                    <a:pt x="297" y="34"/>
                    <a:pt x="302" y="32"/>
                    <a:pt x="303" y="32"/>
                  </a:cubicBezTo>
                  <a:cubicBezTo>
                    <a:pt x="306" y="32"/>
                    <a:pt x="289" y="41"/>
                    <a:pt x="263" y="50"/>
                  </a:cubicBezTo>
                  <a:lnTo>
                    <a:pt x="288" y="44"/>
                  </a:lnTo>
                  <a:lnTo>
                    <a:pt x="250" y="62"/>
                  </a:lnTo>
                  <a:cubicBezTo>
                    <a:pt x="261" y="62"/>
                    <a:pt x="235" y="76"/>
                    <a:pt x="247" y="76"/>
                  </a:cubicBezTo>
                  <a:cubicBezTo>
                    <a:pt x="249" y="76"/>
                    <a:pt x="252" y="76"/>
                    <a:pt x="257" y="75"/>
                  </a:cubicBezTo>
                  <a:lnTo>
                    <a:pt x="294" y="56"/>
                  </a:lnTo>
                  <a:cubicBezTo>
                    <a:pt x="298" y="56"/>
                    <a:pt x="317" y="49"/>
                    <a:pt x="324" y="49"/>
                  </a:cubicBezTo>
                  <a:cubicBezTo>
                    <a:pt x="329" y="49"/>
                    <a:pt x="328" y="52"/>
                    <a:pt x="313" y="62"/>
                  </a:cubicBezTo>
                  <a:cubicBezTo>
                    <a:pt x="294" y="62"/>
                    <a:pt x="275" y="75"/>
                    <a:pt x="257" y="81"/>
                  </a:cubicBezTo>
                  <a:cubicBezTo>
                    <a:pt x="261" y="81"/>
                    <a:pt x="270" y="78"/>
                    <a:pt x="275" y="78"/>
                  </a:cubicBezTo>
                  <a:cubicBezTo>
                    <a:pt x="277" y="78"/>
                    <a:pt x="277" y="79"/>
                    <a:pt x="275" y="81"/>
                  </a:cubicBezTo>
                  <a:lnTo>
                    <a:pt x="258" y="87"/>
                  </a:lnTo>
                  <a:lnTo>
                    <a:pt x="258" y="87"/>
                  </a:lnTo>
                  <a:cubicBezTo>
                    <a:pt x="263" y="87"/>
                    <a:pt x="253" y="94"/>
                    <a:pt x="255" y="94"/>
                  </a:cubicBezTo>
                  <a:cubicBezTo>
                    <a:pt x="255" y="94"/>
                    <a:pt x="255" y="94"/>
                    <a:pt x="257" y="94"/>
                  </a:cubicBezTo>
                  <a:lnTo>
                    <a:pt x="257" y="94"/>
                  </a:lnTo>
                  <a:lnTo>
                    <a:pt x="244" y="100"/>
                  </a:lnTo>
                  <a:cubicBezTo>
                    <a:pt x="239" y="104"/>
                    <a:pt x="238" y="105"/>
                    <a:pt x="239" y="105"/>
                  </a:cubicBezTo>
                  <a:cubicBezTo>
                    <a:pt x="242" y="105"/>
                    <a:pt x="274" y="87"/>
                    <a:pt x="280" y="87"/>
                  </a:cubicBezTo>
                  <a:cubicBezTo>
                    <a:pt x="281" y="87"/>
                    <a:pt x="282" y="87"/>
                    <a:pt x="282" y="87"/>
                  </a:cubicBezTo>
                  <a:cubicBezTo>
                    <a:pt x="275" y="94"/>
                    <a:pt x="213" y="118"/>
                    <a:pt x="188" y="131"/>
                  </a:cubicBezTo>
                  <a:cubicBezTo>
                    <a:pt x="189" y="132"/>
                    <a:pt x="191" y="132"/>
                    <a:pt x="194" y="132"/>
                  </a:cubicBezTo>
                  <a:cubicBezTo>
                    <a:pt x="200" y="132"/>
                    <a:pt x="208" y="131"/>
                    <a:pt x="212" y="131"/>
                  </a:cubicBezTo>
                  <a:cubicBezTo>
                    <a:pt x="219" y="131"/>
                    <a:pt x="219" y="134"/>
                    <a:pt x="194" y="150"/>
                  </a:cubicBezTo>
                  <a:cubicBezTo>
                    <a:pt x="213" y="150"/>
                    <a:pt x="238" y="143"/>
                    <a:pt x="269" y="131"/>
                  </a:cubicBezTo>
                  <a:lnTo>
                    <a:pt x="269" y="131"/>
                  </a:lnTo>
                  <a:cubicBezTo>
                    <a:pt x="269" y="135"/>
                    <a:pt x="233" y="150"/>
                    <a:pt x="225" y="153"/>
                  </a:cubicBezTo>
                  <a:lnTo>
                    <a:pt x="225" y="153"/>
                  </a:lnTo>
                  <a:cubicBezTo>
                    <a:pt x="227" y="152"/>
                    <a:pt x="229" y="151"/>
                    <a:pt x="232" y="150"/>
                  </a:cubicBezTo>
                  <a:lnTo>
                    <a:pt x="232" y="150"/>
                  </a:lnTo>
                  <a:cubicBezTo>
                    <a:pt x="226" y="152"/>
                    <a:pt x="223" y="153"/>
                    <a:pt x="224" y="153"/>
                  </a:cubicBezTo>
                  <a:cubicBezTo>
                    <a:pt x="224" y="153"/>
                    <a:pt x="224" y="153"/>
                    <a:pt x="225" y="153"/>
                  </a:cubicBezTo>
                  <a:lnTo>
                    <a:pt x="225" y="153"/>
                  </a:lnTo>
                  <a:cubicBezTo>
                    <a:pt x="182" y="172"/>
                    <a:pt x="139" y="194"/>
                    <a:pt x="112" y="203"/>
                  </a:cubicBezTo>
                  <a:lnTo>
                    <a:pt x="112" y="203"/>
                  </a:lnTo>
                  <a:cubicBezTo>
                    <a:pt x="113" y="202"/>
                    <a:pt x="114" y="201"/>
                    <a:pt x="112" y="201"/>
                  </a:cubicBezTo>
                  <a:cubicBezTo>
                    <a:pt x="110" y="201"/>
                    <a:pt x="105" y="202"/>
                    <a:pt x="95" y="206"/>
                  </a:cubicBezTo>
                  <a:cubicBezTo>
                    <a:pt x="99" y="206"/>
                    <a:pt x="105" y="205"/>
                    <a:pt x="112" y="203"/>
                  </a:cubicBezTo>
                  <a:lnTo>
                    <a:pt x="112" y="203"/>
                  </a:lnTo>
                  <a:cubicBezTo>
                    <a:pt x="109" y="205"/>
                    <a:pt x="100" y="210"/>
                    <a:pt x="94" y="213"/>
                  </a:cubicBezTo>
                  <a:lnTo>
                    <a:pt x="94" y="213"/>
                  </a:lnTo>
                  <a:cubicBezTo>
                    <a:pt x="94" y="213"/>
                    <a:pt x="94" y="212"/>
                    <a:pt x="95" y="212"/>
                  </a:cubicBezTo>
                  <a:lnTo>
                    <a:pt x="95" y="212"/>
                  </a:lnTo>
                  <a:cubicBezTo>
                    <a:pt x="88" y="215"/>
                    <a:pt x="85" y="217"/>
                    <a:pt x="86" y="217"/>
                  </a:cubicBezTo>
                  <a:cubicBezTo>
                    <a:pt x="86" y="217"/>
                    <a:pt x="89" y="215"/>
                    <a:pt x="94" y="213"/>
                  </a:cubicBezTo>
                  <a:lnTo>
                    <a:pt x="94" y="213"/>
                  </a:lnTo>
                  <a:cubicBezTo>
                    <a:pt x="81" y="225"/>
                    <a:pt x="57" y="231"/>
                    <a:pt x="51" y="237"/>
                  </a:cubicBezTo>
                  <a:cubicBezTo>
                    <a:pt x="82" y="224"/>
                    <a:pt x="132" y="199"/>
                    <a:pt x="144" y="193"/>
                  </a:cubicBezTo>
                  <a:cubicBezTo>
                    <a:pt x="173" y="178"/>
                    <a:pt x="174" y="178"/>
                    <a:pt x="177" y="178"/>
                  </a:cubicBezTo>
                  <a:cubicBezTo>
                    <a:pt x="180" y="178"/>
                    <a:pt x="185" y="178"/>
                    <a:pt x="219" y="162"/>
                  </a:cubicBezTo>
                  <a:lnTo>
                    <a:pt x="219" y="162"/>
                  </a:lnTo>
                  <a:cubicBezTo>
                    <a:pt x="207" y="174"/>
                    <a:pt x="207" y="181"/>
                    <a:pt x="219" y="181"/>
                  </a:cubicBezTo>
                  <a:cubicBezTo>
                    <a:pt x="213" y="181"/>
                    <a:pt x="176" y="199"/>
                    <a:pt x="151" y="212"/>
                  </a:cubicBezTo>
                  <a:cubicBezTo>
                    <a:pt x="179" y="200"/>
                    <a:pt x="199" y="193"/>
                    <a:pt x="208" y="193"/>
                  </a:cubicBezTo>
                  <a:cubicBezTo>
                    <a:pt x="214" y="193"/>
                    <a:pt x="215" y="195"/>
                    <a:pt x="213" y="199"/>
                  </a:cubicBezTo>
                  <a:cubicBezTo>
                    <a:pt x="250" y="181"/>
                    <a:pt x="250" y="181"/>
                    <a:pt x="294" y="162"/>
                  </a:cubicBezTo>
                  <a:cubicBezTo>
                    <a:pt x="300" y="162"/>
                    <a:pt x="319" y="156"/>
                    <a:pt x="319" y="156"/>
                  </a:cubicBezTo>
                  <a:lnTo>
                    <a:pt x="319" y="156"/>
                  </a:lnTo>
                  <a:cubicBezTo>
                    <a:pt x="275" y="174"/>
                    <a:pt x="207" y="206"/>
                    <a:pt x="207" y="206"/>
                  </a:cubicBezTo>
                  <a:cubicBezTo>
                    <a:pt x="183" y="217"/>
                    <a:pt x="176" y="219"/>
                    <a:pt x="175" y="219"/>
                  </a:cubicBezTo>
                  <a:cubicBezTo>
                    <a:pt x="174" y="219"/>
                    <a:pt x="177" y="217"/>
                    <a:pt x="176" y="217"/>
                  </a:cubicBezTo>
                  <a:lnTo>
                    <a:pt x="176" y="217"/>
                  </a:lnTo>
                  <a:cubicBezTo>
                    <a:pt x="175" y="217"/>
                    <a:pt x="172" y="218"/>
                    <a:pt x="161" y="223"/>
                  </a:cubicBezTo>
                  <a:lnTo>
                    <a:pt x="161" y="223"/>
                  </a:lnTo>
                  <a:cubicBezTo>
                    <a:pt x="169" y="221"/>
                    <a:pt x="174" y="220"/>
                    <a:pt x="176" y="220"/>
                  </a:cubicBezTo>
                  <a:cubicBezTo>
                    <a:pt x="185" y="220"/>
                    <a:pt x="113" y="249"/>
                    <a:pt x="113" y="249"/>
                  </a:cubicBezTo>
                  <a:cubicBezTo>
                    <a:pt x="107" y="255"/>
                    <a:pt x="101" y="255"/>
                    <a:pt x="95" y="255"/>
                  </a:cubicBezTo>
                  <a:cubicBezTo>
                    <a:pt x="90" y="259"/>
                    <a:pt x="89" y="260"/>
                    <a:pt x="91" y="260"/>
                  </a:cubicBezTo>
                  <a:cubicBezTo>
                    <a:pt x="94" y="260"/>
                    <a:pt x="109" y="254"/>
                    <a:pt x="113" y="254"/>
                  </a:cubicBezTo>
                  <a:cubicBezTo>
                    <a:pt x="114" y="254"/>
                    <a:pt x="114" y="255"/>
                    <a:pt x="113" y="255"/>
                  </a:cubicBezTo>
                  <a:cubicBezTo>
                    <a:pt x="86" y="269"/>
                    <a:pt x="78" y="273"/>
                    <a:pt x="76" y="273"/>
                  </a:cubicBezTo>
                  <a:cubicBezTo>
                    <a:pt x="74" y="273"/>
                    <a:pt x="80" y="269"/>
                    <a:pt x="76" y="269"/>
                  </a:cubicBezTo>
                  <a:cubicBezTo>
                    <a:pt x="74" y="269"/>
                    <a:pt x="69" y="270"/>
                    <a:pt x="57" y="274"/>
                  </a:cubicBezTo>
                  <a:lnTo>
                    <a:pt x="1" y="299"/>
                  </a:lnTo>
                  <a:cubicBezTo>
                    <a:pt x="1" y="300"/>
                    <a:pt x="1" y="300"/>
                    <a:pt x="1" y="300"/>
                  </a:cubicBezTo>
                  <a:cubicBezTo>
                    <a:pt x="6" y="300"/>
                    <a:pt x="43" y="284"/>
                    <a:pt x="48" y="284"/>
                  </a:cubicBezTo>
                  <a:cubicBezTo>
                    <a:pt x="49" y="284"/>
                    <a:pt x="48" y="285"/>
                    <a:pt x="45" y="287"/>
                  </a:cubicBezTo>
                  <a:lnTo>
                    <a:pt x="20" y="299"/>
                  </a:lnTo>
                  <a:lnTo>
                    <a:pt x="39" y="293"/>
                  </a:lnTo>
                  <a:cubicBezTo>
                    <a:pt x="70" y="280"/>
                    <a:pt x="113" y="262"/>
                    <a:pt x="107" y="262"/>
                  </a:cubicBezTo>
                  <a:cubicBezTo>
                    <a:pt x="132" y="251"/>
                    <a:pt x="142" y="248"/>
                    <a:pt x="144" y="248"/>
                  </a:cubicBezTo>
                  <a:cubicBezTo>
                    <a:pt x="149" y="248"/>
                    <a:pt x="124" y="262"/>
                    <a:pt x="132" y="262"/>
                  </a:cubicBezTo>
                  <a:cubicBezTo>
                    <a:pt x="154" y="252"/>
                    <a:pt x="154" y="252"/>
                    <a:pt x="153" y="252"/>
                  </a:cubicBezTo>
                  <a:cubicBezTo>
                    <a:pt x="152" y="252"/>
                    <a:pt x="151" y="252"/>
                    <a:pt x="169" y="243"/>
                  </a:cubicBezTo>
                  <a:cubicBezTo>
                    <a:pt x="213" y="224"/>
                    <a:pt x="213" y="224"/>
                    <a:pt x="219" y="224"/>
                  </a:cubicBezTo>
                  <a:cubicBezTo>
                    <a:pt x="225" y="231"/>
                    <a:pt x="176" y="249"/>
                    <a:pt x="144" y="262"/>
                  </a:cubicBezTo>
                  <a:cubicBezTo>
                    <a:pt x="142" y="262"/>
                    <a:pt x="139" y="262"/>
                    <a:pt x="139" y="261"/>
                  </a:cubicBezTo>
                  <a:lnTo>
                    <a:pt x="139" y="261"/>
                  </a:lnTo>
                  <a:cubicBezTo>
                    <a:pt x="102" y="274"/>
                    <a:pt x="65" y="294"/>
                    <a:pt x="39" y="299"/>
                  </a:cubicBezTo>
                  <a:cubicBezTo>
                    <a:pt x="32" y="303"/>
                    <a:pt x="30" y="304"/>
                    <a:pt x="32" y="304"/>
                  </a:cubicBezTo>
                  <a:cubicBezTo>
                    <a:pt x="36" y="304"/>
                    <a:pt x="70" y="290"/>
                    <a:pt x="80" y="290"/>
                  </a:cubicBezTo>
                  <a:cubicBezTo>
                    <a:pt x="81" y="290"/>
                    <a:pt x="81" y="290"/>
                    <a:pt x="82" y="290"/>
                  </a:cubicBezTo>
                  <a:lnTo>
                    <a:pt x="82" y="290"/>
                  </a:lnTo>
                  <a:cubicBezTo>
                    <a:pt x="94" y="284"/>
                    <a:pt x="126" y="272"/>
                    <a:pt x="138" y="268"/>
                  </a:cubicBezTo>
                  <a:cubicBezTo>
                    <a:pt x="164" y="259"/>
                    <a:pt x="174" y="255"/>
                    <a:pt x="175" y="255"/>
                  </a:cubicBezTo>
                  <a:lnTo>
                    <a:pt x="175" y="255"/>
                  </a:lnTo>
                  <a:cubicBezTo>
                    <a:pt x="179" y="255"/>
                    <a:pt x="68" y="299"/>
                    <a:pt x="74" y="299"/>
                  </a:cubicBezTo>
                  <a:cubicBezTo>
                    <a:pt x="74" y="299"/>
                    <a:pt x="75" y="299"/>
                    <a:pt x="76" y="299"/>
                  </a:cubicBezTo>
                  <a:cubicBezTo>
                    <a:pt x="151" y="268"/>
                    <a:pt x="188" y="268"/>
                    <a:pt x="269" y="231"/>
                  </a:cubicBezTo>
                  <a:cubicBezTo>
                    <a:pt x="278" y="226"/>
                    <a:pt x="290" y="222"/>
                    <a:pt x="294" y="222"/>
                  </a:cubicBezTo>
                  <a:cubicBezTo>
                    <a:pt x="296" y="222"/>
                    <a:pt x="296" y="223"/>
                    <a:pt x="294" y="224"/>
                  </a:cubicBezTo>
                  <a:cubicBezTo>
                    <a:pt x="238" y="243"/>
                    <a:pt x="250" y="243"/>
                    <a:pt x="201" y="262"/>
                  </a:cubicBezTo>
                  <a:lnTo>
                    <a:pt x="138" y="287"/>
                  </a:lnTo>
                  <a:cubicBezTo>
                    <a:pt x="107" y="299"/>
                    <a:pt x="70" y="318"/>
                    <a:pt x="51" y="330"/>
                  </a:cubicBezTo>
                  <a:cubicBezTo>
                    <a:pt x="70" y="324"/>
                    <a:pt x="95" y="305"/>
                    <a:pt x="113" y="305"/>
                  </a:cubicBezTo>
                  <a:cubicBezTo>
                    <a:pt x="82" y="318"/>
                    <a:pt x="64" y="324"/>
                    <a:pt x="64" y="330"/>
                  </a:cubicBezTo>
                  <a:cubicBezTo>
                    <a:pt x="82" y="318"/>
                    <a:pt x="138" y="299"/>
                    <a:pt x="151" y="293"/>
                  </a:cubicBezTo>
                  <a:lnTo>
                    <a:pt x="151" y="293"/>
                  </a:lnTo>
                  <a:cubicBezTo>
                    <a:pt x="151" y="299"/>
                    <a:pt x="107" y="318"/>
                    <a:pt x="95" y="324"/>
                  </a:cubicBezTo>
                  <a:lnTo>
                    <a:pt x="58" y="333"/>
                  </a:lnTo>
                  <a:lnTo>
                    <a:pt x="58" y="333"/>
                  </a:lnTo>
                  <a:cubicBezTo>
                    <a:pt x="59" y="333"/>
                    <a:pt x="60" y="333"/>
                    <a:pt x="60" y="333"/>
                  </a:cubicBezTo>
                  <a:cubicBezTo>
                    <a:pt x="65" y="333"/>
                    <a:pt x="40" y="344"/>
                    <a:pt x="41" y="344"/>
                  </a:cubicBezTo>
                  <a:cubicBezTo>
                    <a:pt x="42" y="344"/>
                    <a:pt x="43" y="343"/>
                    <a:pt x="45" y="343"/>
                  </a:cubicBezTo>
                  <a:cubicBezTo>
                    <a:pt x="69" y="338"/>
                    <a:pt x="101" y="326"/>
                    <a:pt x="131" y="315"/>
                  </a:cubicBezTo>
                  <a:lnTo>
                    <a:pt x="131" y="315"/>
                  </a:lnTo>
                  <a:lnTo>
                    <a:pt x="107" y="324"/>
                  </a:lnTo>
                  <a:cubicBezTo>
                    <a:pt x="118" y="324"/>
                    <a:pt x="42" y="350"/>
                    <a:pt x="47" y="350"/>
                  </a:cubicBezTo>
                  <a:cubicBezTo>
                    <a:pt x="48" y="350"/>
                    <a:pt x="49" y="349"/>
                    <a:pt x="51" y="349"/>
                  </a:cubicBezTo>
                  <a:lnTo>
                    <a:pt x="88" y="336"/>
                  </a:lnTo>
                  <a:lnTo>
                    <a:pt x="88" y="336"/>
                  </a:lnTo>
                  <a:cubicBezTo>
                    <a:pt x="84" y="341"/>
                    <a:pt x="73" y="346"/>
                    <a:pt x="62" y="350"/>
                  </a:cubicBezTo>
                  <a:lnTo>
                    <a:pt x="62" y="350"/>
                  </a:lnTo>
                  <a:cubicBezTo>
                    <a:pt x="69" y="348"/>
                    <a:pt x="72" y="347"/>
                    <a:pt x="75" y="346"/>
                  </a:cubicBezTo>
                  <a:lnTo>
                    <a:pt x="75" y="346"/>
                  </a:lnTo>
                  <a:lnTo>
                    <a:pt x="57" y="355"/>
                  </a:lnTo>
                  <a:cubicBezTo>
                    <a:pt x="69" y="351"/>
                    <a:pt x="98" y="343"/>
                    <a:pt x="104" y="341"/>
                  </a:cubicBezTo>
                  <a:lnTo>
                    <a:pt x="104" y="341"/>
                  </a:lnTo>
                  <a:cubicBezTo>
                    <a:pt x="99" y="343"/>
                    <a:pt x="92" y="345"/>
                    <a:pt x="82" y="349"/>
                  </a:cubicBezTo>
                  <a:cubicBezTo>
                    <a:pt x="100" y="343"/>
                    <a:pt x="106" y="341"/>
                    <a:pt x="105" y="341"/>
                  </a:cubicBezTo>
                  <a:lnTo>
                    <a:pt x="105" y="341"/>
                  </a:lnTo>
                  <a:cubicBezTo>
                    <a:pt x="105" y="341"/>
                    <a:pt x="104" y="341"/>
                    <a:pt x="104" y="341"/>
                  </a:cubicBezTo>
                  <a:lnTo>
                    <a:pt x="104" y="341"/>
                  </a:lnTo>
                  <a:cubicBezTo>
                    <a:pt x="112" y="338"/>
                    <a:pt x="114" y="337"/>
                    <a:pt x="114" y="337"/>
                  </a:cubicBezTo>
                  <a:lnTo>
                    <a:pt x="114" y="337"/>
                  </a:lnTo>
                  <a:cubicBezTo>
                    <a:pt x="114" y="337"/>
                    <a:pt x="106" y="340"/>
                    <a:pt x="105" y="340"/>
                  </a:cubicBezTo>
                  <a:cubicBezTo>
                    <a:pt x="104" y="340"/>
                    <a:pt x="106" y="339"/>
                    <a:pt x="113" y="336"/>
                  </a:cubicBezTo>
                  <a:cubicBezTo>
                    <a:pt x="142" y="320"/>
                    <a:pt x="152" y="317"/>
                    <a:pt x="157" y="317"/>
                  </a:cubicBezTo>
                  <a:cubicBezTo>
                    <a:pt x="160" y="317"/>
                    <a:pt x="161" y="318"/>
                    <a:pt x="163" y="318"/>
                  </a:cubicBezTo>
                  <a:cubicBezTo>
                    <a:pt x="134" y="329"/>
                    <a:pt x="130" y="331"/>
                    <a:pt x="135" y="331"/>
                  </a:cubicBezTo>
                  <a:cubicBezTo>
                    <a:pt x="139" y="331"/>
                    <a:pt x="152" y="329"/>
                    <a:pt x="159" y="329"/>
                  </a:cubicBezTo>
                  <a:cubicBezTo>
                    <a:pt x="161" y="329"/>
                    <a:pt x="163" y="329"/>
                    <a:pt x="163" y="330"/>
                  </a:cubicBezTo>
                  <a:cubicBezTo>
                    <a:pt x="156" y="332"/>
                    <a:pt x="150" y="334"/>
                    <a:pt x="145" y="335"/>
                  </a:cubicBezTo>
                  <a:lnTo>
                    <a:pt x="145" y="335"/>
                  </a:lnTo>
                  <a:cubicBezTo>
                    <a:pt x="148" y="334"/>
                    <a:pt x="152" y="332"/>
                    <a:pt x="157" y="330"/>
                  </a:cubicBezTo>
                  <a:lnTo>
                    <a:pt x="157" y="330"/>
                  </a:lnTo>
                  <a:lnTo>
                    <a:pt x="144" y="336"/>
                  </a:lnTo>
                  <a:lnTo>
                    <a:pt x="144" y="336"/>
                  </a:lnTo>
                  <a:cubicBezTo>
                    <a:pt x="144" y="336"/>
                    <a:pt x="145" y="336"/>
                    <a:pt x="145" y="335"/>
                  </a:cubicBezTo>
                  <a:lnTo>
                    <a:pt x="145" y="335"/>
                  </a:lnTo>
                  <a:cubicBezTo>
                    <a:pt x="125" y="345"/>
                    <a:pt x="121" y="347"/>
                    <a:pt x="124" y="347"/>
                  </a:cubicBezTo>
                  <a:cubicBezTo>
                    <a:pt x="130" y="347"/>
                    <a:pt x="154" y="340"/>
                    <a:pt x="156" y="340"/>
                  </a:cubicBezTo>
                  <a:lnTo>
                    <a:pt x="156" y="340"/>
                  </a:lnTo>
                  <a:cubicBezTo>
                    <a:pt x="157" y="340"/>
                    <a:pt x="156" y="341"/>
                    <a:pt x="151" y="343"/>
                  </a:cubicBezTo>
                  <a:cubicBezTo>
                    <a:pt x="126" y="349"/>
                    <a:pt x="88" y="368"/>
                    <a:pt x="76" y="374"/>
                  </a:cubicBezTo>
                  <a:cubicBezTo>
                    <a:pt x="144" y="343"/>
                    <a:pt x="163" y="343"/>
                    <a:pt x="207" y="324"/>
                  </a:cubicBezTo>
                  <a:lnTo>
                    <a:pt x="207" y="324"/>
                  </a:lnTo>
                  <a:cubicBezTo>
                    <a:pt x="182" y="336"/>
                    <a:pt x="120" y="355"/>
                    <a:pt x="76" y="374"/>
                  </a:cubicBezTo>
                  <a:cubicBezTo>
                    <a:pt x="87" y="370"/>
                    <a:pt x="91" y="368"/>
                    <a:pt x="93" y="368"/>
                  </a:cubicBezTo>
                  <a:cubicBezTo>
                    <a:pt x="96" y="368"/>
                    <a:pt x="81" y="377"/>
                    <a:pt x="85" y="377"/>
                  </a:cubicBezTo>
                  <a:cubicBezTo>
                    <a:pt x="87" y="377"/>
                    <a:pt x="95" y="374"/>
                    <a:pt x="113" y="368"/>
                  </a:cubicBezTo>
                  <a:cubicBezTo>
                    <a:pt x="132" y="361"/>
                    <a:pt x="151" y="355"/>
                    <a:pt x="182" y="343"/>
                  </a:cubicBezTo>
                  <a:lnTo>
                    <a:pt x="182" y="343"/>
                  </a:lnTo>
                  <a:cubicBezTo>
                    <a:pt x="176" y="348"/>
                    <a:pt x="155" y="354"/>
                    <a:pt x="137" y="364"/>
                  </a:cubicBezTo>
                  <a:lnTo>
                    <a:pt x="137" y="364"/>
                  </a:lnTo>
                  <a:cubicBezTo>
                    <a:pt x="153" y="356"/>
                    <a:pt x="196" y="342"/>
                    <a:pt x="207" y="336"/>
                  </a:cubicBezTo>
                  <a:lnTo>
                    <a:pt x="207" y="336"/>
                  </a:lnTo>
                  <a:cubicBezTo>
                    <a:pt x="205" y="337"/>
                    <a:pt x="205" y="338"/>
                    <a:pt x="206" y="338"/>
                  </a:cubicBezTo>
                  <a:cubicBezTo>
                    <a:pt x="210" y="338"/>
                    <a:pt x="226" y="334"/>
                    <a:pt x="232" y="334"/>
                  </a:cubicBezTo>
                  <a:cubicBezTo>
                    <a:pt x="234" y="334"/>
                    <a:pt x="234" y="334"/>
                    <a:pt x="234" y="335"/>
                  </a:cubicBezTo>
                  <a:lnTo>
                    <a:pt x="234" y="335"/>
                  </a:lnTo>
                  <a:cubicBezTo>
                    <a:pt x="259" y="326"/>
                    <a:pt x="282" y="318"/>
                    <a:pt x="288" y="318"/>
                  </a:cubicBezTo>
                  <a:cubicBezTo>
                    <a:pt x="313" y="312"/>
                    <a:pt x="381" y="280"/>
                    <a:pt x="412" y="274"/>
                  </a:cubicBezTo>
                  <a:lnTo>
                    <a:pt x="412" y="274"/>
                  </a:lnTo>
                  <a:cubicBezTo>
                    <a:pt x="394" y="287"/>
                    <a:pt x="381" y="280"/>
                    <a:pt x="331" y="305"/>
                  </a:cubicBezTo>
                  <a:lnTo>
                    <a:pt x="338" y="305"/>
                  </a:lnTo>
                  <a:cubicBezTo>
                    <a:pt x="269" y="336"/>
                    <a:pt x="219" y="343"/>
                    <a:pt x="163" y="368"/>
                  </a:cubicBezTo>
                  <a:lnTo>
                    <a:pt x="188" y="361"/>
                  </a:lnTo>
                  <a:lnTo>
                    <a:pt x="188" y="361"/>
                  </a:lnTo>
                  <a:cubicBezTo>
                    <a:pt x="169" y="368"/>
                    <a:pt x="132" y="380"/>
                    <a:pt x="107" y="386"/>
                  </a:cubicBezTo>
                  <a:cubicBezTo>
                    <a:pt x="122" y="383"/>
                    <a:pt x="130" y="382"/>
                    <a:pt x="135" y="382"/>
                  </a:cubicBezTo>
                  <a:cubicBezTo>
                    <a:pt x="144" y="382"/>
                    <a:pt x="135" y="388"/>
                    <a:pt x="136" y="388"/>
                  </a:cubicBezTo>
                  <a:cubicBezTo>
                    <a:pt x="136" y="388"/>
                    <a:pt x="136" y="387"/>
                    <a:pt x="138" y="386"/>
                  </a:cubicBezTo>
                  <a:cubicBezTo>
                    <a:pt x="157" y="380"/>
                    <a:pt x="154" y="380"/>
                    <a:pt x="150" y="380"/>
                  </a:cubicBezTo>
                  <a:cubicBezTo>
                    <a:pt x="146" y="380"/>
                    <a:pt x="141" y="380"/>
                    <a:pt x="157" y="374"/>
                  </a:cubicBezTo>
                  <a:cubicBezTo>
                    <a:pt x="167" y="374"/>
                    <a:pt x="213" y="358"/>
                    <a:pt x="218" y="358"/>
                  </a:cubicBezTo>
                  <a:cubicBezTo>
                    <a:pt x="219" y="358"/>
                    <a:pt x="218" y="359"/>
                    <a:pt x="213" y="361"/>
                  </a:cubicBezTo>
                  <a:cubicBezTo>
                    <a:pt x="182" y="374"/>
                    <a:pt x="157" y="386"/>
                    <a:pt x="132" y="393"/>
                  </a:cubicBezTo>
                  <a:cubicBezTo>
                    <a:pt x="129" y="395"/>
                    <a:pt x="128" y="396"/>
                    <a:pt x="129" y="396"/>
                  </a:cubicBezTo>
                  <a:cubicBezTo>
                    <a:pt x="133" y="396"/>
                    <a:pt x="162" y="383"/>
                    <a:pt x="166" y="383"/>
                  </a:cubicBezTo>
                  <a:cubicBezTo>
                    <a:pt x="167" y="383"/>
                    <a:pt x="166" y="384"/>
                    <a:pt x="163" y="386"/>
                  </a:cubicBezTo>
                  <a:lnTo>
                    <a:pt x="138" y="399"/>
                  </a:lnTo>
                  <a:cubicBezTo>
                    <a:pt x="135" y="405"/>
                    <a:pt x="135" y="410"/>
                    <a:pt x="150" y="410"/>
                  </a:cubicBezTo>
                  <a:cubicBezTo>
                    <a:pt x="165" y="410"/>
                    <a:pt x="194" y="405"/>
                    <a:pt x="250" y="393"/>
                  </a:cubicBezTo>
                  <a:lnTo>
                    <a:pt x="250" y="393"/>
                  </a:lnTo>
                  <a:cubicBezTo>
                    <a:pt x="207" y="411"/>
                    <a:pt x="201" y="411"/>
                    <a:pt x="176" y="430"/>
                  </a:cubicBezTo>
                  <a:cubicBezTo>
                    <a:pt x="188" y="424"/>
                    <a:pt x="219" y="411"/>
                    <a:pt x="225" y="411"/>
                  </a:cubicBezTo>
                  <a:lnTo>
                    <a:pt x="225" y="411"/>
                  </a:lnTo>
                  <a:lnTo>
                    <a:pt x="176" y="430"/>
                  </a:lnTo>
                  <a:cubicBezTo>
                    <a:pt x="168" y="436"/>
                    <a:pt x="167" y="438"/>
                    <a:pt x="170" y="438"/>
                  </a:cubicBezTo>
                  <a:cubicBezTo>
                    <a:pt x="177" y="438"/>
                    <a:pt x="204" y="428"/>
                    <a:pt x="225" y="424"/>
                  </a:cubicBezTo>
                  <a:lnTo>
                    <a:pt x="225" y="424"/>
                  </a:lnTo>
                  <a:cubicBezTo>
                    <a:pt x="213" y="430"/>
                    <a:pt x="201" y="436"/>
                    <a:pt x="188" y="436"/>
                  </a:cubicBezTo>
                  <a:cubicBezTo>
                    <a:pt x="180" y="441"/>
                    <a:pt x="178" y="443"/>
                    <a:pt x="181" y="443"/>
                  </a:cubicBezTo>
                  <a:cubicBezTo>
                    <a:pt x="187" y="443"/>
                    <a:pt x="223" y="430"/>
                    <a:pt x="232" y="430"/>
                  </a:cubicBezTo>
                  <a:cubicBezTo>
                    <a:pt x="235" y="429"/>
                    <a:pt x="238" y="428"/>
                    <a:pt x="239" y="428"/>
                  </a:cubicBezTo>
                  <a:cubicBezTo>
                    <a:pt x="245" y="428"/>
                    <a:pt x="238" y="436"/>
                    <a:pt x="208" y="448"/>
                  </a:cubicBezTo>
                  <a:lnTo>
                    <a:pt x="208" y="448"/>
                  </a:lnTo>
                  <a:cubicBezTo>
                    <a:pt x="211" y="445"/>
                    <a:pt x="215" y="443"/>
                    <a:pt x="219" y="440"/>
                  </a:cubicBezTo>
                  <a:lnTo>
                    <a:pt x="219" y="440"/>
                  </a:lnTo>
                  <a:cubicBezTo>
                    <a:pt x="204" y="449"/>
                    <a:pt x="194" y="449"/>
                    <a:pt x="188" y="455"/>
                  </a:cubicBezTo>
                  <a:cubicBezTo>
                    <a:pt x="196" y="452"/>
                    <a:pt x="202" y="450"/>
                    <a:pt x="208" y="448"/>
                  </a:cubicBezTo>
                  <a:lnTo>
                    <a:pt x="208" y="448"/>
                  </a:lnTo>
                  <a:cubicBezTo>
                    <a:pt x="195" y="457"/>
                    <a:pt x="199" y="461"/>
                    <a:pt x="213" y="461"/>
                  </a:cubicBezTo>
                  <a:cubicBezTo>
                    <a:pt x="220" y="457"/>
                    <a:pt x="229" y="454"/>
                    <a:pt x="243" y="449"/>
                  </a:cubicBezTo>
                  <a:lnTo>
                    <a:pt x="243" y="449"/>
                  </a:lnTo>
                  <a:cubicBezTo>
                    <a:pt x="170" y="486"/>
                    <a:pt x="232" y="474"/>
                    <a:pt x="219" y="486"/>
                  </a:cubicBezTo>
                  <a:cubicBezTo>
                    <a:pt x="230" y="480"/>
                    <a:pt x="242" y="480"/>
                    <a:pt x="253" y="475"/>
                  </a:cubicBezTo>
                  <a:lnTo>
                    <a:pt x="253" y="475"/>
                  </a:lnTo>
                  <a:cubicBezTo>
                    <a:pt x="204" y="498"/>
                    <a:pt x="262" y="486"/>
                    <a:pt x="238" y="498"/>
                  </a:cubicBezTo>
                  <a:cubicBezTo>
                    <a:pt x="263" y="486"/>
                    <a:pt x="338" y="467"/>
                    <a:pt x="338" y="467"/>
                  </a:cubicBezTo>
                  <a:cubicBezTo>
                    <a:pt x="345" y="466"/>
                    <a:pt x="348" y="465"/>
                    <a:pt x="349" y="465"/>
                  </a:cubicBezTo>
                  <a:cubicBezTo>
                    <a:pt x="356" y="465"/>
                    <a:pt x="265" y="494"/>
                    <a:pt x="238" y="505"/>
                  </a:cubicBezTo>
                  <a:cubicBezTo>
                    <a:pt x="246" y="503"/>
                    <a:pt x="252" y="502"/>
                    <a:pt x="257" y="502"/>
                  </a:cubicBezTo>
                  <a:cubicBezTo>
                    <a:pt x="262" y="502"/>
                    <a:pt x="266" y="503"/>
                    <a:pt x="267" y="504"/>
                  </a:cubicBezTo>
                  <a:lnTo>
                    <a:pt x="267" y="504"/>
                  </a:lnTo>
                  <a:cubicBezTo>
                    <a:pt x="278" y="501"/>
                    <a:pt x="287" y="500"/>
                    <a:pt x="291" y="500"/>
                  </a:cubicBezTo>
                  <a:cubicBezTo>
                    <a:pt x="296" y="500"/>
                    <a:pt x="294" y="502"/>
                    <a:pt x="282" y="505"/>
                  </a:cubicBezTo>
                  <a:lnTo>
                    <a:pt x="275" y="505"/>
                  </a:lnTo>
                  <a:cubicBezTo>
                    <a:pt x="275" y="511"/>
                    <a:pt x="244" y="523"/>
                    <a:pt x="250" y="523"/>
                  </a:cubicBezTo>
                  <a:cubicBezTo>
                    <a:pt x="272" y="517"/>
                    <a:pt x="277" y="517"/>
                    <a:pt x="281" y="517"/>
                  </a:cubicBezTo>
                  <a:cubicBezTo>
                    <a:pt x="283" y="517"/>
                    <a:pt x="285" y="517"/>
                    <a:pt x="290" y="516"/>
                  </a:cubicBezTo>
                  <a:lnTo>
                    <a:pt x="290" y="516"/>
                  </a:lnTo>
                  <a:cubicBezTo>
                    <a:pt x="290" y="516"/>
                    <a:pt x="289" y="517"/>
                    <a:pt x="288" y="517"/>
                  </a:cubicBezTo>
                  <a:lnTo>
                    <a:pt x="331" y="505"/>
                  </a:lnTo>
                  <a:lnTo>
                    <a:pt x="312" y="514"/>
                  </a:lnTo>
                  <a:lnTo>
                    <a:pt x="312" y="514"/>
                  </a:lnTo>
                  <a:cubicBezTo>
                    <a:pt x="317" y="513"/>
                    <a:pt x="321" y="512"/>
                    <a:pt x="325" y="511"/>
                  </a:cubicBezTo>
                  <a:cubicBezTo>
                    <a:pt x="330" y="510"/>
                    <a:pt x="332" y="509"/>
                    <a:pt x="333" y="509"/>
                  </a:cubicBezTo>
                  <a:cubicBezTo>
                    <a:pt x="336" y="509"/>
                    <a:pt x="315" y="516"/>
                    <a:pt x="299" y="522"/>
                  </a:cubicBezTo>
                  <a:lnTo>
                    <a:pt x="299" y="522"/>
                  </a:lnTo>
                  <a:cubicBezTo>
                    <a:pt x="300" y="522"/>
                    <a:pt x="300" y="522"/>
                    <a:pt x="300" y="522"/>
                  </a:cubicBezTo>
                  <a:cubicBezTo>
                    <a:pt x="301" y="522"/>
                    <a:pt x="302" y="522"/>
                    <a:pt x="300" y="523"/>
                  </a:cubicBezTo>
                  <a:cubicBezTo>
                    <a:pt x="300" y="523"/>
                    <a:pt x="300" y="523"/>
                    <a:pt x="300" y="523"/>
                  </a:cubicBezTo>
                  <a:lnTo>
                    <a:pt x="300" y="523"/>
                  </a:lnTo>
                  <a:cubicBezTo>
                    <a:pt x="269" y="530"/>
                    <a:pt x="288" y="530"/>
                    <a:pt x="263" y="536"/>
                  </a:cubicBezTo>
                  <a:lnTo>
                    <a:pt x="263" y="536"/>
                  </a:lnTo>
                  <a:cubicBezTo>
                    <a:pt x="267" y="535"/>
                    <a:pt x="293" y="528"/>
                    <a:pt x="301" y="525"/>
                  </a:cubicBezTo>
                  <a:lnTo>
                    <a:pt x="301" y="525"/>
                  </a:lnTo>
                  <a:cubicBezTo>
                    <a:pt x="302" y="530"/>
                    <a:pt x="309" y="531"/>
                    <a:pt x="269" y="542"/>
                  </a:cubicBezTo>
                  <a:cubicBezTo>
                    <a:pt x="294" y="536"/>
                    <a:pt x="288" y="536"/>
                    <a:pt x="306" y="536"/>
                  </a:cubicBezTo>
                  <a:cubicBezTo>
                    <a:pt x="313" y="530"/>
                    <a:pt x="325" y="523"/>
                    <a:pt x="350" y="517"/>
                  </a:cubicBezTo>
                  <a:cubicBezTo>
                    <a:pt x="356" y="517"/>
                    <a:pt x="369" y="517"/>
                    <a:pt x="350" y="523"/>
                  </a:cubicBezTo>
                  <a:lnTo>
                    <a:pt x="344" y="523"/>
                  </a:lnTo>
                  <a:cubicBezTo>
                    <a:pt x="347" y="523"/>
                    <a:pt x="345" y="525"/>
                    <a:pt x="349" y="525"/>
                  </a:cubicBezTo>
                  <a:cubicBezTo>
                    <a:pt x="352" y="525"/>
                    <a:pt x="359" y="523"/>
                    <a:pt x="381" y="517"/>
                  </a:cubicBezTo>
                  <a:lnTo>
                    <a:pt x="381" y="517"/>
                  </a:lnTo>
                  <a:lnTo>
                    <a:pt x="345" y="529"/>
                  </a:lnTo>
                  <a:lnTo>
                    <a:pt x="345" y="529"/>
                  </a:lnTo>
                  <a:cubicBezTo>
                    <a:pt x="349" y="528"/>
                    <a:pt x="351" y="528"/>
                    <a:pt x="353" y="528"/>
                  </a:cubicBezTo>
                  <a:cubicBezTo>
                    <a:pt x="358" y="528"/>
                    <a:pt x="359" y="530"/>
                    <a:pt x="363" y="530"/>
                  </a:cubicBezTo>
                  <a:cubicBezTo>
                    <a:pt x="319" y="542"/>
                    <a:pt x="269" y="555"/>
                    <a:pt x="263" y="561"/>
                  </a:cubicBezTo>
                  <a:lnTo>
                    <a:pt x="306" y="555"/>
                  </a:lnTo>
                  <a:cubicBezTo>
                    <a:pt x="313" y="555"/>
                    <a:pt x="300" y="555"/>
                    <a:pt x="275" y="567"/>
                  </a:cubicBezTo>
                  <a:cubicBezTo>
                    <a:pt x="273" y="569"/>
                    <a:pt x="273" y="569"/>
                    <a:pt x="275" y="569"/>
                  </a:cubicBezTo>
                  <a:cubicBezTo>
                    <a:pt x="288" y="569"/>
                    <a:pt x="366" y="546"/>
                    <a:pt x="369" y="546"/>
                  </a:cubicBezTo>
                  <a:lnTo>
                    <a:pt x="369" y="546"/>
                  </a:lnTo>
                  <a:cubicBezTo>
                    <a:pt x="369" y="546"/>
                    <a:pt x="367" y="547"/>
                    <a:pt x="363" y="548"/>
                  </a:cubicBezTo>
                  <a:cubicBezTo>
                    <a:pt x="313" y="567"/>
                    <a:pt x="306" y="567"/>
                    <a:pt x="294" y="573"/>
                  </a:cubicBezTo>
                  <a:cubicBezTo>
                    <a:pt x="300" y="573"/>
                    <a:pt x="318" y="567"/>
                    <a:pt x="319" y="567"/>
                  </a:cubicBezTo>
                  <a:lnTo>
                    <a:pt x="319" y="567"/>
                  </a:lnTo>
                  <a:cubicBezTo>
                    <a:pt x="309" y="570"/>
                    <a:pt x="306" y="571"/>
                    <a:pt x="307" y="571"/>
                  </a:cubicBezTo>
                  <a:cubicBezTo>
                    <a:pt x="308" y="571"/>
                    <a:pt x="327" y="566"/>
                    <a:pt x="325" y="566"/>
                  </a:cubicBezTo>
                  <a:lnTo>
                    <a:pt x="325" y="566"/>
                  </a:lnTo>
                  <a:cubicBezTo>
                    <a:pt x="324" y="566"/>
                    <a:pt x="323" y="566"/>
                    <a:pt x="319" y="567"/>
                  </a:cubicBezTo>
                  <a:cubicBezTo>
                    <a:pt x="335" y="561"/>
                    <a:pt x="339" y="559"/>
                    <a:pt x="342" y="559"/>
                  </a:cubicBezTo>
                  <a:cubicBezTo>
                    <a:pt x="344" y="559"/>
                    <a:pt x="344" y="561"/>
                    <a:pt x="350" y="561"/>
                  </a:cubicBezTo>
                  <a:cubicBezTo>
                    <a:pt x="238" y="598"/>
                    <a:pt x="325" y="579"/>
                    <a:pt x="275" y="604"/>
                  </a:cubicBezTo>
                  <a:cubicBezTo>
                    <a:pt x="297" y="598"/>
                    <a:pt x="306" y="596"/>
                    <a:pt x="309" y="596"/>
                  </a:cubicBezTo>
                  <a:cubicBezTo>
                    <a:pt x="314" y="596"/>
                    <a:pt x="308" y="599"/>
                    <a:pt x="312" y="599"/>
                  </a:cubicBezTo>
                  <a:cubicBezTo>
                    <a:pt x="313" y="599"/>
                    <a:pt x="315" y="599"/>
                    <a:pt x="319" y="598"/>
                  </a:cubicBezTo>
                  <a:lnTo>
                    <a:pt x="319" y="598"/>
                  </a:lnTo>
                  <a:cubicBezTo>
                    <a:pt x="295" y="605"/>
                    <a:pt x="291" y="607"/>
                    <a:pt x="294" y="607"/>
                  </a:cubicBezTo>
                  <a:cubicBezTo>
                    <a:pt x="296" y="607"/>
                    <a:pt x="302" y="606"/>
                    <a:pt x="304" y="606"/>
                  </a:cubicBezTo>
                  <a:cubicBezTo>
                    <a:pt x="306" y="606"/>
                    <a:pt x="305" y="607"/>
                    <a:pt x="294" y="611"/>
                  </a:cubicBezTo>
                  <a:lnTo>
                    <a:pt x="356" y="592"/>
                  </a:lnTo>
                  <a:lnTo>
                    <a:pt x="356" y="592"/>
                  </a:lnTo>
                  <a:cubicBezTo>
                    <a:pt x="350" y="594"/>
                    <a:pt x="349" y="595"/>
                    <a:pt x="351" y="595"/>
                  </a:cubicBezTo>
                  <a:cubicBezTo>
                    <a:pt x="357" y="595"/>
                    <a:pt x="392" y="588"/>
                    <a:pt x="401" y="588"/>
                  </a:cubicBezTo>
                  <a:cubicBezTo>
                    <a:pt x="407" y="588"/>
                    <a:pt x="404" y="591"/>
                    <a:pt x="381" y="598"/>
                  </a:cubicBezTo>
                  <a:cubicBezTo>
                    <a:pt x="363" y="604"/>
                    <a:pt x="331" y="611"/>
                    <a:pt x="325" y="611"/>
                  </a:cubicBezTo>
                  <a:cubicBezTo>
                    <a:pt x="300" y="619"/>
                    <a:pt x="298" y="621"/>
                    <a:pt x="304" y="621"/>
                  </a:cubicBezTo>
                  <a:cubicBezTo>
                    <a:pt x="309" y="621"/>
                    <a:pt x="322" y="619"/>
                    <a:pt x="328" y="619"/>
                  </a:cubicBezTo>
                  <a:cubicBezTo>
                    <a:pt x="333" y="619"/>
                    <a:pt x="331" y="621"/>
                    <a:pt x="306" y="629"/>
                  </a:cubicBezTo>
                  <a:cubicBezTo>
                    <a:pt x="331" y="623"/>
                    <a:pt x="375" y="611"/>
                    <a:pt x="400" y="604"/>
                  </a:cubicBezTo>
                  <a:lnTo>
                    <a:pt x="400" y="604"/>
                  </a:lnTo>
                  <a:cubicBezTo>
                    <a:pt x="369" y="617"/>
                    <a:pt x="338" y="629"/>
                    <a:pt x="325" y="629"/>
                  </a:cubicBezTo>
                  <a:cubicBezTo>
                    <a:pt x="331" y="629"/>
                    <a:pt x="341" y="628"/>
                    <a:pt x="345" y="628"/>
                  </a:cubicBezTo>
                  <a:cubicBezTo>
                    <a:pt x="350" y="628"/>
                    <a:pt x="350" y="629"/>
                    <a:pt x="338" y="635"/>
                  </a:cubicBezTo>
                  <a:cubicBezTo>
                    <a:pt x="319" y="635"/>
                    <a:pt x="319" y="635"/>
                    <a:pt x="313" y="642"/>
                  </a:cubicBezTo>
                  <a:cubicBezTo>
                    <a:pt x="306" y="644"/>
                    <a:pt x="306" y="644"/>
                    <a:pt x="309" y="644"/>
                  </a:cubicBezTo>
                  <a:cubicBezTo>
                    <a:pt x="314" y="644"/>
                    <a:pt x="333" y="642"/>
                    <a:pt x="350" y="642"/>
                  </a:cubicBezTo>
                  <a:cubicBezTo>
                    <a:pt x="300" y="654"/>
                    <a:pt x="325" y="654"/>
                    <a:pt x="300" y="667"/>
                  </a:cubicBezTo>
                  <a:cubicBezTo>
                    <a:pt x="314" y="664"/>
                    <a:pt x="320" y="663"/>
                    <a:pt x="323" y="663"/>
                  </a:cubicBezTo>
                  <a:cubicBezTo>
                    <a:pt x="329" y="663"/>
                    <a:pt x="316" y="668"/>
                    <a:pt x="320" y="668"/>
                  </a:cubicBezTo>
                  <a:cubicBezTo>
                    <a:pt x="322" y="668"/>
                    <a:pt x="325" y="667"/>
                    <a:pt x="332" y="666"/>
                  </a:cubicBezTo>
                  <a:lnTo>
                    <a:pt x="332" y="666"/>
                  </a:lnTo>
                  <a:cubicBezTo>
                    <a:pt x="332" y="666"/>
                    <a:pt x="332" y="666"/>
                    <a:pt x="331" y="667"/>
                  </a:cubicBezTo>
                  <a:cubicBezTo>
                    <a:pt x="356" y="660"/>
                    <a:pt x="406" y="648"/>
                    <a:pt x="412" y="648"/>
                  </a:cubicBezTo>
                  <a:lnTo>
                    <a:pt x="412" y="648"/>
                  </a:lnTo>
                  <a:lnTo>
                    <a:pt x="363" y="660"/>
                  </a:lnTo>
                  <a:cubicBezTo>
                    <a:pt x="322" y="671"/>
                    <a:pt x="325" y="674"/>
                    <a:pt x="327" y="675"/>
                  </a:cubicBezTo>
                  <a:lnTo>
                    <a:pt x="327" y="675"/>
                  </a:lnTo>
                  <a:cubicBezTo>
                    <a:pt x="332" y="674"/>
                    <a:pt x="333" y="673"/>
                    <a:pt x="334" y="673"/>
                  </a:cubicBezTo>
                  <a:lnTo>
                    <a:pt x="334" y="673"/>
                  </a:lnTo>
                  <a:cubicBezTo>
                    <a:pt x="335" y="673"/>
                    <a:pt x="333" y="675"/>
                    <a:pt x="338" y="675"/>
                  </a:cubicBezTo>
                  <a:cubicBezTo>
                    <a:pt x="341" y="675"/>
                    <a:pt x="346" y="674"/>
                    <a:pt x="356" y="673"/>
                  </a:cubicBezTo>
                  <a:lnTo>
                    <a:pt x="375" y="667"/>
                  </a:lnTo>
                  <a:cubicBezTo>
                    <a:pt x="383" y="667"/>
                    <a:pt x="392" y="664"/>
                    <a:pt x="398" y="664"/>
                  </a:cubicBezTo>
                  <a:cubicBezTo>
                    <a:pt x="401" y="664"/>
                    <a:pt x="404" y="665"/>
                    <a:pt x="406" y="667"/>
                  </a:cubicBezTo>
                  <a:cubicBezTo>
                    <a:pt x="412" y="667"/>
                    <a:pt x="344" y="679"/>
                    <a:pt x="350" y="679"/>
                  </a:cubicBezTo>
                  <a:cubicBezTo>
                    <a:pt x="331" y="685"/>
                    <a:pt x="335" y="687"/>
                    <a:pt x="342" y="687"/>
                  </a:cubicBezTo>
                  <a:cubicBezTo>
                    <a:pt x="350" y="687"/>
                    <a:pt x="363" y="685"/>
                    <a:pt x="363" y="685"/>
                  </a:cubicBezTo>
                  <a:lnTo>
                    <a:pt x="363" y="685"/>
                  </a:lnTo>
                  <a:cubicBezTo>
                    <a:pt x="347" y="689"/>
                    <a:pt x="343" y="690"/>
                    <a:pt x="346" y="690"/>
                  </a:cubicBezTo>
                  <a:cubicBezTo>
                    <a:pt x="347" y="690"/>
                    <a:pt x="350" y="689"/>
                    <a:pt x="354" y="689"/>
                  </a:cubicBezTo>
                  <a:lnTo>
                    <a:pt x="354" y="689"/>
                  </a:lnTo>
                  <a:cubicBezTo>
                    <a:pt x="347" y="692"/>
                    <a:pt x="356" y="693"/>
                    <a:pt x="338" y="698"/>
                  </a:cubicBezTo>
                  <a:lnTo>
                    <a:pt x="300" y="704"/>
                  </a:lnTo>
                  <a:cubicBezTo>
                    <a:pt x="298" y="706"/>
                    <a:pt x="301" y="707"/>
                    <a:pt x="307" y="707"/>
                  </a:cubicBezTo>
                  <a:cubicBezTo>
                    <a:pt x="321" y="707"/>
                    <a:pt x="349" y="702"/>
                    <a:pt x="363" y="698"/>
                  </a:cubicBezTo>
                  <a:lnTo>
                    <a:pt x="363" y="698"/>
                  </a:lnTo>
                  <a:cubicBezTo>
                    <a:pt x="339" y="710"/>
                    <a:pt x="348" y="714"/>
                    <a:pt x="364" y="714"/>
                  </a:cubicBezTo>
                  <a:cubicBezTo>
                    <a:pt x="367" y="714"/>
                    <a:pt x="371" y="714"/>
                    <a:pt x="375" y="713"/>
                  </a:cubicBezTo>
                  <a:lnTo>
                    <a:pt x="375" y="713"/>
                  </a:lnTo>
                  <a:cubicBezTo>
                    <a:pt x="369" y="715"/>
                    <a:pt x="366" y="716"/>
                    <a:pt x="375" y="716"/>
                  </a:cubicBezTo>
                  <a:cubicBezTo>
                    <a:pt x="383" y="716"/>
                    <a:pt x="400" y="714"/>
                    <a:pt x="403" y="714"/>
                  </a:cubicBezTo>
                  <a:cubicBezTo>
                    <a:pt x="404" y="714"/>
                    <a:pt x="402" y="714"/>
                    <a:pt x="394" y="716"/>
                  </a:cubicBezTo>
                  <a:cubicBezTo>
                    <a:pt x="397" y="715"/>
                    <a:pt x="399" y="715"/>
                    <a:pt x="398" y="715"/>
                  </a:cubicBezTo>
                  <a:lnTo>
                    <a:pt x="398" y="715"/>
                  </a:lnTo>
                  <a:cubicBezTo>
                    <a:pt x="397" y="715"/>
                    <a:pt x="371" y="723"/>
                    <a:pt x="364" y="728"/>
                  </a:cubicBezTo>
                  <a:lnTo>
                    <a:pt x="364" y="728"/>
                  </a:lnTo>
                  <a:cubicBezTo>
                    <a:pt x="369" y="726"/>
                    <a:pt x="384" y="722"/>
                    <a:pt x="394" y="719"/>
                  </a:cubicBezTo>
                  <a:lnTo>
                    <a:pt x="394" y="719"/>
                  </a:lnTo>
                  <a:cubicBezTo>
                    <a:pt x="370" y="729"/>
                    <a:pt x="381" y="730"/>
                    <a:pt x="393" y="730"/>
                  </a:cubicBezTo>
                  <a:cubicBezTo>
                    <a:pt x="397" y="730"/>
                    <a:pt x="402" y="730"/>
                    <a:pt x="405" y="730"/>
                  </a:cubicBezTo>
                  <a:cubicBezTo>
                    <a:pt x="412" y="730"/>
                    <a:pt x="414" y="731"/>
                    <a:pt x="400" y="735"/>
                  </a:cubicBezTo>
                  <a:cubicBezTo>
                    <a:pt x="416" y="735"/>
                    <a:pt x="354" y="749"/>
                    <a:pt x="356" y="749"/>
                  </a:cubicBezTo>
                  <a:cubicBezTo>
                    <a:pt x="356" y="749"/>
                    <a:pt x="358" y="749"/>
                    <a:pt x="363" y="748"/>
                  </a:cubicBezTo>
                  <a:cubicBezTo>
                    <a:pt x="381" y="748"/>
                    <a:pt x="400" y="748"/>
                    <a:pt x="456" y="735"/>
                  </a:cubicBezTo>
                  <a:lnTo>
                    <a:pt x="456" y="735"/>
                  </a:lnTo>
                  <a:cubicBezTo>
                    <a:pt x="437" y="741"/>
                    <a:pt x="419" y="748"/>
                    <a:pt x="406" y="748"/>
                  </a:cubicBezTo>
                  <a:cubicBezTo>
                    <a:pt x="406" y="748"/>
                    <a:pt x="409" y="749"/>
                    <a:pt x="417" y="749"/>
                  </a:cubicBezTo>
                  <a:cubicBezTo>
                    <a:pt x="425" y="749"/>
                    <a:pt x="437" y="748"/>
                    <a:pt x="456" y="741"/>
                  </a:cubicBezTo>
                  <a:lnTo>
                    <a:pt x="456" y="741"/>
                  </a:lnTo>
                  <a:cubicBezTo>
                    <a:pt x="449" y="744"/>
                    <a:pt x="437" y="748"/>
                    <a:pt x="437" y="748"/>
                  </a:cubicBezTo>
                  <a:cubicBezTo>
                    <a:pt x="465" y="739"/>
                    <a:pt x="492" y="733"/>
                    <a:pt x="500" y="733"/>
                  </a:cubicBezTo>
                  <a:cubicBezTo>
                    <a:pt x="503" y="733"/>
                    <a:pt x="503" y="734"/>
                    <a:pt x="500" y="735"/>
                  </a:cubicBezTo>
                  <a:lnTo>
                    <a:pt x="493" y="741"/>
                  </a:lnTo>
                  <a:cubicBezTo>
                    <a:pt x="493" y="741"/>
                    <a:pt x="504" y="739"/>
                    <a:pt x="512" y="739"/>
                  </a:cubicBezTo>
                  <a:cubicBezTo>
                    <a:pt x="516" y="739"/>
                    <a:pt x="518" y="739"/>
                    <a:pt x="518" y="741"/>
                  </a:cubicBezTo>
                  <a:cubicBezTo>
                    <a:pt x="509" y="745"/>
                    <a:pt x="506" y="745"/>
                    <a:pt x="502" y="745"/>
                  </a:cubicBezTo>
                  <a:cubicBezTo>
                    <a:pt x="498" y="745"/>
                    <a:pt x="493" y="745"/>
                    <a:pt x="481" y="748"/>
                  </a:cubicBezTo>
                  <a:cubicBezTo>
                    <a:pt x="419" y="766"/>
                    <a:pt x="444" y="766"/>
                    <a:pt x="437" y="766"/>
                  </a:cubicBezTo>
                  <a:cubicBezTo>
                    <a:pt x="450" y="766"/>
                    <a:pt x="462" y="766"/>
                    <a:pt x="481" y="760"/>
                  </a:cubicBezTo>
                  <a:cubicBezTo>
                    <a:pt x="500" y="760"/>
                    <a:pt x="444" y="773"/>
                    <a:pt x="444" y="773"/>
                  </a:cubicBezTo>
                  <a:lnTo>
                    <a:pt x="574" y="748"/>
                  </a:lnTo>
                  <a:lnTo>
                    <a:pt x="574" y="748"/>
                  </a:lnTo>
                  <a:cubicBezTo>
                    <a:pt x="562" y="754"/>
                    <a:pt x="518" y="766"/>
                    <a:pt x="487" y="773"/>
                  </a:cubicBezTo>
                  <a:cubicBezTo>
                    <a:pt x="500" y="773"/>
                    <a:pt x="574" y="760"/>
                    <a:pt x="618" y="754"/>
                  </a:cubicBezTo>
                  <a:lnTo>
                    <a:pt x="618" y="754"/>
                  </a:lnTo>
                  <a:cubicBezTo>
                    <a:pt x="613" y="756"/>
                    <a:pt x="615" y="758"/>
                    <a:pt x="618" y="759"/>
                  </a:cubicBezTo>
                  <a:lnTo>
                    <a:pt x="618" y="759"/>
                  </a:lnTo>
                  <a:cubicBezTo>
                    <a:pt x="617" y="759"/>
                    <a:pt x="615" y="759"/>
                    <a:pt x="612" y="760"/>
                  </a:cubicBezTo>
                  <a:lnTo>
                    <a:pt x="574" y="773"/>
                  </a:lnTo>
                  <a:cubicBezTo>
                    <a:pt x="568" y="773"/>
                    <a:pt x="512" y="785"/>
                    <a:pt x="487" y="791"/>
                  </a:cubicBezTo>
                  <a:cubicBezTo>
                    <a:pt x="506" y="791"/>
                    <a:pt x="487" y="804"/>
                    <a:pt x="475" y="810"/>
                  </a:cubicBezTo>
                  <a:cubicBezTo>
                    <a:pt x="512" y="801"/>
                    <a:pt x="521" y="801"/>
                    <a:pt x="530" y="801"/>
                  </a:cubicBezTo>
                  <a:cubicBezTo>
                    <a:pt x="539" y="801"/>
                    <a:pt x="546" y="801"/>
                    <a:pt x="581" y="791"/>
                  </a:cubicBezTo>
                  <a:lnTo>
                    <a:pt x="581" y="791"/>
                  </a:lnTo>
                  <a:cubicBezTo>
                    <a:pt x="593" y="797"/>
                    <a:pt x="525" y="810"/>
                    <a:pt x="512" y="810"/>
                  </a:cubicBezTo>
                  <a:cubicBezTo>
                    <a:pt x="537" y="810"/>
                    <a:pt x="518" y="822"/>
                    <a:pt x="531" y="822"/>
                  </a:cubicBezTo>
                  <a:lnTo>
                    <a:pt x="518" y="829"/>
                  </a:lnTo>
                  <a:cubicBezTo>
                    <a:pt x="533" y="829"/>
                    <a:pt x="524" y="837"/>
                    <a:pt x="552" y="837"/>
                  </a:cubicBezTo>
                  <a:cubicBezTo>
                    <a:pt x="557" y="837"/>
                    <a:pt x="564" y="836"/>
                    <a:pt x="573" y="836"/>
                  </a:cubicBezTo>
                  <a:lnTo>
                    <a:pt x="573" y="836"/>
                  </a:lnTo>
                  <a:cubicBezTo>
                    <a:pt x="570" y="836"/>
                    <a:pt x="568" y="836"/>
                    <a:pt x="566" y="837"/>
                  </a:cubicBezTo>
                  <a:lnTo>
                    <a:pt x="566" y="837"/>
                  </a:lnTo>
                  <a:cubicBezTo>
                    <a:pt x="568" y="836"/>
                    <a:pt x="571" y="836"/>
                    <a:pt x="573" y="836"/>
                  </a:cubicBezTo>
                  <a:lnTo>
                    <a:pt x="573" y="836"/>
                  </a:lnTo>
                  <a:cubicBezTo>
                    <a:pt x="576" y="835"/>
                    <a:pt x="578" y="835"/>
                    <a:pt x="581" y="835"/>
                  </a:cubicBezTo>
                  <a:cubicBezTo>
                    <a:pt x="579" y="835"/>
                    <a:pt x="577" y="835"/>
                    <a:pt x="575" y="835"/>
                  </a:cubicBezTo>
                  <a:lnTo>
                    <a:pt x="575" y="835"/>
                  </a:lnTo>
                  <a:cubicBezTo>
                    <a:pt x="586" y="833"/>
                    <a:pt x="596" y="831"/>
                    <a:pt x="600" y="831"/>
                  </a:cubicBezTo>
                  <a:cubicBezTo>
                    <a:pt x="602" y="831"/>
                    <a:pt x="601" y="832"/>
                    <a:pt x="593" y="835"/>
                  </a:cubicBezTo>
                  <a:lnTo>
                    <a:pt x="556" y="841"/>
                  </a:lnTo>
                  <a:cubicBezTo>
                    <a:pt x="586" y="841"/>
                    <a:pt x="552" y="849"/>
                    <a:pt x="562" y="849"/>
                  </a:cubicBezTo>
                  <a:cubicBezTo>
                    <a:pt x="565" y="849"/>
                    <a:pt x="571" y="849"/>
                    <a:pt x="581" y="847"/>
                  </a:cubicBezTo>
                  <a:lnTo>
                    <a:pt x="581" y="847"/>
                  </a:lnTo>
                  <a:cubicBezTo>
                    <a:pt x="562" y="854"/>
                    <a:pt x="556" y="854"/>
                    <a:pt x="549" y="854"/>
                  </a:cubicBezTo>
                  <a:cubicBezTo>
                    <a:pt x="558" y="854"/>
                    <a:pt x="558" y="856"/>
                    <a:pt x="570" y="856"/>
                  </a:cubicBezTo>
                  <a:cubicBezTo>
                    <a:pt x="576" y="856"/>
                    <a:pt x="585" y="856"/>
                    <a:pt x="599" y="854"/>
                  </a:cubicBezTo>
                  <a:lnTo>
                    <a:pt x="599" y="854"/>
                  </a:lnTo>
                  <a:cubicBezTo>
                    <a:pt x="581" y="860"/>
                    <a:pt x="562" y="866"/>
                    <a:pt x="543" y="866"/>
                  </a:cubicBezTo>
                  <a:cubicBezTo>
                    <a:pt x="538" y="867"/>
                    <a:pt x="538" y="868"/>
                    <a:pt x="540" y="868"/>
                  </a:cubicBezTo>
                  <a:cubicBezTo>
                    <a:pt x="548" y="868"/>
                    <a:pt x="577" y="864"/>
                    <a:pt x="587" y="864"/>
                  </a:cubicBezTo>
                  <a:cubicBezTo>
                    <a:pt x="590" y="864"/>
                    <a:pt x="591" y="865"/>
                    <a:pt x="587" y="866"/>
                  </a:cubicBezTo>
                  <a:cubicBezTo>
                    <a:pt x="583" y="866"/>
                    <a:pt x="573" y="868"/>
                    <a:pt x="564" y="870"/>
                  </a:cubicBezTo>
                  <a:lnTo>
                    <a:pt x="564" y="870"/>
                  </a:lnTo>
                  <a:cubicBezTo>
                    <a:pt x="567" y="870"/>
                    <a:pt x="570" y="869"/>
                    <a:pt x="572" y="869"/>
                  </a:cubicBezTo>
                  <a:cubicBezTo>
                    <a:pt x="582" y="869"/>
                    <a:pt x="585" y="872"/>
                    <a:pt x="593" y="872"/>
                  </a:cubicBezTo>
                  <a:cubicBezTo>
                    <a:pt x="574" y="878"/>
                    <a:pt x="568" y="878"/>
                    <a:pt x="543" y="891"/>
                  </a:cubicBezTo>
                  <a:cubicBezTo>
                    <a:pt x="549" y="910"/>
                    <a:pt x="537" y="928"/>
                    <a:pt x="605" y="935"/>
                  </a:cubicBezTo>
                  <a:cubicBezTo>
                    <a:pt x="571" y="944"/>
                    <a:pt x="560" y="945"/>
                    <a:pt x="552" y="945"/>
                  </a:cubicBezTo>
                  <a:cubicBezTo>
                    <a:pt x="550" y="945"/>
                    <a:pt x="549" y="945"/>
                    <a:pt x="547" y="945"/>
                  </a:cubicBezTo>
                  <a:lnTo>
                    <a:pt x="547" y="945"/>
                  </a:lnTo>
                  <a:cubicBezTo>
                    <a:pt x="547" y="947"/>
                    <a:pt x="540" y="950"/>
                    <a:pt x="549" y="953"/>
                  </a:cubicBezTo>
                  <a:lnTo>
                    <a:pt x="543" y="953"/>
                  </a:lnTo>
                  <a:cubicBezTo>
                    <a:pt x="556" y="953"/>
                    <a:pt x="518" y="959"/>
                    <a:pt x="537" y="959"/>
                  </a:cubicBezTo>
                  <a:lnTo>
                    <a:pt x="556" y="959"/>
                  </a:lnTo>
                  <a:cubicBezTo>
                    <a:pt x="560" y="959"/>
                    <a:pt x="562" y="958"/>
                    <a:pt x="563" y="958"/>
                  </a:cubicBezTo>
                  <a:cubicBezTo>
                    <a:pt x="568" y="958"/>
                    <a:pt x="522" y="969"/>
                    <a:pt x="530" y="969"/>
                  </a:cubicBezTo>
                  <a:cubicBezTo>
                    <a:pt x="533" y="969"/>
                    <a:pt x="540" y="968"/>
                    <a:pt x="556" y="966"/>
                  </a:cubicBezTo>
                  <a:lnTo>
                    <a:pt x="556" y="966"/>
                  </a:lnTo>
                  <a:lnTo>
                    <a:pt x="512" y="978"/>
                  </a:lnTo>
                  <a:cubicBezTo>
                    <a:pt x="530" y="975"/>
                    <a:pt x="537" y="974"/>
                    <a:pt x="539" y="974"/>
                  </a:cubicBezTo>
                  <a:cubicBezTo>
                    <a:pt x="544" y="974"/>
                    <a:pt x="521" y="979"/>
                    <a:pt x="533" y="979"/>
                  </a:cubicBezTo>
                  <a:cubicBezTo>
                    <a:pt x="533" y="979"/>
                    <a:pt x="534" y="979"/>
                    <a:pt x="534" y="979"/>
                  </a:cubicBezTo>
                  <a:lnTo>
                    <a:pt x="534" y="979"/>
                  </a:lnTo>
                  <a:cubicBezTo>
                    <a:pt x="527" y="983"/>
                    <a:pt x="534" y="984"/>
                    <a:pt x="543" y="984"/>
                  </a:cubicBezTo>
                  <a:cubicBezTo>
                    <a:pt x="555" y="984"/>
                    <a:pt x="572" y="982"/>
                    <a:pt x="572" y="982"/>
                  </a:cubicBezTo>
                  <a:lnTo>
                    <a:pt x="572" y="982"/>
                  </a:lnTo>
                  <a:cubicBezTo>
                    <a:pt x="573" y="982"/>
                    <a:pt x="568" y="983"/>
                    <a:pt x="556" y="984"/>
                  </a:cubicBezTo>
                  <a:cubicBezTo>
                    <a:pt x="562" y="987"/>
                    <a:pt x="568" y="989"/>
                    <a:pt x="579" y="989"/>
                  </a:cubicBezTo>
                  <a:cubicBezTo>
                    <a:pt x="590" y="989"/>
                    <a:pt x="605" y="987"/>
                    <a:pt x="630" y="984"/>
                  </a:cubicBezTo>
                  <a:lnTo>
                    <a:pt x="630" y="984"/>
                  </a:lnTo>
                  <a:cubicBezTo>
                    <a:pt x="612" y="991"/>
                    <a:pt x="581" y="991"/>
                    <a:pt x="562" y="997"/>
                  </a:cubicBezTo>
                  <a:cubicBezTo>
                    <a:pt x="593" y="1003"/>
                    <a:pt x="581" y="1022"/>
                    <a:pt x="655" y="1028"/>
                  </a:cubicBezTo>
                  <a:lnTo>
                    <a:pt x="624" y="1028"/>
                  </a:lnTo>
                  <a:cubicBezTo>
                    <a:pt x="676" y="1028"/>
                    <a:pt x="598" y="1050"/>
                    <a:pt x="639" y="1050"/>
                  </a:cubicBezTo>
                  <a:cubicBezTo>
                    <a:pt x="648" y="1050"/>
                    <a:pt x="661" y="1049"/>
                    <a:pt x="680" y="1047"/>
                  </a:cubicBezTo>
                  <a:lnTo>
                    <a:pt x="730" y="1040"/>
                  </a:lnTo>
                  <a:lnTo>
                    <a:pt x="730" y="1040"/>
                  </a:lnTo>
                  <a:cubicBezTo>
                    <a:pt x="711" y="1047"/>
                    <a:pt x="674" y="1053"/>
                    <a:pt x="662" y="1053"/>
                  </a:cubicBezTo>
                  <a:cubicBezTo>
                    <a:pt x="682" y="1053"/>
                    <a:pt x="678" y="1056"/>
                    <a:pt x="686" y="1056"/>
                  </a:cubicBezTo>
                  <a:cubicBezTo>
                    <a:pt x="690" y="1056"/>
                    <a:pt x="697" y="1055"/>
                    <a:pt x="711" y="1053"/>
                  </a:cubicBezTo>
                  <a:lnTo>
                    <a:pt x="711" y="1053"/>
                  </a:lnTo>
                  <a:cubicBezTo>
                    <a:pt x="693" y="1059"/>
                    <a:pt x="686" y="1059"/>
                    <a:pt x="674" y="1059"/>
                  </a:cubicBezTo>
                  <a:cubicBezTo>
                    <a:pt x="668" y="1062"/>
                    <a:pt x="683" y="1062"/>
                    <a:pt x="698" y="1062"/>
                  </a:cubicBezTo>
                  <a:cubicBezTo>
                    <a:pt x="713" y="1062"/>
                    <a:pt x="727" y="1062"/>
                    <a:pt x="718" y="1065"/>
                  </a:cubicBezTo>
                  <a:lnTo>
                    <a:pt x="699" y="1065"/>
                  </a:lnTo>
                  <a:cubicBezTo>
                    <a:pt x="618" y="1096"/>
                    <a:pt x="556" y="1128"/>
                    <a:pt x="668" y="1134"/>
                  </a:cubicBezTo>
                  <a:cubicBezTo>
                    <a:pt x="686" y="1134"/>
                    <a:pt x="599" y="1140"/>
                    <a:pt x="605" y="1146"/>
                  </a:cubicBezTo>
                  <a:cubicBezTo>
                    <a:pt x="699" y="1146"/>
                    <a:pt x="562" y="1184"/>
                    <a:pt x="705" y="1184"/>
                  </a:cubicBezTo>
                  <a:cubicBezTo>
                    <a:pt x="713" y="1185"/>
                    <a:pt x="725" y="1185"/>
                    <a:pt x="740" y="1185"/>
                  </a:cubicBezTo>
                  <a:cubicBezTo>
                    <a:pt x="799" y="1185"/>
                    <a:pt x="898" y="1177"/>
                    <a:pt x="898" y="1177"/>
                  </a:cubicBezTo>
                  <a:cubicBezTo>
                    <a:pt x="836" y="1153"/>
                    <a:pt x="898" y="1121"/>
                    <a:pt x="973" y="1084"/>
                  </a:cubicBezTo>
                  <a:cubicBezTo>
                    <a:pt x="961" y="1072"/>
                    <a:pt x="936" y="1065"/>
                    <a:pt x="961" y="1053"/>
                  </a:cubicBezTo>
                  <a:cubicBezTo>
                    <a:pt x="942" y="1016"/>
                    <a:pt x="1054" y="959"/>
                    <a:pt x="998" y="928"/>
                  </a:cubicBezTo>
                  <a:cubicBezTo>
                    <a:pt x="979" y="928"/>
                    <a:pt x="948" y="935"/>
                    <a:pt x="936" y="935"/>
                  </a:cubicBezTo>
                  <a:lnTo>
                    <a:pt x="954" y="928"/>
                  </a:lnTo>
                  <a:lnTo>
                    <a:pt x="917" y="935"/>
                  </a:lnTo>
                  <a:cubicBezTo>
                    <a:pt x="911" y="928"/>
                    <a:pt x="961" y="922"/>
                    <a:pt x="967" y="922"/>
                  </a:cubicBezTo>
                  <a:cubicBezTo>
                    <a:pt x="967" y="910"/>
                    <a:pt x="948" y="897"/>
                    <a:pt x="954" y="878"/>
                  </a:cubicBezTo>
                  <a:lnTo>
                    <a:pt x="954" y="878"/>
                  </a:lnTo>
                  <a:cubicBezTo>
                    <a:pt x="939" y="882"/>
                    <a:pt x="931" y="883"/>
                    <a:pt x="928" y="883"/>
                  </a:cubicBezTo>
                  <a:cubicBezTo>
                    <a:pt x="922" y="883"/>
                    <a:pt x="925" y="880"/>
                    <a:pt x="919" y="880"/>
                  </a:cubicBezTo>
                  <a:cubicBezTo>
                    <a:pt x="915" y="880"/>
                    <a:pt x="908" y="881"/>
                    <a:pt x="892" y="885"/>
                  </a:cubicBezTo>
                  <a:cubicBezTo>
                    <a:pt x="898" y="878"/>
                    <a:pt x="905" y="878"/>
                    <a:pt x="917" y="878"/>
                  </a:cubicBezTo>
                  <a:cubicBezTo>
                    <a:pt x="886" y="872"/>
                    <a:pt x="880" y="872"/>
                    <a:pt x="954" y="854"/>
                  </a:cubicBezTo>
                  <a:cubicBezTo>
                    <a:pt x="992" y="797"/>
                    <a:pt x="942" y="766"/>
                    <a:pt x="954" y="723"/>
                  </a:cubicBezTo>
                  <a:cubicBezTo>
                    <a:pt x="936" y="685"/>
                    <a:pt x="873" y="654"/>
                    <a:pt x="848" y="617"/>
                  </a:cubicBezTo>
                  <a:cubicBezTo>
                    <a:pt x="815" y="624"/>
                    <a:pt x="800" y="626"/>
                    <a:pt x="789" y="626"/>
                  </a:cubicBezTo>
                  <a:cubicBezTo>
                    <a:pt x="780" y="626"/>
                    <a:pt x="775" y="625"/>
                    <a:pt x="765" y="625"/>
                  </a:cubicBezTo>
                  <a:cubicBezTo>
                    <a:pt x="755" y="625"/>
                    <a:pt x="742" y="626"/>
                    <a:pt x="718" y="629"/>
                  </a:cubicBezTo>
                  <a:lnTo>
                    <a:pt x="749" y="623"/>
                  </a:lnTo>
                  <a:lnTo>
                    <a:pt x="749" y="623"/>
                  </a:lnTo>
                  <a:cubicBezTo>
                    <a:pt x="743" y="624"/>
                    <a:pt x="738" y="624"/>
                    <a:pt x="736" y="624"/>
                  </a:cubicBezTo>
                  <a:cubicBezTo>
                    <a:pt x="717" y="624"/>
                    <a:pt x="753" y="609"/>
                    <a:pt x="780" y="598"/>
                  </a:cubicBezTo>
                  <a:lnTo>
                    <a:pt x="780" y="598"/>
                  </a:lnTo>
                  <a:cubicBezTo>
                    <a:pt x="749" y="604"/>
                    <a:pt x="774" y="598"/>
                    <a:pt x="724" y="611"/>
                  </a:cubicBezTo>
                  <a:cubicBezTo>
                    <a:pt x="719" y="611"/>
                    <a:pt x="716" y="611"/>
                    <a:pt x="714" y="611"/>
                  </a:cubicBezTo>
                  <a:cubicBezTo>
                    <a:pt x="699" y="611"/>
                    <a:pt x="752" y="596"/>
                    <a:pt x="767" y="589"/>
                  </a:cubicBezTo>
                  <a:lnTo>
                    <a:pt x="767" y="589"/>
                  </a:lnTo>
                  <a:cubicBezTo>
                    <a:pt x="761" y="591"/>
                    <a:pt x="752" y="594"/>
                    <a:pt x="751" y="594"/>
                  </a:cubicBezTo>
                  <a:cubicBezTo>
                    <a:pt x="750" y="594"/>
                    <a:pt x="751" y="593"/>
                    <a:pt x="755" y="592"/>
                  </a:cubicBezTo>
                  <a:lnTo>
                    <a:pt x="755" y="592"/>
                  </a:lnTo>
                  <a:cubicBezTo>
                    <a:pt x="743" y="593"/>
                    <a:pt x="736" y="593"/>
                    <a:pt x="733" y="593"/>
                  </a:cubicBezTo>
                  <a:cubicBezTo>
                    <a:pt x="719" y="593"/>
                    <a:pt x="794" y="581"/>
                    <a:pt x="830" y="561"/>
                  </a:cubicBezTo>
                  <a:cubicBezTo>
                    <a:pt x="805" y="548"/>
                    <a:pt x="750" y="542"/>
                    <a:pt x="773" y="518"/>
                  </a:cubicBezTo>
                  <a:lnTo>
                    <a:pt x="773" y="518"/>
                  </a:lnTo>
                  <a:cubicBezTo>
                    <a:pt x="765" y="521"/>
                    <a:pt x="736" y="530"/>
                    <a:pt x="736" y="530"/>
                  </a:cubicBezTo>
                  <a:cubicBezTo>
                    <a:pt x="766" y="520"/>
                    <a:pt x="771" y="518"/>
                    <a:pt x="766" y="518"/>
                  </a:cubicBezTo>
                  <a:cubicBezTo>
                    <a:pt x="761" y="518"/>
                    <a:pt x="745" y="521"/>
                    <a:pt x="739" y="521"/>
                  </a:cubicBezTo>
                  <a:cubicBezTo>
                    <a:pt x="735" y="521"/>
                    <a:pt x="735" y="520"/>
                    <a:pt x="743" y="517"/>
                  </a:cubicBezTo>
                  <a:cubicBezTo>
                    <a:pt x="761" y="511"/>
                    <a:pt x="767" y="511"/>
                    <a:pt x="774" y="511"/>
                  </a:cubicBezTo>
                  <a:cubicBezTo>
                    <a:pt x="803" y="493"/>
                    <a:pt x="760" y="498"/>
                    <a:pt x="782" y="482"/>
                  </a:cubicBezTo>
                  <a:lnTo>
                    <a:pt x="782" y="482"/>
                  </a:lnTo>
                  <a:cubicBezTo>
                    <a:pt x="781" y="482"/>
                    <a:pt x="781" y="482"/>
                    <a:pt x="780" y="482"/>
                  </a:cubicBezTo>
                  <a:cubicBezTo>
                    <a:pt x="761" y="482"/>
                    <a:pt x="807" y="460"/>
                    <a:pt x="788" y="460"/>
                  </a:cubicBezTo>
                  <a:cubicBezTo>
                    <a:pt x="786" y="460"/>
                    <a:pt x="783" y="461"/>
                    <a:pt x="780" y="461"/>
                  </a:cubicBezTo>
                  <a:cubicBezTo>
                    <a:pt x="811" y="455"/>
                    <a:pt x="799" y="455"/>
                    <a:pt x="817" y="449"/>
                  </a:cubicBezTo>
                  <a:lnTo>
                    <a:pt x="817" y="449"/>
                  </a:lnTo>
                  <a:cubicBezTo>
                    <a:pt x="797" y="454"/>
                    <a:pt x="786" y="456"/>
                    <a:pt x="781" y="456"/>
                  </a:cubicBezTo>
                  <a:cubicBezTo>
                    <a:pt x="766" y="456"/>
                    <a:pt x="816" y="434"/>
                    <a:pt x="796" y="434"/>
                  </a:cubicBezTo>
                  <a:cubicBezTo>
                    <a:pt x="793" y="434"/>
                    <a:pt x="788" y="435"/>
                    <a:pt x="780" y="436"/>
                  </a:cubicBezTo>
                  <a:lnTo>
                    <a:pt x="799" y="430"/>
                  </a:lnTo>
                  <a:cubicBezTo>
                    <a:pt x="786" y="411"/>
                    <a:pt x="799" y="386"/>
                    <a:pt x="749" y="380"/>
                  </a:cubicBezTo>
                  <a:cubicBezTo>
                    <a:pt x="736" y="374"/>
                    <a:pt x="817" y="330"/>
                    <a:pt x="767" y="330"/>
                  </a:cubicBezTo>
                  <a:cubicBezTo>
                    <a:pt x="767" y="330"/>
                    <a:pt x="767" y="330"/>
                    <a:pt x="767" y="330"/>
                  </a:cubicBezTo>
                  <a:lnTo>
                    <a:pt x="767" y="330"/>
                  </a:lnTo>
                  <a:cubicBezTo>
                    <a:pt x="763" y="331"/>
                    <a:pt x="759" y="331"/>
                    <a:pt x="756" y="331"/>
                  </a:cubicBezTo>
                  <a:cubicBezTo>
                    <a:pt x="734" y="331"/>
                    <a:pt x="773" y="311"/>
                    <a:pt x="767" y="305"/>
                  </a:cubicBezTo>
                  <a:lnTo>
                    <a:pt x="767" y="305"/>
                  </a:lnTo>
                  <a:cubicBezTo>
                    <a:pt x="749" y="312"/>
                    <a:pt x="749" y="312"/>
                    <a:pt x="724" y="318"/>
                  </a:cubicBezTo>
                  <a:cubicBezTo>
                    <a:pt x="786" y="287"/>
                    <a:pt x="693" y="305"/>
                    <a:pt x="743" y="280"/>
                  </a:cubicBezTo>
                  <a:lnTo>
                    <a:pt x="743" y="280"/>
                  </a:lnTo>
                  <a:cubicBezTo>
                    <a:pt x="703" y="295"/>
                    <a:pt x="689" y="298"/>
                    <a:pt x="684" y="298"/>
                  </a:cubicBezTo>
                  <a:cubicBezTo>
                    <a:pt x="678" y="298"/>
                    <a:pt x="684" y="293"/>
                    <a:pt x="674" y="293"/>
                  </a:cubicBezTo>
                  <a:cubicBezTo>
                    <a:pt x="674" y="293"/>
                    <a:pt x="694" y="285"/>
                    <a:pt x="712" y="278"/>
                  </a:cubicBezTo>
                  <a:lnTo>
                    <a:pt x="712" y="278"/>
                  </a:lnTo>
                  <a:cubicBezTo>
                    <a:pt x="713" y="279"/>
                    <a:pt x="715" y="280"/>
                    <a:pt x="718" y="280"/>
                  </a:cubicBezTo>
                  <a:lnTo>
                    <a:pt x="724" y="274"/>
                  </a:lnTo>
                  <a:lnTo>
                    <a:pt x="724" y="274"/>
                  </a:lnTo>
                  <a:cubicBezTo>
                    <a:pt x="720" y="275"/>
                    <a:pt x="716" y="277"/>
                    <a:pt x="712" y="278"/>
                  </a:cubicBezTo>
                  <a:lnTo>
                    <a:pt x="712" y="278"/>
                  </a:lnTo>
                  <a:cubicBezTo>
                    <a:pt x="698" y="274"/>
                    <a:pt x="696" y="272"/>
                    <a:pt x="718" y="255"/>
                  </a:cubicBezTo>
                  <a:cubicBezTo>
                    <a:pt x="708" y="255"/>
                    <a:pt x="681" y="266"/>
                    <a:pt x="674" y="266"/>
                  </a:cubicBezTo>
                  <a:cubicBezTo>
                    <a:pt x="671" y="266"/>
                    <a:pt x="671" y="265"/>
                    <a:pt x="674" y="262"/>
                  </a:cubicBezTo>
                  <a:cubicBezTo>
                    <a:pt x="730" y="243"/>
                    <a:pt x="674" y="255"/>
                    <a:pt x="693" y="243"/>
                  </a:cubicBezTo>
                  <a:lnTo>
                    <a:pt x="693" y="243"/>
                  </a:lnTo>
                  <a:cubicBezTo>
                    <a:pt x="657" y="256"/>
                    <a:pt x="624" y="267"/>
                    <a:pt x="616" y="267"/>
                  </a:cubicBezTo>
                  <a:cubicBezTo>
                    <a:pt x="612" y="267"/>
                    <a:pt x="613" y="265"/>
                    <a:pt x="618" y="262"/>
                  </a:cubicBezTo>
                  <a:lnTo>
                    <a:pt x="693" y="237"/>
                  </a:lnTo>
                  <a:cubicBezTo>
                    <a:pt x="649" y="237"/>
                    <a:pt x="701" y="203"/>
                    <a:pt x="648" y="203"/>
                  </a:cubicBezTo>
                  <a:cubicBezTo>
                    <a:pt x="640" y="203"/>
                    <a:pt x="630" y="204"/>
                    <a:pt x="618" y="206"/>
                  </a:cubicBezTo>
                  <a:lnTo>
                    <a:pt x="662" y="193"/>
                  </a:lnTo>
                  <a:cubicBezTo>
                    <a:pt x="617" y="193"/>
                    <a:pt x="636" y="169"/>
                    <a:pt x="604" y="169"/>
                  </a:cubicBezTo>
                  <a:cubicBezTo>
                    <a:pt x="596" y="169"/>
                    <a:pt x="584" y="171"/>
                    <a:pt x="568" y="174"/>
                  </a:cubicBezTo>
                  <a:cubicBezTo>
                    <a:pt x="587" y="162"/>
                    <a:pt x="599" y="150"/>
                    <a:pt x="599" y="143"/>
                  </a:cubicBezTo>
                  <a:lnTo>
                    <a:pt x="599" y="143"/>
                  </a:lnTo>
                  <a:cubicBezTo>
                    <a:pt x="562" y="156"/>
                    <a:pt x="562" y="150"/>
                    <a:pt x="506" y="168"/>
                  </a:cubicBezTo>
                  <a:cubicBezTo>
                    <a:pt x="500" y="168"/>
                    <a:pt x="531" y="156"/>
                    <a:pt x="549" y="150"/>
                  </a:cubicBezTo>
                  <a:cubicBezTo>
                    <a:pt x="554" y="140"/>
                    <a:pt x="585" y="121"/>
                    <a:pt x="575" y="121"/>
                  </a:cubicBezTo>
                  <a:cubicBezTo>
                    <a:pt x="571" y="121"/>
                    <a:pt x="562" y="124"/>
                    <a:pt x="543" y="131"/>
                  </a:cubicBezTo>
                  <a:lnTo>
                    <a:pt x="574" y="112"/>
                  </a:lnTo>
                  <a:lnTo>
                    <a:pt x="574" y="112"/>
                  </a:lnTo>
                  <a:cubicBezTo>
                    <a:pt x="554" y="119"/>
                    <a:pt x="531" y="124"/>
                    <a:pt x="522" y="124"/>
                  </a:cubicBezTo>
                  <a:cubicBezTo>
                    <a:pt x="513" y="124"/>
                    <a:pt x="514" y="121"/>
                    <a:pt x="531" y="112"/>
                  </a:cubicBezTo>
                  <a:lnTo>
                    <a:pt x="531" y="112"/>
                  </a:lnTo>
                  <a:cubicBezTo>
                    <a:pt x="500" y="118"/>
                    <a:pt x="481" y="118"/>
                    <a:pt x="444" y="137"/>
                  </a:cubicBezTo>
                  <a:cubicBezTo>
                    <a:pt x="439" y="137"/>
                    <a:pt x="481" y="121"/>
                    <a:pt x="476" y="121"/>
                  </a:cubicBezTo>
                  <a:cubicBezTo>
                    <a:pt x="475" y="121"/>
                    <a:pt x="471" y="122"/>
                    <a:pt x="462" y="125"/>
                  </a:cubicBezTo>
                  <a:lnTo>
                    <a:pt x="518" y="106"/>
                  </a:lnTo>
                  <a:cubicBezTo>
                    <a:pt x="525" y="87"/>
                    <a:pt x="493" y="87"/>
                    <a:pt x="462" y="87"/>
                  </a:cubicBezTo>
                  <a:cubicBezTo>
                    <a:pt x="518" y="56"/>
                    <a:pt x="450" y="75"/>
                    <a:pt x="481" y="56"/>
                  </a:cubicBezTo>
                  <a:lnTo>
                    <a:pt x="481" y="56"/>
                  </a:lnTo>
                  <a:cubicBezTo>
                    <a:pt x="476" y="57"/>
                    <a:pt x="473" y="57"/>
                    <a:pt x="471" y="57"/>
                  </a:cubicBezTo>
                  <a:cubicBezTo>
                    <a:pt x="461" y="57"/>
                    <a:pt x="464" y="53"/>
                    <a:pt x="458" y="53"/>
                  </a:cubicBezTo>
                  <a:cubicBezTo>
                    <a:pt x="454" y="53"/>
                    <a:pt x="443" y="56"/>
                    <a:pt x="412" y="69"/>
                  </a:cubicBezTo>
                  <a:lnTo>
                    <a:pt x="450" y="50"/>
                  </a:lnTo>
                  <a:cubicBezTo>
                    <a:pt x="450" y="44"/>
                    <a:pt x="444" y="37"/>
                    <a:pt x="456" y="19"/>
                  </a:cubicBezTo>
                  <a:cubicBezTo>
                    <a:pt x="458" y="18"/>
                    <a:pt x="458" y="17"/>
                    <a:pt x="457" y="17"/>
                  </a:cubicBezTo>
                  <a:lnTo>
                    <a:pt x="457" y="17"/>
                  </a:lnTo>
                  <a:cubicBezTo>
                    <a:pt x="454" y="17"/>
                    <a:pt x="410" y="32"/>
                    <a:pt x="394" y="37"/>
                  </a:cubicBezTo>
                  <a:lnTo>
                    <a:pt x="394" y="37"/>
                  </a:lnTo>
                  <a:lnTo>
                    <a:pt x="431" y="25"/>
                  </a:lnTo>
                  <a:lnTo>
                    <a:pt x="431" y="25"/>
                  </a:lnTo>
                  <a:cubicBezTo>
                    <a:pt x="406" y="31"/>
                    <a:pt x="356" y="50"/>
                    <a:pt x="319" y="62"/>
                  </a:cubicBezTo>
                  <a:cubicBezTo>
                    <a:pt x="331" y="56"/>
                    <a:pt x="331" y="56"/>
                    <a:pt x="331" y="56"/>
                  </a:cubicBezTo>
                  <a:cubicBezTo>
                    <a:pt x="330" y="56"/>
                    <a:pt x="328" y="56"/>
                    <a:pt x="338" y="50"/>
                  </a:cubicBezTo>
                  <a:cubicBezTo>
                    <a:pt x="356" y="44"/>
                    <a:pt x="394" y="31"/>
                    <a:pt x="444" y="13"/>
                  </a:cubicBezTo>
                  <a:cubicBezTo>
                    <a:pt x="446" y="10"/>
                    <a:pt x="445" y="9"/>
                    <a:pt x="442" y="9"/>
                  </a:cubicBezTo>
                  <a:cubicBezTo>
                    <a:pt x="434" y="9"/>
                    <a:pt x="411" y="16"/>
                    <a:pt x="405" y="16"/>
                  </a:cubicBezTo>
                  <a:cubicBezTo>
                    <a:pt x="401" y="16"/>
                    <a:pt x="403" y="14"/>
                    <a:pt x="419" y="6"/>
                  </a:cubicBezTo>
                  <a:cubicBezTo>
                    <a:pt x="423" y="4"/>
                    <a:pt x="424" y="3"/>
                    <a:pt x="420" y="3"/>
                  </a:cubicBezTo>
                  <a:cubicBezTo>
                    <a:pt x="414" y="3"/>
                    <a:pt x="396" y="7"/>
                    <a:pt x="369" y="19"/>
                  </a:cubicBezTo>
                  <a:cubicBezTo>
                    <a:pt x="381" y="13"/>
                    <a:pt x="394" y="6"/>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7" name="Google Shape;6017;p64"/>
            <p:cNvSpPr/>
            <p:nvPr/>
          </p:nvSpPr>
          <p:spPr>
            <a:xfrm rot="5400000">
              <a:off x="4402040" y="2345948"/>
              <a:ext cx="2591" cy="1296"/>
            </a:xfrm>
            <a:custGeom>
              <a:avLst/>
              <a:gdLst/>
              <a:ahLst/>
              <a:cxnLst/>
              <a:rect l="l" t="t" r="r" b="b"/>
              <a:pathLst>
                <a:path w="76" h="38" extrusionOk="0">
                  <a:moveTo>
                    <a:pt x="75" y="0"/>
                  </a:moveTo>
                  <a:cubicBezTo>
                    <a:pt x="50" y="13"/>
                    <a:pt x="38" y="19"/>
                    <a:pt x="0" y="38"/>
                  </a:cubicBezTo>
                  <a:cubicBezTo>
                    <a:pt x="25" y="25"/>
                    <a:pt x="50" y="13"/>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8" name="Google Shape;6018;p64"/>
            <p:cNvSpPr/>
            <p:nvPr/>
          </p:nvSpPr>
          <p:spPr>
            <a:xfrm rot="5400000">
              <a:off x="4396142" y="2338754"/>
              <a:ext cx="1568" cy="545"/>
            </a:xfrm>
            <a:custGeom>
              <a:avLst/>
              <a:gdLst/>
              <a:ahLst/>
              <a:cxnLst/>
              <a:rect l="l" t="t" r="r" b="b"/>
              <a:pathLst>
                <a:path w="46" h="16" extrusionOk="0">
                  <a:moveTo>
                    <a:pt x="33" y="1"/>
                  </a:moveTo>
                  <a:cubicBezTo>
                    <a:pt x="20" y="7"/>
                    <a:pt x="8" y="13"/>
                    <a:pt x="8" y="13"/>
                  </a:cubicBezTo>
                  <a:cubicBezTo>
                    <a:pt x="2" y="15"/>
                    <a:pt x="0" y="16"/>
                    <a:pt x="2" y="16"/>
                  </a:cubicBezTo>
                  <a:cubicBezTo>
                    <a:pt x="4" y="16"/>
                    <a:pt x="16" y="13"/>
                    <a:pt x="20" y="13"/>
                  </a:cubicBezTo>
                  <a:cubicBezTo>
                    <a:pt x="20" y="7"/>
                    <a:pt x="45"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9" name="Google Shape;6019;p64"/>
            <p:cNvSpPr/>
            <p:nvPr/>
          </p:nvSpPr>
          <p:spPr>
            <a:xfrm rot="5400000">
              <a:off x="4395136" y="2337953"/>
              <a:ext cx="1739" cy="682"/>
            </a:xfrm>
            <a:custGeom>
              <a:avLst/>
              <a:gdLst/>
              <a:ahLst/>
              <a:cxnLst/>
              <a:rect l="l" t="t" r="r" b="b"/>
              <a:pathLst>
                <a:path w="51" h="20" extrusionOk="0">
                  <a:moveTo>
                    <a:pt x="51" y="1"/>
                  </a:moveTo>
                  <a:lnTo>
                    <a:pt x="1" y="19"/>
                  </a:lnTo>
                  <a:cubicBezTo>
                    <a:pt x="1" y="19"/>
                    <a:pt x="2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0" name="Google Shape;6020;p64"/>
            <p:cNvSpPr/>
            <p:nvPr/>
          </p:nvSpPr>
          <p:spPr>
            <a:xfrm rot="5400000">
              <a:off x="4393295" y="2335055"/>
              <a:ext cx="1330" cy="545"/>
            </a:xfrm>
            <a:custGeom>
              <a:avLst/>
              <a:gdLst/>
              <a:ahLst/>
              <a:cxnLst/>
              <a:rect l="l" t="t" r="r" b="b"/>
              <a:pathLst>
                <a:path w="39" h="16" extrusionOk="0">
                  <a:moveTo>
                    <a:pt x="38" y="1"/>
                  </a:moveTo>
                  <a:lnTo>
                    <a:pt x="38" y="1"/>
                  </a:lnTo>
                  <a:cubicBezTo>
                    <a:pt x="26" y="7"/>
                    <a:pt x="20" y="7"/>
                    <a:pt x="1" y="13"/>
                  </a:cubicBezTo>
                  <a:cubicBezTo>
                    <a:pt x="1" y="15"/>
                    <a:pt x="2" y="16"/>
                    <a:pt x="4" y="16"/>
                  </a:cubicBezTo>
                  <a:cubicBezTo>
                    <a:pt x="8" y="16"/>
                    <a:pt x="20" y="10"/>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1" name="Google Shape;6021;p64"/>
            <p:cNvSpPr/>
            <p:nvPr/>
          </p:nvSpPr>
          <p:spPr>
            <a:xfrm rot="5400000">
              <a:off x="4394079" y="2337135"/>
              <a:ext cx="1091" cy="443"/>
            </a:xfrm>
            <a:custGeom>
              <a:avLst/>
              <a:gdLst/>
              <a:ahLst/>
              <a:cxnLst/>
              <a:rect l="l" t="t" r="r" b="b"/>
              <a:pathLst>
                <a:path w="32" h="13" extrusionOk="0">
                  <a:moveTo>
                    <a:pt x="31" y="0"/>
                  </a:moveTo>
                  <a:cubicBezTo>
                    <a:pt x="3" y="8"/>
                    <a:pt x="9" y="9"/>
                    <a:pt x="10" y="9"/>
                  </a:cubicBezTo>
                  <a:lnTo>
                    <a:pt x="10" y="9"/>
                  </a:lnTo>
                  <a:cubicBezTo>
                    <a:pt x="23" y="4"/>
                    <a:pt x="31" y="0"/>
                    <a:pt x="31" y="0"/>
                  </a:cubicBezTo>
                  <a:close/>
                  <a:moveTo>
                    <a:pt x="10" y="9"/>
                  </a:moveTo>
                  <a:cubicBezTo>
                    <a:pt x="7" y="10"/>
                    <a:pt x="4" y="12"/>
                    <a:pt x="0" y="13"/>
                  </a:cubicBezTo>
                  <a:cubicBezTo>
                    <a:pt x="9" y="11"/>
                    <a:pt x="10" y="10"/>
                    <a:pt x="1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2" name="Google Shape;6022;p64"/>
            <p:cNvSpPr/>
            <p:nvPr/>
          </p:nvSpPr>
          <p:spPr>
            <a:xfrm rot="5400000">
              <a:off x="4392238" y="2335669"/>
              <a:ext cx="818" cy="307"/>
            </a:xfrm>
            <a:custGeom>
              <a:avLst/>
              <a:gdLst/>
              <a:ahLst/>
              <a:cxnLst/>
              <a:rect l="l" t="t" r="r" b="b"/>
              <a:pathLst>
                <a:path w="24" h="9" extrusionOk="0">
                  <a:moveTo>
                    <a:pt x="23" y="1"/>
                  </a:moveTo>
                  <a:cubicBezTo>
                    <a:pt x="21" y="1"/>
                    <a:pt x="16" y="3"/>
                    <a:pt x="16" y="3"/>
                  </a:cubicBezTo>
                  <a:cubicBezTo>
                    <a:pt x="2" y="7"/>
                    <a:pt x="1" y="8"/>
                    <a:pt x="3" y="8"/>
                  </a:cubicBezTo>
                  <a:cubicBezTo>
                    <a:pt x="5" y="8"/>
                    <a:pt x="12" y="7"/>
                    <a:pt x="14" y="7"/>
                  </a:cubicBezTo>
                  <a:lnTo>
                    <a:pt x="14" y="7"/>
                  </a:lnTo>
                  <a:cubicBezTo>
                    <a:pt x="13" y="7"/>
                    <a:pt x="11" y="8"/>
                    <a:pt x="10" y="9"/>
                  </a:cubicBezTo>
                  <a:cubicBezTo>
                    <a:pt x="14" y="7"/>
                    <a:pt x="15" y="7"/>
                    <a:pt x="14" y="7"/>
                  </a:cubicBezTo>
                  <a:cubicBezTo>
                    <a:pt x="14" y="7"/>
                    <a:pt x="14" y="7"/>
                    <a:pt x="14" y="7"/>
                  </a:cubicBezTo>
                  <a:lnTo>
                    <a:pt x="14" y="7"/>
                  </a:lnTo>
                  <a:cubicBezTo>
                    <a:pt x="23" y="2"/>
                    <a:pt x="24"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3" name="Google Shape;6023;p64"/>
            <p:cNvSpPr/>
            <p:nvPr/>
          </p:nvSpPr>
          <p:spPr>
            <a:xfrm rot="5400000">
              <a:off x="4391744" y="2336675"/>
              <a:ext cx="1091" cy="477"/>
            </a:xfrm>
            <a:custGeom>
              <a:avLst/>
              <a:gdLst/>
              <a:ahLst/>
              <a:cxnLst/>
              <a:rect l="l" t="t" r="r" b="b"/>
              <a:pathLst>
                <a:path w="32" h="14" extrusionOk="0">
                  <a:moveTo>
                    <a:pt x="32" y="1"/>
                  </a:moveTo>
                  <a:lnTo>
                    <a:pt x="1" y="13"/>
                  </a:lnTo>
                  <a:cubicBezTo>
                    <a:pt x="1" y="13"/>
                    <a:pt x="19" y="7"/>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4" name="Google Shape;6024;p64"/>
            <p:cNvSpPr/>
            <p:nvPr/>
          </p:nvSpPr>
          <p:spPr>
            <a:xfrm rot="5400000">
              <a:off x="4382181" y="2344567"/>
              <a:ext cx="886" cy="239"/>
            </a:xfrm>
            <a:custGeom>
              <a:avLst/>
              <a:gdLst/>
              <a:ahLst/>
              <a:cxnLst/>
              <a:rect l="l" t="t" r="r" b="b"/>
              <a:pathLst>
                <a:path w="26" h="7" extrusionOk="0">
                  <a:moveTo>
                    <a:pt x="25" y="0"/>
                  </a:moveTo>
                  <a:lnTo>
                    <a:pt x="0" y="7"/>
                  </a:lnTo>
                  <a:lnTo>
                    <a:pt x="13"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5" name="Google Shape;6025;p64"/>
            <p:cNvSpPr/>
            <p:nvPr/>
          </p:nvSpPr>
          <p:spPr>
            <a:xfrm rot="5400000">
              <a:off x="4376744" y="2345538"/>
              <a:ext cx="1193" cy="307"/>
            </a:xfrm>
            <a:custGeom>
              <a:avLst/>
              <a:gdLst/>
              <a:ahLst/>
              <a:cxnLst/>
              <a:rect l="l" t="t" r="r" b="b"/>
              <a:pathLst>
                <a:path w="35" h="9" extrusionOk="0">
                  <a:moveTo>
                    <a:pt x="33" y="0"/>
                  </a:moveTo>
                  <a:cubicBezTo>
                    <a:pt x="31" y="0"/>
                    <a:pt x="19" y="4"/>
                    <a:pt x="9" y="6"/>
                  </a:cubicBezTo>
                  <a:lnTo>
                    <a:pt x="9" y="6"/>
                  </a:lnTo>
                  <a:cubicBezTo>
                    <a:pt x="19" y="5"/>
                    <a:pt x="31" y="2"/>
                    <a:pt x="31" y="2"/>
                  </a:cubicBezTo>
                  <a:cubicBezTo>
                    <a:pt x="34" y="1"/>
                    <a:pt x="34" y="0"/>
                    <a:pt x="33" y="0"/>
                  </a:cubicBezTo>
                  <a:close/>
                  <a:moveTo>
                    <a:pt x="9" y="6"/>
                  </a:moveTo>
                  <a:lnTo>
                    <a:pt x="9" y="6"/>
                  </a:lnTo>
                  <a:cubicBezTo>
                    <a:pt x="4" y="8"/>
                    <a:pt x="0" y="8"/>
                    <a:pt x="0" y="8"/>
                  </a:cubicBezTo>
                  <a:cubicBezTo>
                    <a:pt x="2" y="8"/>
                    <a:pt x="5" y="8"/>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6" name="Google Shape;6026;p64"/>
            <p:cNvSpPr/>
            <p:nvPr/>
          </p:nvSpPr>
          <p:spPr>
            <a:xfrm rot="5400000">
              <a:off x="4375073" y="2351879"/>
              <a:ext cx="1739" cy="443"/>
            </a:xfrm>
            <a:custGeom>
              <a:avLst/>
              <a:gdLst/>
              <a:ahLst/>
              <a:cxnLst/>
              <a:rect l="l" t="t" r="r" b="b"/>
              <a:pathLst>
                <a:path w="51" h="13" extrusionOk="0">
                  <a:moveTo>
                    <a:pt x="1" y="13"/>
                  </a:moveTo>
                  <a:lnTo>
                    <a:pt x="1" y="13"/>
                  </a:lnTo>
                  <a:lnTo>
                    <a:pt x="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7" name="Google Shape;6027;p64"/>
            <p:cNvSpPr/>
            <p:nvPr/>
          </p:nvSpPr>
          <p:spPr>
            <a:xfrm rot="5400000">
              <a:off x="4417057" y="2461603"/>
              <a:ext cx="886" cy="580"/>
            </a:xfrm>
            <a:custGeom>
              <a:avLst/>
              <a:gdLst/>
              <a:ahLst/>
              <a:cxnLst/>
              <a:rect l="l" t="t" r="r" b="b"/>
              <a:pathLst>
                <a:path w="26" h="17" extrusionOk="0">
                  <a:moveTo>
                    <a:pt x="26" y="0"/>
                  </a:moveTo>
                  <a:cubicBezTo>
                    <a:pt x="24" y="0"/>
                    <a:pt x="21" y="1"/>
                    <a:pt x="18" y="3"/>
                  </a:cubicBezTo>
                  <a:lnTo>
                    <a:pt x="18" y="3"/>
                  </a:lnTo>
                  <a:cubicBezTo>
                    <a:pt x="21" y="2"/>
                    <a:pt x="24" y="1"/>
                    <a:pt x="26" y="0"/>
                  </a:cubicBezTo>
                  <a:close/>
                  <a:moveTo>
                    <a:pt x="18" y="3"/>
                  </a:moveTo>
                  <a:cubicBezTo>
                    <a:pt x="15" y="4"/>
                    <a:pt x="11" y="5"/>
                    <a:pt x="7" y="7"/>
                  </a:cubicBezTo>
                  <a:cubicBezTo>
                    <a:pt x="2" y="14"/>
                    <a:pt x="0" y="16"/>
                    <a:pt x="1" y="16"/>
                  </a:cubicBezTo>
                  <a:cubicBezTo>
                    <a:pt x="2" y="16"/>
                    <a:pt x="10" y="7"/>
                    <a:pt x="1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8" name="Google Shape;6028;p64"/>
            <p:cNvSpPr/>
            <p:nvPr/>
          </p:nvSpPr>
          <p:spPr>
            <a:xfrm rot="5400000">
              <a:off x="4372822" y="2443517"/>
              <a:ext cx="37434" cy="50798"/>
            </a:xfrm>
            <a:custGeom>
              <a:avLst/>
              <a:gdLst/>
              <a:ahLst/>
              <a:cxnLst/>
              <a:rect l="l" t="t" r="r" b="b"/>
              <a:pathLst>
                <a:path w="1098" h="1490" extrusionOk="0">
                  <a:moveTo>
                    <a:pt x="140" y="273"/>
                  </a:moveTo>
                  <a:cubicBezTo>
                    <a:pt x="135" y="275"/>
                    <a:pt x="131" y="277"/>
                    <a:pt x="128" y="279"/>
                  </a:cubicBezTo>
                  <a:lnTo>
                    <a:pt x="128" y="279"/>
                  </a:lnTo>
                  <a:cubicBezTo>
                    <a:pt x="131" y="278"/>
                    <a:pt x="134" y="276"/>
                    <a:pt x="138" y="274"/>
                  </a:cubicBezTo>
                  <a:cubicBezTo>
                    <a:pt x="139" y="274"/>
                    <a:pt x="139" y="274"/>
                    <a:pt x="140" y="273"/>
                  </a:cubicBezTo>
                  <a:close/>
                  <a:moveTo>
                    <a:pt x="107" y="274"/>
                  </a:moveTo>
                  <a:cubicBezTo>
                    <a:pt x="51" y="299"/>
                    <a:pt x="101" y="281"/>
                    <a:pt x="44" y="306"/>
                  </a:cubicBezTo>
                  <a:cubicBezTo>
                    <a:pt x="45" y="307"/>
                    <a:pt x="47" y="307"/>
                    <a:pt x="49" y="307"/>
                  </a:cubicBezTo>
                  <a:cubicBezTo>
                    <a:pt x="58" y="307"/>
                    <a:pt x="76" y="298"/>
                    <a:pt x="88" y="298"/>
                  </a:cubicBezTo>
                  <a:cubicBezTo>
                    <a:pt x="90" y="298"/>
                    <a:pt x="92" y="298"/>
                    <a:pt x="94" y="299"/>
                  </a:cubicBezTo>
                  <a:cubicBezTo>
                    <a:pt x="110" y="288"/>
                    <a:pt x="118" y="283"/>
                    <a:pt x="128" y="279"/>
                  </a:cubicBezTo>
                  <a:lnTo>
                    <a:pt x="128" y="279"/>
                  </a:lnTo>
                  <a:cubicBezTo>
                    <a:pt x="108" y="287"/>
                    <a:pt x="96" y="291"/>
                    <a:pt x="91" y="291"/>
                  </a:cubicBezTo>
                  <a:cubicBezTo>
                    <a:pt x="84" y="291"/>
                    <a:pt x="90" y="284"/>
                    <a:pt x="107" y="274"/>
                  </a:cubicBezTo>
                  <a:close/>
                  <a:moveTo>
                    <a:pt x="219" y="268"/>
                  </a:moveTo>
                  <a:lnTo>
                    <a:pt x="219" y="268"/>
                  </a:lnTo>
                  <a:cubicBezTo>
                    <a:pt x="219" y="274"/>
                    <a:pt x="175" y="293"/>
                    <a:pt x="144" y="312"/>
                  </a:cubicBezTo>
                  <a:cubicBezTo>
                    <a:pt x="138" y="312"/>
                    <a:pt x="132" y="312"/>
                    <a:pt x="157" y="299"/>
                  </a:cubicBezTo>
                  <a:lnTo>
                    <a:pt x="157" y="299"/>
                  </a:lnTo>
                  <a:cubicBezTo>
                    <a:pt x="153" y="301"/>
                    <a:pt x="149" y="302"/>
                    <a:pt x="146" y="304"/>
                  </a:cubicBezTo>
                  <a:lnTo>
                    <a:pt x="146" y="304"/>
                  </a:lnTo>
                  <a:cubicBezTo>
                    <a:pt x="153" y="299"/>
                    <a:pt x="151" y="299"/>
                    <a:pt x="150" y="299"/>
                  </a:cubicBezTo>
                  <a:cubicBezTo>
                    <a:pt x="149" y="299"/>
                    <a:pt x="147" y="299"/>
                    <a:pt x="169" y="287"/>
                  </a:cubicBezTo>
                  <a:cubicBezTo>
                    <a:pt x="206" y="268"/>
                    <a:pt x="206" y="274"/>
                    <a:pt x="219" y="268"/>
                  </a:cubicBezTo>
                  <a:close/>
                  <a:moveTo>
                    <a:pt x="70" y="386"/>
                  </a:moveTo>
                  <a:cubicBezTo>
                    <a:pt x="70" y="386"/>
                    <a:pt x="70" y="386"/>
                    <a:pt x="69" y="387"/>
                  </a:cubicBezTo>
                  <a:lnTo>
                    <a:pt x="69" y="387"/>
                  </a:lnTo>
                  <a:cubicBezTo>
                    <a:pt x="69" y="387"/>
                    <a:pt x="70" y="386"/>
                    <a:pt x="70" y="386"/>
                  </a:cubicBezTo>
                  <a:close/>
                  <a:moveTo>
                    <a:pt x="228" y="407"/>
                  </a:moveTo>
                  <a:cubicBezTo>
                    <a:pt x="223" y="409"/>
                    <a:pt x="219" y="411"/>
                    <a:pt x="215" y="413"/>
                  </a:cubicBezTo>
                  <a:lnTo>
                    <a:pt x="215" y="413"/>
                  </a:lnTo>
                  <a:cubicBezTo>
                    <a:pt x="218" y="412"/>
                    <a:pt x="222" y="410"/>
                    <a:pt x="228" y="407"/>
                  </a:cubicBezTo>
                  <a:close/>
                  <a:moveTo>
                    <a:pt x="67" y="414"/>
                  </a:moveTo>
                  <a:lnTo>
                    <a:pt x="67" y="414"/>
                  </a:lnTo>
                  <a:cubicBezTo>
                    <a:pt x="64" y="415"/>
                    <a:pt x="61" y="416"/>
                    <a:pt x="57" y="418"/>
                  </a:cubicBezTo>
                  <a:cubicBezTo>
                    <a:pt x="60" y="417"/>
                    <a:pt x="64" y="415"/>
                    <a:pt x="67" y="414"/>
                  </a:cubicBezTo>
                  <a:close/>
                  <a:moveTo>
                    <a:pt x="215" y="413"/>
                  </a:moveTo>
                  <a:cubicBezTo>
                    <a:pt x="209" y="415"/>
                    <a:pt x="206" y="415"/>
                    <a:pt x="204" y="415"/>
                  </a:cubicBezTo>
                  <a:cubicBezTo>
                    <a:pt x="200" y="415"/>
                    <a:pt x="197" y="415"/>
                    <a:pt x="182" y="424"/>
                  </a:cubicBezTo>
                  <a:cubicBezTo>
                    <a:pt x="182" y="424"/>
                    <a:pt x="182" y="425"/>
                    <a:pt x="183" y="425"/>
                  </a:cubicBezTo>
                  <a:cubicBezTo>
                    <a:pt x="186" y="425"/>
                    <a:pt x="199" y="419"/>
                    <a:pt x="215" y="413"/>
                  </a:cubicBezTo>
                  <a:close/>
                  <a:moveTo>
                    <a:pt x="165" y="404"/>
                  </a:moveTo>
                  <a:lnTo>
                    <a:pt x="165" y="404"/>
                  </a:lnTo>
                  <a:cubicBezTo>
                    <a:pt x="145" y="411"/>
                    <a:pt x="124" y="419"/>
                    <a:pt x="88" y="436"/>
                  </a:cubicBezTo>
                  <a:cubicBezTo>
                    <a:pt x="101" y="430"/>
                    <a:pt x="132" y="418"/>
                    <a:pt x="163" y="405"/>
                  </a:cubicBezTo>
                  <a:cubicBezTo>
                    <a:pt x="164" y="405"/>
                    <a:pt x="164" y="405"/>
                    <a:pt x="165" y="404"/>
                  </a:cubicBezTo>
                  <a:close/>
                  <a:moveTo>
                    <a:pt x="152" y="467"/>
                  </a:moveTo>
                  <a:cubicBezTo>
                    <a:pt x="149" y="468"/>
                    <a:pt x="147" y="469"/>
                    <a:pt x="147" y="469"/>
                  </a:cubicBezTo>
                  <a:cubicBezTo>
                    <a:pt x="147" y="469"/>
                    <a:pt x="148" y="468"/>
                    <a:pt x="150" y="468"/>
                  </a:cubicBezTo>
                  <a:cubicBezTo>
                    <a:pt x="151" y="467"/>
                    <a:pt x="152" y="467"/>
                    <a:pt x="152" y="467"/>
                  </a:cubicBezTo>
                  <a:close/>
                  <a:moveTo>
                    <a:pt x="209" y="502"/>
                  </a:moveTo>
                  <a:cubicBezTo>
                    <a:pt x="203" y="504"/>
                    <a:pt x="198" y="508"/>
                    <a:pt x="194" y="511"/>
                  </a:cubicBezTo>
                  <a:cubicBezTo>
                    <a:pt x="200" y="508"/>
                    <a:pt x="205" y="505"/>
                    <a:pt x="209" y="502"/>
                  </a:cubicBezTo>
                  <a:close/>
                  <a:moveTo>
                    <a:pt x="331" y="517"/>
                  </a:moveTo>
                  <a:cubicBezTo>
                    <a:pt x="309" y="523"/>
                    <a:pt x="292" y="533"/>
                    <a:pt x="275" y="536"/>
                  </a:cubicBezTo>
                  <a:lnTo>
                    <a:pt x="275" y="536"/>
                  </a:lnTo>
                  <a:cubicBezTo>
                    <a:pt x="284" y="532"/>
                    <a:pt x="294" y="528"/>
                    <a:pt x="306" y="524"/>
                  </a:cubicBezTo>
                  <a:cubicBezTo>
                    <a:pt x="312" y="521"/>
                    <a:pt x="316" y="519"/>
                    <a:pt x="320" y="518"/>
                  </a:cubicBezTo>
                  <a:lnTo>
                    <a:pt x="320" y="518"/>
                  </a:lnTo>
                  <a:cubicBezTo>
                    <a:pt x="320" y="518"/>
                    <a:pt x="321" y="518"/>
                    <a:pt x="322" y="518"/>
                  </a:cubicBezTo>
                  <a:cubicBezTo>
                    <a:pt x="324" y="518"/>
                    <a:pt x="327" y="518"/>
                    <a:pt x="331" y="517"/>
                  </a:cubicBezTo>
                  <a:close/>
                  <a:moveTo>
                    <a:pt x="298" y="604"/>
                  </a:moveTo>
                  <a:cubicBezTo>
                    <a:pt x="297" y="604"/>
                    <a:pt x="295" y="604"/>
                    <a:pt x="294" y="605"/>
                  </a:cubicBezTo>
                  <a:lnTo>
                    <a:pt x="300" y="605"/>
                  </a:lnTo>
                  <a:cubicBezTo>
                    <a:pt x="300" y="605"/>
                    <a:pt x="299" y="604"/>
                    <a:pt x="298" y="604"/>
                  </a:cubicBezTo>
                  <a:close/>
                  <a:moveTo>
                    <a:pt x="829" y="605"/>
                  </a:moveTo>
                  <a:cubicBezTo>
                    <a:pt x="829" y="605"/>
                    <a:pt x="829" y="605"/>
                    <a:pt x="828" y="605"/>
                  </a:cubicBezTo>
                  <a:lnTo>
                    <a:pt x="828" y="605"/>
                  </a:lnTo>
                  <a:cubicBezTo>
                    <a:pt x="829" y="605"/>
                    <a:pt x="829" y="605"/>
                    <a:pt x="830" y="605"/>
                  </a:cubicBezTo>
                  <a:cubicBezTo>
                    <a:pt x="833" y="605"/>
                    <a:pt x="837" y="605"/>
                    <a:pt x="842" y="605"/>
                  </a:cubicBezTo>
                  <a:close/>
                  <a:moveTo>
                    <a:pt x="817" y="648"/>
                  </a:moveTo>
                  <a:cubicBezTo>
                    <a:pt x="817" y="649"/>
                    <a:pt x="816" y="649"/>
                    <a:pt x="816" y="649"/>
                  </a:cubicBezTo>
                  <a:lnTo>
                    <a:pt x="816" y="649"/>
                  </a:lnTo>
                  <a:cubicBezTo>
                    <a:pt x="818" y="649"/>
                    <a:pt x="818" y="648"/>
                    <a:pt x="817" y="648"/>
                  </a:cubicBezTo>
                  <a:close/>
                  <a:moveTo>
                    <a:pt x="379" y="672"/>
                  </a:moveTo>
                  <a:cubicBezTo>
                    <a:pt x="377" y="672"/>
                    <a:pt x="376" y="672"/>
                    <a:pt x="373" y="673"/>
                  </a:cubicBezTo>
                  <a:lnTo>
                    <a:pt x="373" y="673"/>
                  </a:lnTo>
                  <a:cubicBezTo>
                    <a:pt x="375" y="673"/>
                    <a:pt x="377" y="672"/>
                    <a:pt x="379" y="672"/>
                  </a:cubicBezTo>
                  <a:lnTo>
                    <a:pt x="379" y="672"/>
                  </a:lnTo>
                  <a:cubicBezTo>
                    <a:pt x="379" y="672"/>
                    <a:pt x="379" y="672"/>
                    <a:pt x="379" y="672"/>
                  </a:cubicBezTo>
                  <a:close/>
                  <a:moveTo>
                    <a:pt x="373" y="673"/>
                  </a:moveTo>
                  <a:lnTo>
                    <a:pt x="373" y="673"/>
                  </a:lnTo>
                  <a:cubicBezTo>
                    <a:pt x="343" y="680"/>
                    <a:pt x="341" y="682"/>
                    <a:pt x="331" y="692"/>
                  </a:cubicBezTo>
                  <a:cubicBezTo>
                    <a:pt x="334" y="689"/>
                    <a:pt x="340" y="686"/>
                    <a:pt x="346" y="683"/>
                  </a:cubicBezTo>
                  <a:lnTo>
                    <a:pt x="346" y="683"/>
                  </a:lnTo>
                  <a:cubicBezTo>
                    <a:pt x="345" y="684"/>
                    <a:pt x="344" y="684"/>
                    <a:pt x="344" y="684"/>
                  </a:cubicBezTo>
                  <a:cubicBezTo>
                    <a:pt x="343" y="684"/>
                    <a:pt x="346" y="683"/>
                    <a:pt x="356" y="679"/>
                  </a:cubicBezTo>
                  <a:lnTo>
                    <a:pt x="356" y="679"/>
                  </a:lnTo>
                  <a:cubicBezTo>
                    <a:pt x="356" y="679"/>
                    <a:pt x="351" y="681"/>
                    <a:pt x="346" y="683"/>
                  </a:cubicBezTo>
                  <a:lnTo>
                    <a:pt x="346" y="683"/>
                  </a:lnTo>
                  <a:cubicBezTo>
                    <a:pt x="351" y="682"/>
                    <a:pt x="363" y="678"/>
                    <a:pt x="362" y="678"/>
                  </a:cubicBezTo>
                  <a:lnTo>
                    <a:pt x="362" y="678"/>
                  </a:lnTo>
                  <a:cubicBezTo>
                    <a:pt x="361" y="678"/>
                    <a:pt x="360" y="678"/>
                    <a:pt x="356" y="679"/>
                  </a:cubicBezTo>
                  <a:cubicBezTo>
                    <a:pt x="364" y="676"/>
                    <a:pt x="370" y="674"/>
                    <a:pt x="373" y="673"/>
                  </a:cubicBezTo>
                  <a:close/>
                  <a:moveTo>
                    <a:pt x="370" y="813"/>
                  </a:moveTo>
                  <a:cubicBezTo>
                    <a:pt x="367" y="813"/>
                    <a:pt x="362" y="815"/>
                    <a:pt x="356" y="816"/>
                  </a:cubicBezTo>
                  <a:cubicBezTo>
                    <a:pt x="370" y="814"/>
                    <a:pt x="371" y="814"/>
                    <a:pt x="370" y="813"/>
                  </a:cubicBezTo>
                  <a:close/>
                  <a:moveTo>
                    <a:pt x="412" y="823"/>
                  </a:moveTo>
                  <a:cubicBezTo>
                    <a:pt x="405" y="824"/>
                    <a:pt x="401" y="825"/>
                    <a:pt x="398" y="825"/>
                  </a:cubicBezTo>
                  <a:lnTo>
                    <a:pt x="398" y="825"/>
                  </a:lnTo>
                  <a:cubicBezTo>
                    <a:pt x="399" y="825"/>
                    <a:pt x="403" y="824"/>
                    <a:pt x="412" y="823"/>
                  </a:cubicBezTo>
                  <a:close/>
                  <a:moveTo>
                    <a:pt x="401" y="827"/>
                  </a:moveTo>
                  <a:cubicBezTo>
                    <a:pt x="403" y="827"/>
                    <a:pt x="405" y="827"/>
                    <a:pt x="405" y="828"/>
                  </a:cubicBezTo>
                  <a:lnTo>
                    <a:pt x="405" y="828"/>
                  </a:lnTo>
                  <a:cubicBezTo>
                    <a:pt x="403" y="828"/>
                    <a:pt x="401" y="827"/>
                    <a:pt x="400" y="827"/>
                  </a:cubicBezTo>
                  <a:lnTo>
                    <a:pt x="400" y="827"/>
                  </a:lnTo>
                  <a:cubicBezTo>
                    <a:pt x="400" y="827"/>
                    <a:pt x="400" y="827"/>
                    <a:pt x="401" y="827"/>
                  </a:cubicBezTo>
                  <a:close/>
                  <a:moveTo>
                    <a:pt x="418" y="860"/>
                  </a:moveTo>
                  <a:cubicBezTo>
                    <a:pt x="415" y="861"/>
                    <a:pt x="412" y="862"/>
                    <a:pt x="412" y="862"/>
                  </a:cubicBezTo>
                  <a:cubicBezTo>
                    <a:pt x="413" y="862"/>
                    <a:pt x="414" y="861"/>
                    <a:pt x="418" y="860"/>
                  </a:cubicBezTo>
                  <a:close/>
                  <a:moveTo>
                    <a:pt x="407" y="878"/>
                  </a:moveTo>
                  <a:lnTo>
                    <a:pt x="407" y="878"/>
                  </a:lnTo>
                  <a:cubicBezTo>
                    <a:pt x="405" y="878"/>
                    <a:pt x="405" y="879"/>
                    <a:pt x="406" y="879"/>
                  </a:cubicBezTo>
                  <a:cubicBezTo>
                    <a:pt x="406" y="878"/>
                    <a:pt x="407" y="878"/>
                    <a:pt x="407" y="878"/>
                  </a:cubicBezTo>
                  <a:close/>
                  <a:moveTo>
                    <a:pt x="381" y="0"/>
                  </a:moveTo>
                  <a:cubicBezTo>
                    <a:pt x="375" y="0"/>
                    <a:pt x="375" y="0"/>
                    <a:pt x="353" y="9"/>
                  </a:cubicBezTo>
                  <a:lnTo>
                    <a:pt x="353" y="9"/>
                  </a:lnTo>
                  <a:cubicBezTo>
                    <a:pt x="354" y="8"/>
                    <a:pt x="354" y="7"/>
                    <a:pt x="353" y="7"/>
                  </a:cubicBezTo>
                  <a:lnTo>
                    <a:pt x="353" y="7"/>
                  </a:lnTo>
                  <a:cubicBezTo>
                    <a:pt x="352" y="7"/>
                    <a:pt x="350" y="9"/>
                    <a:pt x="343" y="13"/>
                  </a:cubicBezTo>
                  <a:cubicBezTo>
                    <a:pt x="347" y="11"/>
                    <a:pt x="350" y="10"/>
                    <a:pt x="353" y="9"/>
                  </a:cubicBezTo>
                  <a:lnTo>
                    <a:pt x="353" y="9"/>
                  </a:lnTo>
                  <a:cubicBezTo>
                    <a:pt x="352" y="11"/>
                    <a:pt x="350" y="13"/>
                    <a:pt x="350" y="13"/>
                  </a:cubicBezTo>
                  <a:cubicBezTo>
                    <a:pt x="319" y="32"/>
                    <a:pt x="319" y="25"/>
                    <a:pt x="269" y="56"/>
                  </a:cubicBezTo>
                  <a:cubicBezTo>
                    <a:pt x="278" y="52"/>
                    <a:pt x="283" y="48"/>
                    <a:pt x="286" y="48"/>
                  </a:cubicBezTo>
                  <a:cubicBezTo>
                    <a:pt x="287" y="48"/>
                    <a:pt x="287" y="48"/>
                    <a:pt x="287" y="50"/>
                  </a:cubicBezTo>
                  <a:cubicBezTo>
                    <a:pt x="269" y="60"/>
                    <a:pt x="256" y="64"/>
                    <a:pt x="252" y="64"/>
                  </a:cubicBezTo>
                  <a:cubicBezTo>
                    <a:pt x="248" y="64"/>
                    <a:pt x="253" y="60"/>
                    <a:pt x="269" y="50"/>
                  </a:cubicBezTo>
                  <a:cubicBezTo>
                    <a:pt x="300" y="25"/>
                    <a:pt x="325" y="19"/>
                    <a:pt x="350" y="7"/>
                  </a:cubicBezTo>
                  <a:lnTo>
                    <a:pt x="350" y="7"/>
                  </a:lnTo>
                  <a:lnTo>
                    <a:pt x="256" y="44"/>
                  </a:lnTo>
                  <a:cubicBezTo>
                    <a:pt x="265" y="40"/>
                    <a:pt x="269" y="39"/>
                    <a:pt x="270" y="39"/>
                  </a:cubicBezTo>
                  <a:lnTo>
                    <a:pt x="270" y="39"/>
                  </a:lnTo>
                  <a:cubicBezTo>
                    <a:pt x="273" y="39"/>
                    <a:pt x="254" y="49"/>
                    <a:pt x="231" y="63"/>
                  </a:cubicBezTo>
                  <a:lnTo>
                    <a:pt x="250" y="56"/>
                  </a:lnTo>
                  <a:lnTo>
                    <a:pt x="219" y="75"/>
                  </a:lnTo>
                  <a:cubicBezTo>
                    <a:pt x="229" y="75"/>
                    <a:pt x="211" y="91"/>
                    <a:pt x="219" y="91"/>
                  </a:cubicBezTo>
                  <a:cubicBezTo>
                    <a:pt x="221" y="91"/>
                    <a:pt x="225" y="90"/>
                    <a:pt x="231" y="88"/>
                  </a:cubicBezTo>
                  <a:lnTo>
                    <a:pt x="269" y="69"/>
                  </a:lnTo>
                  <a:cubicBezTo>
                    <a:pt x="269" y="69"/>
                    <a:pt x="288" y="59"/>
                    <a:pt x="293" y="59"/>
                  </a:cubicBezTo>
                  <a:cubicBezTo>
                    <a:pt x="297" y="59"/>
                    <a:pt x="296" y="63"/>
                    <a:pt x="281" y="75"/>
                  </a:cubicBezTo>
                  <a:cubicBezTo>
                    <a:pt x="272" y="80"/>
                    <a:pt x="259" y="88"/>
                    <a:pt x="246" y="94"/>
                  </a:cubicBezTo>
                  <a:lnTo>
                    <a:pt x="246" y="94"/>
                  </a:lnTo>
                  <a:cubicBezTo>
                    <a:pt x="245" y="94"/>
                    <a:pt x="245" y="94"/>
                    <a:pt x="244" y="94"/>
                  </a:cubicBezTo>
                  <a:lnTo>
                    <a:pt x="237" y="98"/>
                  </a:lnTo>
                  <a:lnTo>
                    <a:pt x="237" y="98"/>
                  </a:lnTo>
                  <a:cubicBezTo>
                    <a:pt x="235" y="99"/>
                    <a:pt x="233" y="99"/>
                    <a:pt x="231" y="100"/>
                  </a:cubicBezTo>
                  <a:cubicBezTo>
                    <a:pt x="232" y="100"/>
                    <a:pt x="233" y="100"/>
                    <a:pt x="234" y="100"/>
                  </a:cubicBezTo>
                  <a:lnTo>
                    <a:pt x="234" y="100"/>
                  </a:lnTo>
                  <a:lnTo>
                    <a:pt x="182" y="131"/>
                  </a:lnTo>
                  <a:cubicBezTo>
                    <a:pt x="215" y="115"/>
                    <a:pt x="228" y="110"/>
                    <a:pt x="233" y="110"/>
                  </a:cubicBezTo>
                  <a:cubicBezTo>
                    <a:pt x="239" y="110"/>
                    <a:pt x="227" y="119"/>
                    <a:pt x="229" y="119"/>
                  </a:cubicBezTo>
                  <a:cubicBezTo>
                    <a:pt x="230" y="119"/>
                    <a:pt x="230" y="119"/>
                    <a:pt x="231" y="119"/>
                  </a:cubicBezTo>
                  <a:lnTo>
                    <a:pt x="231" y="119"/>
                  </a:lnTo>
                  <a:lnTo>
                    <a:pt x="219" y="125"/>
                  </a:lnTo>
                  <a:cubicBezTo>
                    <a:pt x="216" y="128"/>
                    <a:pt x="215" y="130"/>
                    <a:pt x="215" y="130"/>
                  </a:cubicBezTo>
                  <a:cubicBezTo>
                    <a:pt x="218" y="130"/>
                    <a:pt x="250" y="106"/>
                    <a:pt x="256" y="106"/>
                  </a:cubicBezTo>
                  <a:cubicBezTo>
                    <a:pt x="256" y="106"/>
                    <a:pt x="256" y="106"/>
                    <a:pt x="256" y="106"/>
                  </a:cubicBezTo>
                  <a:cubicBezTo>
                    <a:pt x="250" y="112"/>
                    <a:pt x="194" y="144"/>
                    <a:pt x="169" y="162"/>
                  </a:cubicBezTo>
                  <a:cubicBezTo>
                    <a:pt x="172" y="162"/>
                    <a:pt x="183" y="160"/>
                    <a:pt x="191" y="160"/>
                  </a:cubicBezTo>
                  <a:cubicBezTo>
                    <a:pt x="201" y="160"/>
                    <a:pt x="206" y="164"/>
                    <a:pt x="182" y="181"/>
                  </a:cubicBezTo>
                  <a:cubicBezTo>
                    <a:pt x="194" y="175"/>
                    <a:pt x="219" y="169"/>
                    <a:pt x="250" y="162"/>
                  </a:cubicBezTo>
                  <a:lnTo>
                    <a:pt x="250" y="162"/>
                  </a:lnTo>
                  <a:cubicBezTo>
                    <a:pt x="250" y="162"/>
                    <a:pt x="202" y="184"/>
                    <a:pt x="205" y="184"/>
                  </a:cubicBezTo>
                  <a:cubicBezTo>
                    <a:pt x="205" y="184"/>
                    <a:pt x="207" y="183"/>
                    <a:pt x="213" y="181"/>
                  </a:cubicBezTo>
                  <a:lnTo>
                    <a:pt x="213" y="181"/>
                  </a:lnTo>
                  <a:cubicBezTo>
                    <a:pt x="173" y="206"/>
                    <a:pt x="130" y="230"/>
                    <a:pt x="101" y="243"/>
                  </a:cubicBezTo>
                  <a:lnTo>
                    <a:pt x="101" y="243"/>
                  </a:lnTo>
                  <a:cubicBezTo>
                    <a:pt x="101" y="242"/>
                    <a:pt x="101" y="242"/>
                    <a:pt x="101" y="242"/>
                  </a:cubicBezTo>
                  <a:cubicBezTo>
                    <a:pt x="99" y="242"/>
                    <a:pt x="94" y="244"/>
                    <a:pt x="82" y="250"/>
                  </a:cubicBezTo>
                  <a:cubicBezTo>
                    <a:pt x="87" y="248"/>
                    <a:pt x="94" y="246"/>
                    <a:pt x="101" y="243"/>
                  </a:cubicBezTo>
                  <a:lnTo>
                    <a:pt x="101" y="243"/>
                  </a:lnTo>
                  <a:cubicBezTo>
                    <a:pt x="102" y="245"/>
                    <a:pt x="76" y="260"/>
                    <a:pt x="79" y="260"/>
                  </a:cubicBezTo>
                  <a:cubicBezTo>
                    <a:pt x="79" y="260"/>
                    <a:pt x="82" y="259"/>
                    <a:pt x="88" y="256"/>
                  </a:cubicBezTo>
                  <a:lnTo>
                    <a:pt x="88" y="256"/>
                  </a:lnTo>
                  <a:cubicBezTo>
                    <a:pt x="69" y="268"/>
                    <a:pt x="44" y="274"/>
                    <a:pt x="44" y="281"/>
                  </a:cubicBezTo>
                  <a:cubicBezTo>
                    <a:pt x="76" y="268"/>
                    <a:pt x="119" y="237"/>
                    <a:pt x="132" y="231"/>
                  </a:cubicBezTo>
                  <a:cubicBezTo>
                    <a:pt x="152" y="218"/>
                    <a:pt x="157" y="217"/>
                    <a:pt x="160" y="217"/>
                  </a:cubicBezTo>
                  <a:cubicBezTo>
                    <a:pt x="160" y="217"/>
                    <a:pt x="161" y="217"/>
                    <a:pt x="161" y="217"/>
                  </a:cubicBezTo>
                  <a:cubicBezTo>
                    <a:pt x="164" y="217"/>
                    <a:pt x="169" y="215"/>
                    <a:pt x="200" y="193"/>
                  </a:cubicBezTo>
                  <a:lnTo>
                    <a:pt x="200" y="193"/>
                  </a:lnTo>
                  <a:cubicBezTo>
                    <a:pt x="194" y="206"/>
                    <a:pt x="194" y="218"/>
                    <a:pt x="206" y="218"/>
                  </a:cubicBezTo>
                  <a:cubicBezTo>
                    <a:pt x="200" y="218"/>
                    <a:pt x="163" y="237"/>
                    <a:pt x="144" y="250"/>
                  </a:cubicBezTo>
                  <a:cubicBezTo>
                    <a:pt x="168" y="237"/>
                    <a:pt x="187" y="231"/>
                    <a:pt x="196" y="231"/>
                  </a:cubicBezTo>
                  <a:cubicBezTo>
                    <a:pt x="201" y="231"/>
                    <a:pt x="202" y="233"/>
                    <a:pt x="200" y="237"/>
                  </a:cubicBezTo>
                  <a:cubicBezTo>
                    <a:pt x="244" y="218"/>
                    <a:pt x="244" y="218"/>
                    <a:pt x="281" y="193"/>
                  </a:cubicBezTo>
                  <a:cubicBezTo>
                    <a:pt x="287" y="193"/>
                    <a:pt x="306" y="187"/>
                    <a:pt x="306" y="187"/>
                  </a:cubicBezTo>
                  <a:lnTo>
                    <a:pt x="306" y="187"/>
                  </a:lnTo>
                  <a:cubicBezTo>
                    <a:pt x="263" y="212"/>
                    <a:pt x="200" y="243"/>
                    <a:pt x="200" y="250"/>
                  </a:cubicBezTo>
                  <a:cubicBezTo>
                    <a:pt x="179" y="259"/>
                    <a:pt x="171" y="262"/>
                    <a:pt x="168" y="262"/>
                  </a:cubicBezTo>
                  <a:cubicBezTo>
                    <a:pt x="165" y="262"/>
                    <a:pt x="168" y="258"/>
                    <a:pt x="167" y="258"/>
                  </a:cubicBezTo>
                  <a:lnTo>
                    <a:pt x="167" y="258"/>
                  </a:lnTo>
                  <a:cubicBezTo>
                    <a:pt x="165" y="258"/>
                    <a:pt x="160" y="261"/>
                    <a:pt x="140" y="273"/>
                  </a:cubicBezTo>
                  <a:lnTo>
                    <a:pt x="140" y="273"/>
                  </a:lnTo>
                  <a:cubicBezTo>
                    <a:pt x="143" y="272"/>
                    <a:pt x="146" y="270"/>
                    <a:pt x="150" y="268"/>
                  </a:cubicBezTo>
                  <a:cubicBezTo>
                    <a:pt x="162" y="264"/>
                    <a:pt x="168" y="262"/>
                    <a:pt x="170" y="262"/>
                  </a:cubicBezTo>
                  <a:cubicBezTo>
                    <a:pt x="180" y="262"/>
                    <a:pt x="112" y="299"/>
                    <a:pt x="107" y="299"/>
                  </a:cubicBezTo>
                  <a:lnTo>
                    <a:pt x="94" y="306"/>
                  </a:lnTo>
                  <a:cubicBezTo>
                    <a:pt x="89" y="309"/>
                    <a:pt x="88" y="310"/>
                    <a:pt x="89" y="310"/>
                  </a:cubicBezTo>
                  <a:cubicBezTo>
                    <a:pt x="92" y="310"/>
                    <a:pt x="105" y="304"/>
                    <a:pt x="111" y="304"/>
                  </a:cubicBezTo>
                  <a:cubicBezTo>
                    <a:pt x="112" y="304"/>
                    <a:pt x="113" y="305"/>
                    <a:pt x="113" y="306"/>
                  </a:cubicBezTo>
                  <a:cubicBezTo>
                    <a:pt x="85" y="319"/>
                    <a:pt x="76" y="323"/>
                    <a:pt x="74" y="323"/>
                  </a:cubicBezTo>
                  <a:cubicBezTo>
                    <a:pt x="71" y="323"/>
                    <a:pt x="76" y="319"/>
                    <a:pt x="73" y="319"/>
                  </a:cubicBezTo>
                  <a:cubicBezTo>
                    <a:pt x="71" y="319"/>
                    <a:pt x="67" y="320"/>
                    <a:pt x="57" y="324"/>
                  </a:cubicBezTo>
                  <a:lnTo>
                    <a:pt x="1" y="355"/>
                  </a:lnTo>
                  <a:cubicBezTo>
                    <a:pt x="0" y="357"/>
                    <a:pt x="0" y="358"/>
                    <a:pt x="2" y="358"/>
                  </a:cubicBezTo>
                  <a:cubicBezTo>
                    <a:pt x="9" y="358"/>
                    <a:pt x="42" y="338"/>
                    <a:pt x="47" y="338"/>
                  </a:cubicBezTo>
                  <a:cubicBezTo>
                    <a:pt x="48" y="338"/>
                    <a:pt x="48" y="340"/>
                    <a:pt x="44" y="343"/>
                  </a:cubicBezTo>
                  <a:lnTo>
                    <a:pt x="20" y="355"/>
                  </a:lnTo>
                  <a:lnTo>
                    <a:pt x="38" y="349"/>
                  </a:lnTo>
                  <a:cubicBezTo>
                    <a:pt x="69" y="337"/>
                    <a:pt x="107" y="312"/>
                    <a:pt x="101" y="312"/>
                  </a:cubicBezTo>
                  <a:cubicBezTo>
                    <a:pt x="125" y="301"/>
                    <a:pt x="135" y="298"/>
                    <a:pt x="138" y="298"/>
                  </a:cubicBezTo>
                  <a:cubicBezTo>
                    <a:pt x="142" y="298"/>
                    <a:pt x="125" y="308"/>
                    <a:pt x="128" y="311"/>
                  </a:cubicBezTo>
                  <a:lnTo>
                    <a:pt x="128" y="311"/>
                  </a:lnTo>
                  <a:cubicBezTo>
                    <a:pt x="92" y="327"/>
                    <a:pt x="63" y="345"/>
                    <a:pt x="38" y="355"/>
                  </a:cubicBezTo>
                  <a:cubicBezTo>
                    <a:pt x="32" y="359"/>
                    <a:pt x="30" y="361"/>
                    <a:pt x="31" y="361"/>
                  </a:cubicBezTo>
                  <a:cubicBezTo>
                    <a:pt x="36" y="361"/>
                    <a:pt x="71" y="345"/>
                    <a:pt x="80" y="343"/>
                  </a:cubicBezTo>
                  <a:lnTo>
                    <a:pt x="80" y="343"/>
                  </a:lnTo>
                  <a:cubicBezTo>
                    <a:pt x="78" y="343"/>
                    <a:pt x="78" y="344"/>
                    <a:pt x="78" y="344"/>
                  </a:cubicBezTo>
                  <a:cubicBezTo>
                    <a:pt x="79" y="344"/>
                    <a:pt x="80" y="344"/>
                    <a:pt x="82" y="343"/>
                  </a:cubicBezTo>
                  <a:cubicBezTo>
                    <a:pt x="82" y="343"/>
                    <a:pt x="82" y="342"/>
                    <a:pt x="82" y="342"/>
                  </a:cubicBezTo>
                  <a:cubicBezTo>
                    <a:pt x="81" y="342"/>
                    <a:pt x="81" y="342"/>
                    <a:pt x="80" y="343"/>
                  </a:cubicBezTo>
                  <a:lnTo>
                    <a:pt x="80" y="343"/>
                  </a:lnTo>
                  <a:cubicBezTo>
                    <a:pt x="89" y="338"/>
                    <a:pt x="124" y="323"/>
                    <a:pt x="138" y="318"/>
                  </a:cubicBezTo>
                  <a:cubicBezTo>
                    <a:pt x="163" y="308"/>
                    <a:pt x="174" y="303"/>
                    <a:pt x="175" y="303"/>
                  </a:cubicBezTo>
                  <a:lnTo>
                    <a:pt x="175" y="303"/>
                  </a:lnTo>
                  <a:cubicBezTo>
                    <a:pt x="181" y="303"/>
                    <a:pt x="71" y="356"/>
                    <a:pt x="74" y="356"/>
                  </a:cubicBezTo>
                  <a:cubicBezTo>
                    <a:pt x="75" y="356"/>
                    <a:pt x="75" y="356"/>
                    <a:pt x="76" y="355"/>
                  </a:cubicBezTo>
                  <a:cubicBezTo>
                    <a:pt x="150" y="318"/>
                    <a:pt x="188" y="318"/>
                    <a:pt x="263" y="274"/>
                  </a:cubicBezTo>
                  <a:cubicBezTo>
                    <a:pt x="271" y="270"/>
                    <a:pt x="283" y="266"/>
                    <a:pt x="287" y="266"/>
                  </a:cubicBezTo>
                  <a:cubicBezTo>
                    <a:pt x="289" y="266"/>
                    <a:pt x="289" y="266"/>
                    <a:pt x="287" y="268"/>
                  </a:cubicBezTo>
                  <a:cubicBezTo>
                    <a:pt x="238" y="287"/>
                    <a:pt x="250" y="287"/>
                    <a:pt x="200" y="306"/>
                  </a:cubicBezTo>
                  <a:lnTo>
                    <a:pt x="200" y="312"/>
                  </a:lnTo>
                  <a:lnTo>
                    <a:pt x="138" y="337"/>
                  </a:lnTo>
                  <a:cubicBezTo>
                    <a:pt x="107" y="355"/>
                    <a:pt x="76" y="374"/>
                    <a:pt x="51" y="387"/>
                  </a:cubicBezTo>
                  <a:cubicBezTo>
                    <a:pt x="76" y="380"/>
                    <a:pt x="101" y="362"/>
                    <a:pt x="113" y="362"/>
                  </a:cubicBezTo>
                  <a:cubicBezTo>
                    <a:pt x="91" y="373"/>
                    <a:pt x="73" y="384"/>
                    <a:pt x="70" y="386"/>
                  </a:cubicBezTo>
                  <a:lnTo>
                    <a:pt x="70" y="386"/>
                  </a:lnTo>
                  <a:cubicBezTo>
                    <a:pt x="89" y="374"/>
                    <a:pt x="138" y="355"/>
                    <a:pt x="150" y="349"/>
                  </a:cubicBezTo>
                  <a:lnTo>
                    <a:pt x="150" y="349"/>
                  </a:lnTo>
                  <a:cubicBezTo>
                    <a:pt x="157" y="355"/>
                    <a:pt x="107" y="380"/>
                    <a:pt x="94" y="380"/>
                  </a:cubicBezTo>
                  <a:lnTo>
                    <a:pt x="51" y="399"/>
                  </a:lnTo>
                  <a:cubicBezTo>
                    <a:pt x="58" y="397"/>
                    <a:pt x="62" y="396"/>
                    <a:pt x="63" y="396"/>
                  </a:cubicBezTo>
                  <a:cubicBezTo>
                    <a:pt x="68" y="396"/>
                    <a:pt x="44" y="406"/>
                    <a:pt x="47" y="406"/>
                  </a:cubicBezTo>
                  <a:cubicBezTo>
                    <a:pt x="47" y="406"/>
                    <a:pt x="49" y="406"/>
                    <a:pt x="51" y="405"/>
                  </a:cubicBezTo>
                  <a:cubicBezTo>
                    <a:pt x="82" y="393"/>
                    <a:pt x="125" y="374"/>
                    <a:pt x="157" y="355"/>
                  </a:cubicBezTo>
                  <a:cubicBezTo>
                    <a:pt x="173" y="355"/>
                    <a:pt x="147" y="369"/>
                    <a:pt x="144" y="369"/>
                  </a:cubicBezTo>
                  <a:cubicBezTo>
                    <a:pt x="143" y="369"/>
                    <a:pt x="143" y="369"/>
                    <a:pt x="144" y="368"/>
                  </a:cubicBezTo>
                  <a:lnTo>
                    <a:pt x="144" y="368"/>
                  </a:lnTo>
                  <a:lnTo>
                    <a:pt x="113" y="380"/>
                  </a:lnTo>
                  <a:cubicBezTo>
                    <a:pt x="125" y="380"/>
                    <a:pt x="46" y="412"/>
                    <a:pt x="53" y="412"/>
                  </a:cubicBezTo>
                  <a:cubicBezTo>
                    <a:pt x="54" y="412"/>
                    <a:pt x="55" y="412"/>
                    <a:pt x="57" y="412"/>
                  </a:cubicBezTo>
                  <a:lnTo>
                    <a:pt x="89" y="401"/>
                  </a:lnTo>
                  <a:lnTo>
                    <a:pt x="89" y="401"/>
                  </a:lnTo>
                  <a:cubicBezTo>
                    <a:pt x="84" y="404"/>
                    <a:pt x="76" y="409"/>
                    <a:pt x="67" y="414"/>
                  </a:cubicBezTo>
                  <a:lnTo>
                    <a:pt x="67" y="414"/>
                  </a:lnTo>
                  <a:cubicBezTo>
                    <a:pt x="87" y="405"/>
                    <a:pt x="83" y="405"/>
                    <a:pt x="94" y="405"/>
                  </a:cubicBezTo>
                  <a:lnTo>
                    <a:pt x="69" y="418"/>
                  </a:lnTo>
                  <a:cubicBezTo>
                    <a:pt x="78" y="414"/>
                    <a:pt x="109" y="401"/>
                    <a:pt x="113" y="401"/>
                  </a:cubicBezTo>
                  <a:lnTo>
                    <a:pt x="113" y="401"/>
                  </a:lnTo>
                  <a:cubicBezTo>
                    <a:pt x="115" y="401"/>
                    <a:pt x="110" y="404"/>
                    <a:pt x="94" y="412"/>
                  </a:cubicBezTo>
                  <a:cubicBezTo>
                    <a:pt x="118" y="400"/>
                    <a:pt x="124" y="397"/>
                    <a:pt x="123" y="397"/>
                  </a:cubicBezTo>
                  <a:lnTo>
                    <a:pt x="123" y="397"/>
                  </a:lnTo>
                  <a:cubicBezTo>
                    <a:pt x="122" y="397"/>
                    <a:pt x="116" y="399"/>
                    <a:pt x="114" y="399"/>
                  </a:cubicBezTo>
                  <a:cubicBezTo>
                    <a:pt x="112" y="399"/>
                    <a:pt x="113" y="398"/>
                    <a:pt x="119" y="393"/>
                  </a:cubicBezTo>
                  <a:cubicBezTo>
                    <a:pt x="146" y="382"/>
                    <a:pt x="156" y="379"/>
                    <a:pt x="161" y="378"/>
                  </a:cubicBezTo>
                  <a:lnTo>
                    <a:pt x="161" y="378"/>
                  </a:lnTo>
                  <a:cubicBezTo>
                    <a:pt x="140" y="389"/>
                    <a:pt x="139" y="392"/>
                    <a:pt x="144" y="392"/>
                  </a:cubicBezTo>
                  <a:cubicBezTo>
                    <a:pt x="151" y="392"/>
                    <a:pt x="169" y="387"/>
                    <a:pt x="169" y="387"/>
                  </a:cubicBezTo>
                  <a:lnTo>
                    <a:pt x="169" y="387"/>
                  </a:lnTo>
                  <a:cubicBezTo>
                    <a:pt x="144" y="399"/>
                    <a:pt x="132" y="405"/>
                    <a:pt x="119" y="412"/>
                  </a:cubicBezTo>
                  <a:lnTo>
                    <a:pt x="163" y="393"/>
                  </a:lnTo>
                  <a:lnTo>
                    <a:pt x="163" y="393"/>
                  </a:lnTo>
                  <a:cubicBezTo>
                    <a:pt x="134" y="408"/>
                    <a:pt x="129" y="413"/>
                    <a:pt x="133" y="413"/>
                  </a:cubicBezTo>
                  <a:cubicBezTo>
                    <a:pt x="139" y="413"/>
                    <a:pt x="164" y="403"/>
                    <a:pt x="167" y="403"/>
                  </a:cubicBezTo>
                  <a:lnTo>
                    <a:pt x="167" y="403"/>
                  </a:lnTo>
                  <a:cubicBezTo>
                    <a:pt x="167" y="403"/>
                    <a:pt x="167" y="403"/>
                    <a:pt x="165" y="404"/>
                  </a:cubicBezTo>
                  <a:lnTo>
                    <a:pt x="165" y="404"/>
                  </a:lnTo>
                  <a:cubicBezTo>
                    <a:pt x="180" y="399"/>
                    <a:pt x="194" y="395"/>
                    <a:pt x="213" y="387"/>
                  </a:cubicBezTo>
                  <a:lnTo>
                    <a:pt x="213" y="387"/>
                  </a:lnTo>
                  <a:cubicBezTo>
                    <a:pt x="194" y="405"/>
                    <a:pt x="132" y="424"/>
                    <a:pt x="88" y="443"/>
                  </a:cubicBezTo>
                  <a:cubicBezTo>
                    <a:pt x="99" y="439"/>
                    <a:pt x="104" y="437"/>
                    <a:pt x="105" y="437"/>
                  </a:cubicBezTo>
                  <a:cubicBezTo>
                    <a:pt x="108" y="437"/>
                    <a:pt x="92" y="445"/>
                    <a:pt x="95" y="445"/>
                  </a:cubicBezTo>
                  <a:cubicBezTo>
                    <a:pt x="96" y="445"/>
                    <a:pt x="103" y="443"/>
                    <a:pt x="119" y="436"/>
                  </a:cubicBezTo>
                  <a:cubicBezTo>
                    <a:pt x="138" y="424"/>
                    <a:pt x="163" y="418"/>
                    <a:pt x="194" y="405"/>
                  </a:cubicBezTo>
                  <a:lnTo>
                    <a:pt x="194" y="405"/>
                  </a:lnTo>
                  <a:cubicBezTo>
                    <a:pt x="188" y="412"/>
                    <a:pt x="163" y="418"/>
                    <a:pt x="144" y="430"/>
                  </a:cubicBezTo>
                  <a:cubicBezTo>
                    <a:pt x="150" y="430"/>
                    <a:pt x="200" y="412"/>
                    <a:pt x="219" y="399"/>
                  </a:cubicBezTo>
                  <a:lnTo>
                    <a:pt x="219" y="399"/>
                  </a:lnTo>
                  <a:cubicBezTo>
                    <a:pt x="216" y="402"/>
                    <a:pt x="217" y="403"/>
                    <a:pt x="220" y="403"/>
                  </a:cubicBezTo>
                  <a:cubicBezTo>
                    <a:pt x="225" y="403"/>
                    <a:pt x="240" y="398"/>
                    <a:pt x="243" y="398"/>
                  </a:cubicBezTo>
                  <a:cubicBezTo>
                    <a:pt x="245" y="398"/>
                    <a:pt x="242" y="400"/>
                    <a:pt x="231" y="405"/>
                  </a:cubicBezTo>
                  <a:cubicBezTo>
                    <a:pt x="230" y="406"/>
                    <a:pt x="229" y="407"/>
                    <a:pt x="228" y="407"/>
                  </a:cubicBezTo>
                  <a:lnTo>
                    <a:pt x="228" y="407"/>
                  </a:lnTo>
                  <a:cubicBezTo>
                    <a:pt x="257" y="395"/>
                    <a:pt x="290" y="380"/>
                    <a:pt x="300" y="380"/>
                  </a:cubicBezTo>
                  <a:cubicBezTo>
                    <a:pt x="319" y="368"/>
                    <a:pt x="393" y="343"/>
                    <a:pt x="418" y="337"/>
                  </a:cubicBezTo>
                  <a:lnTo>
                    <a:pt x="418" y="337"/>
                  </a:lnTo>
                  <a:cubicBezTo>
                    <a:pt x="406" y="349"/>
                    <a:pt x="393" y="343"/>
                    <a:pt x="343" y="368"/>
                  </a:cubicBezTo>
                  <a:lnTo>
                    <a:pt x="350" y="368"/>
                  </a:lnTo>
                  <a:cubicBezTo>
                    <a:pt x="281" y="399"/>
                    <a:pt x="231" y="412"/>
                    <a:pt x="175" y="436"/>
                  </a:cubicBezTo>
                  <a:lnTo>
                    <a:pt x="200" y="430"/>
                  </a:lnTo>
                  <a:lnTo>
                    <a:pt x="200" y="430"/>
                  </a:lnTo>
                  <a:cubicBezTo>
                    <a:pt x="182" y="436"/>
                    <a:pt x="144" y="449"/>
                    <a:pt x="125" y="461"/>
                  </a:cubicBezTo>
                  <a:cubicBezTo>
                    <a:pt x="143" y="455"/>
                    <a:pt x="150" y="453"/>
                    <a:pt x="152" y="453"/>
                  </a:cubicBezTo>
                  <a:cubicBezTo>
                    <a:pt x="154" y="453"/>
                    <a:pt x="148" y="456"/>
                    <a:pt x="148" y="456"/>
                  </a:cubicBezTo>
                  <a:cubicBezTo>
                    <a:pt x="148" y="456"/>
                    <a:pt x="148" y="456"/>
                    <a:pt x="150" y="455"/>
                  </a:cubicBezTo>
                  <a:cubicBezTo>
                    <a:pt x="155" y="454"/>
                    <a:pt x="159" y="453"/>
                    <a:pt x="162" y="452"/>
                  </a:cubicBezTo>
                  <a:lnTo>
                    <a:pt x="162" y="452"/>
                  </a:lnTo>
                  <a:cubicBezTo>
                    <a:pt x="159" y="453"/>
                    <a:pt x="159" y="453"/>
                    <a:pt x="159" y="453"/>
                  </a:cubicBezTo>
                  <a:cubicBezTo>
                    <a:pt x="161" y="453"/>
                    <a:pt x="169" y="451"/>
                    <a:pt x="168" y="451"/>
                  </a:cubicBezTo>
                  <a:lnTo>
                    <a:pt x="168" y="451"/>
                  </a:lnTo>
                  <a:cubicBezTo>
                    <a:pt x="167" y="451"/>
                    <a:pt x="165" y="451"/>
                    <a:pt x="162" y="452"/>
                  </a:cubicBezTo>
                  <a:lnTo>
                    <a:pt x="162" y="452"/>
                  </a:lnTo>
                  <a:cubicBezTo>
                    <a:pt x="163" y="451"/>
                    <a:pt x="166" y="450"/>
                    <a:pt x="169" y="449"/>
                  </a:cubicBezTo>
                  <a:cubicBezTo>
                    <a:pt x="179" y="444"/>
                    <a:pt x="229" y="427"/>
                    <a:pt x="236" y="427"/>
                  </a:cubicBezTo>
                  <a:cubicBezTo>
                    <a:pt x="237" y="427"/>
                    <a:pt x="236" y="428"/>
                    <a:pt x="231" y="430"/>
                  </a:cubicBezTo>
                  <a:cubicBezTo>
                    <a:pt x="201" y="442"/>
                    <a:pt x="177" y="454"/>
                    <a:pt x="152" y="467"/>
                  </a:cubicBezTo>
                  <a:lnTo>
                    <a:pt x="152" y="467"/>
                  </a:lnTo>
                  <a:cubicBezTo>
                    <a:pt x="161" y="463"/>
                    <a:pt x="178" y="458"/>
                    <a:pt x="180" y="458"/>
                  </a:cubicBezTo>
                  <a:cubicBezTo>
                    <a:pt x="182" y="458"/>
                    <a:pt x="180" y="459"/>
                    <a:pt x="175" y="461"/>
                  </a:cubicBezTo>
                  <a:lnTo>
                    <a:pt x="150" y="468"/>
                  </a:lnTo>
                  <a:cubicBezTo>
                    <a:pt x="150" y="478"/>
                    <a:pt x="152" y="487"/>
                    <a:pt x="174" y="487"/>
                  </a:cubicBezTo>
                  <a:cubicBezTo>
                    <a:pt x="191" y="487"/>
                    <a:pt x="219" y="481"/>
                    <a:pt x="269" y="468"/>
                  </a:cubicBezTo>
                  <a:lnTo>
                    <a:pt x="269" y="468"/>
                  </a:lnTo>
                  <a:cubicBezTo>
                    <a:pt x="233" y="483"/>
                    <a:pt x="227" y="490"/>
                    <a:pt x="209" y="502"/>
                  </a:cubicBezTo>
                  <a:lnTo>
                    <a:pt x="209" y="502"/>
                  </a:lnTo>
                  <a:cubicBezTo>
                    <a:pt x="223" y="496"/>
                    <a:pt x="239" y="493"/>
                    <a:pt x="244" y="493"/>
                  </a:cubicBezTo>
                  <a:lnTo>
                    <a:pt x="200" y="511"/>
                  </a:lnTo>
                  <a:cubicBezTo>
                    <a:pt x="190" y="517"/>
                    <a:pt x="189" y="519"/>
                    <a:pt x="192" y="519"/>
                  </a:cubicBezTo>
                  <a:cubicBezTo>
                    <a:pt x="199" y="519"/>
                    <a:pt x="229" y="509"/>
                    <a:pt x="250" y="505"/>
                  </a:cubicBezTo>
                  <a:lnTo>
                    <a:pt x="250" y="505"/>
                  </a:lnTo>
                  <a:cubicBezTo>
                    <a:pt x="238" y="511"/>
                    <a:pt x="225" y="517"/>
                    <a:pt x="213" y="524"/>
                  </a:cubicBezTo>
                  <a:cubicBezTo>
                    <a:pt x="205" y="527"/>
                    <a:pt x="203" y="528"/>
                    <a:pt x="204" y="528"/>
                  </a:cubicBezTo>
                  <a:cubicBezTo>
                    <a:pt x="208" y="528"/>
                    <a:pt x="234" y="520"/>
                    <a:pt x="245" y="514"/>
                  </a:cubicBezTo>
                  <a:lnTo>
                    <a:pt x="245" y="514"/>
                  </a:lnTo>
                  <a:lnTo>
                    <a:pt x="219" y="530"/>
                  </a:lnTo>
                  <a:lnTo>
                    <a:pt x="250" y="517"/>
                  </a:lnTo>
                  <a:cubicBezTo>
                    <a:pt x="256" y="516"/>
                    <a:pt x="261" y="515"/>
                    <a:pt x="263" y="515"/>
                  </a:cubicBezTo>
                  <a:cubicBezTo>
                    <a:pt x="269" y="515"/>
                    <a:pt x="255" y="522"/>
                    <a:pt x="213" y="536"/>
                  </a:cubicBezTo>
                  <a:cubicBezTo>
                    <a:pt x="223" y="536"/>
                    <a:pt x="229" y="536"/>
                    <a:pt x="241" y="529"/>
                  </a:cubicBezTo>
                  <a:lnTo>
                    <a:pt x="241" y="529"/>
                  </a:lnTo>
                  <a:cubicBezTo>
                    <a:pt x="219" y="544"/>
                    <a:pt x="221" y="549"/>
                    <a:pt x="244" y="549"/>
                  </a:cubicBezTo>
                  <a:cubicBezTo>
                    <a:pt x="248" y="547"/>
                    <a:pt x="252" y="545"/>
                    <a:pt x="257" y="543"/>
                  </a:cubicBezTo>
                  <a:lnTo>
                    <a:pt x="257" y="543"/>
                  </a:lnTo>
                  <a:cubicBezTo>
                    <a:pt x="208" y="572"/>
                    <a:pt x="262" y="562"/>
                    <a:pt x="250" y="580"/>
                  </a:cubicBezTo>
                  <a:cubicBezTo>
                    <a:pt x="263" y="573"/>
                    <a:pt x="269" y="573"/>
                    <a:pt x="287" y="567"/>
                  </a:cubicBezTo>
                  <a:lnTo>
                    <a:pt x="287" y="567"/>
                  </a:lnTo>
                  <a:cubicBezTo>
                    <a:pt x="225" y="592"/>
                    <a:pt x="294" y="580"/>
                    <a:pt x="269" y="592"/>
                  </a:cubicBezTo>
                  <a:cubicBezTo>
                    <a:pt x="291" y="587"/>
                    <a:pt x="348" y="566"/>
                    <a:pt x="364" y="566"/>
                  </a:cubicBezTo>
                  <a:cubicBezTo>
                    <a:pt x="366" y="566"/>
                    <a:pt x="368" y="567"/>
                    <a:pt x="368" y="567"/>
                  </a:cubicBezTo>
                  <a:cubicBezTo>
                    <a:pt x="375" y="566"/>
                    <a:pt x="379" y="565"/>
                    <a:pt x="380" y="565"/>
                  </a:cubicBezTo>
                  <a:cubicBezTo>
                    <a:pt x="387" y="565"/>
                    <a:pt x="296" y="594"/>
                    <a:pt x="269" y="605"/>
                  </a:cubicBezTo>
                  <a:cubicBezTo>
                    <a:pt x="277" y="603"/>
                    <a:pt x="283" y="602"/>
                    <a:pt x="288" y="602"/>
                  </a:cubicBezTo>
                  <a:cubicBezTo>
                    <a:pt x="293" y="602"/>
                    <a:pt x="296" y="603"/>
                    <a:pt x="298" y="604"/>
                  </a:cubicBezTo>
                  <a:lnTo>
                    <a:pt x="298" y="604"/>
                  </a:lnTo>
                  <a:cubicBezTo>
                    <a:pt x="308" y="601"/>
                    <a:pt x="316" y="600"/>
                    <a:pt x="319" y="600"/>
                  </a:cubicBezTo>
                  <a:cubicBezTo>
                    <a:pt x="323" y="600"/>
                    <a:pt x="322" y="602"/>
                    <a:pt x="312" y="605"/>
                  </a:cubicBezTo>
                  <a:lnTo>
                    <a:pt x="306" y="605"/>
                  </a:lnTo>
                  <a:cubicBezTo>
                    <a:pt x="306" y="611"/>
                    <a:pt x="275" y="623"/>
                    <a:pt x="281" y="623"/>
                  </a:cubicBezTo>
                  <a:cubicBezTo>
                    <a:pt x="303" y="617"/>
                    <a:pt x="308" y="617"/>
                    <a:pt x="312" y="617"/>
                  </a:cubicBezTo>
                  <a:cubicBezTo>
                    <a:pt x="317" y="617"/>
                    <a:pt x="322" y="617"/>
                    <a:pt x="343" y="611"/>
                  </a:cubicBezTo>
                  <a:lnTo>
                    <a:pt x="343" y="611"/>
                  </a:lnTo>
                  <a:lnTo>
                    <a:pt x="325" y="617"/>
                  </a:lnTo>
                  <a:cubicBezTo>
                    <a:pt x="331" y="617"/>
                    <a:pt x="337" y="617"/>
                    <a:pt x="343" y="611"/>
                  </a:cubicBezTo>
                  <a:lnTo>
                    <a:pt x="343" y="611"/>
                  </a:lnTo>
                  <a:lnTo>
                    <a:pt x="362" y="605"/>
                  </a:lnTo>
                  <a:lnTo>
                    <a:pt x="343" y="617"/>
                  </a:lnTo>
                  <a:cubicBezTo>
                    <a:pt x="325" y="623"/>
                    <a:pt x="306" y="630"/>
                    <a:pt x="300" y="630"/>
                  </a:cubicBezTo>
                  <a:cubicBezTo>
                    <a:pt x="292" y="633"/>
                    <a:pt x="290" y="634"/>
                    <a:pt x="292" y="634"/>
                  </a:cubicBezTo>
                  <a:cubicBezTo>
                    <a:pt x="295" y="634"/>
                    <a:pt x="311" y="629"/>
                    <a:pt x="328" y="625"/>
                  </a:cubicBezTo>
                  <a:lnTo>
                    <a:pt x="328" y="625"/>
                  </a:lnTo>
                  <a:cubicBezTo>
                    <a:pt x="301" y="635"/>
                    <a:pt x="318" y="630"/>
                    <a:pt x="294" y="642"/>
                  </a:cubicBezTo>
                  <a:cubicBezTo>
                    <a:pt x="294" y="642"/>
                    <a:pt x="311" y="635"/>
                    <a:pt x="324" y="631"/>
                  </a:cubicBezTo>
                  <a:lnTo>
                    <a:pt x="324" y="631"/>
                  </a:lnTo>
                  <a:cubicBezTo>
                    <a:pt x="324" y="631"/>
                    <a:pt x="324" y="631"/>
                    <a:pt x="324" y="631"/>
                  </a:cubicBezTo>
                  <a:cubicBezTo>
                    <a:pt x="325" y="631"/>
                    <a:pt x="327" y="631"/>
                    <a:pt x="331" y="630"/>
                  </a:cubicBezTo>
                  <a:cubicBezTo>
                    <a:pt x="331" y="629"/>
                    <a:pt x="332" y="629"/>
                    <a:pt x="332" y="629"/>
                  </a:cubicBezTo>
                  <a:lnTo>
                    <a:pt x="332" y="629"/>
                  </a:lnTo>
                  <a:cubicBezTo>
                    <a:pt x="330" y="630"/>
                    <a:pt x="327" y="630"/>
                    <a:pt x="324" y="631"/>
                  </a:cubicBezTo>
                  <a:lnTo>
                    <a:pt x="324" y="631"/>
                  </a:lnTo>
                  <a:cubicBezTo>
                    <a:pt x="321" y="631"/>
                    <a:pt x="333" y="625"/>
                    <a:pt x="332" y="624"/>
                  </a:cubicBezTo>
                  <a:lnTo>
                    <a:pt x="332" y="624"/>
                  </a:lnTo>
                  <a:cubicBezTo>
                    <a:pt x="341" y="621"/>
                    <a:pt x="350" y="619"/>
                    <a:pt x="356" y="617"/>
                  </a:cubicBezTo>
                  <a:cubicBezTo>
                    <a:pt x="362" y="616"/>
                    <a:pt x="365" y="615"/>
                    <a:pt x="366" y="615"/>
                  </a:cubicBezTo>
                  <a:cubicBezTo>
                    <a:pt x="371" y="615"/>
                    <a:pt x="343" y="624"/>
                    <a:pt x="332" y="629"/>
                  </a:cubicBezTo>
                  <a:lnTo>
                    <a:pt x="332" y="629"/>
                  </a:lnTo>
                  <a:cubicBezTo>
                    <a:pt x="334" y="629"/>
                    <a:pt x="336" y="628"/>
                    <a:pt x="337" y="628"/>
                  </a:cubicBezTo>
                  <a:cubicBezTo>
                    <a:pt x="338" y="628"/>
                    <a:pt x="338" y="629"/>
                    <a:pt x="337" y="630"/>
                  </a:cubicBezTo>
                  <a:cubicBezTo>
                    <a:pt x="331" y="636"/>
                    <a:pt x="343" y="636"/>
                    <a:pt x="300" y="648"/>
                  </a:cubicBezTo>
                  <a:cubicBezTo>
                    <a:pt x="312" y="645"/>
                    <a:pt x="317" y="645"/>
                    <a:pt x="322" y="645"/>
                  </a:cubicBezTo>
                  <a:cubicBezTo>
                    <a:pt x="326" y="645"/>
                    <a:pt x="331" y="645"/>
                    <a:pt x="343" y="642"/>
                  </a:cubicBezTo>
                  <a:cubicBezTo>
                    <a:pt x="350" y="636"/>
                    <a:pt x="356" y="630"/>
                    <a:pt x="387" y="623"/>
                  </a:cubicBezTo>
                  <a:cubicBezTo>
                    <a:pt x="393" y="623"/>
                    <a:pt x="406" y="623"/>
                    <a:pt x="387" y="630"/>
                  </a:cubicBezTo>
                  <a:lnTo>
                    <a:pt x="375" y="630"/>
                  </a:lnTo>
                  <a:cubicBezTo>
                    <a:pt x="381" y="630"/>
                    <a:pt x="381" y="631"/>
                    <a:pt x="384" y="631"/>
                  </a:cubicBezTo>
                  <a:cubicBezTo>
                    <a:pt x="387" y="631"/>
                    <a:pt x="393" y="630"/>
                    <a:pt x="412" y="623"/>
                  </a:cubicBezTo>
                  <a:lnTo>
                    <a:pt x="412" y="623"/>
                  </a:lnTo>
                  <a:lnTo>
                    <a:pt x="356" y="642"/>
                  </a:lnTo>
                  <a:cubicBezTo>
                    <a:pt x="375" y="636"/>
                    <a:pt x="384" y="634"/>
                    <a:pt x="389" y="634"/>
                  </a:cubicBezTo>
                  <a:cubicBezTo>
                    <a:pt x="395" y="634"/>
                    <a:pt x="396" y="636"/>
                    <a:pt x="400" y="636"/>
                  </a:cubicBezTo>
                  <a:cubicBezTo>
                    <a:pt x="356" y="648"/>
                    <a:pt x="306" y="667"/>
                    <a:pt x="300" y="673"/>
                  </a:cubicBezTo>
                  <a:lnTo>
                    <a:pt x="343" y="661"/>
                  </a:lnTo>
                  <a:lnTo>
                    <a:pt x="343" y="661"/>
                  </a:lnTo>
                  <a:cubicBezTo>
                    <a:pt x="350" y="667"/>
                    <a:pt x="337" y="667"/>
                    <a:pt x="312" y="673"/>
                  </a:cubicBezTo>
                  <a:cubicBezTo>
                    <a:pt x="309" y="677"/>
                    <a:pt x="311" y="678"/>
                    <a:pt x="316" y="678"/>
                  </a:cubicBezTo>
                  <a:cubicBezTo>
                    <a:pt x="335" y="678"/>
                    <a:pt x="393" y="662"/>
                    <a:pt x="404" y="662"/>
                  </a:cubicBezTo>
                  <a:cubicBezTo>
                    <a:pt x="407" y="662"/>
                    <a:pt x="406" y="664"/>
                    <a:pt x="400" y="667"/>
                  </a:cubicBezTo>
                  <a:cubicBezTo>
                    <a:pt x="392" y="669"/>
                    <a:pt x="385" y="670"/>
                    <a:pt x="379" y="672"/>
                  </a:cubicBezTo>
                  <a:lnTo>
                    <a:pt x="379" y="672"/>
                  </a:lnTo>
                  <a:cubicBezTo>
                    <a:pt x="381" y="672"/>
                    <a:pt x="381" y="673"/>
                    <a:pt x="387" y="673"/>
                  </a:cubicBezTo>
                  <a:cubicBezTo>
                    <a:pt x="275" y="711"/>
                    <a:pt x="368" y="698"/>
                    <a:pt x="319" y="723"/>
                  </a:cubicBezTo>
                  <a:cubicBezTo>
                    <a:pt x="341" y="716"/>
                    <a:pt x="349" y="714"/>
                    <a:pt x="353" y="714"/>
                  </a:cubicBezTo>
                  <a:cubicBezTo>
                    <a:pt x="357" y="714"/>
                    <a:pt x="351" y="718"/>
                    <a:pt x="355" y="718"/>
                  </a:cubicBezTo>
                  <a:cubicBezTo>
                    <a:pt x="356" y="718"/>
                    <a:pt x="358" y="718"/>
                    <a:pt x="362" y="717"/>
                  </a:cubicBezTo>
                  <a:lnTo>
                    <a:pt x="362" y="717"/>
                  </a:lnTo>
                  <a:cubicBezTo>
                    <a:pt x="328" y="726"/>
                    <a:pt x="331" y="726"/>
                    <a:pt x="337" y="726"/>
                  </a:cubicBezTo>
                  <a:cubicBezTo>
                    <a:pt x="343" y="726"/>
                    <a:pt x="353" y="726"/>
                    <a:pt x="331" y="735"/>
                  </a:cubicBezTo>
                  <a:lnTo>
                    <a:pt x="400" y="711"/>
                  </a:lnTo>
                  <a:lnTo>
                    <a:pt x="400" y="711"/>
                  </a:lnTo>
                  <a:cubicBezTo>
                    <a:pt x="391" y="715"/>
                    <a:pt x="392" y="716"/>
                    <a:pt x="396" y="716"/>
                  </a:cubicBezTo>
                  <a:cubicBezTo>
                    <a:pt x="406" y="716"/>
                    <a:pt x="433" y="710"/>
                    <a:pt x="442" y="710"/>
                  </a:cubicBezTo>
                  <a:cubicBezTo>
                    <a:pt x="448" y="710"/>
                    <a:pt x="444" y="713"/>
                    <a:pt x="418" y="723"/>
                  </a:cubicBezTo>
                  <a:cubicBezTo>
                    <a:pt x="400" y="729"/>
                    <a:pt x="375" y="735"/>
                    <a:pt x="362" y="735"/>
                  </a:cubicBezTo>
                  <a:cubicBezTo>
                    <a:pt x="339" y="744"/>
                    <a:pt x="339" y="746"/>
                    <a:pt x="345" y="746"/>
                  </a:cubicBezTo>
                  <a:cubicBezTo>
                    <a:pt x="351" y="746"/>
                    <a:pt x="364" y="744"/>
                    <a:pt x="369" y="744"/>
                  </a:cubicBezTo>
                  <a:cubicBezTo>
                    <a:pt x="374" y="744"/>
                    <a:pt x="370" y="746"/>
                    <a:pt x="343" y="754"/>
                  </a:cubicBezTo>
                  <a:cubicBezTo>
                    <a:pt x="375" y="748"/>
                    <a:pt x="412" y="735"/>
                    <a:pt x="437" y="729"/>
                  </a:cubicBezTo>
                  <a:lnTo>
                    <a:pt x="437" y="729"/>
                  </a:lnTo>
                  <a:cubicBezTo>
                    <a:pt x="412" y="742"/>
                    <a:pt x="381" y="760"/>
                    <a:pt x="368" y="760"/>
                  </a:cubicBezTo>
                  <a:cubicBezTo>
                    <a:pt x="375" y="760"/>
                    <a:pt x="382" y="759"/>
                    <a:pt x="386" y="759"/>
                  </a:cubicBezTo>
                  <a:cubicBezTo>
                    <a:pt x="390" y="759"/>
                    <a:pt x="390" y="760"/>
                    <a:pt x="381" y="767"/>
                  </a:cubicBezTo>
                  <a:lnTo>
                    <a:pt x="350" y="767"/>
                  </a:lnTo>
                  <a:cubicBezTo>
                    <a:pt x="343" y="773"/>
                    <a:pt x="347" y="774"/>
                    <a:pt x="355" y="774"/>
                  </a:cubicBezTo>
                  <a:cubicBezTo>
                    <a:pt x="364" y="774"/>
                    <a:pt x="378" y="773"/>
                    <a:pt x="393" y="773"/>
                  </a:cubicBezTo>
                  <a:cubicBezTo>
                    <a:pt x="343" y="785"/>
                    <a:pt x="368" y="785"/>
                    <a:pt x="343" y="798"/>
                  </a:cubicBezTo>
                  <a:cubicBezTo>
                    <a:pt x="355" y="796"/>
                    <a:pt x="361" y="795"/>
                    <a:pt x="364" y="795"/>
                  </a:cubicBezTo>
                  <a:cubicBezTo>
                    <a:pt x="374" y="795"/>
                    <a:pt x="359" y="802"/>
                    <a:pt x="363" y="802"/>
                  </a:cubicBezTo>
                  <a:cubicBezTo>
                    <a:pt x="365" y="802"/>
                    <a:pt x="369" y="801"/>
                    <a:pt x="379" y="798"/>
                  </a:cubicBezTo>
                  <a:lnTo>
                    <a:pt x="379" y="798"/>
                  </a:lnTo>
                  <a:cubicBezTo>
                    <a:pt x="377" y="798"/>
                    <a:pt x="376" y="798"/>
                    <a:pt x="375" y="798"/>
                  </a:cubicBezTo>
                  <a:cubicBezTo>
                    <a:pt x="376" y="798"/>
                    <a:pt x="378" y="798"/>
                    <a:pt x="379" y="798"/>
                  </a:cubicBezTo>
                  <a:lnTo>
                    <a:pt x="379" y="798"/>
                  </a:lnTo>
                  <a:cubicBezTo>
                    <a:pt x="379" y="798"/>
                    <a:pt x="379" y="798"/>
                    <a:pt x="379" y="798"/>
                  </a:cubicBezTo>
                  <a:lnTo>
                    <a:pt x="379" y="798"/>
                  </a:lnTo>
                  <a:cubicBezTo>
                    <a:pt x="381" y="798"/>
                    <a:pt x="384" y="797"/>
                    <a:pt x="386" y="797"/>
                  </a:cubicBezTo>
                  <a:lnTo>
                    <a:pt x="386" y="797"/>
                  </a:lnTo>
                  <a:cubicBezTo>
                    <a:pt x="384" y="797"/>
                    <a:pt x="382" y="798"/>
                    <a:pt x="379" y="798"/>
                  </a:cubicBezTo>
                  <a:lnTo>
                    <a:pt x="379" y="798"/>
                  </a:lnTo>
                  <a:cubicBezTo>
                    <a:pt x="384" y="796"/>
                    <a:pt x="391" y="794"/>
                    <a:pt x="400" y="792"/>
                  </a:cubicBezTo>
                  <a:lnTo>
                    <a:pt x="400" y="792"/>
                  </a:lnTo>
                  <a:cubicBezTo>
                    <a:pt x="396" y="795"/>
                    <a:pt x="391" y="796"/>
                    <a:pt x="386" y="797"/>
                  </a:cubicBezTo>
                  <a:lnTo>
                    <a:pt x="386" y="797"/>
                  </a:lnTo>
                  <a:cubicBezTo>
                    <a:pt x="413" y="795"/>
                    <a:pt x="450" y="785"/>
                    <a:pt x="456" y="785"/>
                  </a:cubicBezTo>
                  <a:lnTo>
                    <a:pt x="456" y="785"/>
                  </a:lnTo>
                  <a:lnTo>
                    <a:pt x="406" y="798"/>
                  </a:lnTo>
                  <a:cubicBezTo>
                    <a:pt x="363" y="810"/>
                    <a:pt x="369" y="811"/>
                    <a:pt x="370" y="813"/>
                  </a:cubicBezTo>
                  <a:lnTo>
                    <a:pt x="370" y="813"/>
                  </a:lnTo>
                  <a:cubicBezTo>
                    <a:pt x="373" y="812"/>
                    <a:pt x="375" y="812"/>
                    <a:pt x="376" y="812"/>
                  </a:cubicBezTo>
                  <a:cubicBezTo>
                    <a:pt x="380" y="812"/>
                    <a:pt x="376" y="815"/>
                    <a:pt x="380" y="815"/>
                  </a:cubicBezTo>
                  <a:cubicBezTo>
                    <a:pt x="382" y="815"/>
                    <a:pt x="388" y="814"/>
                    <a:pt x="400" y="810"/>
                  </a:cubicBezTo>
                  <a:lnTo>
                    <a:pt x="418" y="810"/>
                  </a:lnTo>
                  <a:cubicBezTo>
                    <a:pt x="431" y="810"/>
                    <a:pt x="443" y="804"/>
                    <a:pt x="449" y="804"/>
                  </a:cubicBezTo>
                  <a:cubicBezTo>
                    <a:pt x="456" y="810"/>
                    <a:pt x="393" y="823"/>
                    <a:pt x="400" y="823"/>
                  </a:cubicBezTo>
                  <a:cubicBezTo>
                    <a:pt x="386" y="827"/>
                    <a:pt x="383" y="828"/>
                    <a:pt x="385" y="828"/>
                  </a:cubicBezTo>
                  <a:cubicBezTo>
                    <a:pt x="386" y="828"/>
                    <a:pt x="389" y="828"/>
                    <a:pt x="392" y="828"/>
                  </a:cubicBezTo>
                  <a:lnTo>
                    <a:pt x="392" y="828"/>
                  </a:lnTo>
                  <a:cubicBezTo>
                    <a:pt x="390" y="830"/>
                    <a:pt x="397" y="831"/>
                    <a:pt x="381" y="835"/>
                  </a:cubicBezTo>
                  <a:lnTo>
                    <a:pt x="343" y="848"/>
                  </a:lnTo>
                  <a:cubicBezTo>
                    <a:pt x="343" y="848"/>
                    <a:pt x="387" y="841"/>
                    <a:pt x="406" y="835"/>
                  </a:cubicBezTo>
                  <a:lnTo>
                    <a:pt x="406" y="835"/>
                  </a:lnTo>
                  <a:cubicBezTo>
                    <a:pt x="376" y="850"/>
                    <a:pt x="398" y="857"/>
                    <a:pt x="421" y="859"/>
                  </a:cubicBezTo>
                  <a:lnTo>
                    <a:pt x="421" y="859"/>
                  </a:lnTo>
                  <a:cubicBezTo>
                    <a:pt x="420" y="860"/>
                    <a:pt x="419" y="860"/>
                    <a:pt x="418" y="860"/>
                  </a:cubicBezTo>
                  <a:lnTo>
                    <a:pt x="418" y="860"/>
                  </a:lnTo>
                  <a:cubicBezTo>
                    <a:pt x="420" y="860"/>
                    <a:pt x="423" y="860"/>
                    <a:pt x="426" y="860"/>
                  </a:cubicBezTo>
                  <a:lnTo>
                    <a:pt x="426" y="860"/>
                  </a:lnTo>
                  <a:cubicBezTo>
                    <a:pt x="430" y="860"/>
                    <a:pt x="433" y="860"/>
                    <a:pt x="437" y="860"/>
                  </a:cubicBezTo>
                  <a:cubicBezTo>
                    <a:pt x="436" y="859"/>
                    <a:pt x="436" y="859"/>
                    <a:pt x="435" y="859"/>
                  </a:cubicBezTo>
                  <a:lnTo>
                    <a:pt x="435" y="859"/>
                  </a:lnTo>
                  <a:cubicBezTo>
                    <a:pt x="441" y="858"/>
                    <a:pt x="447" y="857"/>
                    <a:pt x="449" y="857"/>
                  </a:cubicBezTo>
                  <a:cubicBezTo>
                    <a:pt x="450" y="857"/>
                    <a:pt x="447" y="858"/>
                    <a:pt x="437" y="860"/>
                  </a:cubicBezTo>
                  <a:cubicBezTo>
                    <a:pt x="455" y="860"/>
                    <a:pt x="416" y="871"/>
                    <a:pt x="407" y="878"/>
                  </a:cubicBezTo>
                  <a:lnTo>
                    <a:pt x="407" y="878"/>
                  </a:lnTo>
                  <a:cubicBezTo>
                    <a:pt x="412" y="876"/>
                    <a:pt x="428" y="872"/>
                    <a:pt x="437" y="869"/>
                  </a:cubicBezTo>
                  <a:lnTo>
                    <a:pt x="437" y="869"/>
                  </a:lnTo>
                  <a:cubicBezTo>
                    <a:pt x="389" y="890"/>
                    <a:pt x="485" y="873"/>
                    <a:pt x="449" y="891"/>
                  </a:cubicBezTo>
                  <a:lnTo>
                    <a:pt x="449" y="891"/>
                  </a:lnTo>
                  <a:cubicBezTo>
                    <a:pt x="451" y="890"/>
                    <a:pt x="451" y="890"/>
                    <a:pt x="449" y="890"/>
                  </a:cubicBezTo>
                  <a:cubicBezTo>
                    <a:pt x="441" y="890"/>
                    <a:pt x="398" y="899"/>
                    <a:pt x="399" y="899"/>
                  </a:cubicBezTo>
                  <a:cubicBezTo>
                    <a:pt x="399" y="899"/>
                    <a:pt x="401" y="898"/>
                    <a:pt x="406" y="897"/>
                  </a:cubicBezTo>
                  <a:cubicBezTo>
                    <a:pt x="422" y="897"/>
                    <a:pt x="433" y="900"/>
                    <a:pt x="456" y="900"/>
                  </a:cubicBezTo>
                  <a:cubicBezTo>
                    <a:pt x="462" y="900"/>
                    <a:pt x="470" y="900"/>
                    <a:pt x="479" y="899"/>
                  </a:cubicBezTo>
                  <a:lnTo>
                    <a:pt x="479" y="899"/>
                  </a:lnTo>
                  <a:cubicBezTo>
                    <a:pt x="468" y="901"/>
                    <a:pt x="457" y="904"/>
                    <a:pt x="449" y="904"/>
                  </a:cubicBezTo>
                  <a:cubicBezTo>
                    <a:pt x="454" y="904"/>
                    <a:pt x="458" y="906"/>
                    <a:pt x="473" y="906"/>
                  </a:cubicBezTo>
                  <a:cubicBezTo>
                    <a:pt x="481" y="906"/>
                    <a:pt x="491" y="906"/>
                    <a:pt x="505" y="904"/>
                  </a:cubicBezTo>
                  <a:cubicBezTo>
                    <a:pt x="509" y="902"/>
                    <a:pt x="511" y="902"/>
                    <a:pt x="510" y="902"/>
                  </a:cubicBezTo>
                  <a:lnTo>
                    <a:pt x="510" y="902"/>
                  </a:lnTo>
                  <a:cubicBezTo>
                    <a:pt x="508" y="902"/>
                    <a:pt x="493" y="905"/>
                    <a:pt x="485" y="905"/>
                  </a:cubicBezTo>
                  <a:cubicBezTo>
                    <a:pt x="483" y="905"/>
                    <a:pt x="481" y="905"/>
                    <a:pt x="481" y="904"/>
                  </a:cubicBezTo>
                  <a:cubicBezTo>
                    <a:pt x="507" y="899"/>
                    <a:pt x="533" y="895"/>
                    <a:pt x="544" y="895"/>
                  </a:cubicBezTo>
                  <a:cubicBezTo>
                    <a:pt x="549" y="895"/>
                    <a:pt x="551" y="896"/>
                    <a:pt x="549" y="897"/>
                  </a:cubicBezTo>
                  <a:lnTo>
                    <a:pt x="537" y="897"/>
                  </a:lnTo>
                  <a:cubicBezTo>
                    <a:pt x="540" y="901"/>
                    <a:pt x="546" y="901"/>
                    <a:pt x="552" y="901"/>
                  </a:cubicBezTo>
                  <a:cubicBezTo>
                    <a:pt x="558" y="901"/>
                    <a:pt x="565" y="901"/>
                    <a:pt x="568" y="904"/>
                  </a:cubicBezTo>
                  <a:cubicBezTo>
                    <a:pt x="555" y="907"/>
                    <a:pt x="552" y="907"/>
                    <a:pt x="549" y="907"/>
                  </a:cubicBezTo>
                  <a:cubicBezTo>
                    <a:pt x="546" y="907"/>
                    <a:pt x="543" y="907"/>
                    <a:pt x="530" y="910"/>
                  </a:cubicBezTo>
                  <a:cubicBezTo>
                    <a:pt x="462" y="922"/>
                    <a:pt x="487" y="929"/>
                    <a:pt x="481" y="929"/>
                  </a:cubicBezTo>
                  <a:cubicBezTo>
                    <a:pt x="499" y="929"/>
                    <a:pt x="505" y="929"/>
                    <a:pt x="524" y="922"/>
                  </a:cubicBezTo>
                  <a:cubicBezTo>
                    <a:pt x="543" y="922"/>
                    <a:pt x="487" y="935"/>
                    <a:pt x="487" y="935"/>
                  </a:cubicBezTo>
                  <a:lnTo>
                    <a:pt x="615" y="916"/>
                  </a:lnTo>
                  <a:lnTo>
                    <a:pt x="615" y="916"/>
                  </a:lnTo>
                  <a:cubicBezTo>
                    <a:pt x="604" y="919"/>
                    <a:pt x="560" y="935"/>
                    <a:pt x="537" y="935"/>
                  </a:cubicBezTo>
                  <a:cubicBezTo>
                    <a:pt x="538" y="936"/>
                    <a:pt x="542" y="937"/>
                    <a:pt x="548" y="937"/>
                  </a:cubicBezTo>
                  <a:cubicBezTo>
                    <a:pt x="574" y="937"/>
                    <a:pt x="631" y="929"/>
                    <a:pt x="661" y="929"/>
                  </a:cubicBezTo>
                  <a:cubicBezTo>
                    <a:pt x="655" y="929"/>
                    <a:pt x="680" y="935"/>
                    <a:pt x="686" y="935"/>
                  </a:cubicBezTo>
                  <a:cubicBezTo>
                    <a:pt x="674" y="937"/>
                    <a:pt x="670" y="938"/>
                    <a:pt x="669" y="938"/>
                  </a:cubicBezTo>
                  <a:cubicBezTo>
                    <a:pt x="667" y="938"/>
                    <a:pt x="678" y="935"/>
                    <a:pt x="661" y="935"/>
                  </a:cubicBezTo>
                  <a:lnTo>
                    <a:pt x="618" y="947"/>
                  </a:lnTo>
                  <a:cubicBezTo>
                    <a:pt x="611" y="947"/>
                    <a:pt x="555" y="960"/>
                    <a:pt x="530" y="960"/>
                  </a:cubicBezTo>
                  <a:cubicBezTo>
                    <a:pt x="555" y="960"/>
                    <a:pt x="530" y="978"/>
                    <a:pt x="518" y="985"/>
                  </a:cubicBezTo>
                  <a:cubicBezTo>
                    <a:pt x="549" y="977"/>
                    <a:pt x="562" y="976"/>
                    <a:pt x="570" y="976"/>
                  </a:cubicBezTo>
                  <a:cubicBezTo>
                    <a:pt x="576" y="976"/>
                    <a:pt x="579" y="977"/>
                    <a:pt x="586" y="977"/>
                  </a:cubicBezTo>
                  <a:cubicBezTo>
                    <a:pt x="593" y="977"/>
                    <a:pt x="603" y="976"/>
                    <a:pt x="624" y="972"/>
                  </a:cubicBezTo>
                  <a:lnTo>
                    <a:pt x="624" y="972"/>
                  </a:lnTo>
                  <a:cubicBezTo>
                    <a:pt x="643" y="978"/>
                    <a:pt x="574" y="985"/>
                    <a:pt x="555" y="991"/>
                  </a:cubicBezTo>
                  <a:cubicBezTo>
                    <a:pt x="586" y="991"/>
                    <a:pt x="568" y="1003"/>
                    <a:pt x="574" y="1010"/>
                  </a:cubicBezTo>
                  <a:lnTo>
                    <a:pt x="562" y="1010"/>
                  </a:lnTo>
                  <a:cubicBezTo>
                    <a:pt x="582" y="1015"/>
                    <a:pt x="573" y="1024"/>
                    <a:pt x="602" y="1024"/>
                  </a:cubicBezTo>
                  <a:cubicBezTo>
                    <a:pt x="606" y="1024"/>
                    <a:pt x="611" y="1024"/>
                    <a:pt x="616" y="1023"/>
                  </a:cubicBezTo>
                  <a:lnTo>
                    <a:pt x="616" y="1023"/>
                  </a:lnTo>
                  <a:cubicBezTo>
                    <a:pt x="605" y="1025"/>
                    <a:pt x="597" y="1028"/>
                    <a:pt x="593" y="1028"/>
                  </a:cubicBezTo>
                  <a:cubicBezTo>
                    <a:pt x="589" y="1029"/>
                    <a:pt x="588" y="1030"/>
                    <a:pt x="590" y="1030"/>
                  </a:cubicBezTo>
                  <a:cubicBezTo>
                    <a:pt x="595" y="1030"/>
                    <a:pt x="633" y="1024"/>
                    <a:pt x="644" y="1024"/>
                  </a:cubicBezTo>
                  <a:cubicBezTo>
                    <a:pt x="648" y="1024"/>
                    <a:pt x="648" y="1025"/>
                    <a:pt x="636" y="1028"/>
                  </a:cubicBezTo>
                  <a:lnTo>
                    <a:pt x="605" y="1034"/>
                  </a:lnTo>
                  <a:cubicBezTo>
                    <a:pt x="630" y="1034"/>
                    <a:pt x="595" y="1042"/>
                    <a:pt x="609" y="1042"/>
                  </a:cubicBezTo>
                  <a:cubicBezTo>
                    <a:pt x="612" y="1042"/>
                    <a:pt x="619" y="1042"/>
                    <a:pt x="630" y="1041"/>
                  </a:cubicBezTo>
                  <a:lnTo>
                    <a:pt x="630" y="1041"/>
                  </a:lnTo>
                  <a:cubicBezTo>
                    <a:pt x="611" y="1047"/>
                    <a:pt x="605" y="1047"/>
                    <a:pt x="593" y="1047"/>
                  </a:cubicBezTo>
                  <a:cubicBezTo>
                    <a:pt x="611" y="1047"/>
                    <a:pt x="605" y="1053"/>
                    <a:pt x="649" y="1053"/>
                  </a:cubicBezTo>
                  <a:cubicBezTo>
                    <a:pt x="630" y="1053"/>
                    <a:pt x="605" y="1059"/>
                    <a:pt x="593" y="1059"/>
                  </a:cubicBezTo>
                  <a:cubicBezTo>
                    <a:pt x="587" y="1061"/>
                    <a:pt x="587" y="1061"/>
                    <a:pt x="590" y="1061"/>
                  </a:cubicBezTo>
                  <a:cubicBezTo>
                    <a:pt x="597" y="1061"/>
                    <a:pt x="626" y="1058"/>
                    <a:pt x="633" y="1058"/>
                  </a:cubicBezTo>
                  <a:cubicBezTo>
                    <a:pt x="636" y="1058"/>
                    <a:pt x="635" y="1058"/>
                    <a:pt x="630" y="1059"/>
                  </a:cubicBezTo>
                  <a:cubicBezTo>
                    <a:pt x="630" y="1066"/>
                    <a:pt x="599" y="1072"/>
                    <a:pt x="599" y="1072"/>
                  </a:cubicBezTo>
                  <a:cubicBezTo>
                    <a:pt x="605" y="1071"/>
                    <a:pt x="610" y="1070"/>
                    <a:pt x="614" y="1070"/>
                  </a:cubicBezTo>
                  <a:cubicBezTo>
                    <a:pt x="631" y="1070"/>
                    <a:pt x="633" y="1078"/>
                    <a:pt x="643" y="1078"/>
                  </a:cubicBezTo>
                  <a:cubicBezTo>
                    <a:pt x="618" y="1078"/>
                    <a:pt x="611" y="1084"/>
                    <a:pt x="586" y="1091"/>
                  </a:cubicBezTo>
                  <a:cubicBezTo>
                    <a:pt x="593" y="1109"/>
                    <a:pt x="586" y="1134"/>
                    <a:pt x="649" y="1153"/>
                  </a:cubicBezTo>
                  <a:cubicBezTo>
                    <a:pt x="623" y="1157"/>
                    <a:pt x="611" y="1159"/>
                    <a:pt x="603" y="1159"/>
                  </a:cubicBezTo>
                  <a:cubicBezTo>
                    <a:pt x="594" y="1159"/>
                    <a:pt x="590" y="1157"/>
                    <a:pt x="580" y="1157"/>
                  </a:cubicBezTo>
                  <a:cubicBezTo>
                    <a:pt x="574" y="1157"/>
                    <a:pt x="567" y="1158"/>
                    <a:pt x="555" y="1159"/>
                  </a:cubicBezTo>
                  <a:cubicBezTo>
                    <a:pt x="568" y="1158"/>
                    <a:pt x="576" y="1157"/>
                    <a:pt x="581" y="1157"/>
                  </a:cubicBezTo>
                  <a:cubicBezTo>
                    <a:pt x="603" y="1157"/>
                    <a:pt x="578" y="1165"/>
                    <a:pt x="593" y="1165"/>
                  </a:cubicBezTo>
                  <a:lnTo>
                    <a:pt x="586" y="1172"/>
                  </a:lnTo>
                  <a:cubicBezTo>
                    <a:pt x="599" y="1172"/>
                    <a:pt x="562" y="1178"/>
                    <a:pt x="580" y="1178"/>
                  </a:cubicBezTo>
                  <a:lnTo>
                    <a:pt x="599" y="1178"/>
                  </a:lnTo>
                  <a:cubicBezTo>
                    <a:pt x="629" y="1178"/>
                    <a:pt x="559" y="1186"/>
                    <a:pt x="571" y="1186"/>
                  </a:cubicBezTo>
                  <a:cubicBezTo>
                    <a:pt x="574" y="1186"/>
                    <a:pt x="583" y="1185"/>
                    <a:pt x="599" y="1184"/>
                  </a:cubicBezTo>
                  <a:lnTo>
                    <a:pt x="599" y="1184"/>
                  </a:lnTo>
                  <a:lnTo>
                    <a:pt x="555" y="1190"/>
                  </a:lnTo>
                  <a:cubicBezTo>
                    <a:pt x="624" y="1190"/>
                    <a:pt x="537" y="1196"/>
                    <a:pt x="593" y="1196"/>
                  </a:cubicBezTo>
                  <a:lnTo>
                    <a:pt x="580" y="1196"/>
                  </a:lnTo>
                  <a:cubicBezTo>
                    <a:pt x="549" y="1209"/>
                    <a:pt x="655" y="1203"/>
                    <a:pt x="599" y="1209"/>
                  </a:cubicBezTo>
                  <a:cubicBezTo>
                    <a:pt x="608" y="1213"/>
                    <a:pt x="617" y="1218"/>
                    <a:pt x="639" y="1218"/>
                  </a:cubicBezTo>
                  <a:cubicBezTo>
                    <a:pt x="640" y="1218"/>
                    <a:pt x="642" y="1218"/>
                    <a:pt x="645" y="1218"/>
                  </a:cubicBezTo>
                  <a:lnTo>
                    <a:pt x="645" y="1218"/>
                  </a:lnTo>
                  <a:cubicBezTo>
                    <a:pt x="630" y="1219"/>
                    <a:pt x="616" y="1221"/>
                    <a:pt x="605" y="1221"/>
                  </a:cubicBezTo>
                  <a:cubicBezTo>
                    <a:pt x="636" y="1240"/>
                    <a:pt x="624" y="1259"/>
                    <a:pt x="692" y="1271"/>
                  </a:cubicBezTo>
                  <a:lnTo>
                    <a:pt x="661" y="1271"/>
                  </a:lnTo>
                  <a:cubicBezTo>
                    <a:pt x="724" y="1277"/>
                    <a:pt x="599" y="1296"/>
                    <a:pt x="717" y="1296"/>
                  </a:cubicBezTo>
                  <a:lnTo>
                    <a:pt x="767" y="1296"/>
                  </a:lnTo>
                  <a:cubicBezTo>
                    <a:pt x="748" y="1302"/>
                    <a:pt x="717" y="1302"/>
                    <a:pt x="699" y="1309"/>
                  </a:cubicBezTo>
                  <a:cubicBezTo>
                    <a:pt x="730" y="1309"/>
                    <a:pt x="705" y="1315"/>
                    <a:pt x="748" y="1315"/>
                  </a:cubicBezTo>
                  <a:lnTo>
                    <a:pt x="711" y="1315"/>
                  </a:lnTo>
                  <a:cubicBezTo>
                    <a:pt x="699" y="1321"/>
                    <a:pt x="773" y="1321"/>
                    <a:pt x="755" y="1327"/>
                  </a:cubicBezTo>
                  <a:lnTo>
                    <a:pt x="736" y="1327"/>
                  </a:lnTo>
                  <a:cubicBezTo>
                    <a:pt x="655" y="1358"/>
                    <a:pt x="586" y="1390"/>
                    <a:pt x="699" y="1402"/>
                  </a:cubicBezTo>
                  <a:cubicBezTo>
                    <a:pt x="717" y="1408"/>
                    <a:pt x="636" y="1408"/>
                    <a:pt x="643" y="1408"/>
                  </a:cubicBezTo>
                  <a:cubicBezTo>
                    <a:pt x="730" y="1427"/>
                    <a:pt x="586" y="1452"/>
                    <a:pt x="730" y="1471"/>
                  </a:cubicBezTo>
                  <a:cubicBezTo>
                    <a:pt x="761" y="1483"/>
                    <a:pt x="923" y="1489"/>
                    <a:pt x="923" y="1489"/>
                  </a:cubicBezTo>
                  <a:cubicBezTo>
                    <a:pt x="861" y="1452"/>
                    <a:pt x="929" y="1421"/>
                    <a:pt x="1010" y="1377"/>
                  </a:cubicBezTo>
                  <a:cubicBezTo>
                    <a:pt x="998" y="1365"/>
                    <a:pt x="973" y="1352"/>
                    <a:pt x="998" y="1340"/>
                  </a:cubicBezTo>
                  <a:cubicBezTo>
                    <a:pt x="979" y="1290"/>
                    <a:pt x="1097" y="1228"/>
                    <a:pt x="1041" y="1184"/>
                  </a:cubicBezTo>
                  <a:lnTo>
                    <a:pt x="1041" y="1184"/>
                  </a:lnTo>
                  <a:cubicBezTo>
                    <a:pt x="1035" y="1186"/>
                    <a:pt x="1027" y="1187"/>
                    <a:pt x="1020" y="1187"/>
                  </a:cubicBezTo>
                  <a:cubicBezTo>
                    <a:pt x="1005" y="1187"/>
                    <a:pt x="989" y="1184"/>
                    <a:pt x="985" y="1184"/>
                  </a:cubicBezTo>
                  <a:lnTo>
                    <a:pt x="960" y="1184"/>
                  </a:lnTo>
                  <a:cubicBezTo>
                    <a:pt x="954" y="1178"/>
                    <a:pt x="1004" y="1178"/>
                    <a:pt x="1010" y="1178"/>
                  </a:cubicBezTo>
                  <a:cubicBezTo>
                    <a:pt x="1010" y="1159"/>
                    <a:pt x="991" y="1140"/>
                    <a:pt x="998" y="1122"/>
                  </a:cubicBezTo>
                  <a:lnTo>
                    <a:pt x="998" y="1122"/>
                  </a:lnTo>
                  <a:cubicBezTo>
                    <a:pt x="989" y="1123"/>
                    <a:pt x="984" y="1123"/>
                    <a:pt x="979" y="1123"/>
                  </a:cubicBezTo>
                  <a:cubicBezTo>
                    <a:pt x="960" y="1123"/>
                    <a:pt x="978" y="1115"/>
                    <a:pt x="957" y="1114"/>
                  </a:cubicBezTo>
                  <a:lnTo>
                    <a:pt x="957" y="1114"/>
                  </a:lnTo>
                  <a:cubicBezTo>
                    <a:pt x="929" y="1103"/>
                    <a:pt x="932" y="1102"/>
                    <a:pt x="998" y="1084"/>
                  </a:cubicBezTo>
                  <a:cubicBezTo>
                    <a:pt x="1041" y="1022"/>
                    <a:pt x="991" y="978"/>
                    <a:pt x="1004" y="922"/>
                  </a:cubicBezTo>
                  <a:cubicBezTo>
                    <a:pt x="985" y="873"/>
                    <a:pt x="923" y="829"/>
                    <a:pt x="898" y="785"/>
                  </a:cubicBezTo>
                  <a:cubicBezTo>
                    <a:pt x="884" y="786"/>
                    <a:pt x="873" y="787"/>
                    <a:pt x="864" y="787"/>
                  </a:cubicBezTo>
                  <a:cubicBezTo>
                    <a:pt x="829" y="787"/>
                    <a:pt x="826" y="781"/>
                    <a:pt x="807" y="781"/>
                  </a:cubicBezTo>
                  <a:cubicBezTo>
                    <a:pt x="799" y="781"/>
                    <a:pt x="787" y="782"/>
                    <a:pt x="767" y="785"/>
                  </a:cubicBezTo>
                  <a:lnTo>
                    <a:pt x="792" y="779"/>
                  </a:lnTo>
                  <a:cubicBezTo>
                    <a:pt x="748" y="779"/>
                    <a:pt x="798" y="767"/>
                    <a:pt x="829" y="748"/>
                  </a:cubicBezTo>
                  <a:lnTo>
                    <a:pt x="829" y="748"/>
                  </a:lnTo>
                  <a:cubicBezTo>
                    <a:pt x="798" y="754"/>
                    <a:pt x="817" y="748"/>
                    <a:pt x="767" y="760"/>
                  </a:cubicBezTo>
                  <a:cubicBezTo>
                    <a:pt x="763" y="761"/>
                    <a:pt x="761" y="761"/>
                    <a:pt x="759" y="761"/>
                  </a:cubicBezTo>
                  <a:cubicBezTo>
                    <a:pt x="744" y="761"/>
                    <a:pt x="840" y="735"/>
                    <a:pt x="817" y="735"/>
                  </a:cubicBezTo>
                  <a:cubicBezTo>
                    <a:pt x="821" y="734"/>
                    <a:pt x="822" y="734"/>
                    <a:pt x="821" y="734"/>
                  </a:cubicBezTo>
                  <a:cubicBezTo>
                    <a:pt x="818" y="734"/>
                    <a:pt x="802" y="737"/>
                    <a:pt x="797" y="737"/>
                  </a:cubicBezTo>
                  <a:cubicBezTo>
                    <a:pt x="796" y="737"/>
                    <a:pt x="796" y="737"/>
                    <a:pt x="798" y="735"/>
                  </a:cubicBezTo>
                  <a:lnTo>
                    <a:pt x="798" y="735"/>
                  </a:lnTo>
                  <a:cubicBezTo>
                    <a:pt x="784" y="737"/>
                    <a:pt x="778" y="738"/>
                    <a:pt x="778" y="738"/>
                  </a:cubicBezTo>
                  <a:cubicBezTo>
                    <a:pt x="776" y="738"/>
                    <a:pt x="841" y="728"/>
                    <a:pt x="879" y="704"/>
                  </a:cubicBezTo>
                  <a:cubicBezTo>
                    <a:pt x="855" y="686"/>
                    <a:pt x="793" y="680"/>
                    <a:pt x="816" y="649"/>
                  </a:cubicBezTo>
                  <a:lnTo>
                    <a:pt x="816" y="649"/>
                  </a:lnTo>
                  <a:cubicBezTo>
                    <a:pt x="811" y="651"/>
                    <a:pt x="793" y="656"/>
                    <a:pt x="784" y="656"/>
                  </a:cubicBezTo>
                  <a:cubicBezTo>
                    <a:pt x="781" y="656"/>
                    <a:pt x="780" y="656"/>
                    <a:pt x="780" y="654"/>
                  </a:cubicBezTo>
                  <a:cubicBezTo>
                    <a:pt x="809" y="645"/>
                    <a:pt x="814" y="643"/>
                    <a:pt x="809" y="643"/>
                  </a:cubicBezTo>
                  <a:cubicBezTo>
                    <a:pt x="804" y="643"/>
                    <a:pt x="788" y="646"/>
                    <a:pt x="782" y="646"/>
                  </a:cubicBezTo>
                  <a:cubicBezTo>
                    <a:pt x="779" y="646"/>
                    <a:pt x="779" y="645"/>
                    <a:pt x="786" y="642"/>
                  </a:cubicBezTo>
                  <a:cubicBezTo>
                    <a:pt x="804" y="636"/>
                    <a:pt x="811" y="636"/>
                    <a:pt x="817" y="636"/>
                  </a:cubicBezTo>
                  <a:cubicBezTo>
                    <a:pt x="848" y="617"/>
                    <a:pt x="793" y="623"/>
                    <a:pt x="828" y="605"/>
                  </a:cubicBezTo>
                  <a:lnTo>
                    <a:pt x="828" y="605"/>
                  </a:lnTo>
                  <a:cubicBezTo>
                    <a:pt x="798" y="604"/>
                    <a:pt x="851" y="579"/>
                    <a:pt x="826" y="579"/>
                  </a:cubicBezTo>
                  <a:cubicBezTo>
                    <a:pt x="824" y="579"/>
                    <a:pt x="821" y="579"/>
                    <a:pt x="817" y="580"/>
                  </a:cubicBezTo>
                  <a:cubicBezTo>
                    <a:pt x="848" y="573"/>
                    <a:pt x="842" y="567"/>
                    <a:pt x="854" y="561"/>
                  </a:cubicBezTo>
                  <a:lnTo>
                    <a:pt x="854" y="561"/>
                  </a:lnTo>
                  <a:cubicBezTo>
                    <a:pt x="834" y="566"/>
                    <a:pt x="823" y="568"/>
                    <a:pt x="818" y="568"/>
                  </a:cubicBezTo>
                  <a:cubicBezTo>
                    <a:pt x="803" y="568"/>
                    <a:pt x="853" y="547"/>
                    <a:pt x="833" y="547"/>
                  </a:cubicBezTo>
                  <a:cubicBezTo>
                    <a:pt x="830" y="547"/>
                    <a:pt x="825" y="547"/>
                    <a:pt x="817" y="549"/>
                  </a:cubicBezTo>
                  <a:lnTo>
                    <a:pt x="836" y="542"/>
                  </a:lnTo>
                  <a:cubicBezTo>
                    <a:pt x="817" y="517"/>
                    <a:pt x="836" y="486"/>
                    <a:pt x="780" y="474"/>
                  </a:cubicBezTo>
                  <a:cubicBezTo>
                    <a:pt x="767" y="468"/>
                    <a:pt x="848" y="418"/>
                    <a:pt x="798" y="418"/>
                  </a:cubicBezTo>
                  <a:cubicBezTo>
                    <a:pt x="786" y="418"/>
                    <a:pt x="761" y="430"/>
                    <a:pt x="755" y="430"/>
                  </a:cubicBezTo>
                  <a:cubicBezTo>
                    <a:pt x="755" y="424"/>
                    <a:pt x="786" y="418"/>
                    <a:pt x="792" y="412"/>
                  </a:cubicBezTo>
                  <a:lnTo>
                    <a:pt x="792" y="412"/>
                  </a:lnTo>
                  <a:cubicBezTo>
                    <a:pt x="788" y="412"/>
                    <a:pt x="785" y="413"/>
                    <a:pt x="782" y="413"/>
                  </a:cubicBezTo>
                  <a:cubicBezTo>
                    <a:pt x="764" y="413"/>
                    <a:pt x="798" y="392"/>
                    <a:pt x="792" y="387"/>
                  </a:cubicBezTo>
                  <a:cubicBezTo>
                    <a:pt x="776" y="387"/>
                    <a:pt x="769" y="387"/>
                    <a:pt x="756" y="394"/>
                  </a:cubicBezTo>
                  <a:lnTo>
                    <a:pt x="756" y="394"/>
                  </a:lnTo>
                  <a:cubicBezTo>
                    <a:pt x="803" y="363"/>
                    <a:pt x="719" y="379"/>
                    <a:pt x="761" y="349"/>
                  </a:cubicBezTo>
                  <a:lnTo>
                    <a:pt x="761" y="349"/>
                  </a:lnTo>
                  <a:cubicBezTo>
                    <a:pt x="724" y="366"/>
                    <a:pt x="710" y="370"/>
                    <a:pt x="705" y="370"/>
                  </a:cubicBezTo>
                  <a:cubicBezTo>
                    <a:pt x="699" y="370"/>
                    <a:pt x="701" y="367"/>
                    <a:pt x="697" y="367"/>
                  </a:cubicBezTo>
                  <a:cubicBezTo>
                    <a:pt x="696" y="367"/>
                    <a:pt x="695" y="367"/>
                    <a:pt x="692" y="368"/>
                  </a:cubicBezTo>
                  <a:cubicBezTo>
                    <a:pt x="692" y="363"/>
                    <a:pt x="713" y="354"/>
                    <a:pt x="731" y="347"/>
                  </a:cubicBezTo>
                  <a:lnTo>
                    <a:pt x="731" y="347"/>
                  </a:lnTo>
                  <a:cubicBezTo>
                    <a:pt x="733" y="348"/>
                    <a:pt x="734" y="348"/>
                    <a:pt x="736" y="349"/>
                  </a:cubicBezTo>
                  <a:lnTo>
                    <a:pt x="742" y="343"/>
                  </a:lnTo>
                  <a:lnTo>
                    <a:pt x="742" y="343"/>
                  </a:lnTo>
                  <a:cubicBezTo>
                    <a:pt x="739" y="344"/>
                    <a:pt x="735" y="345"/>
                    <a:pt x="731" y="347"/>
                  </a:cubicBezTo>
                  <a:lnTo>
                    <a:pt x="731" y="347"/>
                  </a:lnTo>
                  <a:cubicBezTo>
                    <a:pt x="721" y="343"/>
                    <a:pt x="714" y="340"/>
                    <a:pt x="736" y="324"/>
                  </a:cubicBezTo>
                  <a:cubicBezTo>
                    <a:pt x="726" y="324"/>
                    <a:pt x="696" y="332"/>
                    <a:pt x="691" y="332"/>
                  </a:cubicBezTo>
                  <a:cubicBezTo>
                    <a:pt x="690" y="332"/>
                    <a:pt x="690" y="332"/>
                    <a:pt x="692" y="331"/>
                  </a:cubicBezTo>
                  <a:cubicBezTo>
                    <a:pt x="748" y="299"/>
                    <a:pt x="686" y="318"/>
                    <a:pt x="705" y="299"/>
                  </a:cubicBezTo>
                  <a:lnTo>
                    <a:pt x="705" y="299"/>
                  </a:lnTo>
                  <a:cubicBezTo>
                    <a:pt x="672" y="316"/>
                    <a:pt x="644" y="324"/>
                    <a:pt x="635" y="324"/>
                  </a:cubicBezTo>
                  <a:cubicBezTo>
                    <a:pt x="630" y="324"/>
                    <a:pt x="630" y="322"/>
                    <a:pt x="636" y="318"/>
                  </a:cubicBezTo>
                  <a:lnTo>
                    <a:pt x="705" y="293"/>
                  </a:lnTo>
                  <a:cubicBezTo>
                    <a:pt x="662" y="293"/>
                    <a:pt x="706" y="252"/>
                    <a:pt x="661" y="252"/>
                  </a:cubicBezTo>
                  <a:cubicBezTo>
                    <a:pt x="653" y="252"/>
                    <a:pt x="643" y="253"/>
                    <a:pt x="630" y="256"/>
                  </a:cubicBezTo>
                  <a:lnTo>
                    <a:pt x="667" y="237"/>
                  </a:lnTo>
                  <a:cubicBezTo>
                    <a:pt x="621" y="237"/>
                    <a:pt x="643" y="208"/>
                    <a:pt x="603" y="208"/>
                  </a:cubicBezTo>
                  <a:cubicBezTo>
                    <a:pt x="594" y="208"/>
                    <a:pt x="583" y="209"/>
                    <a:pt x="568" y="212"/>
                  </a:cubicBezTo>
                  <a:cubicBezTo>
                    <a:pt x="586" y="200"/>
                    <a:pt x="599" y="181"/>
                    <a:pt x="593" y="181"/>
                  </a:cubicBezTo>
                  <a:lnTo>
                    <a:pt x="593" y="181"/>
                  </a:lnTo>
                  <a:cubicBezTo>
                    <a:pt x="555" y="187"/>
                    <a:pt x="562" y="181"/>
                    <a:pt x="505" y="206"/>
                  </a:cubicBezTo>
                  <a:cubicBezTo>
                    <a:pt x="499" y="206"/>
                    <a:pt x="530" y="187"/>
                    <a:pt x="543" y="181"/>
                  </a:cubicBezTo>
                  <a:cubicBezTo>
                    <a:pt x="548" y="172"/>
                    <a:pt x="577" y="148"/>
                    <a:pt x="564" y="148"/>
                  </a:cubicBezTo>
                  <a:cubicBezTo>
                    <a:pt x="560" y="148"/>
                    <a:pt x="552" y="150"/>
                    <a:pt x="537" y="156"/>
                  </a:cubicBezTo>
                  <a:lnTo>
                    <a:pt x="568" y="137"/>
                  </a:lnTo>
                  <a:lnTo>
                    <a:pt x="568" y="137"/>
                  </a:lnTo>
                  <a:cubicBezTo>
                    <a:pt x="548" y="144"/>
                    <a:pt x="526" y="151"/>
                    <a:pt x="515" y="151"/>
                  </a:cubicBezTo>
                  <a:cubicBezTo>
                    <a:pt x="505" y="151"/>
                    <a:pt x="503" y="146"/>
                    <a:pt x="518" y="131"/>
                  </a:cubicBezTo>
                  <a:lnTo>
                    <a:pt x="518" y="131"/>
                  </a:lnTo>
                  <a:cubicBezTo>
                    <a:pt x="487" y="144"/>
                    <a:pt x="474" y="144"/>
                    <a:pt x="437" y="169"/>
                  </a:cubicBezTo>
                  <a:cubicBezTo>
                    <a:pt x="427" y="169"/>
                    <a:pt x="472" y="147"/>
                    <a:pt x="466" y="147"/>
                  </a:cubicBezTo>
                  <a:cubicBezTo>
                    <a:pt x="465" y="147"/>
                    <a:pt x="462" y="148"/>
                    <a:pt x="456" y="150"/>
                  </a:cubicBezTo>
                  <a:lnTo>
                    <a:pt x="505" y="131"/>
                  </a:lnTo>
                  <a:cubicBezTo>
                    <a:pt x="512" y="106"/>
                    <a:pt x="474" y="106"/>
                    <a:pt x="443" y="106"/>
                  </a:cubicBezTo>
                  <a:cubicBezTo>
                    <a:pt x="499" y="69"/>
                    <a:pt x="431" y="94"/>
                    <a:pt x="456" y="69"/>
                  </a:cubicBezTo>
                  <a:lnTo>
                    <a:pt x="456" y="69"/>
                  </a:lnTo>
                  <a:cubicBezTo>
                    <a:pt x="450" y="71"/>
                    <a:pt x="446" y="72"/>
                    <a:pt x="444" y="72"/>
                  </a:cubicBezTo>
                  <a:cubicBezTo>
                    <a:pt x="439" y="72"/>
                    <a:pt x="441" y="67"/>
                    <a:pt x="433" y="67"/>
                  </a:cubicBezTo>
                  <a:cubicBezTo>
                    <a:pt x="426" y="67"/>
                    <a:pt x="414" y="70"/>
                    <a:pt x="387" y="81"/>
                  </a:cubicBezTo>
                  <a:lnTo>
                    <a:pt x="424" y="63"/>
                  </a:lnTo>
                  <a:cubicBezTo>
                    <a:pt x="424" y="56"/>
                    <a:pt x="418" y="44"/>
                    <a:pt x="431" y="25"/>
                  </a:cubicBezTo>
                  <a:cubicBezTo>
                    <a:pt x="431" y="25"/>
                    <a:pt x="431" y="24"/>
                    <a:pt x="431" y="24"/>
                  </a:cubicBezTo>
                  <a:lnTo>
                    <a:pt x="431" y="24"/>
                  </a:lnTo>
                  <a:cubicBezTo>
                    <a:pt x="426" y="24"/>
                    <a:pt x="385" y="45"/>
                    <a:pt x="368" y="50"/>
                  </a:cubicBezTo>
                  <a:lnTo>
                    <a:pt x="400" y="32"/>
                  </a:lnTo>
                  <a:lnTo>
                    <a:pt x="400" y="32"/>
                  </a:lnTo>
                  <a:cubicBezTo>
                    <a:pt x="375" y="38"/>
                    <a:pt x="325" y="63"/>
                    <a:pt x="294" y="81"/>
                  </a:cubicBezTo>
                  <a:cubicBezTo>
                    <a:pt x="312" y="63"/>
                    <a:pt x="287" y="75"/>
                    <a:pt x="306" y="63"/>
                  </a:cubicBezTo>
                  <a:cubicBezTo>
                    <a:pt x="331" y="56"/>
                    <a:pt x="368" y="38"/>
                    <a:pt x="412" y="19"/>
                  </a:cubicBezTo>
                  <a:cubicBezTo>
                    <a:pt x="414" y="16"/>
                    <a:pt x="413" y="14"/>
                    <a:pt x="410" y="14"/>
                  </a:cubicBezTo>
                  <a:cubicBezTo>
                    <a:pt x="401" y="14"/>
                    <a:pt x="377" y="24"/>
                    <a:pt x="372" y="24"/>
                  </a:cubicBezTo>
                  <a:cubicBezTo>
                    <a:pt x="370" y="24"/>
                    <a:pt x="373" y="22"/>
                    <a:pt x="387" y="13"/>
                  </a:cubicBezTo>
                  <a:cubicBezTo>
                    <a:pt x="389" y="9"/>
                    <a:pt x="389" y="7"/>
                    <a:pt x="387" y="7"/>
                  </a:cubicBezTo>
                  <a:cubicBezTo>
                    <a:pt x="382" y="7"/>
                    <a:pt x="366" y="15"/>
                    <a:pt x="337" y="32"/>
                  </a:cubicBezTo>
                  <a:cubicBezTo>
                    <a:pt x="350" y="19"/>
                    <a:pt x="356" y="13"/>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9" name="Google Shape;6029;p64"/>
            <p:cNvSpPr/>
            <p:nvPr/>
          </p:nvSpPr>
          <p:spPr>
            <a:xfrm rot="5400000">
              <a:off x="4415523" y="2460716"/>
              <a:ext cx="2591" cy="1534"/>
            </a:xfrm>
            <a:custGeom>
              <a:avLst/>
              <a:gdLst/>
              <a:ahLst/>
              <a:cxnLst/>
              <a:rect l="l" t="t" r="r" b="b"/>
              <a:pathLst>
                <a:path w="76" h="45" extrusionOk="0">
                  <a:moveTo>
                    <a:pt x="75" y="1"/>
                  </a:moveTo>
                  <a:cubicBezTo>
                    <a:pt x="50" y="13"/>
                    <a:pt x="19" y="32"/>
                    <a:pt x="1" y="44"/>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0" name="Google Shape;6030;p64"/>
            <p:cNvSpPr/>
            <p:nvPr/>
          </p:nvSpPr>
          <p:spPr>
            <a:xfrm rot="5400000">
              <a:off x="4408585" y="2454256"/>
              <a:ext cx="1193" cy="648"/>
            </a:xfrm>
            <a:custGeom>
              <a:avLst/>
              <a:gdLst/>
              <a:ahLst/>
              <a:cxnLst/>
              <a:rect l="l" t="t" r="r" b="b"/>
              <a:pathLst>
                <a:path w="35" h="19" extrusionOk="0">
                  <a:moveTo>
                    <a:pt x="33" y="0"/>
                  </a:moveTo>
                  <a:cubicBezTo>
                    <a:pt x="21" y="7"/>
                    <a:pt x="8" y="13"/>
                    <a:pt x="8" y="13"/>
                  </a:cubicBezTo>
                  <a:cubicBezTo>
                    <a:pt x="2" y="17"/>
                    <a:pt x="1" y="18"/>
                    <a:pt x="2" y="18"/>
                  </a:cubicBezTo>
                  <a:cubicBezTo>
                    <a:pt x="4" y="18"/>
                    <a:pt x="17" y="13"/>
                    <a:pt x="21" y="13"/>
                  </a:cubicBezTo>
                  <a:cubicBezTo>
                    <a:pt x="21" y="13"/>
                    <a:pt x="30" y="7"/>
                    <a:pt x="33" y="5"/>
                  </a:cubicBezTo>
                  <a:lnTo>
                    <a:pt x="33" y="5"/>
                  </a:lnTo>
                  <a:lnTo>
                    <a:pt x="33" y="7"/>
                  </a:lnTo>
                  <a:cubicBezTo>
                    <a:pt x="34" y="5"/>
                    <a:pt x="35" y="5"/>
                    <a:pt x="34" y="5"/>
                  </a:cubicBezTo>
                  <a:lnTo>
                    <a:pt x="34" y="5"/>
                  </a:lnTo>
                  <a:cubicBezTo>
                    <a:pt x="34" y="5"/>
                    <a:pt x="34" y="5"/>
                    <a:pt x="33" y="5"/>
                  </a:cubicBezTo>
                  <a:lnTo>
                    <a:pt x="33" y="5"/>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1" name="Google Shape;6031;p64"/>
            <p:cNvSpPr/>
            <p:nvPr/>
          </p:nvSpPr>
          <p:spPr>
            <a:xfrm rot="5400000">
              <a:off x="4407256" y="2453711"/>
              <a:ext cx="1705" cy="682"/>
            </a:xfrm>
            <a:custGeom>
              <a:avLst/>
              <a:gdLst/>
              <a:ahLst/>
              <a:cxnLst/>
              <a:rect l="l" t="t" r="r" b="b"/>
              <a:pathLst>
                <a:path w="50" h="20" extrusionOk="0">
                  <a:moveTo>
                    <a:pt x="50" y="1"/>
                  </a:moveTo>
                  <a:lnTo>
                    <a:pt x="0" y="19"/>
                  </a:lnTo>
                  <a:cubicBezTo>
                    <a:pt x="6" y="19"/>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2" name="Google Shape;6032;p64"/>
            <p:cNvSpPr/>
            <p:nvPr/>
          </p:nvSpPr>
          <p:spPr>
            <a:xfrm rot="5400000">
              <a:off x="4405125" y="2451171"/>
              <a:ext cx="1091" cy="443"/>
            </a:xfrm>
            <a:custGeom>
              <a:avLst/>
              <a:gdLst/>
              <a:ahLst/>
              <a:cxnLst/>
              <a:rect l="l" t="t" r="r" b="b"/>
              <a:pathLst>
                <a:path w="32" h="13" extrusionOk="0">
                  <a:moveTo>
                    <a:pt x="32" y="0"/>
                  </a:moveTo>
                  <a:lnTo>
                    <a:pt x="32" y="0"/>
                  </a:lnTo>
                  <a:cubicBezTo>
                    <a:pt x="19" y="7"/>
                    <a:pt x="13" y="7"/>
                    <a:pt x="1" y="13"/>
                  </a:cubicBezTo>
                  <a:cubicBezTo>
                    <a:pt x="1"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3" name="Google Shape;6033;p64"/>
            <p:cNvSpPr/>
            <p:nvPr/>
          </p:nvSpPr>
          <p:spPr>
            <a:xfrm rot="5400000">
              <a:off x="4406080" y="2453182"/>
              <a:ext cx="886" cy="443"/>
            </a:xfrm>
            <a:custGeom>
              <a:avLst/>
              <a:gdLst/>
              <a:ahLst/>
              <a:cxnLst/>
              <a:rect l="l" t="t" r="r" b="b"/>
              <a:pathLst>
                <a:path w="26" h="13" extrusionOk="0">
                  <a:moveTo>
                    <a:pt x="26" y="0"/>
                  </a:moveTo>
                  <a:cubicBezTo>
                    <a:pt x="4" y="10"/>
                    <a:pt x="2" y="11"/>
                    <a:pt x="4" y="11"/>
                  </a:cubicBezTo>
                  <a:cubicBezTo>
                    <a:pt x="15" y="6"/>
                    <a:pt x="26" y="0"/>
                    <a:pt x="26" y="0"/>
                  </a:cubicBezTo>
                  <a:close/>
                  <a:moveTo>
                    <a:pt x="6" y="11"/>
                  </a:moveTo>
                  <a:cubicBezTo>
                    <a:pt x="6" y="11"/>
                    <a:pt x="5" y="11"/>
                    <a:pt x="4" y="11"/>
                  </a:cubicBezTo>
                  <a:cubicBezTo>
                    <a:pt x="3" y="12"/>
                    <a:pt x="2" y="12"/>
                    <a:pt x="1" y="13"/>
                  </a:cubicBezTo>
                  <a:cubicBezTo>
                    <a:pt x="6" y="11"/>
                    <a:pt x="7"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4" name="Google Shape;6034;p64"/>
            <p:cNvSpPr/>
            <p:nvPr/>
          </p:nvSpPr>
          <p:spPr>
            <a:xfrm rot="5400000">
              <a:off x="4403625" y="2451955"/>
              <a:ext cx="920" cy="341"/>
            </a:xfrm>
            <a:custGeom>
              <a:avLst/>
              <a:gdLst/>
              <a:ahLst/>
              <a:cxnLst/>
              <a:rect l="l" t="t" r="r" b="b"/>
              <a:pathLst>
                <a:path w="27" h="10" extrusionOk="0">
                  <a:moveTo>
                    <a:pt x="23" y="1"/>
                  </a:moveTo>
                  <a:cubicBezTo>
                    <a:pt x="20" y="1"/>
                    <a:pt x="14" y="2"/>
                    <a:pt x="14" y="2"/>
                  </a:cubicBezTo>
                  <a:cubicBezTo>
                    <a:pt x="3" y="8"/>
                    <a:pt x="0" y="9"/>
                    <a:pt x="1" y="9"/>
                  </a:cubicBezTo>
                  <a:cubicBezTo>
                    <a:pt x="2" y="9"/>
                    <a:pt x="14" y="5"/>
                    <a:pt x="17" y="5"/>
                  </a:cubicBezTo>
                  <a:cubicBezTo>
                    <a:pt x="19" y="5"/>
                    <a:pt x="18" y="6"/>
                    <a:pt x="14" y="8"/>
                  </a:cubicBezTo>
                  <a:cubicBezTo>
                    <a:pt x="26" y="2"/>
                    <a:pt x="26"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5" name="Google Shape;6035;p64"/>
            <p:cNvSpPr/>
            <p:nvPr/>
          </p:nvSpPr>
          <p:spPr>
            <a:xfrm rot="5400000">
              <a:off x="4403318" y="2452978"/>
              <a:ext cx="1091" cy="648"/>
            </a:xfrm>
            <a:custGeom>
              <a:avLst/>
              <a:gdLst/>
              <a:ahLst/>
              <a:cxnLst/>
              <a:rect l="l" t="t" r="r" b="b"/>
              <a:pathLst>
                <a:path w="32" h="19" extrusionOk="0">
                  <a:moveTo>
                    <a:pt x="32" y="0"/>
                  </a:moveTo>
                  <a:lnTo>
                    <a:pt x="1" y="19"/>
                  </a:lnTo>
                  <a:cubicBezTo>
                    <a:pt x="1" y="19"/>
                    <a:pt x="19" y="13"/>
                    <a:pt x="32" y="6"/>
                  </a:cubicBezTo>
                  <a:cubicBezTo>
                    <a:pt x="26" y="6"/>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6" name="Google Shape;6036;p64"/>
            <p:cNvSpPr/>
            <p:nvPr/>
          </p:nvSpPr>
          <p:spPr>
            <a:xfrm rot="5400000">
              <a:off x="4391625" y="2461910"/>
              <a:ext cx="886" cy="443"/>
            </a:xfrm>
            <a:custGeom>
              <a:avLst/>
              <a:gdLst/>
              <a:ahLst/>
              <a:cxnLst/>
              <a:rect l="l" t="t" r="r" b="b"/>
              <a:pathLst>
                <a:path w="26" h="13" extrusionOk="0">
                  <a:moveTo>
                    <a:pt x="13" y="6"/>
                  </a:moveTo>
                  <a:lnTo>
                    <a:pt x="0" y="12"/>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7" name="Google Shape;6037;p64"/>
            <p:cNvSpPr/>
            <p:nvPr/>
          </p:nvSpPr>
          <p:spPr>
            <a:xfrm rot="5400000">
              <a:off x="4384994" y="2463222"/>
              <a:ext cx="1261" cy="307"/>
            </a:xfrm>
            <a:custGeom>
              <a:avLst/>
              <a:gdLst/>
              <a:ahLst/>
              <a:cxnLst/>
              <a:rect l="l" t="t" r="r" b="b"/>
              <a:pathLst>
                <a:path w="37" h="9" extrusionOk="0">
                  <a:moveTo>
                    <a:pt x="36" y="0"/>
                  </a:moveTo>
                  <a:lnTo>
                    <a:pt x="36" y="0"/>
                  </a:lnTo>
                  <a:cubicBezTo>
                    <a:pt x="35" y="0"/>
                    <a:pt x="19" y="5"/>
                    <a:pt x="8" y="7"/>
                  </a:cubicBezTo>
                  <a:lnTo>
                    <a:pt x="8" y="7"/>
                  </a:lnTo>
                  <a:cubicBezTo>
                    <a:pt x="19" y="5"/>
                    <a:pt x="36" y="2"/>
                    <a:pt x="32" y="2"/>
                  </a:cubicBezTo>
                  <a:cubicBezTo>
                    <a:pt x="35" y="1"/>
                    <a:pt x="37" y="0"/>
                    <a:pt x="36" y="0"/>
                  </a:cubicBezTo>
                  <a:close/>
                  <a:moveTo>
                    <a:pt x="8" y="7"/>
                  </a:moveTo>
                  <a:cubicBezTo>
                    <a:pt x="4" y="8"/>
                    <a:pt x="0" y="8"/>
                    <a:pt x="0" y="8"/>
                  </a:cubicBezTo>
                  <a:cubicBezTo>
                    <a:pt x="2" y="8"/>
                    <a:pt x="5" y="8"/>
                    <a:pt x="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8" name="Google Shape;6038;p64"/>
            <p:cNvSpPr/>
            <p:nvPr/>
          </p:nvSpPr>
          <p:spPr>
            <a:xfrm rot="5400000">
              <a:off x="4382403" y="2469665"/>
              <a:ext cx="1943" cy="443"/>
            </a:xfrm>
            <a:custGeom>
              <a:avLst/>
              <a:gdLst/>
              <a:ahLst/>
              <a:cxnLst/>
              <a:rect l="l" t="t" r="r" b="b"/>
              <a:pathLst>
                <a:path w="57" h="13" extrusionOk="0">
                  <a:moveTo>
                    <a:pt x="0" y="13"/>
                  </a:moveTo>
                  <a:lnTo>
                    <a:pt x="0" y="13"/>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9" name="Google Shape;6039;p64"/>
            <p:cNvSpPr/>
            <p:nvPr/>
          </p:nvSpPr>
          <p:spPr>
            <a:xfrm rot="5400000">
              <a:off x="4271180" y="2448068"/>
              <a:ext cx="1023" cy="375"/>
            </a:xfrm>
            <a:custGeom>
              <a:avLst/>
              <a:gdLst/>
              <a:ahLst/>
              <a:cxnLst/>
              <a:rect l="l" t="t" r="r" b="b"/>
              <a:pathLst>
                <a:path w="30" h="11" extrusionOk="0">
                  <a:moveTo>
                    <a:pt x="29" y="0"/>
                  </a:moveTo>
                  <a:cubicBezTo>
                    <a:pt x="20" y="0"/>
                    <a:pt x="0" y="11"/>
                    <a:pt x="1" y="11"/>
                  </a:cubicBezTo>
                  <a:cubicBezTo>
                    <a:pt x="2" y="11"/>
                    <a:pt x="4" y="10"/>
                    <a:pt x="11" y="7"/>
                  </a:cubicBezTo>
                  <a:cubicBezTo>
                    <a:pt x="17" y="4"/>
                    <a:pt x="24" y="2"/>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0" name="Google Shape;6040;p64"/>
            <p:cNvSpPr/>
            <p:nvPr/>
          </p:nvSpPr>
          <p:spPr>
            <a:xfrm rot="5400000">
              <a:off x="4232928" y="2430375"/>
              <a:ext cx="34468" cy="42207"/>
            </a:xfrm>
            <a:custGeom>
              <a:avLst/>
              <a:gdLst/>
              <a:ahLst/>
              <a:cxnLst/>
              <a:rect l="l" t="t" r="r" b="b"/>
              <a:pathLst>
                <a:path w="1011" h="1238" extrusionOk="0">
                  <a:moveTo>
                    <a:pt x="338" y="32"/>
                  </a:moveTo>
                  <a:cubicBezTo>
                    <a:pt x="319" y="38"/>
                    <a:pt x="307" y="41"/>
                    <a:pt x="304" y="41"/>
                  </a:cubicBezTo>
                  <a:cubicBezTo>
                    <a:pt x="301" y="41"/>
                    <a:pt x="307" y="38"/>
                    <a:pt x="326" y="32"/>
                  </a:cubicBezTo>
                  <a:close/>
                  <a:moveTo>
                    <a:pt x="274" y="83"/>
                  </a:moveTo>
                  <a:cubicBezTo>
                    <a:pt x="264" y="87"/>
                    <a:pt x="254" y="91"/>
                    <a:pt x="255" y="91"/>
                  </a:cubicBezTo>
                  <a:cubicBezTo>
                    <a:pt x="256" y="91"/>
                    <a:pt x="258" y="90"/>
                    <a:pt x="263" y="88"/>
                  </a:cubicBezTo>
                  <a:lnTo>
                    <a:pt x="274" y="83"/>
                  </a:lnTo>
                  <a:close/>
                  <a:moveTo>
                    <a:pt x="325" y="151"/>
                  </a:moveTo>
                  <a:cubicBezTo>
                    <a:pt x="319" y="152"/>
                    <a:pt x="314" y="154"/>
                    <a:pt x="308" y="156"/>
                  </a:cubicBezTo>
                  <a:lnTo>
                    <a:pt x="308" y="156"/>
                  </a:lnTo>
                  <a:cubicBezTo>
                    <a:pt x="313" y="152"/>
                    <a:pt x="321" y="151"/>
                    <a:pt x="325" y="151"/>
                  </a:cubicBezTo>
                  <a:close/>
                  <a:moveTo>
                    <a:pt x="178" y="159"/>
                  </a:moveTo>
                  <a:cubicBezTo>
                    <a:pt x="176" y="159"/>
                    <a:pt x="173" y="160"/>
                    <a:pt x="167" y="162"/>
                  </a:cubicBezTo>
                  <a:lnTo>
                    <a:pt x="167" y="162"/>
                  </a:lnTo>
                  <a:cubicBezTo>
                    <a:pt x="171" y="161"/>
                    <a:pt x="175" y="160"/>
                    <a:pt x="178" y="159"/>
                  </a:cubicBezTo>
                  <a:close/>
                  <a:moveTo>
                    <a:pt x="176" y="183"/>
                  </a:moveTo>
                  <a:lnTo>
                    <a:pt x="176" y="183"/>
                  </a:lnTo>
                  <a:cubicBezTo>
                    <a:pt x="170" y="184"/>
                    <a:pt x="164" y="186"/>
                    <a:pt x="157" y="188"/>
                  </a:cubicBezTo>
                  <a:cubicBezTo>
                    <a:pt x="163" y="186"/>
                    <a:pt x="169" y="185"/>
                    <a:pt x="176" y="183"/>
                  </a:cubicBezTo>
                  <a:close/>
                  <a:moveTo>
                    <a:pt x="167" y="162"/>
                  </a:moveTo>
                  <a:cubicBezTo>
                    <a:pt x="150" y="168"/>
                    <a:pt x="133" y="173"/>
                    <a:pt x="120" y="177"/>
                  </a:cubicBezTo>
                  <a:lnTo>
                    <a:pt x="120" y="177"/>
                  </a:lnTo>
                  <a:cubicBezTo>
                    <a:pt x="122" y="176"/>
                    <a:pt x="123" y="176"/>
                    <a:pt x="122" y="176"/>
                  </a:cubicBezTo>
                  <a:lnTo>
                    <a:pt x="122" y="176"/>
                  </a:lnTo>
                  <a:cubicBezTo>
                    <a:pt x="122" y="176"/>
                    <a:pt x="116" y="177"/>
                    <a:pt x="101" y="182"/>
                  </a:cubicBezTo>
                  <a:cubicBezTo>
                    <a:pt x="106" y="180"/>
                    <a:pt x="113" y="179"/>
                    <a:pt x="120" y="177"/>
                  </a:cubicBezTo>
                  <a:lnTo>
                    <a:pt x="120" y="177"/>
                  </a:lnTo>
                  <a:cubicBezTo>
                    <a:pt x="112" y="180"/>
                    <a:pt x="86" y="189"/>
                    <a:pt x="94" y="189"/>
                  </a:cubicBezTo>
                  <a:cubicBezTo>
                    <a:pt x="96" y="189"/>
                    <a:pt x="98" y="188"/>
                    <a:pt x="101" y="188"/>
                  </a:cubicBezTo>
                  <a:lnTo>
                    <a:pt x="101" y="188"/>
                  </a:lnTo>
                  <a:cubicBezTo>
                    <a:pt x="101" y="188"/>
                    <a:pt x="100" y="189"/>
                    <a:pt x="99" y="189"/>
                  </a:cubicBezTo>
                  <a:lnTo>
                    <a:pt x="99" y="189"/>
                  </a:lnTo>
                  <a:cubicBezTo>
                    <a:pt x="122" y="182"/>
                    <a:pt x="144" y="173"/>
                    <a:pt x="151" y="169"/>
                  </a:cubicBezTo>
                  <a:cubicBezTo>
                    <a:pt x="158" y="166"/>
                    <a:pt x="163" y="164"/>
                    <a:pt x="167" y="162"/>
                  </a:cubicBezTo>
                  <a:close/>
                  <a:moveTo>
                    <a:pt x="99" y="189"/>
                  </a:moveTo>
                  <a:cubicBezTo>
                    <a:pt x="86" y="193"/>
                    <a:pt x="72" y="197"/>
                    <a:pt x="61" y="200"/>
                  </a:cubicBezTo>
                  <a:lnTo>
                    <a:pt x="61" y="200"/>
                  </a:lnTo>
                  <a:cubicBezTo>
                    <a:pt x="68" y="198"/>
                    <a:pt x="88" y="194"/>
                    <a:pt x="99" y="189"/>
                  </a:cubicBezTo>
                  <a:close/>
                  <a:moveTo>
                    <a:pt x="61" y="200"/>
                  </a:moveTo>
                  <a:cubicBezTo>
                    <a:pt x="59" y="200"/>
                    <a:pt x="58" y="200"/>
                    <a:pt x="58" y="200"/>
                  </a:cubicBezTo>
                  <a:lnTo>
                    <a:pt x="58" y="200"/>
                  </a:lnTo>
                  <a:cubicBezTo>
                    <a:pt x="59" y="200"/>
                    <a:pt x="60" y="200"/>
                    <a:pt x="61" y="200"/>
                  </a:cubicBezTo>
                  <a:close/>
                  <a:moveTo>
                    <a:pt x="213" y="211"/>
                  </a:moveTo>
                  <a:cubicBezTo>
                    <a:pt x="220" y="211"/>
                    <a:pt x="223" y="213"/>
                    <a:pt x="226" y="213"/>
                  </a:cubicBezTo>
                  <a:cubicBezTo>
                    <a:pt x="226" y="213"/>
                    <a:pt x="176" y="225"/>
                    <a:pt x="151" y="238"/>
                  </a:cubicBezTo>
                  <a:cubicBezTo>
                    <a:pt x="139" y="238"/>
                    <a:pt x="132" y="238"/>
                    <a:pt x="157" y="231"/>
                  </a:cubicBezTo>
                  <a:lnTo>
                    <a:pt x="157" y="231"/>
                  </a:lnTo>
                  <a:cubicBezTo>
                    <a:pt x="155" y="232"/>
                    <a:pt x="153" y="232"/>
                    <a:pt x="151" y="233"/>
                  </a:cubicBezTo>
                  <a:lnTo>
                    <a:pt x="151" y="233"/>
                  </a:lnTo>
                  <a:cubicBezTo>
                    <a:pt x="167" y="227"/>
                    <a:pt x="140" y="229"/>
                    <a:pt x="176" y="219"/>
                  </a:cubicBezTo>
                  <a:cubicBezTo>
                    <a:pt x="195" y="213"/>
                    <a:pt x="206" y="211"/>
                    <a:pt x="213" y="211"/>
                  </a:cubicBezTo>
                  <a:close/>
                  <a:moveTo>
                    <a:pt x="407" y="281"/>
                  </a:moveTo>
                  <a:lnTo>
                    <a:pt x="407" y="281"/>
                  </a:lnTo>
                  <a:cubicBezTo>
                    <a:pt x="399" y="289"/>
                    <a:pt x="392" y="287"/>
                    <a:pt x="376" y="289"/>
                  </a:cubicBezTo>
                  <a:lnTo>
                    <a:pt x="376" y="289"/>
                  </a:lnTo>
                  <a:cubicBezTo>
                    <a:pt x="389" y="286"/>
                    <a:pt x="400" y="283"/>
                    <a:pt x="407" y="281"/>
                  </a:cubicBezTo>
                  <a:close/>
                  <a:moveTo>
                    <a:pt x="85" y="286"/>
                  </a:moveTo>
                  <a:cubicBezTo>
                    <a:pt x="79" y="288"/>
                    <a:pt x="72" y="290"/>
                    <a:pt x="65" y="292"/>
                  </a:cubicBezTo>
                  <a:lnTo>
                    <a:pt x="65" y="292"/>
                  </a:lnTo>
                  <a:cubicBezTo>
                    <a:pt x="70" y="290"/>
                    <a:pt x="77" y="288"/>
                    <a:pt x="85" y="286"/>
                  </a:cubicBezTo>
                  <a:close/>
                  <a:moveTo>
                    <a:pt x="63" y="316"/>
                  </a:moveTo>
                  <a:cubicBezTo>
                    <a:pt x="59" y="316"/>
                    <a:pt x="53" y="317"/>
                    <a:pt x="45" y="319"/>
                  </a:cubicBezTo>
                  <a:cubicBezTo>
                    <a:pt x="50" y="319"/>
                    <a:pt x="57" y="318"/>
                    <a:pt x="63" y="316"/>
                  </a:cubicBezTo>
                  <a:close/>
                  <a:moveTo>
                    <a:pt x="98" y="317"/>
                  </a:moveTo>
                  <a:lnTo>
                    <a:pt x="98" y="317"/>
                  </a:lnTo>
                  <a:cubicBezTo>
                    <a:pt x="93" y="319"/>
                    <a:pt x="86" y="321"/>
                    <a:pt x="76" y="325"/>
                  </a:cubicBezTo>
                  <a:cubicBezTo>
                    <a:pt x="88" y="321"/>
                    <a:pt x="95" y="318"/>
                    <a:pt x="98" y="317"/>
                  </a:cubicBezTo>
                  <a:close/>
                  <a:moveTo>
                    <a:pt x="170" y="409"/>
                  </a:moveTo>
                  <a:lnTo>
                    <a:pt x="170" y="409"/>
                  </a:lnTo>
                  <a:cubicBezTo>
                    <a:pt x="168" y="410"/>
                    <a:pt x="165" y="411"/>
                    <a:pt x="164" y="412"/>
                  </a:cubicBezTo>
                  <a:cubicBezTo>
                    <a:pt x="166" y="411"/>
                    <a:pt x="168" y="410"/>
                    <a:pt x="170" y="409"/>
                  </a:cubicBezTo>
                  <a:close/>
                  <a:moveTo>
                    <a:pt x="201" y="435"/>
                  </a:moveTo>
                  <a:cubicBezTo>
                    <a:pt x="191" y="437"/>
                    <a:pt x="185" y="439"/>
                    <a:pt x="176" y="443"/>
                  </a:cubicBezTo>
                  <a:cubicBezTo>
                    <a:pt x="186" y="440"/>
                    <a:pt x="194" y="437"/>
                    <a:pt x="201" y="435"/>
                  </a:cubicBezTo>
                  <a:close/>
                  <a:moveTo>
                    <a:pt x="285" y="515"/>
                  </a:moveTo>
                  <a:lnTo>
                    <a:pt x="276" y="518"/>
                  </a:lnTo>
                  <a:cubicBezTo>
                    <a:pt x="279" y="518"/>
                    <a:pt x="282" y="516"/>
                    <a:pt x="285" y="515"/>
                  </a:cubicBezTo>
                  <a:close/>
                  <a:moveTo>
                    <a:pt x="257" y="534"/>
                  </a:moveTo>
                  <a:cubicBezTo>
                    <a:pt x="252" y="536"/>
                    <a:pt x="249" y="537"/>
                    <a:pt x="251" y="537"/>
                  </a:cubicBezTo>
                  <a:cubicBezTo>
                    <a:pt x="254" y="536"/>
                    <a:pt x="256" y="535"/>
                    <a:pt x="257" y="534"/>
                  </a:cubicBezTo>
                  <a:close/>
                  <a:moveTo>
                    <a:pt x="743" y="630"/>
                  </a:moveTo>
                  <a:cubicBezTo>
                    <a:pt x="746" y="630"/>
                    <a:pt x="747" y="631"/>
                    <a:pt x="746" y="631"/>
                  </a:cubicBezTo>
                  <a:lnTo>
                    <a:pt x="746" y="631"/>
                  </a:lnTo>
                  <a:cubicBezTo>
                    <a:pt x="748" y="631"/>
                    <a:pt x="748" y="630"/>
                    <a:pt x="743" y="630"/>
                  </a:cubicBezTo>
                  <a:close/>
                  <a:moveTo>
                    <a:pt x="388" y="668"/>
                  </a:moveTo>
                  <a:lnTo>
                    <a:pt x="364" y="670"/>
                  </a:lnTo>
                  <a:lnTo>
                    <a:pt x="364" y="670"/>
                  </a:lnTo>
                  <a:cubicBezTo>
                    <a:pt x="378" y="669"/>
                    <a:pt x="388" y="668"/>
                    <a:pt x="388" y="668"/>
                  </a:cubicBezTo>
                  <a:close/>
                  <a:moveTo>
                    <a:pt x="305" y="690"/>
                  </a:moveTo>
                  <a:cubicBezTo>
                    <a:pt x="302" y="690"/>
                    <a:pt x="299" y="691"/>
                    <a:pt x="294" y="692"/>
                  </a:cubicBezTo>
                  <a:cubicBezTo>
                    <a:pt x="302" y="691"/>
                    <a:pt x="305" y="690"/>
                    <a:pt x="305" y="690"/>
                  </a:cubicBezTo>
                  <a:close/>
                  <a:moveTo>
                    <a:pt x="329" y="702"/>
                  </a:moveTo>
                  <a:lnTo>
                    <a:pt x="329" y="702"/>
                  </a:lnTo>
                  <a:cubicBezTo>
                    <a:pt x="329" y="702"/>
                    <a:pt x="329" y="702"/>
                    <a:pt x="330" y="702"/>
                  </a:cubicBezTo>
                  <a:lnTo>
                    <a:pt x="330" y="702"/>
                  </a:lnTo>
                  <a:cubicBezTo>
                    <a:pt x="330" y="702"/>
                    <a:pt x="330" y="702"/>
                    <a:pt x="331" y="702"/>
                  </a:cubicBezTo>
                  <a:lnTo>
                    <a:pt x="331" y="702"/>
                  </a:lnTo>
                  <a:cubicBezTo>
                    <a:pt x="330" y="702"/>
                    <a:pt x="330" y="702"/>
                    <a:pt x="329" y="702"/>
                  </a:cubicBezTo>
                  <a:close/>
                  <a:moveTo>
                    <a:pt x="358" y="703"/>
                  </a:moveTo>
                  <a:cubicBezTo>
                    <a:pt x="360" y="703"/>
                    <a:pt x="359" y="704"/>
                    <a:pt x="352" y="705"/>
                  </a:cubicBezTo>
                  <a:lnTo>
                    <a:pt x="352" y="705"/>
                  </a:lnTo>
                  <a:cubicBezTo>
                    <a:pt x="350" y="705"/>
                    <a:pt x="347" y="704"/>
                    <a:pt x="344" y="704"/>
                  </a:cubicBezTo>
                  <a:lnTo>
                    <a:pt x="344" y="704"/>
                  </a:lnTo>
                  <a:cubicBezTo>
                    <a:pt x="350" y="704"/>
                    <a:pt x="356" y="703"/>
                    <a:pt x="358" y="703"/>
                  </a:cubicBezTo>
                  <a:close/>
                  <a:moveTo>
                    <a:pt x="504" y="983"/>
                  </a:moveTo>
                  <a:cubicBezTo>
                    <a:pt x="501" y="983"/>
                    <a:pt x="496" y="983"/>
                    <a:pt x="487" y="984"/>
                  </a:cubicBezTo>
                  <a:lnTo>
                    <a:pt x="487" y="984"/>
                  </a:lnTo>
                  <a:cubicBezTo>
                    <a:pt x="492" y="984"/>
                    <a:pt x="496" y="983"/>
                    <a:pt x="499" y="983"/>
                  </a:cubicBezTo>
                  <a:cubicBezTo>
                    <a:pt x="503" y="983"/>
                    <a:pt x="505" y="984"/>
                    <a:pt x="508" y="984"/>
                  </a:cubicBezTo>
                  <a:lnTo>
                    <a:pt x="508" y="984"/>
                  </a:lnTo>
                  <a:cubicBezTo>
                    <a:pt x="508" y="983"/>
                    <a:pt x="507" y="983"/>
                    <a:pt x="504" y="983"/>
                  </a:cubicBezTo>
                  <a:close/>
                  <a:moveTo>
                    <a:pt x="487" y="984"/>
                  </a:moveTo>
                  <a:cubicBezTo>
                    <a:pt x="483" y="984"/>
                    <a:pt x="479" y="985"/>
                    <a:pt x="475" y="985"/>
                  </a:cubicBezTo>
                  <a:cubicBezTo>
                    <a:pt x="479" y="985"/>
                    <a:pt x="483" y="984"/>
                    <a:pt x="487" y="984"/>
                  </a:cubicBezTo>
                  <a:close/>
                  <a:moveTo>
                    <a:pt x="407" y="1"/>
                  </a:moveTo>
                  <a:lnTo>
                    <a:pt x="321" y="24"/>
                  </a:lnTo>
                  <a:lnTo>
                    <a:pt x="321" y="24"/>
                  </a:lnTo>
                  <a:cubicBezTo>
                    <a:pt x="325" y="22"/>
                    <a:pt x="328" y="21"/>
                    <a:pt x="327" y="21"/>
                  </a:cubicBezTo>
                  <a:lnTo>
                    <a:pt x="327" y="21"/>
                  </a:lnTo>
                  <a:cubicBezTo>
                    <a:pt x="327" y="21"/>
                    <a:pt x="322" y="22"/>
                    <a:pt x="313" y="26"/>
                  </a:cubicBezTo>
                  <a:lnTo>
                    <a:pt x="321" y="24"/>
                  </a:lnTo>
                  <a:lnTo>
                    <a:pt x="321" y="24"/>
                  </a:lnTo>
                  <a:cubicBezTo>
                    <a:pt x="313" y="27"/>
                    <a:pt x="299" y="33"/>
                    <a:pt x="282" y="38"/>
                  </a:cubicBezTo>
                  <a:lnTo>
                    <a:pt x="307" y="32"/>
                  </a:lnTo>
                  <a:lnTo>
                    <a:pt x="307" y="32"/>
                  </a:lnTo>
                  <a:lnTo>
                    <a:pt x="270" y="51"/>
                  </a:lnTo>
                  <a:cubicBezTo>
                    <a:pt x="282" y="51"/>
                    <a:pt x="245" y="63"/>
                    <a:pt x="276" y="63"/>
                  </a:cubicBezTo>
                  <a:lnTo>
                    <a:pt x="319" y="45"/>
                  </a:lnTo>
                  <a:cubicBezTo>
                    <a:pt x="319" y="45"/>
                    <a:pt x="338" y="41"/>
                    <a:pt x="345" y="41"/>
                  </a:cubicBezTo>
                  <a:cubicBezTo>
                    <a:pt x="351" y="41"/>
                    <a:pt x="351" y="43"/>
                    <a:pt x="332" y="51"/>
                  </a:cubicBezTo>
                  <a:cubicBezTo>
                    <a:pt x="317" y="56"/>
                    <a:pt x="303" y="60"/>
                    <a:pt x="289" y="65"/>
                  </a:cubicBezTo>
                  <a:lnTo>
                    <a:pt x="289" y="65"/>
                  </a:lnTo>
                  <a:cubicBezTo>
                    <a:pt x="290" y="64"/>
                    <a:pt x="290" y="63"/>
                    <a:pt x="288" y="63"/>
                  </a:cubicBezTo>
                  <a:lnTo>
                    <a:pt x="226" y="88"/>
                  </a:lnTo>
                  <a:cubicBezTo>
                    <a:pt x="259" y="76"/>
                    <a:pt x="272" y="73"/>
                    <a:pt x="275" y="73"/>
                  </a:cubicBezTo>
                  <a:cubicBezTo>
                    <a:pt x="281" y="73"/>
                    <a:pt x="264" y="82"/>
                    <a:pt x="276" y="82"/>
                  </a:cubicBezTo>
                  <a:lnTo>
                    <a:pt x="274" y="83"/>
                  </a:lnTo>
                  <a:lnTo>
                    <a:pt x="274" y="83"/>
                  </a:lnTo>
                  <a:cubicBezTo>
                    <a:pt x="284" y="79"/>
                    <a:pt x="295" y="75"/>
                    <a:pt x="299" y="75"/>
                  </a:cubicBezTo>
                  <a:cubicBezTo>
                    <a:pt x="300" y="75"/>
                    <a:pt x="301" y="75"/>
                    <a:pt x="301" y="76"/>
                  </a:cubicBezTo>
                  <a:cubicBezTo>
                    <a:pt x="288" y="82"/>
                    <a:pt x="226" y="101"/>
                    <a:pt x="201" y="113"/>
                  </a:cubicBezTo>
                  <a:cubicBezTo>
                    <a:pt x="203" y="113"/>
                    <a:pt x="210" y="112"/>
                    <a:pt x="216" y="112"/>
                  </a:cubicBezTo>
                  <a:cubicBezTo>
                    <a:pt x="229" y="112"/>
                    <a:pt x="240" y="115"/>
                    <a:pt x="207" y="132"/>
                  </a:cubicBezTo>
                  <a:cubicBezTo>
                    <a:pt x="220" y="132"/>
                    <a:pt x="245" y="126"/>
                    <a:pt x="282" y="119"/>
                  </a:cubicBezTo>
                  <a:lnTo>
                    <a:pt x="282" y="119"/>
                  </a:lnTo>
                  <a:cubicBezTo>
                    <a:pt x="282" y="125"/>
                    <a:pt x="227" y="139"/>
                    <a:pt x="231" y="139"/>
                  </a:cubicBezTo>
                  <a:cubicBezTo>
                    <a:pt x="232" y="139"/>
                    <a:pt x="234" y="139"/>
                    <a:pt x="238" y="138"/>
                  </a:cubicBezTo>
                  <a:lnTo>
                    <a:pt x="238" y="138"/>
                  </a:lnTo>
                  <a:cubicBezTo>
                    <a:pt x="219" y="145"/>
                    <a:pt x="198" y="152"/>
                    <a:pt x="178" y="159"/>
                  </a:cubicBezTo>
                  <a:lnTo>
                    <a:pt x="178" y="159"/>
                  </a:lnTo>
                  <a:cubicBezTo>
                    <a:pt x="179" y="159"/>
                    <a:pt x="180" y="159"/>
                    <a:pt x="181" y="159"/>
                  </a:cubicBezTo>
                  <a:cubicBezTo>
                    <a:pt x="183" y="159"/>
                    <a:pt x="184" y="159"/>
                    <a:pt x="186" y="159"/>
                  </a:cubicBezTo>
                  <a:cubicBezTo>
                    <a:pt x="190" y="159"/>
                    <a:pt x="198" y="157"/>
                    <a:pt x="226" y="144"/>
                  </a:cubicBezTo>
                  <a:lnTo>
                    <a:pt x="226" y="144"/>
                  </a:lnTo>
                  <a:cubicBezTo>
                    <a:pt x="220" y="157"/>
                    <a:pt x="213" y="163"/>
                    <a:pt x="226" y="169"/>
                  </a:cubicBezTo>
                  <a:cubicBezTo>
                    <a:pt x="226" y="169"/>
                    <a:pt x="200" y="177"/>
                    <a:pt x="176" y="183"/>
                  </a:cubicBezTo>
                  <a:lnTo>
                    <a:pt x="176" y="183"/>
                  </a:lnTo>
                  <a:cubicBezTo>
                    <a:pt x="192" y="179"/>
                    <a:pt x="205" y="178"/>
                    <a:pt x="212" y="178"/>
                  </a:cubicBezTo>
                  <a:cubicBezTo>
                    <a:pt x="219" y="178"/>
                    <a:pt x="222" y="179"/>
                    <a:pt x="220" y="182"/>
                  </a:cubicBezTo>
                  <a:cubicBezTo>
                    <a:pt x="257" y="171"/>
                    <a:pt x="262" y="169"/>
                    <a:pt x="291" y="161"/>
                  </a:cubicBezTo>
                  <a:lnTo>
                    <a:pt x="291" y="161"/>
                  </a:lnTo>
                  <a:cubicBezTo>
                    <a:pt x="253" y="174"/>
                    <a:pt x="213" y="189"/>
                    <a:pt x="213" y="194"/>
                  </a:cubicBezTo>
                  <a:cubicBezTo>
                    <a:pt x="194" y="199"/>
                    <a:pt x="185" y="200"/>
                    <a:pt x="181" y="200"/>
                  </a:cubicBezTo>
                  <a:cubicBezTo>
                    <a:pt x="175" y="200"/>
                    <a:pt x="183" y="196"/>
                    <a:pt x="181" y="196"/>
                  </a:cubicBezTo>
                  <a:lnTo>
                    <a:pt x="181" y="196"/>
                  </a:lnTo>
                  <a:cubicBezTo>
                    <a:pt x="180" y="196"/>
                    <a:pt x="173" y="199"/>
                    <a:pt x="151" y="207"/>
                  </a:cubicBezTo>
                  <a:cubicBezTo>
                    <a:pt x="127" y="211"/>
                    <a:pt x="112" y="213"/>
                    <a:pt x="104" y="213"/>
                  </a:cubicBezTo>
                  <a:cubicBezTo>
                    <a:pt x="90" y="213"/>
                    <a:pt x="97" y="208"/>
                    <a:pt x="120" y="200"/>
                  </a:cubicBezTo>
                  <a:lnTo>
                    <a:pt x="120" y="200"/>
                  </a:lnTo>
                  <a:cubicBezTo>
                    <a:pt x="58" y="219"/>
                    <a:pt x="114" y="207"/>
                    <a:pt x="51" y="225"/>
                  </a:cubicBezTo>
                  <a:cubicBezTo>
                    <a:pt x="58" y="225"/>
                    <a:pt x="89" y="219"/>
                    <a:pt x="101" y="219"/>
                  </a:cubicBezTo>
                  <a:cubicBezTo>
                    <a:pt x="132" y="213"/>
                    <a:pt x="139" y="207"/>
                    <a:pt x="164" y="207"/>
                  </a:cubicBezTo>
                  <a:cubicBezTo>
                    <a:pt x="176" y="203"/>
                    <a:pt x="182" y="201"/>
                    <a:pt x="183" y="201"/>
                  </a:cubicBezTo>
                  <a:lnTo>
                    <a:pt x="183" y="201"/>
                  </a:lnTo>
                  <a:cubicBezTo>
                    <a:pt x="188" y="201"/>
                    <a:pt x="119" y="225"/>
                    <a:pt x="114" y="225"/>
                  </a:cubicBezTo>
                  <a:lnTo>
                    <a:pt x="101" y="225"/>
                  </a:lnTo>
                  <a:cubicBezTo>
                    <a:pt x="92" y="230"/>
                    <a:pt x="92" y="231"/>
                    <a:pt x="96" y="231"/>
                  </a:cubicBezTo>
                  <a:cubicBezTo>
                    <a:pt x="100" y="231"/>
                    <a:pt x="109" y="230"/>
                    <a:pt x="115" y="230"/>
                  </a:cubicBezTo>
                  <a:cubicBezTo>
                    <a:pt x="118" y="230"/>
                    <a:pt x="120" y="230"/>
                    <a:pt x="120" y="231"/>
                  </a:cubicBezTo>
                  <a:cubicBezTo>
                    <a:pt x="94" y="239"/>
                    <a:pt x="84" y="242"/>
                    <a:pt x="80" y="242"/>
                  </a:cubicBezTo>
                  <a:cubicBezTo>
                    <a:pt x="74" y="242"/>
                    <a:pt x="80" y="238"/>
                    <a:pt x="77" y="238"/>
                  </a:cubicBezTo>
                  <a:cubicBezTo>
                    <a:pt x="76" y="238"/>
                    <a:pt x="71" y="239"/>
                    <a:pt x="58" y="244"/>
                  </a:cubicBezTo>
                  <a:lnTo>
                    <a:pt x="2" y="263"/>
                  </a:lnTo>
                  <a:cubicBezTo>
                    <a:pt x="1" y="263"/>
                    <a:pt x="1" y="264"/>
                    <a:pt x="2" y="264"/>
                  </a:cubicBezTo>
                  <a:cubicBezTo>
                    <a:pt x="8" y="264"/>
                    <a:pt x="40" y="253"/>
                    <a:pt x="47" y="253"/>
                  </a:cubicBezTo>
                  <a:cubicBezTo>
                    <a:pt x="49" y="253"/>
                    <a:pt x="49" y="254"/>
                    <a:pt x="45" y="256"/>
                  </a:cubicBezTo>
                  <a:lnTo>
                    <a:pt x="20" y="263"/>
                  </a:lnTo>
                  <a:lnTo>
                    <a:pt x="39" y="263"/>
                  </a:lnTo>
                  <a:cubicBezTo>
                    <a:pt x="70" y="250"/>
                    <a:pt x="114" y="238"/>
                    <a:pt x="108" y="238"/>
                  </a:cubicBezTo>
                  <a:cubicBezTo>
                    <a:pt x="135" y="229"/>
                    <a:pt x="145" y="227"/>
                    <a:pt x="147" y="227"/>
                  </a:cubicBezTo>
                  <a:cubicBezTo>
                    <a:pt x="151" y="227"/>
                    <a:pt x="130" y="235"/>
                    <a:pt x="131" y="237"/>
                  </a:cubicBezTo>
                  <a:lnTo>
                    <a:pt x="131" y="237"/>
                  </a:lnTo>
                  <a:cubicBezTo>
                    <a:pt x="96" y="247"/>
                    <a:pt x="63" y="264"/>
                    <a:pt x="33" y="269"/>
                  </a:cubicBezTo>
                  <a:cubicBezTo>
                    <a:pt x="26" y="271"/>
                    <a:pt x="25" y="272"/>
                    <a:pt x="27" y="272"/>
                  </a:cubicBezTo>
                  <a:cubicBezTo>
                    <a:pt x="32" y="272"/>
                    <a:pt x="64" y="264"/>
                    <a:pt x="77" y="262"/>
                  </a:cubicBezTo>
                  <a:lnTo>
                    <a:pt x="77" y="262"/>
                  </a:lnTo>
                  <a:cubicBezTo>
                    <a:pt x="78" y="262"/>
                    <a:pt x="79" y="263"/>
                    <a:pt x="83" y="263"/>
                  </a:cubicBezTo>
                  <a:cubicBezTo>
                    <a:pt x="83" y="262"/>
                    <a:pt x="83" y="262"/>
                    <a:pt x="81" y="262"/>
                  </a:cubicBezTo>
                  <a:cubicBezTo>
                    <a:pt x="80" y="262"/>
                    <a:pt x="79" y="262"/>
                    <a:pt x="77" y="262"/>
                  </a:cubicBezTo>
                  <a:lnTo>
                    <a:pt x="77" y="262"/>
                  </a:lnTo>
                  <a:cubicBezTo>
                    <a:pt x="73" y="260"/>
                    <a:pt x="122" y="249"/>
                    <a:pt x="139" y="244"/>
                  </a:cubicBezTo>
                  <a:cubicBezTo>
                    <a:pt x="166" y="237"/>
                    <a:pt x="177" y="235"/>
                    <a:pt x="178" y="235"/>
                  </a:cubicBezTo>
                  <a:lnTo>
                    <a:pt x="178" y="235"/>
                  </a:lnTo>
                  <a:cubicBezTo>
                    <a:pt x="182" y="235"/>
                    <a:pt x="57" y="269"/>
                    <a:pt x="76" y="269"/>
                  </a:cubicBezTo>
                  <a:cubicBezTo>
                    <a:pt x="151" y="244"/>
                    <a:pt x="189" y="244"/>
                    <a:pt x="270" y="219"/>
                  </a:cubicBezTo>
                  <a:cubicBezTo>
                    <a:pt x="278" y="215"/>
                    <a:pt x="289" y="213"/>
                    <a:pt x="294" y="213"/>
                  </a:cubicBezTo>
                  <a:lnTo>
                    <a:pt x="294" y="213"/>
                  </a:lnTo>
                  <a:cubicBezTo>
                    <a:pt x="245" y="225"/>
                    <a:pt x="257" y="232"/>
                    <a:pt x="201" y="244"/>
                  </a:cubicBezTo>
                  <a:lnTo>
                    <a:pt x="139" y="256"/>
                  </a:lnTo>
                  <a:cubicBezTo>
                    <a:pt x="101" y="275"/>
                    <a:pt x="70" y="288"/>
                    <a:pt x="45" y="294"/>
                  </a:cubicBezTo>
                  <a:cubicBezTo>
                    <a:pt x="52" y="294"/>
                    <a:pt x="58" y="293"/>
                    <a:pt x="65" y="292"/>
                  </a:cubicBezTo>
                  <a:lnTo>
                    <a:pt x="65" y="292"/>
                  </a:lnTo>
                  <a:cubicBezTo>
                    <a:pt x="62" y="292"/>
                    <a:pt x="60" y="293"/>
                    <a:pt x="58" y="294"/>
                  </a:cubicBezTo>
                  <a:cubicBezTo>
                    <a:pt x="58" y="294"/>
                    <a:pt x="81" y="288"/>
                    <a:pt x="104" y="282"/>
                  </a:cubicBezTo>
                  <a:lnTo>
                    <a:pt x="104" y="282"/>
                  </a:lnTo>
                  <a:cubicBezTo>
                    <a:pt x="98" y="283"/>
                    <a:pt x="91" y="285"/>
                    <a:pt x="85" y="286"/>
                  </a:cubicBezTo>
                  <a:lnTo>
                    <a:pt x="85" y="286"/>
                  </a:lnTo>
                  <a:cubicBezTo>
                    <a:pt x="94" y="284"/>
                    <a:pt x="102" y="281"/>
                    <a:pt x="108" y="281"/>
                  </a:cubicBezTo>
                  <a:cubicBezTo>
                    <a:pt x="107" y="282"/>
                    <a:pt x="105" y="282"/>
                    <a:pt x="104" y="282"/>
                  </a:cubicBezTo>
                  <a:lnTo>
                    <a:pt x="104" y="282"/>
                  </a:lnTo>
                  <a:cubicBezTo>
                    <a:pt x="123" y="278"/>
                    <a:pt x="142" y="275"/>
                    <a:pt x="151" y="275"/>
                  </a:cubicBezTo>
                  <a:cubicBezTo>
                    <a:pt x="151" y="275"/>
                    <a:pt x="101" y="294"/>
                    <a:pt x="89" y="294"/>
                  </a:cubicBezTo>
                  <a:lnTo>
                    <a:pt x="54" y="303"/>
                  </a:lnTo>
                  <a:lnTo>
                    <a:pt x="54" y="303"/>
                  </a:lnTo>
                  <a:cubicBezTo>
                    <a:pt x="55" y="302"/>
                    <a:pt x="55" y="302"/>
                    <a:pt x="55" y="302"/>
                  </a:cubicBezTo>
                  <a:lnTo>
                    <a:pt x="55" y="302"/>
                  </a:lnTo>
                  <a:cubicBezTo>
                    <a:pt x="54" y="302"/>
                    <a:pt x="50" y="303"/>
                    <a:pt x="39" y="306"/>
                  </a:cubicBezTo>
                  <a:lnTo>
                    <a:pt x="54" y="303"/>
                  </a:lnTo>
                  <a:lnTo>
                    <a:pt x="54" y="303"/>
                  </a:lnTo>
                  <a:cubicBezTo>
                    <a:pt x="48" y="305"/>
                    <a:pt x="27" y="312"/>
                    <a:pt x="39" y="312"/>
                  </a:cubicBezTo>
                  <a:cubicBezTo>
                    <a:pt x="70" y="300"/>
                    <a:pt x="114" y="288"/>
                    <a:pt x="151" y="281"/>
                  </a:cubicBezTo>
                  <a:cubicBezTo>
                    <a:pt x="161" y="281"/>
                    <a:pt x="139" y="289"/>
                    <a:pt x="133" y="289"/>
                  </a:cubicBezTo>
                  <a:cubicBezTo>
                    <a:pt x="132" y="289"/>
                    <a:pt x="131" y="289"/>
                    <a:pt x="132" y="288"/>
                  </a:cubicBezTo>
                  <a:lnTo>
                    <a:pt x="132" y="288"/>
                  </a:lnTo>
                  <a:lnTo>
                    <a:pt x="101" y="294"/>
                  </a:lnTo>
                  <a:cubicBezTo>
                    <a:pt x="114" y="300"/>
                    <a:pt x="20" y="319"/>
                    <a:pt x="39" y="319"/>
                  </a:cubicBezTo>
                  <a:lnTo>
                    <a:pt x="83" y="306"/>
                  </a:lnTo>
                  <a:lnTo>
                    <a:pt x="83" y="306"/>
                  </a:lnTo>
                  <a:cubicBezTo>
                    <a:pt x="79" y="310"/>
                    <a:pt x="71" y="314"/>
                    <a:pt x="63" y="316"/>
                  </a:cubicBezTo>
                  <a:lnTo>
                    <a:pt x="63" y="316"/>
                  </a:lnTo>
                  <a:cubicBezTo>
                    <a:pt x="66" y="316"/>
                    <a:pt x="69" y="316"/>
                    <a:pt x="70" y="316"/>
                  </a:cubicBezTo>
                  <a:lnTo>
                    <a:pt x="70" y="316"/>
                  </a:lnTo>
                  <a:lnTo>
                    <a:pt x="51" y="325"/>
                  </a:lnTo>
                  <a:cubicBezTo>
                    <a:pt x="63" y="321"/>
                    <a:pt x="90" y="315"/>
                    <a:pt x="98" y="315"/>
                  </a:cubicBezTo>
                  <a:cubicBezTo>
                    <a:pt x="100" y="315"/>
                    <a:pt x="100" y="316"/>
                    <a:pt x="98" y="317"/>
                  </a:cubicBezTo>
                  <a:lnTo>
                    <a:pt x="98" y="317"/>
                  </a:lnTo>
                  <a:cubicBezTo>
                    <a:pt x="110" y="312"/>
                    <a:pt x="109" y="311"/>
                    <a:pt x="106" y="311"/>
                  </a:cubicBezTo>
                  <a:cubicBezTo>
                    <a:pt x="104" y="311"/>
                    <a:pt x="102" y="311"/>
                    <a:pt x="101" y="311"/>
                  </a:cubicBezTo>
                  <a:cubicBezTo>
                    <a:pt x="98" y="311"/>
                    <a:pt x="97" y="310"/>
                    <a:pt x="108" y="306"/>
                  </a:cubicBezTo>
                  <a:cubicBezTo>
                    <a:pt x="132" y="300"/>
                    <a:pt x="143" y="298"/>
                    <a:pt x="150" y="298"/>
                  </a:cubicBezTo>
                  <a:cubicBezTo>
                    <a:pt x="156" y="298"/>
                    <a:pt x="157" y="300"/>
                    <a:pt x="164" y="300"/>
                  </a:cubicBezTo>
                  <a:cubicBezTo>
                    <a:pt x="132" y="308"/>
                    <a:pt x="126" y="310"/>
                    <a:pt x="130" y="310"/>
                  </a:cubicBezTo>
                  <a:cubicBezTo>
                    <a:pt x="135" y="310"/>
                    <a:pt x="157" y="306"/>
                    <a:pt x="157" y="306"/>
                  </a:cubicBezTo>
                  <a:lnTo>
                    <a:pt x="157" y="306"/>
                  </a:lnTo>
                  <a:cubicBezTo>
                    <a:pt x="132" y="312"/>
                    <a:pt x="120" y="319"/>
                    <a:pt x="101" y="325"/>
                  </a:cubicBezTo>
                  <a:lnTo>
                    <a:pt x="151" y="312"/>
                  </a:lnTo>
                  <a:lnTo>
                    <a:pt x="151" y="312"/>
                  </a:lnTo>
                  <a:cubicBezTo>
                    <a:pt x="119" y="321"/>
                    <a:pt x="111" y="324"/>
                    <a:pt x="114" y="324"/>
                  </a:cubicBezTo>
                  <a:cubicBezTo>
                    <a:pt x="118" y="324"/>
                    <a:pt x="147" y="318"/>
                    <a:pt x="149" y="318"/>
                  </a:cubicBezTo>
                  <a:lnTo>
                    <a:pt x="149" y="318"/>
                  </a:lnTo>
                  <a:cubicBezTo>
                    <a:pt x="149" y="318"/>
                    <a:pt x="148" y="318"/>
                    <a:pt x="145" y="319"/>
                  </a:cubicBezTo>
                  <a:cubicBezTo>
                    <a:pt x="120" y="325"/>
                    <a:pt x="83" y="337"/>
                    <a:pt x="70" y="344"/>
                  </a:cubicBezTo>
                  <a:cubicBezTo>
                    <a:pt x="132" y="319"/>
                    <a:pt x="151" y="325"/>
                    <a:pt x="201" y="306"/>
                  </a:cubicBezTo>
                  <a:lnTo>
                    <a:pt x="201" y="306"/>
                  </a:lnTo>
                  <a:cubicBezTo>
                    <a:pt x="176" y="319"/>
                    <a:pt x="114" y="331"/>
                    <a:pt x="64" y="350"/>
                  </a:cubicBezTo>
                  <a:cubicBezTo>
                    <a:pt x="76" y="347"/>
                    <a:pt x="82" y="346"/>
                    <a:pt x="83" y="346"/>
                  </a:cubicBezTo>
                  <a:cubicBezTo>
                    <a:pt x="87" y="346"/>
                    <a:pt x="72" y="351"/>
                    <a:pt x="74" y="351"/>
                  </a:cubicBezTo>
                  <a:cubicBezTo>
                    <a:pt x="74" y="351"/>
                    <a:pt x="81" y="349"/>
                    <a:pt x="101" y="344"/>
                  </a:cubicBezTo>
                  <a:cubicBezTo>
                    <a:pt x="120" y="337"/>
                    <a:pt x="145" y="331"/>
                    <a:pt x="176" y="325"/>
                  </a:cubicBezTo>
                  <a:lnTo>
                    <a:pt x="176" y="325"/>
                  </a:lnTo>
                  <a:cubicBezTo>
                    <a:pt x="170" y="331"/>
                    <a:pt x="145" y="331"/>
                    <a:pt x="120" y="344"/>
                  </a:cubicBezTo>
                  <a:cubicBezTo>
                    <a:pt x="132" y="344"/>
                    <a:pt x="180" y="332"/>
                    <a:pt x="200" y="320"/>
                  </a:cubicBezTo>
                  <a:lnTo>
                    <a:pt x="200" y="320"/>
                  </a:lnTo>
                  <a:cubicBezTo>
                    <a:pt x="199" y="320"/>
                    <a:pt x="200" y="321"/>
                    <a:pt x="203" y="321"/>
                  </a:cubicBezTo>
                  <a:cubicBezTo>
                    <a:pt x="209" y="321"/>
                    <a:pt x="220" y="319"/>
                    <a:pt x="226" y="319"/>
                  </a:cubicBezTo>
                  <a:cubicBezTo>
                    <a:pt x="230" y="319"/>
                    <a:pt x="230" y="320"/>
                    <a:pt x="213" y="325"/>
                  </a:cubicBezTo>
                  <a:cubicBezTo>
                    <a:pt x="192" y="331"/>
                    <a:pt x="187" y="331"/>
                    <a:pt x="184" y="331"/>
                  </a:cubicBezTo>
                  <a:cubicBezTo>
                    <a:pt x="181" y="331"/>
                    <a:pt x="179" y="331"/>
                    <a:pt x="164" y="337"/>
                  </a:cubicBezTo>
                  <a:cubicBezTo>
                    <a:pt x="164" y="338"/>
                    <a:pt x="164" y="338"/>
                    <a:pt x="166" y="338"/>
                  </a:cubicBezTo>
                  <a:cubicBezTo>
                    <a:pt x="182" y="338"/>
                    <a:pt x="271" y="312"/>
                    <a:pt x="282" y="312"/>
                  </a:cubicBezTo>
                  <a:cubicBezTo>
                    <a:pt x="292" y="310"/>
                    <a:pt x="311" y="305"/>
                    <a:pt x="332" y="300"/>
                  </a:cubicBezTo>
                  <a:lnTo>
                    <a:pt x="338" y="300"/>
                  </a:lnTo>
                  <a:cubicBezTo>
                    <a:pt x="263" y="325"/>
                    <a:pt x="213" y="331"/>
                    <a:pt x="157" y="350"/>
                  </a:cubicBezTo>
                  <a:lnTo>
                    <a:pt x="182" y="344"/>
                  </a:lnTo>
                  <a:lnTo>
                    <a:pt x="182" y="344"/>
                  </a:lnTo>
                  <a:cubicBezTo>
                    <a:pt x="157" y="350"/>
                    <a:pt x="120" y="362"/>
                    <a:pt x="101" y="369"/>
                  </a:cubicBezTo>
                  <a:cubicBezTo>
                    <a:pt x="118" y="364"/>
                    <a:pt x="125" y="363"/>
                    <a:pt x="127" y="363"/>
                  </a:cubicBezTo>
                  <a:cubicBezTo>
                    <a:pt x="132" y="363"/>
                    <a:pt x="118" y="369"/>
                    <a:pt x="126" y="369"/>
                  </a:cubicBezTo>
                  <a:cubicBezTo>
                    <a:pt x="148" y="362"/>
                    <a:pt x="145" y="362"/>
                    <a:pt x="141" y="362"/>
                  </a:cubicBezTo>
                  <a:cubicBezTo>
                    <a:pt x="137" y="362"/>
                    <a:pt x="132" y="362"/>
                    <a:pt x="151" y="356"/>
                  </a:cubicBezTo>
                  <a:cubicBezTo>
                    <a:pt x="160" y="356"/>
                    <a:pt x="201" y="346"/>
                    <a:pt x="211" y="346"/>
                  </a:cubicBezTo>
                  <a:cubicBezTo>
                    <a:pt x="214" y="346"/>
                    <a:pt x="213" y="347"/>
                    <a:pt x="207" y="350"/>
                  </a:cubicBezTo>
                  <a:cubicBezTo>
                    <a:pt x="176" y="356"/>
                    <a:pt x="151" y="369"/>
                    <a:pt x="126" y="375"/>
                  </a:cubicBezTo>
                  <a:cubicBezTo>
                    <a:pt x="126" y="375"/>
                    <a:pt x="126" y="375"/>
                    <a:pt x="126" y="375"/>
                  </a:cubicBezTo>
                  <a:lnTo>
                    <a:pt x="126" y="375"/>
                  </a:lnTo>
                  <a:cubicBezTo>
                    <a:pt x="123" y="376"/>
                    <a:pt x="123" y="376"/>
                    <a:pt x="123" y="376"/>
                  </a:cubicBezTo>
                  <a:cubicBezTo>
                    <a:pt x="123" y="376"/>
                    <a:pt x="124" y="376"/>
                    <a:pt x="126" y="375"/>
                  </a:cubicBezTo>
                  <a:lnTo>
                    <a:pt x="126" y="375"/>
                  </a:lnTo>
                  <a:cubicBezTo>
                    <a:pt x="123" y="386"/>
                    <a:pt x="124" y="392"/>
                    <a:pt x="146" y="392"/>
                  </a:cubicBezTo>
                  <a:cubicBezTo>
                    <a:pt x="163" y="392"/>
                    <a:pt x="191" y="389"/>
                    <a:pt x="238" y="381"/>
                  </a:cubicBezTo>
                  <a:lnTo>
                    <a:pt x="238" y="381"/>
                  </a:lnTo>
                  <a:cubicBezTo>
                    <a:pt x="198" y="392"/>
                    <a:pt x="195" y="399"/>
                    <a:pt x="170" y="409"/>
                  </a:cubicBezTo>
                  <a:lnTo>
                    <a:pt x="170" y="409"/>
                  </a:lnTo>
                  <a:cubicBezTo>
                    <a:pt x="185" y="404"/>
                    <a:pt x="208" y="400"/>
                    <a:pt x="213" y="400"/>
                  </a:cubicBezTo>
                  <a:lnTo>
                    <a:pt x="164" y="418"/>
                  </a:lnTo>
                  <a:cubicBezTo>
                    <a:pt x="155" y="423"/>
                    <a:pt x="155" y="424"/>
                    <a:pt x="159" y="424"/>
                  </a:cubicBezTo>
                  <a:cubicBezTo>
                    <a:pt x="166" y="424"/>
                    <a:pt x="193" y="418"/>
                    <a:pt x="213" y="418"/>
                  </a:cubicBezTo>
                  <a:cubicBezTo>
                    <a:pt x="207" y="418"/>
                    <a:pt x="189" y="425"/>
                    <a:pt x="176" y="425"/>
                  </a:cubicBezTo>
                  <a:cubicBezTo>
                    <a:pt x="166" y="428"/>
                    <a:pt x="166" y="430"/>
                    <a:pt x="170" y="430"/>
                  </a:cubicBezTo>
                  <a:cubicBezTo>
                    <a:pt x="176" y="430"/>
                    <a:pt x="192" y="427"/>
                    <a:pt x="205" y="423"/>
                  </a:cubicBezTo>
                  <a:lnTo>
                    <a:pt x="205" y="423"/>
                  </a:lnTo>
                  <a:lnTo>
                    <a:pt x="182" y="431"/>
                  </a:lnTo>
                  <a:lnTo>
                    <a:pt x="220" y="425"/>
                  </a:lnTo>
                  <a:cubicBezTo>
                    <a:pt x="224" y="423"/>
                    <a:pt x="227" y="422"/>
                    <a:pt x="229" y="422"/>
                  </a:cubicBezTo>
                  <a:cubicBezTo>
                    <a:pt x="231" y="422"/>
                    <a:pt x="224" y="426"/>
                    <a:pt x="201" y="435"/>
                  </a:cubicBezTo>
                  <a:lnTo>
                    <a:pt x="201" y="435"/>
                  </a:lnTo>
                  <a:cubicBezTo>
                    <a:pt x="204" y="434"/>
                    <a:pt x="208" y="432"/>
                    <a:pt x="213" y="431"/>
                  </a:cubicBezTo>
                  <a:lnTo>
                    <a:pt x="213" y="431"/>
                  </a:lnTo>
                  <a:cubicBezTo>
                    <a:pt x="182" y="443"/>
                    <a:pt x="182" y="450"/>
                    <a:pt x="201" y="450"/>
                  </a:cubicBezTo>
                  <a:cubicBezTo>
                    <a:pt x="220" y="443"/>
                    <a:pt x="232" y="443"/>
                    <a:pt x="270" y="431"/>
                  </a:cubicBezTo>
                  <a:cubicBezTo>
                    <a:pt x="286" y="428"/>
                    <a:pt x="293" y="426"/>
                    <a:pt x="295" y="426"/>
                  </a:cubicBezTo>
                  <a:cubicBezTo>
                    <a:pt x="299" y="426"/>
                    <a:pt x="283" y="431"/>
                    <a:pt x="283" y="432"/>
                  </a:cubicBezTo>
                  <a:lnTo>
                    <a:pt x="283" y="432"/>
                  </a:lnTo>
                  <a:cubicBezTo>
                    <a:pt x="267" y="435"/>
                    <a:pt x="247" y="443"/>
                    <a:pt x="232" y="443"/>
                  </a:cubicBezTo>
                  <a:cubicBezTo>
                    <a:pt x="157" y="468"/>
                    <a:pt x="220" y="462"/>
                    <a:pt x="207" y="474"/>
                  </a:cubicBezTo>
                  <a:cubicBezTo>
                    <a:pt x="218" y="474"/>
                    <a:pt x="224" y="474"/>
                    <a:pt x="236" y="471"/>
                  </a:cubicBezTo>
                  <a:lnTo>
                    <a:pt x="236" y="471"/>
                  </a:lnTo>
                  <a:cubicBezTo>
                    <a:pt x="189" y="486"/>
                    <a:pt x="250" y="481"/>
                    <a:pt x="226" y="493"/>
                  </a:cubicBezTo>
                  <a:cubicBezTo>
                    <a:pt x="247" y="488"/>
                    <a:pt x="301" y="473"/>
                    <a:pt x="320" y="473"/>
                  </a:cubicBezTo>
                  <a:cubicBezTo>
                    <a:pt x="323" y="473"/>
                    <a:pt x="325" y="474"/>
                    <a:pt x="326" y="474"/>
                  </a:cubicBezTo>
                  <a:cubicBezTo>
                    <a:pt x="334" y="472"/>
                    <a:pt x="337" y="472"/>
                    <a:pt x="338" y="472"/>
                  </a:cubicBezTo>
                  <a:lnTo>
                    <a:pt x="338" y="472"/>
                  </a:lnTo>
                  <a:cubicBezTo>
                    <a:pt x="339" y="472"/>
                    <a:pt x="252" y="494"/>
                    <a:pt x="226" y="499"/>
                  </a:cubicBezTo>
                  <a:lnTo>
                    <a:pt x="251" y="499"/>
                  </a:lnTo>
                  <a:lnTo>
                    <a:pt x="245" y="506"/>
                  </a:lnTo>
                  <a:cubicBezTo>
                    <a:pt x="260" y="502"/>
                    <a:pt x="271" y="501"/>
                    <a:pt x="275" y="501"/>
                  </a:cubicBezTo>
                  <a:cubicBezTo>
                    <a:pt x="279" y="501"/>
                    <a:pt x="276" y="502"/>
                    <a:pt x="263" y="506"/>
                  </a:cubicBezTo>
                  <a:cubicBezTo>
                    <a:pt x="257" y="512"/>
                    <a:pt x="226" y="518"/>
                    <a:pt x="232" y="518"/>
                  </a:cubicBezTo>
                  <a:cubicBezTo>
                    <a:pt x="243" y="517"/>
                    <a:pt x="251" y="516"/>
                    <a:pt x="255" y="516"/>
                  </a:cubicBezTo>
                  <a:cubicBezTo>
                    <a:pt x="264" y="516"/>
                    <a:pt x="265" y="518"/>
                    <a:pt x="269" y="518"/>
                  </a:cubicBezTo>
                  <a:cubicBezTo>
                    <a:pt x="272" y="518"/>
                    <a:pt x="276" y="517"/>
                    <a:pt x="287" y="514"/>
                  </a:cubicBezTo>
                  <a:lnTo>
                    <a:pt x="287" y="514"/>
                  </a:lnTo>
                  <a:cubicBezTo>
                    <a:pt x="287" y="514"/>
                    <a:pt x="286" y="515"/>
                    <a:pt x="285" y="515"/>
                  </a:cubicBezTo>
                  <a:lnTo>
                    <a:pt x="285" y="515"/>
                  </a:lnTo>
                  <a:lnTo>
                    <a:pt x="313" y="506"/>
                  </a:lnTo>
                  <a:lnTo>
                    <a:pt x="294" y="518"/>
                  </a:lnTo>
                  <a:cubicBezTo>
                    <a:pt x="276" y="518"/>
                    <a:pt x="257" y="524"/>
                    <a:pt x="251" y="524"/>
                  </a:cubicBezTo>
                  <a:cubicBezTo>
                    <a:pt x="243" y="527"/>
                    <a:pt x="241" y="529"/>
                    <a:pt x="244" y="529"/>
                  </a:cubicBezTo>
                  <a:cubicBezTo>
                    <a:pt x="251" y="529"/>
                    <a:pt x="293" y="518"/>
                    <a:pt x="307" y="518"/>
                  </a:cubicBezTo>
                  <a:cubicBezTo>
                    <a:pt x="313" y="517"/>
                    <a:pt x="317" y="516"/>
                    <a:pt x="318" y="516"/>
                  </a:cubicBezTo>
                  <a:cubicBezTo>
                    <a:pt x="324" y="516"/>
                    <a:pt x="297" y="524"/>
                    <a:pt x="282" y="524"/>
                  </a:cubicBezTo>
                  <a:cubicBezTo>
                    <a:pt x="256" y="530"/>
                    <a:pt x="265" y="530"/>
                    <a:pt x="257" y="534"/>
                  </a:cubicBezTo>
                  <a:lnTo>
                    <a:pt x="257" y="534"/>
                  </a:lnTo>
                  <a:cubicBezTo>
                    <a:pt x="266" y="532"/>
                    <a:pt x="280" y="529"/>
                    <a:pt x="286" y="529"/>
                  </a:cubicBezTo>
                  <a:cubicBezTo>
                    <a:pt x="288" y="529"/>
                    <a:pt x="289" y="529"/>
                    <a:pt x="288" y="530"/>
                  </a:cubicBezTo>
                  <a:cubicBezTo>
                    <a:pt x="282" y="530"/>
                    <a:pt x="294" y="530"/>
                    <a:pt x="251" y="543"/>
                  </a:cubicBezTo>
                  <a:cubicBezTo>
                    <a:pt x="276" y="543"/>
                    <a:pt x="270" y="543"/>
                    <a:pt x="294" y="537"/>
                  </a:cubicBezTo>
                  <a:cubicBezTo>
                    <a:pt x="301" y="537"/>
                    <a:pt x="307" y="530"/>
                    <a:pt x="338" y="524"/>
                  </a:cubicBezTo>
                  <a:cubicBezTo>
                    <a:pt x="344" y="524"/>
                    <a:pt x="354" y="524"/>
                    <a:pt x="343" y="529"/>
                  </a:cubicBezTo>
                  <a:lnTo>
                    <a:pt x="343" y="529"/>
                  </a:lnTo>
                  <a:lnTo>
                    <a:pt x="335" y="530"/>
                  </a:lnTo>
                  <a:lnTo>
                    <a:pt x="326" y="530"/>
                  </a:lnTo>
                  <a:cubicBezTo>
                    <a:pt x="329" y="530"/>
                    <a:pt x="330" y="531"/>
                    <a:pt x="331" y="531"/>
                  </a:cubicBezTo>
                  <a:lnTo>
                    <a:pt x="331" y="531"/>
                  </a:lnTo>
                  <a:lnTo>
                    <a:pt x="307" y="537"/>
                  </a:lnTo>
                  <a:cubicBezTo>
                    <a:pt x="319" y="535"/>
                    <a:pt x="328" y="534"/>
                    <a:pt x="333" y="534"/>
                  </a:cubicBezTo>
                  <a:cubicBezTo>
                    <a:pt x="345" y="534"/>
                    <a:pt x="346" y="537"/>
                    <a:pt x="351" y="537"/>
                  </a:cubicBezTo>
                  <a:cubicBezTo>
                    <a:pt x="307" y="549"/>
                    <a:pt x="257" y="555"/>
                    <a:pt x="245" y="562"/>
                  </a:cubicBezTo>
                  <a:lnTo>
                    <a:pt x="294" y="555"/>
                  </a:lnTo>
                  <a:lnTo>
                    <a:pt x="294" y="555"/>
                  </a:lnTo>
                  <a:cubicBezTo>
                    <a:pt x="294" y="555"/>
                    <a:pt x="288" y="562"/>
                    <a:pt x="257" y="568"/>
                  </a:cubicBezTo>
                  <a:cubicBezTo>
                    <a:pt x="254" y="570"/>
                    <a:pt x="255" y="570"/>
                    <a:pt x="258" y="570"/>
                  </a:cubicBezTo>
                  <a:cubicBezTo>
                    <a:pt x="272" y="570"/>
                    <a:pt x="333" y="556"/>
                    <a:pt x="347" y="556"/>
                  </a:cubicBezTo>
                  <a:cubicBezTo>
                    <a:pt x="352" y="556"/>
                    <a:pt x="352" y="558"/>
                    <a:pt x="344" y="562"/>
                  </a:cubicBezTo>
                  <a:cubicBezTo>
                    <a:pt x="294" y="568"/>
                    <a:pt x="288" y="574"/>
                    <a:pt x="276" y="580"/>
                  </a:cubicBezTo>
                  <a:cubicBezTo>
                    <a:pt x="282" y="580"/>
                    <a:pt x="301" y="574"/>
                    <a:pt x="301" y="574"/>
                  </a:cubicBezTo>
                  <a:cubicBezTo>
                    <a:pt x="306" y="573"/>
                    <a:pt x="308" y="572"/>
                    <a:pt x="307" y="572"/>
                  </a:cubicBezTo>
                  <a:lnTo>
                    <a:pt x="307" y="572"/>
                  </a:lnTo>
                  <a:cubicBezTo>
                    <a:pt x="307" y="572"/>
                    <a:pt x="306" y="572"/>
                    <a:pt x="305" y="573"/>
                  </a:cubicBezTo>
                  <a:lnTo>
                    <a:pt x="305" y="573"/>
                  </a:lnTo>
                  <a:cubicBezTo>
                    <a:pt x="320" y="568"/>
                    <a:pt x="326" y="566"/>
                    <a:pt x="329" y="566"/>
                  </a:cubicBezTo>
                  <a:cubicBezTo>
                    <a:pt x="332" y="566"/>
                    <a:pt x="332" y="568"/>
                    <a:pt x="338" y="568"/>
                  </a:cubicBezTo>
                  <a:cubicBezTo>
                    <a:pt x="220" y="599"/>
                    <a:pt x="313" y="593"/>
                    <a:pt x="257" y="611"/>
                  </a:cubicBezTo>
                  <a:cubicBezTo>
                    <a:pt x="279" y="605"/>
                    <a:pt x="288" y="603"/>
                    <a:pt x="291" y="603"/>
                  </a:cubicBezTo>
                  <a:cubicBezTo>
                    <a:pt x="296" y="603"/>
                    <a:pt x="290" y="607"/>
                    <a:pt x="293" y="607"/>
                  </a:cubicBezTo>
                  <a:cubicBezTo>
                    <a:pt x="293" y="607"/>
                    <a:pt x="293" y="607"/>
                    <a:pt x="293" y="607"/>
                  </a:cubicBezTo>
                  <a:lnTo>
                    <a:pt x="293" y="607"/>
                  </a:lnTo>
                  <a:cubicBezTo>
                    <a:pt x="267" y="611"/>
                    <a:pt x="270" y="611"/>
                    <a:pt x="277" y="611"/>
                  </a:cubicBezTo>
                  <a:cubicBezTo>
                    <a:pt x="284" y="611"/>
                    <a:pt x="294" y="611"/>
                    <a:pt x="276" y="618"/>
                  </a:cubicBezTo>
                  <a:lnTo>
                    <a:pt x="338" y="605"/>
                  </a:lnTo>
                  <a:lnTo>
                    <a:pt x="338" y="605"/>
                  </a:lnTo>
                  <a:cubicBezTo>
                    <a:pt x="331" y="607"/>
                    <a:pt x="330" y="608"/>
                    <a:pt x="333" y="608"/>
                  </a:cubicBezTo>
                  <a:cubicBezTo>
                    <a:pt x="341" y="608"/>
                    <a:pt x="377" y="601"/>
                    <a:pt x="386" y="601"/>
                  </a:cubicBezTo>
                  <a:cubicBezTo>
                    <a:pt x="391" y="601"/>
                    <a:pt x="388" y="604"/>
                    <a:pt x="363" y="611"/>
                  </a:cubicBezTo>
                  <a:cubicBezTo>
                    <a:pt x="344" y="618"/>
                    <a:pt x="313" y="618"/>
                    <a:pt x="301" y="618"/>
                  </a:cubicBezTo>
                  <a:cubicBezTo>
                    <a:pt x="266" y="627"/>
                    <a:pt x="282" y="627"/>
                    <a:pt x="297" y="627"/>
                  </a:cubicBezTo>
                  <a:cubicBezTo>
                    <a:pt x="312" y="627"/>
                    <a:pt x="326" y="627"/>
                    <a:pt x="288" y="636"/>
                  </a:cubicBezTo>
                  <a:cubicBezTo>
                    <a:pt x="313" y="630"/>
                    <a:pt x="357" y="624"/>
                    <a:pt x="382" y="618"/>
                  </a:cubicBezTo>
                  <a:lnTo>
                    <a:pt x="382" y="618"/>
                  </a:lnTo>
                  <a:cubicBezTo>
                    <a:pt x="351" y="630"/>
                    <a:pt x="319" y="643"/>
                    <a:pt x="307" y="643"/>
                  </a:cubicBezTo>
                  <a:cubicBezTo>
                    <a:pt x="313" y="643"/>
                    <a:pt x="321" y="641"/>
                    <a:pt x="325" y="641"/>
                  </a:cubicBezTo>
                  <a:cubicBezTo>
                    <a:pt x="329" y="641"/>
                    <a:pt x="329" y="643"/>
                    <a:pt x="319" y="649"/>
                  </a:cubicBezTo>
                  <a:lnTo>
                    <a:pt x="288" y="649"/>
                  </a:lnTo>
                  <a:cubicBezTo>
                    <a:pt x="276" y="655"/>
                    <a:pt x="301" y="655"/>
                    <a:pt x="326" y="655"/>
                  </a:cubicBezTo>
                  <a:cubicBezTo>
                    <a:pt x="276" y="668"/>
                    <a:pt x="307" y="668"/>
                    <a:pt x="276" y="674"/>
                  </a:cubicBezTo>
                  <a:cubicBezTo>
                    <a:pt x="285" y="673"/>
                    <a:pt x="291" y="672"/>
                    <a:pt x="295" y="672"/>
                  </a:cubicBezTo>
                  <a:cubicBezTo>
                    <a:pt x="310" y="672"/>
                    <a:pt x="292" y="678"/>
                    <a:pt x="300" y="678"/>
                  </a:cubicBezTo>
                  <a:cubicBezTo>
                    <a:pt x="302" y="678"/>
                    <a:pt x="307" y="678"/>
                    <a:pt x="315" y="676"/>
                  </a:cubicBezTo>
                  <a:lnTo>
                    <a:pt x="315" y="676"/>
                  </a:lnTo>
                  <a:cubicBezTo>
                    <a:pt x="314" y="677"/>
                    <a:pt x="313" y="678"/>
                    <a:pt x="313" y="680"/>
                  </a:cubicBezTo>
                  <a:cubicBezTo>
                    <a:pt x="317" y="679"/>
                    <a:pt x="324" y="677"/>
                    <a:pt x="331" y="676"/>
                  </a:cubicBezTo>
                  <a:lnTo>
                    <a:pt x="331" y="676"/>
                  </a:lnTo>
                  <a:cubicBezTo>
                    <a:pt x="289" y="688"/>
                    <a:pt x="305" y="688"/>
                    <a:pt x="305" y="690"/>
                  </a:cubicBezTo>
                  <a:lnTo>
                    <a:pt x="305" y="690"/>
                  </a:lnTo>
                  <a:cubicBezTo>
                    <a:pt x="313" y="687"/>
                    <a:pt x="315" y="687"/>
                    <a:pt x="316" y="687"/>
                  </a:cubicBezTo>
                  <a:lnTo>
                    <a:pt x="316" y="687"/>
                  </a:lnTo>
                  <a:cubicBezTo>
                    <a:pt x="316" y="687"/>
                    <a:pt x="313" y="688"/>
                    <a:pt x="317" y="688"/>
                  </a:cubicBezTo>
                  <a:cubicBezTo>
                    <a:pt x="319" y="688"/>
                    <a:pt x="323" y="688"/>
                    <a:pt x="332" y="686"/>
                  </a:cubicBezTo>
                  <a:lnTo>
                    <a:pt x="351" y="686"/>
                  </a:lnTo>
                  <a:cubicBezTo>
                    <a:pt x="359" y="686"/>
                    <a:pt x="367" y="683"/>
                    <a:pt x="374" y="683"/>
                  </a:cubicBezTo>
                  <a:cubicBezTo>
                    <a:pt x="377" y="683"/>
                    <a:pt x="380" y="684"/>
                    <a:pt x="382" y="686"/>
                  </a:cubicBezTo>
                  <a:cubicBezTo>
                    <a:pt x="387" y="686"/>
                    <a:pt x="348" y="694"/>
                    <a:pt x="335" y="694"/>
                  </a:cubicBezTo>
                  <a:cubicBezTo>
                    <a:pt x="332" y="694"/>
                    <a:pt x="331" y="694"/>
                    <a:pt x="332" y="692"/>
                  </a:cubicBezTo>
                  <a:lnTo>
                    <a:pt x="332" y="692"/>
                  </a:lnTo>
                  <a:cubicBezTo>
                    <a:pt x="301" y="701"/>
                    <a:pt x="317" y="701"/>
                    <a:pt x="329" y="702"/>
                  </a:cubicBezTo>
                  <a:lnTo>
                    <a:pt x="329" y="702"/>
                  </a:lnTo>
                  <a:cubicBezTo>
                    <a:pt x="329" y="701"/>
                    <a:pt x="334" y="700"/>
                    <a:pt x="344" y="699"/>
                  </a:cubicBezTo>
                  <a:lnTo>
                    <a:pt x="344" y="699"/>
                  </a:lnTo>
                  <a:cubicBezTo>
                    <a:pt x="337" y="700"/>
                    <a:pt x="333" y="701"/>
                    <a:pt x="331" y="702"/>
                  </a:cubicBezTo>
                  <a:lnTo>
                    <a:pt x="331" y="702"/>
                  </a:lnTo>
                  <a:cubicBezTo>
                    <a:pt x="334" y="702"/>
                    <a:pt x="336" y="703"/>
                    <a:pt x="337" y="704"/>
                  </a:cubicBezTo>
                  <a:lnTo>
                    <a:pt x="337" y="704"/>
                  </a:lnTo>
                  <a:cubicBezTo>
                    <a:pt x="334" y="703"/>
                    <a:pt x="331" y="703"/>
                    <a:pt x="330" y="702"/>
                  </a:cubicBezTo>
                  <a:lnTo>
                    <a:pt x="330" y="702"/>
                  </a:lnTo>
                  <a:cubicBezTo>
                    <a:pt x="326" y="704"/>
                    <a:pt x="327" y="705"/>
                    <a:pt x="326" y="706"/>
                  </a:cubicBezTo>
                  <a:lnTo>
                    <a:pt x="326" y="706"/>
                  </a:lnTo>
                  <a:cubicBezTo>
                    <a:pt x="329" y="706"/>
                    <a:pt x="333" y="705"/>
                    <a:pt x="338" y="705"/>
                  </a:cubicBezTo>
                  <a:lnTo>
                    <a:pt x="338" y="705"/>
                  </a:lnTo>
                  <a:cubicBezTo>
                    <a:pt x="338" y="705"/>
                    <a:pt x="338" y="705"/>
                    <a:pt x="338" y="705"/>
                  </a:cubicBezTo>
                  <a:cubicBezTo>
                    <a:pt x="332" y="706"/>
                    <a:pt x="328" y="706"/>
                    <a:pt x="326" y="706"/>
                  </a:cubicBezTo>
                  <a:lnTo>
                    <a:pt x="326" y="706"/>
                  </a:lnTo>
                  <a:cubicBezTo>
                    <a:pt x="326" y="706"/>
                    <a:pt x="326" y="706"/>
                    <a:pt x="326" y="706"/>
                  </a:cubicBezTo>
                  <a:lnTo>
                    <a:pt x="326" y="706"/>
                  </a:lnTo>
                  <a:cubicBezTo>
                    <a:pt x="323" y="707"/>
                    <a:pt x="321" y="707"/>
                    <a:pt x="321" y="707"/>
                  </a:cubicBezTo>
                  <a:cubicBezTo>
                    <a:pt x="321" y="707"/>
                    <a:pt x="323" y="707"/>
                    <a:pt x="326" y="706"/>
                  </a:cubicBezTo>
                  <a:lnTo>
                    <a:pt x="326" y="706"/>
                  </a:lnTo>
                  <a:cubicBezTo>
                    <a:pt x="325" y="707"/>
                    <a:pt x="322" y="709"/>
                    <a:pt x="313" y="711"/>
                  </a:cubicBezTo>
                  <a:lnTo>
                    <a:pt x="276" y="717"/>
                  </a:lnTo>
                  <a:cubicBezTo>
                    <a:pt x="274" y="719"/>
                    <a:pt x="277" y="720"/>
                    <a:pt x="283" y="720"/>
                  </a:cubicBezTo>
                  <a:cubicBezTo>
                    <a:pt x="296" y="720"/>
                    <a:pt x="325" y="716"/>
                    <a:pt x="338" y="711"/>
                  </a:cubicBezTo>
                  <a:lnTo>
                    <a:pt x="338" y="711"/>
                  </a:lnTo>
                  <a:cubicBezTo>
                    <a:pt x="301" y="730"/>
                    <a:pt x="344" y="730"/>
                    <a:pt x="369" y="730"/>
                  </a:cubicBezTo>
                  <a:cubicBezTo>
                    <a:pt x="368" y="730"/>
                    <a:pt x="367" y="730"/>
                    <a:pt x="365" y="730"/>
                  </a:cubicBezTo>
                  <a:lnTo>
                    <a:pt x="365" y="730"/>
                  </a:lnTo>
                  <a:cubicBezTo>
                    <a:pt x="359" y="730"/>
                    <a:pt x="353" y="730"/>
                    <a:pt x="351" y="730"/>
                  </a:cubicBezTo>
                  <a:cubicBezTo>
                    <a:pt x="344" y="732"/>
                    <a:pt x="344" y="733"/>
                    <a:pt x="346" y="733"/>
                  </a:cubicBezTo>
                  <a:cubicBezTo>
                    <a:pt x="349" y="733"/>
                    <a:pt x="359" y="731"/>
                    <a:pt x="365" y="730"/>
                  </a:cubicBezTo>
                  <a:lnTo>
                    <a:pt x="365" y="730"/>
                  </a:lnTo>
                  <a:cubicBezTo>
                    <a:pt x="376" y="731"/>
                    <a:pt x="385" y="732"/>
                    <a:pt x="369" y="736"/>
                  </a:cubicBezTo>
                  <a:cubicBezTo>
                    <a:pt x="373" y="735"/>
                    <a:pt x="374" y="734"/>
                    <a:pt x="373" y="734"/>
                  </a:cubicBezTo>
                  <a:cubicBezTo>
                    <a:pt x="370" y="734"/>
                    <a:pt x="338" y="742"/>
                    <a:pt x="338" y="742"/>
                  </a:cubicBezTo>
                  <a:cubicBezTo>
                    <a:pt x="336" y="744"/>
                    <a:pt x="336" y="744"/>
                    <a:pt x="337" y="744"/>
                  </a:cubicBezTo>
                  <a:cubicBezTo>
                    <a:pt x="344" y="744"/>
                    <a:pt x="375" y="736"/>
                    <a:pt x="375" y="736"/>
                  </a:cubicBezTo>
                  <a:lnTo>
                    <a:pt x="375" y="736"/>
                  </a:lnTo>
                  <a:cubicBezTo>
                    <a:pt x="307" y="755"/>
                    <a:pt x="419" y="742"/>
                    <a:pt x="375" y="761"/>
                  </a:cubicBezTo>
                  <a:cubicBezTo>
                    <a:pt x="378" y="760"/>
                    <a:pt x="376" y="759"/>
                    <a:pt x="372" y="759"/>
                  </a:cubicBezTo>
                  <a:cubicBezTo>
                    <a:pt x="364" y="759"/>
                    <a:pt x="347" y="761"/>
                    <a:pt x="336" y="762"/>
                  </a:cubicBezTo>
                  <a:lnTo>
                    <a:pt x="336" y="762"/>
                  </a:lnTo>
                  <a:cubicBezTo>
                    <a:pt x="335" y="762"/>
                    <a:pt x="333" y="761"/>
                    <a:pt x="332" y="761"/>
                  </a:cubicBezTo>
                  <a:cubicBezTo>
                    <a:pt x="325" y="762"/>
                    <a:pt x="324" y="763"/>
                    <a:pt x="326" y="763"/>
                  </a:cubicBezTo>
                  <a:cubicBezTo>
                    <a:pt x="327" y="763"/>
                    <a:pt x="331" y="762"/>
                    <a:pt x="336" y="762"/>
                  </a:cubicBezTo>
                  <a:lnTo>
                    <a:pt x="336" y="762"/>
                  </a:lnTo>
                  <a:cubicBezTo>
                    <a:pt x="347" y="764"/>
                    <a:pt x="357" y="766"/>
                    <a:pt x="369" y="766"/>
                  </a:cubicBezTo>
                  <a:cubicBezTo>
                    <a:pt x="383" y="766"/>
                    <a:pt x="400" y="764"/>
                    <a:pt x="425" y="761"/>
                  </a:cubicBezTo>
                  <a:lnTo>
                    <a:pt x="425" y="761"/>
                  </a:lnTo>
                  <a:cubicBezTo>
                    <a:pt x="407" y="767"/>
                    <a:pt x="388" y="767"/>
                    <a:pt x="382" y="767"/>
                  </a:cubicBezTo>
                  <a:cubicBezTo>
                    <a:pt x="382" y="770"/>
                    <a:pt x="385" y="772"/>
                    <a:pt x="393" y="772"/>
                  </a:cubicBezTo>
                  <a:cubicBezTo>
                    <a:pt x="399" y="772"/>
                    <a:pt x="410" y="771"/>
                    <a:pt x="424" y="768"/>
                  </a:cubicBezTo>
                  <a:lnTo>
                    <a:pt x="424" y="768"/>
                  </a:lnTo>
                  <a:cubicBezTo>
                    <a:pt x="418" y="770"/>
                    <a:pt x="413" y="771"/>
                    <a:pt x="407" y="773"/>
                  </a:cubicBezTo>
                  <a:cubicBezTo>
                    <a:pt x="407" y="773"/>
                    <a:pt x="417" y="771"/>
                    <a:pt x="425" y="768"/>
                  </a:cubicBezTo>
                  <a:lnTo>
                    <a:pt x="425" y="768"/>
                  </a:lnTo>
                  <a:cubicBezTo>
                    <a:pt x="425" y="768"/>
                    <a:pt x="424" y="768"/>
                    <a:pt x="424" y="768"/>
                  </a:cubicBezTo>
                  <a:lnTo>
                    <a:pt x="424" y="768"/>
                  </a:lnTo>
                  <a:cubicBezTo>
                    <a:pt x="425" y="768"/>
                    <a:pt x="426" y="768"/>
                    <a:pt x="427" y="768"/>
                  </a:cubicBezTo>
                  <a:lnTo>
                    <a:pt x="427" y="768"/>
                  </a:lnTo>
                  <a:cubicBezTo>
                    <a:pt x="426" y="768"/>
                    <a:pt x="426" y="768"/>
                    <a:pt x="425" y="768"/>
                  </a:cubicBezTo>
                  <a:lnTo>
                    <a:pt x="425" y="768"/>
                  </a:lnTo>
                  <a:cubicBezTo>
                    <a:pt x="427" y="768"/>
                    <a:pt x="429" y="768"/>
                    <a:pt x="431" y="767"/>
                  </a:cubicBezTo>
                  <a:cubicBezTo>
                    <a:pt x="433" y="767"/>
                    <a:pt x="434" y="766"/>
                    <a:pt x="435" y="766"/>
                  </a:cubicBezTo>
                  <a:lnTo>
                    <a:pt x="435" y="766"/>
                  </a:lnTo>
                  <a:cubicBezTo>
                    <a:pt x="455" y="762"/>
                    <a:pt x="471" y="761"/>
                    <a:pt x="475" y="761"/>
                  </a:cubicBezTo>
                  <a:lnTo>
                    <a:pt x="475" y="761"/>
                  </a:lnTo>
                  <a:lnTo>
                    <a:pt x="469" y="767"/>
                  </a:lnTo>
                  <a:lnTo>
                    <a:pt x="494" y="767"/>
                  </a:lnTo>
                  <a:cubicBezTo>
                    <a:pt x="481" y="770"/>
                    <a:pt x="478" y="770"/>
                    <a:pt x="475" y="770"/>
                  </a:cubicBezTo>
                  <a:cubicBezTo>
                    <a:pt x="472" y="770"/>
                    <a:pt x="469" y="770"/>
                    <a:pt x="456" y="773"/>
                  </a:cubicBezTo>
                  <a:cubicBezTo>
                    <a:pt x="388" y="786"/>
                    <a:pt x="413" y="792"/>
                    <a:pt x="407" y="792"/>
                  </a:cubicBezTo>
                  <a:cubicBezTo>
                    <a:pt x="419" y="792"/>
                    <a:pt x="431" y="792"/>
                    <a:pt x="450" y="786"/>
                  </a:cubicBezTo>
                  <a:cubicBezTo>
                    <a:pt x="469" y="786"/>
                    <a:pt x="413" y="798"/>
                    <a:pt x="413" y="798"/>
                  </a:cubicBezTo>
                  <a:lnTo>
                    <a:pt x="529" y="782"/>
                  </a:lnTo>
                  <a:lnTo>
                    <a:pt x="529" y="782"/>
                  </a:lnTo>
                  <a:cubicBezTo>
                    <a:pt x="510" y="786"/>
                    <a:pt x="481" y="794"/>
                    <a:pt x="463" y="798"/>
                  </a:cubicBezTo>
                  <a:cubicBezTo>
                    <a:pt x="469" y="798"/>
                    <a:pt x="550" y="792"/>
                    <a:pt x="587" y="786"/>
                  </a:cubicBezTo>
                  <a:lnTo>
                    <a:pt x="587" y="786"/>
                  </a:lnTo>
                  <a:cubicBezTo>
                    <a:pt x="575" y="792"/>
                    <a:pt x="606" y="792"/>
                    <a:pt x="606" y="792"/>
                  </a:cubicBezTo>
                  <a:cubicBezTo>
                    <a:pt x="600" y="795"/>
                    <a:pt x="596" y="796"/>
                    <a:pt x="594" y="797"/>
                  </a:cubicBezTo>
                  <a:lnTo>
                    <a:pt x="594" y="797"/>
                  </a:lnTo>
                  <a:cubicBezTo>
                    <a:pt x="595" y="797"/>
                    <a:pt x="594" y="797"/>
                    <a:pt x="593" y="797"/>
                  </a:cubicBezTo>
                  <a:cubicBezTo>
                    <a:pt x="592" y="797"/>
                    <a:pt x="588" y="797"/>
                    <a:pt x="581" y="798"/>
                  </a:cubicBezTo>
                  <a:lnTo>
                    <a:pt x="544" y="805"/>
                  </a:lnTo>
                  <a:cubicBezTo>
                    <a:pt x="538" y="805"/>
                    <a:pt x="490" y="815"/>
                    <a:pt x="463" y="822"/>
                  </a:cubicBezTo>
                  <a:lnTo>
                    <a:pt x="463" y="822"/>
                  </a:lnTo>
                  <a:cubicBezTo>
                    <a:pt x="463" y="822"/>
                    <a:pt x="463" y="822"/>
                    <a:pt x="463" y="822"/>
                  </a:cubicBezTo>
                  <a:cubicBezTo>
                    <a:pt x="462" y="822"/>
                    <a:pt x="460" y="822"/>
                    <a:pt x="456" y="823"/>
                  </a:cubicBezTo>
                  <a:cubicBezTo>
                    <a:pt x="458" y="823"/>
                    <a:pt x="461" y="822"/>
                    <a:pt x="463" y="822"/>
                  </a:cubicBezTo>
                  <a:lnTo>
                    <a:pt x="463" y="822"/>
                  </a:lnTo>
                  <a:cubicBezTo>
                    <a:pt x="465" y="822"/>
                    <a:pt x="449" y="831"/>
                    <a:pt x="444" y="836"/>
                  </a:cubicBezTo>
                  <a:cubicBezTo>
                    <a:pt x="472" y="831"/>
                    <a:pt x="484" y="830"/>
                    <a:pt x="492" y="830"/>
                  </a:cubicBezTo>
                  <a:cubicBezTo>
                    <a:pt x="501" y="830"/>
                    <a:pt x="504" y="831"/>
                    <a:pt x="517" y="831"/>
                  </a:cubicBezTo>
                  <a:cubicBezTo>
                    <a:pt x="524" y="831"/>
                    <a:pt x="534" y="831"/>
                    <a:pt x="550" y="830"/>
                  </a:cubicBezTo>
                  <a:cubicBezTo>
                    <a:pt x="562" y="830"/>
                    <a:pt x="494" y="842"/>
                    <a:pt x="481" y="842"/>
                  </a:cubicBezTo>
                  <a:cubicBezTo>
                    <a:pt x="506" y="848"/>
                    <a:pt x="488" y="854"/>
                    <a:pt x="500" y="861"/>
                  </a:cubicBezTo>
                  <a:lnTo>
                    <a:pt x="481" y="861"/>
                  </a:lnTo>
                  <a:cubicBezTo>
                    <a:pt x="501" y="861"/>
                    <a:pt x="493" y="869"/>
                    <a:pt x="521" y="869"/>
                  </a:cubicBezTo>
                  <a:cubicBezTo>
                    <a:pt x="526" y="869"/>
                    <a:pt x="533" y="868"/>
                    <a:pt x="540" y="868"/>
                  </a:cubicBezTo>
                  <a:lnTo>
                    <a:pt x="540" y="868"/>
                  </a:lnTo>
                  <a:cubicBezTo>
                    <a:pt x="529" y="869"/>
                    <a:pt x="517" y="873"/>
                    <a:pt x="512" y="873"/>
                  </a:cubicBezTo>
                  <a:cubicBezTo>
                    <a:pt x="509" y="874"/>
                    <a:pt x="508" y="874"/>
                    <a:pt x="510" y="874"/>
                  </a:cubicBezTo>
                  <a:cubicBezTo>
                    <a:pt x="515" y="874"/>
                    <a:pt x="553" y="869"/>
                    <a:pt x="564" y="869"/>
                  </a:cubicBezTo>
                  <a:cubicBezTo>
                    <a:pt x="568" y="869"/>
                    <a:pt x="567" y="870"/>
                    <a:pt x="556" y="873"/>
                  </a:cubicBezTo>
                  <a:lnTo>
                    <a:pt x="525" y="879"/>
                  </a:lnTo>
                  <a:cubicBezTo>
                    <a:pt x="529" y="878"/>
                    <a:pt x="532" y="878"/>
                    <a:pt x="533" y="878"/>
                  </a:cubicBezTo>
                  <a:cubicBezTo>
                    <a:pt x="538" y="878"/>
                    <a:pt x="519" y="885"/>
                    <a:pt x="528" y="887"/>
                  </a:cubicBezTo>
                  <a:lnTo>
                    <a:pt x="528" y="887"/>
                  </a:lnTo>
                  <a:cubicBezTo>
                    <a:pt x="523" y="887"/>
                    <a:pt x="518" y="889"/>
                    <a:pt x="512" y="892"/>
                  </a:cubicBezTo>
                  <a:cubicBezTo>
                    <a:pt x="521" y="892"/>
                    <a:pt x="521" y="895"/>
                    <a:pt x="535" y="895"/>
                  </a:cubicBezTo>
                  <a:cubicBezTo>
                    <a:pt x="542" y="895"/>
                    <a:pt x="552" y="894"/>
                    <a:pt x="569" y="892"/>
                  </a:cubicBezTo>
                  <a:lnTo>
                    <a:pt x="569" y="892"/>
                  </a:lnTo>
                  <a:cubicBezTo>
                    <a:pt x="544" y="898"/>
                    <a:pt x="525" y="898"/>
                    <a:pt x="512" y="898"/>
                  </a:cubicBezTo>
                  <a:cubicBezTo>
                    <a:pt x="503" y="903"/>
                    <a:pt x="509" y="904"/>
                    <a:pt x="518" y="904"/>
                  </a:cubicBezTo>
                  <a:cubicBezTo>
                    <a:pt x="528" y="904"/>
                    <a:pt x="543" y="902"/>
                    <a:pt x="550" y="902"/>
                  </a:cubicBezTo>
                  <a:cubicBezTo>
                    <a:pt x="553" y="902"/>
                    <a:pt x="554" y="903"/>
                    <a:pt x="550" y="904"/>
                  </a:cubicBezTo>
                  <a:cubicBezTo>
                    <a:pt x="550" y="904"/>
                    <a:pt x="519" y="911"/>
                    <a:pt x="519" y="911"/>
                  </a:cubicBezTo>
                  <a:cubicBezTo>
                    <a:pt x="529" y="908"/>
                    <a:pt x="536" y="908"/>
                    <a:pt x="541" y="908"/>
                  </a:cubicBezTo>
                  <a:cubicBezTo>
                    <a:pt x="551" y="908"/>
                    <a:pt x="552" y="911"/>
                    <a:pt x="556" y="911"/>
                  </a:cubicBezTo>
                  <a:cubicBezTo>
                    <a:pt x="537" y="917"/>
                    <a:pt x="531" y="917"/>
                    <a:pt x="506" y="923"/>
                  </a:cubicBezTo>
                  <a:cubicBezTo>
                    <a:pt x="512" y="942"/>
                    <a:pt x="500" y="967"/>
                    <a:pt x="562" y="979"/>
                  </a:cubicBezTo>
                  <a:cubicBezTo>
                    <a:pt x="539" y="984"/>
                    <a:pt x="528" y="985"/>
                    <a:pt x="521" y="985"/>
                  </a:cubicBezTo>
                  <a:cubicBezTo>
                    <a:pt x="516" y="985"/>
                    <a:pt x="512" y="984"/>
                    <a:pt x="508" y="984"/>
                  </a:cubicBezTo>
                  <a:lnTo>
                    <a:pt x="508" y="984"/>
                  </a:lnTo>
                  <a:cubicBezTo>
                    <a:pt x="508" y="985"/>
                    <a:pt x="503" y="988"/>
                    <a:pt x="512" y="991"/>
                  </a:cubicBezTo>
                  <a:lnTo>
                    <a:pt x="506" y="991"/>
                  </a:lnTo>
                  <a:cubicBezTo>
                    <a:pt x="519" y="991"/>
                    <a:pt x="481" y="998"/>
                    <a:pt x="500" y="998"/>
                  </a:cubicBezTo>
                  <a:lnTo>
                    <a:pt x="512" y="998"/>
                  </a:lnTo>
                  <a:cubicBezTo>
                    <a:pt x="542" y="998"/>
                    <a:pt x="477" y="1006"/>
                    <a:pt x="487" y="1006"/>
                  </a:cubicBezTo>
                  <a:cubicBezTo>
                    <a:pt x="490" y="1006"/>
                    <a:pt x="498" y="1005"/>
                    <a:pt x="512" y="1004"/>
                  </a:cubicBezTo>
                  <a:lnTo>
                    <a:pt x="512" y="1004"/>
                  </a:lnTo>
                  <a:lnTo>
                    <a:pt x="475" y="1010"/>
                  </a:lnTo>
                  <a:cubicBezTo>
                    <a:pt x="525" y="1010"/>
                    <a:pt x="479" y="1018"/>
                    <a:pt x="487" y="1018"/>
                  </a:cubicBezTo>
                  <a:cubicBezTo>
                    <a:pt x="488" y="1018"/>
                    <a:pt x="489" y="1018"/>
                    <a:pt x="491" y="1018"/>
                  </a:cubicBezTo>
                  <a:lnTo>
                    <a:pt x="491" y="1018"/>
                  </a:lnTo>
                  <a:cubicBezTo>
                    <a:pt x="485" y="1023"/>
                    <a:pt x="501" y="1023"/>
                    <a:pt x="516" y="1023"/>
                  </a:cubicBezTo>
                  <a:cubicBezTo>
                    <a:pt x="531" y="1023"/>
                    <a:pt x="544" y="1023"/>
                    <a:pt x="519" y="1029"/>
                  </a:cubicBezTo>
                  <a:cubicBezTo>
                    <a:pt x="527" y="1029"/>
                    <a:pt x="535" y="1032"/>
                    <a:pt x="555" y="1032"/>
                  </a:cubicBezTo>
                  <a:cubicBezTo>
                    <a:pt x="557" y="1032"/>
                    <a:pt x="560" y="1032"/>
                    <a:pt x="563" y="1031"/>
                  </a:cubicBezTo>
                  <a:lnTo>
                    <a:pt x="563" y="1031"/>
                  </a:lnTo>
                  <a:cubicBezTo>
                    <a:pt x="550" y="1033"/>
                    <a:pt x="535" y="1035"/>
                    <a:pt x="525" y="1035"/>
                  </a:cubicBezTo>
                  <a:cubicBezTo>
                    <a:pt x="556" y="1048"/>
                    <a:pt x="544" y="1066"/>
                    <a:pt x="612" y="1072"/>
                  </a:cubicBezTo>
                  <a:lnTo>
                    <a:pt x="581" y="1072"/>
                  </a:lnTo>
                  <a:cubicBezTo>
                    <a:pt x="636" y="1072"/>
                    <a:pt x="544" y="1092"/>
                    <a:pt x="606" y="1092"/>
                  </a:cubicBezTo>
                  <a:cubicBezTo>
                    <a:pt x="614" y="1092"/>
                    <a:pt x="624" y="1092"/>
                    <a:pt x="637" y="1091"/>
                  </a:cubicBezTo>
                  <a:lnTo>
                    <a:pt x="687" y="1091"/>
                  </a:lnTo>
                  <a:cubicBezTo>
                    <a:pt x="668" y="1091"/>
                    <a:pt x="637" y="1097"/>
                    <a:pt x="618" y="1097"/>
                  </a:cubicBezTo>
                  <a:cubicBezTo>
                    <a:pt x="650" y="1097"/>
                    <a:pt x="625" y="1104"/>
                    <a:pt x="668" y="1104"/>
                  </a:cubicBezTo>
                  <a:lnTo>
                    <a:pt x="631" y="1104"/>
                  </a:lnTo>
                  <a:cubicBezTo>
                    <a:pt x="618" y="1110"/>
                    <a:pt x="693" y="1110"/>
                    <a:pt x="681" y="1116"/>
                  </a:cubicBezTo>
                  <a:lnTo>
                    <a:pt x="656" y="1116"/>
                  </a:lnTo>
                  <a:cubicBezTo>
                    <a:pt x="575" y="1141"/>
                    <a:pt x="512" y="1172"/>
                    <a:pt x="625" y="1178"/>
                  </a:cubicBezTo>
                  <a:cubicBezTo>
                    <a:pt x="643" y="1185"/>
                    <a:pt x="556" y="1185"/>
                    <a:pt x="562" y="1191"/>
                  </a:cubicBezTo>
                  <a:cubicBezTo>
                    <a:pt x="656" y="1197"/>
                    <a:pt x="512" y="1228"/>
                    <a:pt x="656" y="1234"/>
                  </a:cubicBezTo>
                  <a:lnTo>
                    <a:pt x="650" y="1234"/>
                  </a:lnTo>
                  <a:cubicBezTo>
                    <a:pt x="662" y="1237"/>
                    <a:pt x="688" y="1237"/>
                    <a:pt x="716" y="1237"/>
                  </a:cubicBezTo>
                  <a:cubicBezTo>
                    <a:pt x="773" y="1237"/>
                    <a:pt x="843" y="1234"/>
                    <a:pt x="843" y="1234"/>
                  </a:cubicBezTo>
                  <a:cubicBezTo>
                    <a:pt x="780" y="1210"/>
                    <a:pt x="843" y="1178"/>
                    <a:pt x="924" y="1141"/>
                  </a:cubicBezTo>
                  <a:cubicBezTo>
                    <a:pt x="911" y="1129"/>
                    <a:pt x="886" y="1116"/>
                    <a:pt x="911" y="1104"/>
                  </a:cubicBezTo>
                  <a:cubicBezTo>
                    <a:pt x="892" y="1066"/>
                    <a:pt x="1011" y="1016"/>
                    <a:pt x="949" y="979"/>
                  </a:cubicBezTo>
                  <a:lnTo>
                    <a:pt x="949" y="979"/>
                  </a:lnTo>
                  <a:cubicBezTo>
                    <a:pt x="930" y="985"/>
                    <a:pt x="905" y="985"/>
                    <a:pt x="892" y="985"/>
                  </a:cubicBezTo>
                  <a:lnTo>
                    <a:pt x="874" y="985"/>
                  </a:lnTo>
                  <a:cubicBezTo>
                    <a:pt x="868" y="985"/>
                    <a:pt x="917" y="979"/>
                    <a:pt x="924" y="979"/>
                  </a:cubicBezTo>
                  <a:cubicBezTo>
                    <a:pt x="917" y="967"/>
                    <a:pt x="899" y="954"/>
                    <a:pt x="911" y="935"/>
                  </a:cubicBezTo>
                  <a:lnTo>
                    <a:pt x="911" y="935"/>
                  </a:lnTo>
                  <a:cubicBezTo>
                    <a:pt x="899" y="937"/>
                    <a:pt x="892" y="937"/>
                    <a:pt x="888" y="937"/>
                  </a:cubicBezTo>
                  <a:cubicBezTo>
                    <a:pt x="876" y="937"/>
                    <a:pt x="884" y="934"/>
                    <a:pt x="872" y="934"/>
                  </a:cubicBezTo>
                  <a:cubicBezTo>
                    <a:pt x="870" y="934"/>
                    <a:pt x="866" y="934"/>
                    <a:pt x="861" y="934"/>
                  </a:cubicBezTo>
                  <a:lnTo>
                    <a:pt x="861" y="934"/>
                  </a:lnTo>
                  <a:cubicBezTo>
                    <a:pt x="864" y="933"/>
                    <a:pt x="869" y="932"/>
                    <a:pt x="874" y="929"/>
                  </a:cubicBezTo>
                  <a:cubicBezTo>
                    <a:pt x="843" y="923"/>
                    <a:pt x="843" y="923"/>
                    <a:pt x="911" y="904"/>
                  </a:cubicBezTo>
                  <a:cubicBezTo>
                    <a:pt x="955" y="854"/>
                    <a:pt x="905" y="823"/>
                    <a:pt x="917" y="780"/>
                  </a:cubicBezTo>
                  <a:cubicBezTo>
                    <a:pt x="899" y="736"/>
                    <a:pt x="843" y="705"/>
                    <a:pt x="818" y="668"/>
                  </a:cubicBezTo>
                  <a:cubicBezTo>
                    <a:pt x="795" y="671"/>
                    <a:pt x="781" y="672"/>
                    <a:pt x="771" y="672"/>
                  </a:cubicBezTo>
                  <a:cubicBezTo>
                    <a:pt x="748" y="672"/>
                    <a:pt x="746" y="666"/>
                    <a:pt x="716" y="666"/>
                  </a:cubicBezTo>
                  <a:cubicBezTo>
                    <a:pt x="709" y="666"/>
                    <a:pt x="699" y="667"/>
                    <a:pt x="687" y="668"/>
                  </a:cubicBezTo>
                  <a:lnTo>
                    <a:pt x="718" y="661"/>
                  </a:lnTo>
                  <a:lnTo>
                    <a:pt x="718" y="661"/>
                  </a:lnTo>
                  <a:cubicBezTo>
                    <a:pt x="710" y="662"/>
                    <a:pt x="705" y="663"/>
                    <a:pt x="703" y="663"/>
                  </a:cubicBezTo>
                  <a:cubicBezTo>
                    <a:pt x="692" y="663"/>
                    <a:pt x="730" y="653"/>
                    <a:pt x="755" y="643"/>
                  </a:cubicBezTo>
                  <a:lnTo>
                    <a:pt x="755" y="643"/>
                  </a:lnTo>
                  <a:cubicBezTo>
                    <a:pt x="748" y="644"/>
                    <a:pt x="744" y="644"/>
                    <a:pt x="741" y="644"/>
                  </a:cubicBezTo>
                  <a:cubicBezTo>
                    <a:pt x="735" y="644"/>
                    <a:pt x="732" y="643"/>
                    <a:pt x="726" y="643"/>
                  </a:cubicBezTo>
                  <a:cubicBezTo>
                    <a:pt x="721" y="643"/>
                    <a:pt x="712" y="644"/>
                    <a:pt x="693" y="649"/>
                  </a:cubicBezTo>
                  <a:cubicBezTo>
                    <a:pt x="688" y="650"/>
                    <a:pt x="685" y="650"/>
                    <a:pt x="684" y="650"/>
                  </a:cubicBezTo>
                  <a:cubicBezTo>
                    <a:pt x="675" y="650"/>
                    <a:pt x="742" y="635"/>
                    <a:pt x="746" y="631"/>
                  </a:cubicBezTo>
                  <a:lnTo>
                    <a:pt x="746" y="631"/>
                  </a:lnTo>
                  <a:cubicBezTo>
                    <a:pt x="741" y="633"/>
                    <a:pt x="716" y="636"/>
                    <a:pt x="731" y="636"/>
                  </a:cubicBezTo>
                  <a:cubicBezTo>
                    <a:pt x="662" y="636"/>
                    <a:pt x="755" y="630"/>
                    <a:pt x="805" y="605"/>
                  </a:cubicBezTo>
                  <a:cubicBezTo>
                    <a:pt x="780" y="593"/>
                    <a:pt x="724" y="587"/>
                    <a:pt x="755" y="562"/>
                  </a:cubicBezTo>
                  <a:lnTo>
                    <a:pt x="755" y="562"/>
                  </a:lnTo>
                  <a:cubicBezTo>
                    <a:pt x="755" y="562"/>
                    <a:pt x="712" y="568"/>
                    <a:pt x="712" y="568"/>
                  </a:cubicBezTo>
                  <a:cubicBezTo>
                    <a:pt x="746" y="561"/>
                    <a:pt x="749" y="559"/>
                    <a:pt x="744" y="559"/>
                  </a:cubicBezTo>
                  <a:cubicBezTo>
                    <a:pt x="739" y="559"/>
                    <a:pt x="728" y="560"/>
                    <a:pt x="721" y="560"/>
                  </a:cubicBezTo>
                  <a:cubicBezTo>
                    <a:pt x="715" y="560"/>
                    <a:pt x="713" y="559"/>
                    <a:pt x="724" y="555"/>
                  </a:cubicBezTo>
                  <a:cubicBezTo>
                    <a:pt x="737" y="549"/>
                    <a:pt x="743" y="549"/>
                    <a:pt x="755" y="549"/>
                  </a:cubicBezTo>
                  <a:cubicBezTo>
                    <a:pt x="786" y="537"/>
                    <a:pt x="732" y="543"/>
                    <a:pt x="766" y="525"/>
                  </a:cubicBezTo>
                  <a:lnTo>
                    <a:pt x="766" y="525"/>
                  </a:lnTo>
                  <a:cubicBezTo>
                    <a:pt x="766" y="525"/>
                    <a:pt x="767" y="525"/>
                    <a:pt x="767" y="525"/>
                  </a:cubicBezTo>
                  <a:cubicBezTo>
                    <a:pt x="770" y="525"/>
                    <a:pt x="775" y="525"/>
                    <a:pt x="780" y="524"/>
                  </a:cubicBezTo>
                  <a:lnTo>
                    <a:pt x="768" y="524"/>
                  </a:lnTo>
                  <a:cubicBezTo>
                    <a:pt x="767" y="525"/>
                    <a:pt x="767" y="525"/>
                    <a:pt x="766" y="525"/>
                  </a:cubicBezTo>
                  <a:lnTo>
                    <a:pt x="766" y="525"/>
                  </a:lnTo>
                  <a:cubicBezTo>
                    <a:pt x="737" y="525"/>
                    <a:pt x="788" y="505"/>
                    <a:pt x="766" y="505"/>
                  </a:cubicBezTo>
                  <a:cubicBezTo>
                    <a:pt x="763" y="505"/>
                    <a:pt x="760" y="505"/>
                    <a:pt x="755" y="506"/>
                  </a:cubicBezTo>
                  <a:cubicBezTo>
                    <a:pt x="793" y="499"/>
                    <a:pt x="780" y="499"/>
                    <a:pt x="799" y="493"/>
                  </a:cubicBezTo>
                  <a:lnTo>
                    <a:pt x="799" y="493"/>
                  </a:lnTo>
                  <a:cubicBezTo>
                    <a:pt x="785" y="495"/>
                    <a:pt x="775" y="496"/>
                    <a:pt x="769" y="496"/>
                  </a:cubicBezTo>
                  <a:cubicBezTo>
                    <a:pt x="739" y="496"/>
                    <a:pt x="794" y="477"/>
                    <a:pt x="780" y="474"/>
                  </a:cubicBezTo>
                  <a:lnTo>
                    <a:pt x="780" y="474"/>
                  </a:lnTo>
                  <a:cubicBezTo>
                    <a:pt x="768" y="456"/>
                    <a:pt x="786" y="431"/>
                    <a:pt x="737" y="418"/>
                  </a:cubicBezTo>
                  <a:cubicBezTo>
                    <a:pt x="718" y="406"/>
                    <a:pt x="805" y="375"/>
                    <a:pt x="762" y="375"/>
                  </a:cubicBezTo>
                  <a:cubicBezTo>
                    <a:pt x="749" y="375"/>
                    <a:pt x="724" y="381"/>
                    <a:pt x="718" y="381"/>
                  </a:cubicBezTo>
                  <a:cubicBezTo>
                    <a:pt x="718" y="375"/>
                    <a:pt x="749" y="375"/>
                    <a:pt x="755" y="369"/>
                  </a:cubicBezTo>
                  <a:lnTo>
                    <a:pt x="755" y="369"/>
                  </a:lnTo>
                  <a:cubicBezTo>
                    <a:pt x="751" y="369"/>
                    <a:pt x="748" y="370"/>
                    <a:pt x="746" y="370"/>
                  </a:cubicBezTo>
                  <a:cubicBezTo>
                    <a:pt x="727" y="370"/>
                    <a:pt x="762" y="349"/>
                    <a:pt x="762" y="344"/>
                  </a:cubicBezTo>
                  <a:lnTo>
                    <a:pt x="762" y="344"/>
                  </a:lnTo>
                  <a:cubicBezTo>
                    <a:pt x="745" y="349"/>
                    <a:pt x="738" y="345"/>
                    <a:pt x="718" y="353"/>
                  </a:cubicBezTo>
                  <a:lnTo>
                    <a:pt x="718" y="353"/>
                  </a:lnTo>
                  <a:cubicBezTo>
                    <a:pt x="775" y="326"/>
                    <a:pt x="688" y="337"/>
                    <a:pt x="737" y="319"/>
                  </a:cubicBezTo>
                  <a:lnTo>
                    <a:pt x="737" y="319"/>
                  </a:lnTo>
                  <a:cubicBezTo>
                    <a:pt x="702" y="329"/>
                    <a:pt x="687" y="332"/>
                    <a:pt x="680" y="332"/>
                  </a:cubicBezTo>
                  <a:cubicBezTo>
                    <a:pt x="669" y="332"/>
                    <a:pt x="677" y="325"/>
                    <a:pt x="662" y="325"/>
                  </a:cubicBezTo>
                  <a:cubicBezTo>
                    <a:pt x="668" y="325"/>
                    <a:pt x="699" y="312"/>
                    <a:pt x="718" y="312"/>
                  </a:cubicBezTo>
                  <a:lnTo>
                    <a:pt x="712" y="312"/>
                  </a:lnTo>
                  <a:cubicBezTo>
                    <a:pt x="699" y="312"/>
                    <a:pt x="687" y="306"/>
                    <a:pt x="712" y="294"/>
                  </a:cubicBezTo>
                  <a:cubicBezTo>
                    <a:pt x="708" y="294"/>
                    <a:pt x="684" y="297"/>
                    <a:pt x="673" y="297"/>
                  </a:cubicBezTo>
                  <a:cubicBezTo>
                    <a:pt x="667" y="297"/>
                    <a:pt x="664" y="296"/>
                    <a:pt x="668" y="294"/>
                  </a:cubicBezTo>
                  <a:cubicBezTo>
                    <a:pt x="731" y="275"/>
                    <a:pt x="668" y="281"/>
                    <a:pt x="687" y="275"/>
                  </a:cubicBezTo>
                  <a:lnTo>
                    <a:pt x="687" y="275"/>
                  </a:lnTo>
                  <a:cubicBezTo>
                    <a:pt x="656" y="283"/>
                    <a:pt x="628" y="288"/>
                    <a:pt x="616" y="288"/>
                  </a:cubicBezTo>
                  <a:cubicBezTo>
                    <a:pt x="609" y="288"/>
                    <a:pt x="609" y="286"/>
                    <a:pt x="618" y="281"/>
                  </a:cubicBezTo>
                  <a:lnTo>
                    <a:pt x="693" y="269"/>
                  </a:lnTo>
                  <a:cubicBezTo>
                    <a:pt x="641" y="263"/>
                    <a:pt x="706" y="231"/>
                    <a:pt x="643" y="231"/>
                  </a:cubicBezTo>
                  <a:cubicBezTo>
                    <a:pt x="638" y="231"/>
                    <a:pt x="632" y="231"/>
                    <a:pt x="625" y="231"/>
                  </a:cubicBezTo>
                  <a:lnTo>
                    <a:pt x="662" y="219"/>
                  </a:lnTo>
                  <a:cubicBezTo>
                    <a:pt x="617" y="219"/>
                    <a:pt x="649" y="193"/>
                    <a:pt x="594" y="193"/>
                  </a:cubicBezTo>
                  <a:cubicBezTo>
                    <a:pt x="588" y="193"/>
                    <a:pt x="582" y="194"/>
                    <a:pt x="575" y="194"/>
                  </a:cubicBezTo>
                  <a:cubicBezTo>
                    <a:pt x="593" y="182"/>
                    <a:pt x="606" y="169"/>
                    <a:pt x="606" y="169"/>
                  </a:cubicBezTo>
                  <a:cubicBezTo>
                    <a:pt x="569" y="169"/>
                    <a:pt x="569" y="169"/>
                    <a:pt x="512" y="182"/>
                  </a:cubicBezTo>
                  <a:cubicBezTo>
                    <a:pt x="506" y="182"/>
                    <a:pt x="537" y="169"/>
                    <a:pt x="556" y="163"/>
                  </a:cubicBezTo>
                  <a:cubicBezTo>
                    <a:pt x="561" y="158"/>
                    <a:pt x="598" y="141"/>
                    <a:pt x="577" y="141"/>
                  </a:cubicBezTo>
                  <a:cubicBezTo>
                    <a:pt x="572" y="141"/>
                    <a:pt x="563" y="142"/>
                    <a:pt x="550" y="144"/>
                  </a:cubicBezTo>
                  <a:lnTo>
                    <a:pt x="587" y="132"/>
                  </a:lnTo>
                  <a:lnTo>
                    <a:pt x="587" y="132"/>
                  </a:lnTo>
                  <a:cubicBezTo>
                    <a:pt x="569" y="135"/>
                    <a:pt x="548" y="138"/>
                    <a:pt x="537" y="138"/>
                  </a:cubicBezTo>
                  <a:cubicBezTo>
                    <a:pt x="526" y="138"/>
                    <a:pt x="525" y="135"/>
                    <a:pt x="544" y="126"/>
                  </a:cubicBezTo>
                  <a:lnTo>
                    <a:pt x="544" y="126"/>
                  </a:lnTo>
                  <a:cubicBezTo>
                    <a:pt x="512" y="132"/>
                    <a:pt x="494" y="132"/>
                    <a:pt x="456" y="144"/>
                  </a:cubicBezTo>
                  <a:cubicBezTo>
                    <a:pt x="447" y="144"/>
                    <a:pt x="483" y="134"/>
                    <a:pt x="486" y="134"/>
                  </a:cubicBezTo>
                  <a:lnTo>
                    <a:pt x="486" y="134"/>
                  </a:lnTo>
                  <a:cubicBezTo>
                    <a:pt x="487" y="134"/>
                    <a:pt x="484" y="135"/>
                    <a:pt x="475" y="138"/>
                  </a:cubicBezTo>
                  <a:lnTo>
                    <a:pt x="531" y="126"/>
                  </a:lnTo>
                  <a:cubicBezTo>
                    <a:pt x="537" y="107"/>
                    <a:pt x="506" y="101"/>
                    <a:pt x="475" y="94"/>
                  </a:cubicBezTo>
                  <a:cubicBezTo>
                    <a:pt x="537" y="76"/>
                    <a:pt x="463" y="88"/>
                    <a:pt x="494" y="69"/>
                  </a:cubicBezTo>
                  <a:lnTo>
                    <a:pt x="494" y="69"/>
                  </a:lnTo>
                  <a:cubicBezTo>
                    <a:pt x="490" y="70"/>
                    <a:pt x="488" y="71"/>
                    <a:pt x="486" y="71"/>
                  </a:cubicBezTo>
                  <a:cubicBezTo>
                    <a:pt x="476" y="71"/>
                    <a:pt x="485" y="62"/>
                    <a:pt x="471" y="62"/>
                  </a:cubicBezTo>
                  <a:cubicBezTo>
                    <a:pt x="464" y="62"/>
                    <a:pt x="453" y="64"/>
                    <a:pt x="431" y="69"/>
                  </a:cubicBezTo>
                  <a:lnTo>
                    <a:pt x="463" y="57"/>
                  </a:lnTo>
                  <a:cubicBezTo>
                    <a:pt x="469" y="51"/>
                    <a:pt x="463" y="45"/>
                    <a:pt x="481" y="32"/>
                  </a:cubicBezTo>
                  <a:cubicBezTo>
                    <a:pt x="483" y="29"/>
                    <a:pt x="481" y="28"/>
                    <a:pt x="477" y="28"/>
                  </a:cubicBezTo>
                  <a:cubicBezTo>
                    <a:pt x="465" y="28"/>
                    <a:pt x="432" y="40"/>
                    <a:pt x="413" y="45"/>
                  </a:cubicBezTo>
                  <a:lnTo>
                    <a:pt x="450" y="32"/>
                  </a:lnTo>
                  <a:lnTo>
                    <a:pt x="450" y="32"/>
                  </a:lnTo>
                  <a:cubicBezTo>
                    <a:pt x="425" y="32"/>
                    <a:pt x="375" y="51"/>
                    <a:pt x="338" y="63"/>
                  </a:cubicBezTo>
                  <a:cubicBezTo>
                    <a:pt x="357" y="51"/>
                    <a:pt x="332" y="57"/>
                    <a:pt x="357" y="45"/>
                  </a:cubicBezTo>
                  <a:cubicBezTo>
                    <a:pt x="375" y="45"/>
                    <a:pt x="419" y="32"/>
                    <a:pt x="469" y="20"/>
                  </a:cubicBezTo>
                  <a:cubicBezTo>
                    <a:pt x="472" y="17"/>
                    <a:pt x="469" y="16"/>
                    <a:pt x="465" y="16"/>
                  </a:cubicBezTo>
                  <a:cubicBezTo>
                    <a:pt x="454" y="16"/>
                    <a:pt x="432" y="21"/>
                    <a:pt x="427" y="21"/>
                  </a:cubicBezTo>
                  <a:cubicBezTo>
                    <a:pt x="424" y="21"/>
                    <a:pt x="427" y="19"/>
                    <a:pt x="444" y="13"/>
                  </a:cubicBezTo>
                  <a:cubicBezTo>
                    <a:pt x="449" y="11"/>
                    <a:pt x="449" y="9"/>
                    <a:pt x="443" y="9"/>
                  </a:cubicBezTo>
                  <a:cubicBezTo>
                    <a:pt x="438" y="9"/>
                    <a:pt x="427" y="11"/>
                    <a:pt x="410" y="14"/>
                  </a:cubicBezTo>
                  <a:lnTo>
                    <a:pt x="410" y="14"/>
                  </a:lnTo>
                  <a:cubicBezTo>
                    <a:pt x="419" y="11"/>
                    <a:pt x="427" y="7"/>
                    <a:pt x="438" y="7"/>
                  </a:cubicBezTo>
                  <a:cubicBezTo>
                    <a:pt x="438" y="4"/>
                    <a:pt x="436" y="3"/>
                    <a:pt x="431" y="3"/>
                  </a:cubicBezTo>
                  <a:cubicBezTo>
                    <a:pt x="427" y="3"/>
                    <a:pt x="419" y="4"/>
                    <a:pt x="407" y="7"/>
                  </a:cubicBezTo>
                  <a:cubicBezTo>
                    <a:pt x="380" y="18"/>
                    <a:pt x="376" y="15"/>
                    <a:pt x="340" y="26"/>
                  </a:cubicBezTo>
                  <a:lnTo>
                    <a:pt x="340" y="26"/>
                  </a:lnTo>
                  <a:cubicBezTo>
                    <a:pt x="369" y="13"/>
                    <a:pt x="390" y="12"/>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1" name="Google Shape;6041;p64"/>
            <p:cNvSpPr/>
            <p:nvPr/>
          </p:nvSpPr>
          <p:spPr>
            <a:xfrm rot="5400000">
              <a:off x="4269833" y="2447131"/>
              <a:ext cx="3000" cy="1091"/>
            </a:xfrm>
            <a:custGeom>
              <a:avLst/>
              <a:gdLst/>
              <a:ahLst/>
              <a:cxnLst/>
              <a:rect l="l" t="t" r="r" b="b"/>
              <a:pathLst>
                <a:path w="88" h="32" extrusionOk="0">
                  <a:moveTo>
                    <a:pt x="88" y="0"/>
                  </a:moveTo>
                  <a:cubicBezTo>
                    <a:pt x="77" y="4"/>
                    <a:pt x="69" y="9"/>
                    <a:pt x="61" y="13"/>
                  </a:cubicBezTo>
                  <a:lnTo>
                    <a:pt x="61" y="13"/>
                  </a:lnTo>
                  <a:cubicBezTo>
                    <a:pt x="70" y="9"/>
                    <a:pt x="79" y="4"/>
                    <a:pt x="88" y="0"/>
                  </a:cubicBezTo>
                  <a:close/>
                  <a:moveTo>
                    <a:pt x="61" y="13"/>
                  </a:moveTo>
                  <a:lnTo>
                    <a:pt x="61" y="13"/>
                  </a:lnTo>
                  <a:cubicBezTo>
                    <a:pt x="42" y="20"/>
                    <a:pt x="21" y="27"/>
                    <a:pt x="1" y="31"/>
                  </a:cubicBezTo>
                  <a:cubicBezTo>
                    <a:pt x="30" y="27"/>
                    <a:pt x="45" y="20"/>
                    <a:pt x="6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2" name="Google Shape;6042;p64"/>
            <p:cNvSpPr/>
            <p:nvPr/>
          </p:nvSpPr>
          <p:spPr>
            <a:xfrm rot="5400000">
              <a:off x="4264549" y="2439051"/>
              <a:ext cx="1909" cy="477"/>
            </a:xfrm>
            <a:custGeom>
              <a:avLst/>
              <a:gdLst/>
              <a:ahLst/>
              <a:cxnLst/>
              <a:rect l="l" t="t" r="r" b="b"/>
              <a:pathLst>
                <a:path w="56" h="14" extrusionOk="0">
                  <a:moveTo>
                    <a:pt x="44" y="1"/>
                  </a:moveTo>
                  <a:cubicBezTo>
                    <a:pt x="42" y="3"/>
                    <a:pt x="38" y="5"/>
                    <a:pt x="35" y="7"/>
                  </a:cubicBezTo>
                  <a:lnTo>
                    <a:pt x="35" y="7"/>
                  </a:lnTo>
                  <a:cubicBezTo>
                    <a:pt x="42" y="5"/>
                    <a:pt x="55" y="1"/>
                    <a:pt x="50" y="1"/>
                  </a:cubicBezTo>
                  <a:close/>
                  <a:moveTo>
                    <a:pt x="35" y="7"/>
                  </a:moveTo>
                  <a:lnTo>
                    <a:pt x="35" y="7"/>
                  </a:lnTo>
                  <a:cubicBezTo>
                    <a:pt x="33" y="7"/>
                    <a:pt x="32" y="7"/>
                    <a:pt x="31" y="7"/>
                  </a:cubicBezTo>
                  <a:cubicBezTo>
                    <a:pt x="31" y="7"/>
                    <a:pt x="0" y="13"/>
                    <a:pt x="19" y="13"/>
                  </a:cubicBezTo>
                  <a:cubicBezTo>
                    <a:pt x="19" y="13"/>
                    <a:pt x="27" y="1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3" name="Google Shape;6043;p64"/>
            <p:cNvSpPr/>
            <p:nvPr/>
          </p:nvSpPr>
          <p:spPr>
            <a:xfrm rot="5400000">
              <a:off x="4263782" y="2438523"/>
              <a:ext cx="1739" cy="477"/>
            </a:xfrm>
            <a:custGeom>
              <a:avLst/>
              <a:gdLst/>
              <a:ahLst/>
              <a:cxnLst/>
              <a:rect l="l" t="t" r="r" b="b"/>
              <a:pathLst>
                <a:path w="51" h="14" extrusionOk="0">
                  <a:moveTo>
                    <a:pt x="50" y="1"/>
                  </a:moveTo>
                  <a:lnTo>
                    <a:pt x="1" y="13"/>
                  </a:lnTo>
                  <a:cubicBezTo>
                    <a:pt x="1"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4" name="Google Shape;6044;p64"/>
            <p:cNvSpPr/>
            <p:nvPr/>
          </p:nvSpPr>
          <p:spPr>
            <a:xfrm rot="5400000">
              <a:off x="4262162" y="2435403"/>
              <a:ext cx="1296" cy="341"/>
            </a:xfrm>
            <a:custGeom>
              <a:avLst/>
              <a:gdLst/>
              <a:ahLst/>
              <a:cxnLst/>
              <a:rect l="l" t="t" r="r" b="b"/>
              <a:pathLst>
                <a:path w="38" h="10" extrusionOk="0">
                  <a:moveTo>
                    <a:pt x="38" y="1"/>
                  </a:moveTo>
                  <a:cubicBezTo>
                    <a:pt x="25" y="1"/>
                    <a:pt x="19" y="7"/>
                    <a:pt x="0" y="7"/>
                  </a:cubicBezTo>
                  <a:cubicBezTo>
                    <a:pt x="0" y="9"/>
                    <a:pt x="1" y="10"/>
                    <a:pt x="4" y="10"/>
                  </a:cubicBezTo>
                  <a:cubicBezTo>
                    <a:pt x="9" y="10"/>
                    <a:pt x="20" y="5"/>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5" name="Google Shape;6045;p64"/>
            <p:cNvSpPr/>
            <p:nvPr/>
          </p:nvSpPr>
          <p:spPr>
            <a:xfrm rot="5400000">
              <a:off x="4262810" y="2437347"/>
              <a:ext cx="1125" cy="443"/>
            </a:xfrm>
            <a:custGeom>
              <a:avLst/>
              <a:gdLst/>
              <a:ahLst/>
              <a:cxnLst/>
              <a:rect l="l" t="t" r="r" b="b"/>
              <a:pathLst>
                <a:path w="33" h="13" extrusionOk="0">
                  <a:moveTo>
                    <a:pt x="33" y="0"/>
                  </a:moveTo>
                  <a:lnTo>
                    <a:pt x="33" y="0"/>
                  </a:lnTo>
                  <a:cubicBezTo>
                    <a:pt x="0" y="10"/>
                    <a:pt x="13" y="8"/>
                    <a:pt x="13" y="10"/>
                  </a:cubicBezTo>
                  <a:lnTo>
                    <a:pt x="13" y="10"/>
                  </a:lnTo>
                  <a:cubicBezTo>
                    <a:pt x="24" y="5"/>
                    <a:pt x="33" y="0"/>
                    <a:pt x="33" y="0"/>
                  </a:cubicBezTo>
                  <a:close/>
                  <a:moveTo>
                    <a:pt x="13" y="10"/>
                  </a:moveTo>
                  <a:cubicBezTo>
                    <a:pt x="12" y="11"/>
                    <a:pt x="10" y="12"/>
                    <a:pt x="8" y="13"/>
                  </a:cubicBezTo>
                  <a:cubicBezTo>
                    <a:pt x="13" y="11"/>
                    <a:pt x="14" y="10"/>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6" name="Google Shape;6046;p64"/>
            <p:cNvSpPr/>
            <p:nvPr/>
          </p:nvSpPr>
          <p:spPr>
            <a:xfrm rot="5400000">
              <a:off x="4260662" y="2436051"/>
              <a:ext cx="1398" cy="239"/>
            </a:xfrm>
            <a:custGeom>
              <a:avLst/>
              <a:gdLst/>
              <a:ahLst/>
              <a:cxnLst/>
              <a:rect l="l" t="t" r="r" b="b"/>
              <a:pathLst>
                <a:path w="41" h="7" extrusionOk="0">
                  <a:moveTo>
                    <a:pt x="15" y="1"/>
                  </a:moveTo>
                  <a:cubicBezTo>
                    <a:pt x="2" y="5"/>
                    <a:pt x="1" y="6"/>
                    <a:pt x="4" y="6"/>
                  </a:cubicBezTo>
                  <a:cubicBezTo>
                    <a:pt x="7" y="6"/>
                    <a:pt x="16" y="5"/>
                    <a:pt x="19" y="5"/>
                  </a:cubicBezTo>
                  <a:cubicBezTo>
                    <a:pt x="20" y="5"/>
                    <a:pt x="20" y="5"/>
                    <a:pt x="15" y="7"/>
                  </a:cubicBezTo>
                  <a:cubicBezTo>
                    <a:pt x="40"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7" name="Google Shape;6047;p64"/>
            <p:cNvSpPr/>
            <p:nvPr/>
          </p:nvSpPr>
          <p:spPr>
            <a:xfrm rot="5400000">
              <a:off x="4260372" y="2436818"/>
              <a:ext cx="1330" cy="477"/>
            </a:xfrm>
            <a:custGeom>
              <a:avLst/>
              <a:gdLst/>
              <a:ahLst/>
              <a:cxnLst/>
              <a:rect l="l" t="t" r="r" b="b"/>
              <a:pathLst>
                <a:path w="39" h="14" extrusionOk="0">
                  <a:moveTo>
                    <a:pt x="32" y="1"/>
                  </a:moveTo>
                  <a:lnTo>
                    <a:pt x="1" y="13"/>
                  </a:lnTo>
                  <a:cubicBezTo>
                    <a:pt x="7" y="13"/>
                    <a:pt x="26" y="7"/>
                    <a:pt x="38" y="7"/>
                  </a:cubicBez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8" name="Google Shape;6048;p64"/>
            <p:cNvSpPr/>
            <p:nvPr/>
          </p:nvSpPr>
          <p:spPr>
            <a:xfrm rot="5400000">
              <a:off x="4249565" y="2444046"/>
              <a:ext cx="1091" cy="239"/>
            </a:xfrm>
            <a:custGeom>
              <a:avLst/>
              <a:gdLst/>
              <a:ahLst/>
              <a:cxnLst/>
              <a:rect l="l" t="t" r="r" b="b"/>
              <a:pathLst>
                <a:path w="32" h="7" extrusionOk="0">
                  <a:moveTo>
                    <a:pt x="19" y="1"/>
                  </a:moveTo>
                  <a:lnTo>
                    <a:pt x="1" y="7"/>
                  </a:lnTo>
                  <a:lnTo>
                    <a:pt x="1" y="7"/>
                  </a:ln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9" name="Google Shape;6049;p64"/>
            <p:cNvSpPr/>
            <p:nvPr/>
          </p:nvSpPr>
          <p:spPr>
            <a:xfrm rot="5400000">
              <a:off x="4243992" y="2444744"/>
              <a:ext cx="1261" cy="307"/>
            </a:xfrm>
            <a:custGeom>
              <a:avLst/>
              <a:gdLst/>
              <a:ahLst/>
              <a:cxnLst/>
              <a:rect l="l" t="t" r="r" b="b"/>
              <a:pathLst>
                <a:path w="37" h="9" extrusionOk="0">
                  <a:moveTo>
                    <a:pt x="36" y="1"/>
                  </a:moveTo>
                  <a:lnTo>
                    <a:pt x="36" y="1"/>
                  </a:lnTo>
                  <a:cubicBezTo>
                    <a:pt x="36" y="1"/>
                    <a:pt x="32" y="2"/>
                    <a:pt x="28" y="3"/>
                  </a:cubicBezTo>
                  <a:lnTo>
                    <a:pt x="28" y="3"/>
                  </a:lnTo>
                  <a:cubicBezTo>
                    <a:pt x="31" y="3"/>
                    <a:pt x="33" y="3"/>
                    <a:pt x="32" y="3"/>
                  </a:cubicBezTo>
                  <a:cubicBezTo>
                    <a:pt x="35" y="1"/>
                    <a:pt x="37" y="1"/>
                    <a:pt x="36" y="1"/>
                  </a:cubicBezTo>
                  <a:close/>
                  <a:moveTo>
                    <a:pt x="28" y="3"/>
                  </a:moveTo>
                  <a:cubicBezTo>
                    <a:pt x="19" y="3"/>
                    <a:pt x="0" y="5"/>
                    <a:pt x="0" y="9"/>
                  </a:cubicBezTo>
                  <a:cubicBezTo>
                    <a:pt x="4" y="9"/>
                    <a:pt x="18" y="5"/>
                    <a:pt x="2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0" name="Google Shape;6050;p64"/>
            <p:cNvSpPr/>
            <p:nvPr/>
          </p:nvSpPr>
          <p:spPr>
            <a:xfrm rot="5400000">
              <a:off x="4241810" y="2450949"/>
              <a:ext cx="1943" cy="443"/>
            </a:xfrm>
            <a:custGeom>
              <a:avLst/>
              <a:gdLst/>
              <a:ahLst/>
              <a:cxnLst/>
              <a:rect l="l" t="t" r="r" b="b"/>
              <a:pathLst>
                <a:path w="57" h="13" extrusionOk="0">
                  <a:moveTo>
                    <a:pt x="1" y="13"/>
                  </a:moveTo>
                  <a:lnTo>
                    <a:pt x="1" y="13"/>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1" name="Google Shape;6051;p64"/>
            <p:cNvSpPr/>
            <p:nvPr/>
          </p:nvSpPr>
          <p:spPr>
            <a:xfrm rot="5400000">
              <a:off x="4305544" y="2531899"/>
              <a:ext cx="1500" cy="170"/>
            </a:xfrm>
            <a:custGeom>
              <a:avLst/>
              <a:gdLst/>
              <a:ahLst/>
              <a:cxnLst/>
              <a:rect l="l" t="t" r="r" b="b"/>
              <a:pathLst>
                <a:path w="44" h="5" extrusionOk="0">
                  <a:moveTo>
                    <a:pt x="42" y="0"/>
                  </a:moveTo>
                  <a:cubicBezTo>
                    <a:pt x="42" y="0"/>
                    <a:pt x="37" y="1"/>
                    <a:pt x="31" y="2"/>
                  </a:cubicBezTo>
                  <a:lnTo>
                    <a:pt x="31" y="2"/>
                  </a:lnTo>
                  <a:cubicBezTo>
                    <a:pt x="29" y="1"/>
                    <a:pt x="27" y="1"/>
                    <a:pt x="24" y="1"/>
                  </a:cubicBezTo>
                  <a:cubicBezTo>
                    <a:pt x="14" y="1"/>
                    <a:pt x="1" y="5"/>
                    <a:pt x="5" y="5"/>
                  </a:cubicBezTo>
                  <a:cubicBezTo>
                    <a:pt x="6" y="5"/>
                    <a:pt x="9" y="4"/>
                    <a:pt x="16" y="3"/>
                  </a:cubicBezTo>
                  <a:cubicBezTo>
                    <a:pt x="22" y="3"/>
                    <a:pt x="27" y="3"/>
                    <a:pt x="31" y="2"/>
                  </a:cubicBezTo>
                  <a:lnTo>
                    <a:pt x="31" y="2"/>
                  </a:lnTo>
                  <a:cubicBezTo>
                    <a:pt x="33" y="2"/>
                    <a:pt x="34" y="3"/>
                    <a:pt x="35" y="3"/>
                  </a:cubicBezTo>
                  <a:cubicBezTo>
                    <a:pt x="41" y="1"/>
                    <a:pt x="4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2" name="Google Shape;6052;p64"/>
            <p:cNvSpPr/>
            <p:nvPr/>
          </p:nvSpPr>
          <p:spPr>
            <a:xfrm rot="5400000">
              <a:off x="4267445" y="2511427"/>
              <a:ext cx="33002" cy="43025"/>
            </a:xfrm>
            <a:custGeom>
              <a:avLst/>
              <a:gdLst/>
              <a:ahLst/>
              <a:cxnLst/>
              <a:rect l="l" t="t" r="r" b="b"/>
              <a:pathLst>
                <a:path w="968" h="1262" extrusionOk="0">
                  <a:moveTo>
                    <a:pt x="295" y="47"/>
                  </a:moveTo>
                  <a:cubicBezTo>
                    <a:pt x="288" y="47"/>
                    <a:pt x="274" y="48"/>
                    <a:pt x="251" y="51"/>
                  </a:cubicBezTo>
                  <a:lnTo>
                    <a:pt x="297" y="47"/>
                  </a:lnTo>
                  <a:lnTo>
                    <a:pt x="297" y="47"/>
                  </a:lnTo>
                  <a:cubicBezTo>
                    <a:pt x="297" y="47"/>
                    <a:pt x="296" y="47"/>
                    <a:pt x="295" y="47"/>
                  </a:cubicBezTo>
                  <a:close/>
                  <a:moveTo>
                    <a:pt x="52" y="200"/>
                  </a:moveTo>
                  <a:cubicBezTo>
                    <a:pt x="47" y="200"/>
                    <a:pt x="43" y="200"/>
                    <a:pt x="39" y="200"/>
                  </a:cubicBezTo>
                  <a:lnTo>
                    <a:pt x="51" y="200"/>
                  </a:lnTo>
                  <a:cubicBezTo>
                    <a:pt x="52" y="200"/>
                    <a:pt x="52" y="200"/>
                    <a:pt x="52" y="200"/>
                  </a:cubicBezTo>
                  <a:close/>
                  <a:moveTo>
                    <a:pt x="81" y="211"/>
                  </a:moveTo>
                  <a:cubicBezTo>
                    <a:pt x="75" y="212"/>
                    <a:pt x="75" y="213"/>
                    <a:pt x="83" y="213"/>
                  </a:cubicBezTo>
                  <a:cubicBezTo>
                    <a:pt x="83" y="212"/>
                    <a:pt x="83" y="211"/>
                    <a:pt x="81" y="211"/>
                  </a:cubicBezTo>
                  <a:close/>
                  <a:moveTo>
                    <a:pt x="164" y="194"/>
                  </a:moveTo>
                  <a:lnTo>
                    <a:pt x="164" y="194"/>
                  </a:lnTo>
                  <a:cubicBezTo>
                    <a:pt x="114" y="194"/>
                    <a:pt x="70" y="213"/>
                    <a:pt x="33" y="213"/>
                  </a:cubicBezTo>
                  <a:cubicBezTo>
                    <a:pt x="26" y="214"/>
                    <a:pt x="25" y="215"/>
                    <a:pt x="27" y="215"/>
                  </a:cubicBezTo>
                  <a:cubicBezTo>
                    <a:pt x="32" y="215"/>
                    <a:pt x="62" y="211"/>
                    <a:pt x="76" y="211"/>
                  </a:cubicBezTo>
                  <a:cubicBezTo>
                    <a:pt x="78" y="211"/>
                    <a:pt x="79" y="211"/>
                    <a:pt x="81" y="211"/>
                  </a:cubicBezTo>
                  <a:lnTo>
                    <a:pt x="81" y="211"/>
                  </a:lnTo>
                  <a:cubicBezTo>
                    <a:pt x="92" y="209"/>
                    <a:pt x="128" y="205"/>
                    <a:pt x="145" y="200"/>
                  </a:cubicBezTo>
                  <a:cubicBezTo>
                    <a:pt x="146" y="200"/>
                    <a:pt x="147" y="200"/>
                    <a:pt x="148" y="200"/>
                  </a:cubicBezTo>
                  <a:lnTo>
                    <a:pt x="148" y="200"/>
                  </a:lnTo>
                  <a:cubicBezTo>
                    <a:pt x="149" y="200"/>
                    <a:pt x="150" y="200"/>
                    <a:pt x="151" y="200"/>
                  </a:cubicBezTo>
                  <a:cubicBezTo>
                    <a:pt x="153" y="200"/>
                    <a:pt x="155" y="200"/>
                    <a:pt x="157" y="199"/>
                  </a:cubicBezTo>
                  <a:lnTo>
                    <a:pt x="157" y="199"/>
                  </a:lnTo>
                  <a:cubicBezTo>
                    <a:pt x="155" y="199"/>
                    <a:pt x="152" y="200"/>
                    <a:pt x="148" y="200"/>
                  </a:cubicBezTo>
                  <a:lnTo>
                    <a:pt x="148" y="200"/>
                  </a:lnTo>
                  <a:cubicBezTo>
                    <a:pt x="144" y="199"/>
                    <a:pt x="142" y="194"/>
                    <a:pt x="164" y="194"/>
                  </a:cubicBezTo>
                  <a:close/>
                  <a:moveTo>
                    <a:pt x="50" y="254"/>
                  </a:moveTo>
                  <a:cubicBezTo>
                    <a:pt x="44" y="254"/>
                    <a:pt x="20" y="256"/>
                    <a:pt x="33" y="256"/>
                  </a:cubicBezTo>
                  <a:cubicBezTo>
                    <a:pt x="35" y="256"/>
                    <a:pt x="37" y="256"/>
                    <a:pt x="39" y="256"/>
                  </a:cubicBezTo>
                  <a:lnTo>
                    <a:pt x="39" y="256"/>
                  </a:lnTo>
                  <a:cubicBezTo>
                    <a:pt x="39" y="256"/>
                    <a:pt x="39" y="256"/>
                    <a:pt x="39" y="256"/>
                  </a:cubicBezTo>
                  <a:lnTo>
                    <a:pt x="40" y="256"/>
                  </a:lnTo>
                  <a:lnTo>
                    <a:pt x="40" y="256"/>
                  </a:lnTo>
                  <a:cubicBezTo>
                    <a:pt x="40" y="256"/>
                    <a:pt x="39" y="256"/>
                    <a:pt x="39" y="256"/>
                  </a:cubicBezTo>
                  <a:lnTo>
                    <a:pt x="39" y="256"/>
                  </a:lnTo>
                  <a:cubicBezTo>
                    <a:pt x="51" y="254"/>
                    <a:pt x="53" y="254"/>
                    <a:pt x="50" y="254"/>
                  </a:cubicBezTo>
                  <a:close/>
                  <a:moveTo>
                    <a:pt x="223" y="491"/>
                  </a:moveTo>
                  <a:cubicBezTo>
                    <a:pt x="220" y="492"/>
                    <a:pt x="217" y="492"/>
                    <a:pt x="213" y="493"/>
                  </a:cubicBezTo>
                  <a:lnTo>
                    <a:pt x="226" y="493"/>
                  </a:lnTo>
                  <a:cubicBezTo>
                    <a:pt x="226" y="493"/>
                    <a:pt x="225" y="492"/>
                    <a:pt x="223" y="491"/>
                  </a:cubicBezTo>
                  <a:close/>
                  <a:moveTo>
                    <a:pt x="271" y="631"/>
                  </a:moveTo>
                  <a:cubicBezTo>
                    <a:pt x="261" y="633"/>
                    <a:pt x="252" y="635"/>
                    <a:pt x="244" y="636"/>
                  </a:cubicBezTo>
                  <a:cubicBezTo>
                    <a:pt x="264" y="633"/>
                    <a:pt x="271" y="632"/>
                    <a:pt x="271" y="631"/>
                  </a:cubicBezTo>
                  <a:close/>
                  <a:moveTo>
                    <a:pt x="294" y="705"/>
                  </a:moveTo>
                  <a:cubicBezTo>
                    <a:pt x="284" y="705"/>
                    <a:pt x="284" y="706"/>
                    <a:pt x="288" y="706"/>
                  </a:cubicBezTo>
                  <a:lnTo>
                    <a:pt x="288" y="706"/>
                  </a:lnTo>
                  <a:cubicBezTo>
                    <a:pt x="290" y="706"/>
                    <a:pt x="292" y="706"/>
                    <a:pt x="294" y="705"/>
                  </a:cubicBezTo>
                  <a:close/>
                  <a:moveTo>
                    <a:pt x="311" y="709"/>
                  </a:moveTo>
                  <a:cubicBezTo>
                    <a:pt x="313" y="709"/>
                    <a:pt x="313" y="709"/>
                    <a:pt x="312" y="710"/>
                  </a:cubicBezTo>
                  <a:lnTo>
                    <a:pt x="312" y="710"/>
                  </a:lnTo>
                  <a:cubicBezTo>
                    <a:pt x="312" y="710"/>
                    <a:pt x="310" y="710"/>
                    <a:pt x="309" y="709"/>
                  </a:cubicBezTo>
                  <a:lnTo>
                    <a:pt x="309" y="709"/>
                  </a:lnTo>
                  <a:cubicBezTo>
                    <a:pt x="310" y="709"/>
                    <a:pt x="311" y="709"/>
                    <a:pt x="311" y="709"/>
                  </a:cubicBezTo>
                  <a:close/>
                  <a:moveTo>
                    <a:pt x="288" y="754"/>
                  </a:moveTo>
                  <a:cubicBezTo>
                    <a:pt x="287" y="755"/>
                    <a:pt x="287" y="755"/>
                    <a:pt x="288" y="755"/>
                  </a:cubicBezTo>
                  <a:cubicBezTo>
                    <a:pt x="288" y="755"/>
                    <a:pt x="288" y="755"/>
                    <a:pt x="288" y="754"/>
                  </a:cubicBezTo>
                  <a:close/>
                  <a:moveTo>
                    <a:pt x="483" y="891"/>
                  </a:moveTo>
                  <a:lnTo>
                    <a:pt x="483" y="891"/>
                  </a:lnTo>
                  <a:cubicBezTo>
                    <a:pt x="481" y="891"/>
                    <a:pt x="479" y="891"/>
                    <a:pt x="478" y="891"/>
                  </a:cubicBezTo>
                  <a:lnTo>
                    <a:pt x="478" y="891"/>
                  </a:lnTo>
                  <a:cubicBezTo>
                    <a:pt x="479" y="891"/>
                    <a:pt x="481" y="891"/>
                    <a:pt x="483" y="891"/>
                  </a:cubicBezTo>
                  <a:close/>
                  <a:moveTo>
                    <a:pt x="478" y="891"/>
                  </a:moveTo>
                  <a:cubicBezTo>
                    <a:pt x="471" y="892"/>
                    <a:pt x="465" y="892"/>
                    <a:pt x="463" y="892"/>
                  </a:cubicBezTo>
                  <a:cubicBezTo>
                    <a:pt x="459" y="893"/>
                    <a:pt x="458" y="893"/>
                    <a:pt x="460" y="893"/>
                  </a:cubicBezTo>
                  <a:cubicBezTo>
                    <a:pt x="462" y="893"/>
                    <a:pt x="469" y="892"/>
                    <a:pt x="478" y="891"/>
                  </a:cubicBezTo>
                  <a:close/>
                  <a:moveTo>
                    <a:pt x="450" y="1"/>
                  </a:moveTo>
                  <a:lnTo>
                    <a:pt x="354" y="7"/>
                  </a:lnTo>
                  <a:lnTo>
                    <a:pt x="354" y="7"/>
                  </a:lnTo>
                  <a:cubicBezTo>
                    <a:pt x="360" y="5"/>
                    <a:pt x="363" y="5"/>
                    <a:pt x="362" y="5"/>
                  </a:cubicBezTo>
                  <a:cubicBezTo>
                    <a:pt x="361" y="5"/>
                    <a:pt x="355" y="5"/>
                    <a:pt x="344" y="7"/>
                  </a:cubicBezTo>
                  <a:lnTo>
                    <a:pt x="354" y="7"/>
                  </a:lnTo>
                  <a:lnTo>
                    <a:pt x="354" y="7"/>
                  </a:lnTo>
                  <a:cubicBezTo>
                    <a:pt x="346" y="8"/>
                    <a:pt x="331" y="11"/>
                    <a:pt x="313" y="13"/>
                  </a:cubicBezTo>
                  <a:lnTo>
                    <a:pt x="338" y="13"/>
                  </a:lnTo>
                  <a:lnTo>
                    <a:pt x="301" y="20"/>
                  </a:lnTo>
                  <a:cubicBezTo>
                    <a:pt x="313" y="20"/>
                    <a:pt x="276" y="32"/>
                    <a:pt x="307" y="32"/>
                  </a:cubicBezTo>
                  <a:lnTo>
                    <a:pt x="350" y="26"/>
                  </a:lnTo>
                  <a:cubicBezTo>
                    <a:pt x="350" y="29"/>
                    <a:pt x="364" y="29"/>
                    <a:pt x="373" y="29"/>
                  </a:cubicBezTo>
                  <a:cubicBezTo>
                    <a:pt x="382" y="29"/>
                    <a:pt x="385" y="29"/>
                    <a:pt x="363" y="32"/>
                  </a:cubicBezTo>
                  <a:cubicBezTo>
                    <a:pt x="344" y="38"/>
                    <a:pt x="325" y="38"/>
                    <a:pt x="301" y="45"/>
                  </a:cubicBezTo>
                  <a:cubicBezTo>
                    <a:pt x="305" y="45"/>
                    <a:pt x="314" y="42"/>
                    <a:pt x="319" y="42"/>
                  </a:cubicBezTo>
                  <a:cubicBezTo>
                    <a:pt x="321" y="42"/>
                    <a:pt x="321" y="43"/>
                    <a:pt x="319" y="45"/>
                  </a:cubicBezTo>
                  <a:lnTo>
                    <a:pt x="297" y="47"/>
                  </a:lnTo>
                  <a:lnTo>
                    <a:pt x="297" y="47"/>
                  </a:lnTo>
                  <a:cubicBezTo>
                    <a:pt x="316" y="47"/>
                    <a:pt x="287" y="57"/>
                    <a:pt x="301" y="57"/>
                  </a:cubicBezTo>
                  <a:lnTo>
                    <a:pt x="288" y="57"/>
                  </a:lnTo>
                  <a:cubicBezTo>
                    <a:pt x="280" y="60"/>
                    <a:pt x="279" y="61"/>
                    <a:pt x="281" y="61"/>
                  </a:cubicBezTo>
                  <a:cubicBezTo>
                    <a:pt x="287" y="61"/>
                    <a:pt x="312" y="56"/>
                    <a:pt x="321" y="56"/>
                  </a:cubicBezTo>
                  <a:cubicBezTo>
                    <a:pt x="324" y="56"/>
                    <a:pt x="325" y="56"/>
                    <a:pt x="325" y="57"/>
                  </a:cubicBezTo>
                  <a:cubicBezTo>
                    <a:pt x="319" y="57"/>
                    <a:pt x="251" y="63"/>
                    <a:pt x="226" y="76"/>
                  </a:cubicBezTo>
                  <a:cubicBezTo>
                    <a:pt x="226" y="76"/>
                    <a:pt x="282" y="82"/>
                    <a:pt x="226" y="94"/>
                  </a:cubicBezTo>
                  <a:cubicBezTo>
                    <a:pt x="238" y="94"/>
                    <a:pt x="263" y="101"/>
                    <a:pt x="301" y="101"/>
                  </a:cubicBezTo>
                  <a:cubicBezTo>
                    <a:pt x="301" y="101"/>
                    <a:pt x="226" y="107"/>
                    <a:pt x="257" y="107"/>
                  </a:cubicBezTo>
                  <a:cubicBezTo>
                    <a:pt x="210" y="112"/>
                    <a:pt x="158" y="126"/>
                    <a:pt x="128" y="127"/>
                  </a:cubicBezTo>
                  <a:lnTo>
                    <a:pt x="128" y="127"/>
                  </a:lnTo>
                  <a:cubicBezTo>
                    <a:pt x="134" y="125"/>
                    <a:pt x="136" y="124"/>
                    <a:pt x="131" y="124"/>
                  </a:cubicBezTo>
                  <a:cubicBezTo>
                    <a:pt x="128" y="124"/>
                    <a:pt x="123" y="125"/>
                    <a:pt x="114" y="126"/>
                  </a:cubicBezTo>
                  <a:cubicBezTo>
                    <a:pt x="117" y="126"/>
                    <a:pt x="121" y="127"/>
                    <a:pt x="126" y="127"/>
                  </a:cubicBezTo>
                  <a:cubicBezTo>
                    <a:pt x="127" y="127"/>
                    <a:pt x="128" y="127"/>
                    <a:pt x="128" y="127"/>
                  </a:cubicBezTo>
                  <a:lnTo>
                    <a:pt x="128" y="127"/>
                  </a:lnTo>
                  <a:cubicBezTo>
                    <a:pt x="119" y="129"/>
                    <a:pt x="100" y="133"/>
                    <a:pt x="103" y="133"/>
                  </a:cubicBezTo>
                  <a:cubicBezTo>
                    <a:pt x="104" y="133"/>
                    <a:pt x="107" y="133"/>
                    <a:pt x="114" y="132"/>
                  </a:cubicBezTo>
                  <a:lnTo>
                    <a:pt x="114" y="132"/>
                  </a:lnTo>
                  <a:cubicBezTo>
                    <a:pt x="95" y="138"/>
                    <a:pt x="70" y="138"/>
                    <a:pt x="64" y="144"/>
                  </a:cubicBezTo>
                  <a:cubicBezTo>
                    <a:pt x="95" y="138"/>
                    <a:pt x="151" y="126"/>
                    <a:pt x="164" y="126"/>
                  </a:cubicBezTo>
                  <a:cubicBezTo>
                    <a:pt x="182" y="122"/>
                    <a:pt x="190" y="121"/>
                    <a:pt x="194" y="121"/>
                  </a:cubicBezTo>
                  <a:cubicBezTo>
                    <a:pt x="199" y="121"/>
                    <a:pt x="199" y="122"/>
                    <a:pt x="202" y="122"/>
                  </a:cubicBezTo>
                  <a:cubicBezTo>
                    <a:pt x="206" y="122"/>
                    <a:pt x="215" y="120"/>
                    <a:pt x="244" y="113"/>
                  </a:cubicBezTo>
                  <a:lnTo>
                    <a:pt x="244" y="113"/>
                  </a:lnTo>
                  <a:cubicBezTo>
                    <a:pt x="233" y="125"/>
                    <a:pt x="227" y="131"/>
                    <a:pt x="236" y="137"/>
                  </a:cubicBezTo>
                  <a:lnTo>
                    <a:pt x="236" y="137"/>
                  </a:lnTo>
                  <a:cubicBezTo>
                    <a:pt x="233" y="136"/>
                    <a:pt x="229" y="135"/>
                    <a:pt x="225" y="135"/>
                  </a:cubicBezTo>
                  <a:cubicBezTo>
                    <a:pt x="209" y="135"/>
                    <a:pt x="183" y="140"/>
                    <a:pt x="170" y="144"/>
                  </a:cubicBezTo>
                  <a:cubicBezTo>
                    <a:pt x="213" y="144"/>
                    <a:pt x="238" y="144"/>
                    <a:pt x="226" y="150"/>
                  </a:cubicBezTo>
                  <a:cubicBezTo>
                    <a:pt x="276" y="144"/>
                    <a:pt x="269" y="144"/>
                    <a:pt x="319" y="138"/>
                  </a:cubicBezTo>
                  <a:lnTo>
                    <a:pt x="344" y="138"/>
                  </a:lnTo>
                  <a:cubicBezTo>
                    <a:pt x="294" y="144"/>
                    <a:pt x="220" y="157"/>
                    <a:pt x="220" y="157"/>
                  </a:cubicBezTo>
                  <a:cubicBezTo>
                    <a:pt x="199" y="160"/>
                    <a:pt x="191" y="161"/>
                    <a:pt x="188" y="161"/>
                  </a:cubicBezTo>
                  <a:cubicBezTo>
                    <a:pt x="183" y="161"/>
                    <a:pt x="193" y="158"/>
                    <a:pt x="189" y="158"/>
                  </a:cubicBezTo>
                  <a:cubicBezTo>
                    <a:pt x="186" y="158"/>
                    <a:pt x="178" y="160"/>
                    <a:pt x="157" y="163"/>
                  </a:cubicBezTo>
                  <a:cubicBezTo>
                    <a:pt x="141" y="165"/>
                    <a:pt x="128" y="165"/>
                    <a:pt x="120" y="165"/>
                  </a:cubicBezTo>
                  <a:cubicBezTo>
                    <a:pt x="97" y="165"/>
                    <a:pt x="103" y="160"/>
                    <a:pt x="126" y="150"/>
                  </a:cubicBezTo>
                  <a:lnTo>
                    <a:pt x="126" y="150"/>
                  </a:lnTo>
                  <a:cubicBezTo>
                    <a:pt x="64" y="157"/>
                    <a:pt x="120" y="157"/>
                    <a:pt x="58" y="163"/>
                  </a:cubicBezTo>
                  <a:cubicBezTo>
                    <a:pt x="64" y="169"/>
                    <a:pt x="95" y="169"/>
                    <a:pt x="107" y="169"/>
                  </a:cubicBezTo>
                  <a:cubicBezTo>
                    <a:pt x="139" y="169"/>
                    <a:pt x="145" y="163"/>
                    <a:pt x="170" y="163"/>
                  </a:cubicBezTo>
                  <a:cubicBezTo>
                    <a:pt x="180" y="162"/>
                    <a:pt x="186" y="162"/>
                    <a:pt x="189" y="162"/>
                  </a:cubicBezTo>
                  <a:cubicBezTo>
                    <a:pt x="208" y="162"/>
                    <a:pt x="125" y="175"/>
                    <a:pt x="120" y="175"/>
                  </a:cubicBezTo>
                  <a:lnTo>
                    <a:pt x="107" y="175"/>
                  </a:lnTo>
                  <a:cubicBezTo>
                    <a:pt x="83" y="182"/>
                    <a:pt x="126" y="182"/>
                    <a:pt x="126" y="182"/>
                  </a:cubicBezTo>
                  <a:cubicBezTo>
                    <a:pt x="95" y="188"/>
                    <a:pt x="85" y="190"/>
                    <a:pt x="81" y="190"/>
                  </a:cubicBezTo>
                  <a:cubicBezTo>
                    <a:pt x="77" y="190"/>
                    <a:pt x="86" y="187"/>
                    <a:pt x="75" y="187"/>
                  </a:cubicBezTo>
                  <a:cubicBezTo>
                    <a:pt x="72" y="187"/>
                    <a:pt x="66" y="187"/>
                    <a:pt x="58" y="188"/>
                  </a:cubicBezTo>
                  <a:lnTo>
                    <a:pt x="2" y="200"/>
                  </a:lnTo>
                  <a:cubicBezTo>
                    <a:pt x="1" y="201"/>
                    <a:pt x="1" y="202"/>
                    <a:pt x="4" y="202"/>
                  </a:cubicBezTo>
                  <a:cubicBezTo>
                    <a:pt x="12" y="202"/>
                    <a:pt x="39" y="196"/>
                    <a:pt x="50" y="196"/>
                  </a:cubicBezTo>
                  <a:cubicBezTo>
                    <a:pt x="55" y="196"/>
                    <a:pt x="56" y="197"/>
                    <a:pt x="52" y="200"/>
                  </a:cubicBezTo>
                  <a:lnTo>
                    <a:pt x="52" y="200"/>
                  </a:lnTo>
                  <a:cubicBezTo>
                    <a:pt x="82" y="199"/>
                    <a:pt x="118" y="193"/>
                    <a:pt x="107" y="188"/>
                  </a:cubicBezTo>
                  <a:cubicBezTo>
                    <a:pt x="133" y="186"/>
                    <a:pt x="145" y="185"/>
                    <a:pt x="149" y="185"/>
                  </a:cubicBezTo>
                  <a:cubicBezTo>
                    <a:pt x="159" y="185"/>
                    <a:pt x="125" y="190"/>
                    <a:pt x="139" y="194"/>
                  </a:cubicBezTo>
                  <a:cubicBezTo>
                    <a:pt x="164" y="191"/>
                    <a:pt x="162" y="191"/>
                    <a:pt x="160" y="191"/>
                  </a:cubicBezTo>
                  <a:cubicBezTo>
                    <a:pt x="159" y="191"/>
                    <a:pt x="157" y="191"/>
                    <a:pt x="182" y="188"/>
                  </a:cubicBezTo>
                  <a:cubicBezTo>
                    <a:pt x="220" y="182"/>
                    <a:pt x="226" y="182"/>
                    <a:pt x="232" y="182"/>
                  </a:cubicBezTo>
                  <a:cubicBezTo>
                    <a:pt x="232" y="187"/>
                    <a:pt x="188" y="193"/>
                    <a:pt x="157" y="199"/>
                  </a:cubicBezTo>
                  <a:lnTo>
                    <a:pt x="157" y="199"/>
                  </a:lnTo>
                  <a:cubicBezTo>
                    <a:pt x="170" y="198"/>
                    <a:pt x="178" y="197"/>
                    <a:pt x="181" y="197"/>
                  </a:cubicBezTo>
                  <a:cubicBezTo>
                    <a:pt x="204" y="197"/>
                    <a:pt x="55" y="220"/>
                    <a:pt x="76" y="225"/>
                  </a:cubicBezTo>
                  <a:cubicBezTo>
                    <a:pt x="157" y="213"/>
                    <a:pt x="188" y="213"/>
                    <a:pt x="276" y="200"/>
                  </a:cubicBezTo>
                  <a:cubicBezTo>
                    <a:pt x="284" y="200"/>
                    <a:pt x="295" y="198"/>
                    <a:pt x="300" y="198"/>
                  </a:cubicBezTo>
                  <a:cubicBezTo>
                    <a:pt x="302" y="198"/>
                    <a:pt x="303" y="198"/>
                    <a:pt x="301" y="200"/>
                  </a:cubicBezTo>
                  <a:cubicBezTo>
                    <a:pt x="244" y="207"/>
                    <a:pt x="257" y="207"/>
                    <a:pt x="207" y="213"/>
                  </a:cubicBezTo>
                  <a:lnTo>
                    <a:pt x="139" y="219"/>
                  </a:lnTo>
                  <a:cubicBezTo>
                    <a:pt x="101" y="231"/>
                    <a:pt x="64" y="238"/>
                    <a:pt x="39" y="244"/>
                  </a:cubicBezTo>
                  <a:cubicBezTo>
                    <a:pt x="48" y="244"/>
                    <a:pt x="57" y="243"/>
                    <a:pt x="66" y="242"/>
                  </a:cubicBezTo>
                  <a:lnTo>
                    <a:pt x="66" y="242"/>
                  </a:lnTo>
                  <a:cubicBezTo>
                    <a:pt x="58" y="244"/>
                    <a:pt x="55" y="247"/>
                    <a:pt x="58" y="250"/>
                  </a:cubicBezTo>
                  <a:cubicBezTo>
                    <a:pt x="76" y="238"/>
                    <a:pt x="132" y="238"/>
                    <a:pt x="145" y="238"/>
                  </a:cubicBezTo>
                  <a:cubicBezTo>
                    <a:pt x="151" y="238"/>
                    <a:pt x="95" y="250"/>
                    <a:pt x="83" y="250"/>
                  </a:cubicBezTo>
                  <a:lnTo>
                    <a:pt x="40" y="256"/>
                  </a:lnTo>
                  <a:lnTo>
                    <a:pt x="40" y="256"/>
                  </a:lnTo>
                  <a:cubicBezTo>
                    <a:pt x="71" y="256"/>
                    <a:pt x="116" y="250"/>
                    <a:pt x="151" y="244"/>
                  </a:cubicBezTo>
                  <a:cubicBezTo>
                    <a:pt x="164" y="244"/>
                    <a:pt x="126" y="256"/>
                    <a:pt x="132" y="256"/>
                  </a:cubicBezTo>
                  <a:lnTo>
                    <a:pt x="101" y="256"/>
                  </a:lnTo>
                  <a:cubicBezTo>
                    <a:pt x="114" y="256"/>
                    <a:pt x="14" y="269"/>
                    <a:pt x="39" y="269"/>
                  </a:cubicBezTo>
                  <a:lnTo>
                    <a:pt x="76" y="263"/>
                  </a:lnTo>
                  <a:lnTo>
                    <a:pt x="76" y="263"/>
                  </a:lnTo>
                  <a:cubicBezTo>
                    <a:pt x="70" y="269"/>
                    <a:pt x="51" y="269"/>
                    <a:pt x="39" y="269"/>
                  </a:cubicBezTo>
                  <a:lnTo>
                    <a:pt x="70" y="269"/>
                  </a:lnTo>
                  <a:lnTo>
                    <a:pt x="45" y="275"/>
                  </a:lnTo>
                  <a:cubicBezTo>
                    <a:pt x="54" y="275"/>
                    <a:pt x="75" y="274"/>
                    <a:pt x="86" y="274"/>
                  </a:cubicBezTo>
                  <a:cubicBezTo>
                    <a:pt x="97" y="274"/>
                    <a:pt x="98" y="275"/>
                    <a:pt x="70" y="281"/>
                  </a:cubicBezTo>
                  <a:cubicBezTo>
                    <a:pt x="139" y="269"/>
                    <a:pt x="70" y="275"/>
                    <a:pt x="101" y="269"/>
                  </a:cubicBezTo>
                  <a:cubicBezTo>
                    <a:pt x="151" y="263"/>
                    <a:pt x="151" y="263"/>
                    <a:pt x="157" y="263"/>
                  </a:cubicBezTo>
                  <a:cubicBezTo>
                    <a:pt x="83" y="275"/>
                    <a:pt x="151" y="269"/>
                    <a:pt x="151" y="275"/>
                  </a:cubicBezTo>
                  <a:cubicBezTo>
                    <a:pt x="126" y="281"/>
                    <a:pt x="114" y="281"/>
                    <a:pt x="95" y="288"/>
                  </a:cubicBezTo>
                  <a:lnTo>
                    <a:pt x="145" y="281"/>
                  </a:lnTo>
                  <a:lnTo>
                    <a:pt x="145" y="281"/>
                  </a:lnTo>
                  <a:cubicBezTo>
                    <a:pt x="110" y="286"/>
                    <a:pt x="105" y="287"/>
                    <a:pt x="110" y="287"/>
                  </a:cubicBezTo>
                  <a:cubicBezTo>
                    <a:pt x="115" y="287"/>
                    <a:pt x="134" y="286"/>
                    <a:pt x="141" y="286"/>
                  </a:cubicBezTo>
                  <a:cubicBezTo>
                    <a:pt x="145" y="286"/>
                    <a:pt x="146" y="286"/>
                    <a:pt x="139" y="288"/>
                  </a:cubicBezTo>
                  <a:cubicBezTo>
                    <a:pt x="114" y="288"/>
                    <a:pt x="76" y="294"/>
                    <a:pt x="58" y="300"/>
                  </a:cubicBezTo>
                  <a:cubicBezTo>
                    <a:pt x="132" y="288"/>
                    <a:pt x="145" y="294"/>
                    <a:pt x="195" y="281"/>
                  </a:cubicBezTo>
                  <a:lnTo>
                    <a:pt x="195" y="281"/>
                  </a:lnTo>
                  <a:cubicBezTo>
                    <a:pt x="170" y="294"/>
                    <a:pt x="107" y="294"/>
                    <a:pt x="58" y="300"/>
                  </a:cubicBezTo>
                  <a:cubicBezTo>
                    <a:pt x="102" y="300"/>
                    <a:pt x="56" y="308"/>
                    <a:pt x="70" y="308"/>
                  </a:cubicBezTo>
                  <a:cubicBezTo>
                    <a:pt x="74" y="308"/>
                    <a:pt x="81" y="307"/>
                    <a:pt x="95" y="306"/>
                  </a:cubicBezTo>
                  <a:cubicBezTo>
                    <a:pt x="114" y="300"/>
                    <a:pt x="139" y="300"/>
                    <a:pt x="170" y="294"/>
                  </a:cubicBezTo>
                  <a:lnTo>
                    <a:pt x="170" y="294"/>
                  </a:lnTo>
                  <a:cubicBezTo>
                    <a:pt x="164" y="300"/>
                    <a:pt x="139" y="300"/>
                    <a:pt x="114" y="306"/>
                  </a:cubicBezTo>
                  <a:cubicBezTo>
                    <a:pt x="120" y="306"/>
                    <a:pt x="176" y="300"/>
                    <a:pt x="195" y="294"/>
                  </a:cubicBezTo>
                  <a:lnTo>
                    <a:pt x="195" y="294"/>
                  </a:lnTo>
                  <a:cubicBezTo>
                    <a:pt x="188" y="297"/>
                    <a:pt x="202" y="297"/>
                    <a:pt x="213" y="297"/>
                  </a:cubicBezTo>
                  <a:cubicBezTo>
                    <a:pt x="223" y="297"/>
                    <a:pt x="229" y="297"/>
                    <a:pt x="207" y="300"/>
                  </a:cubicBezTo>
                  <a:cubicBezTo>
                    <a:pt x="191" y="305"/>
                    <a:pt x="184" y="306"/>
                    <a:pt x="181" y="306"/>
                  </a:cubicBezTo>
                  <a:cubicBezTo>
                    <a:pt x="177" y="306"/>
                    <a:pt x="176" y="304"/>
                    <a:pt x="171" y="304"/>
                  </a:cubicBezTo>
                  <a:cubicBezTo>
                    <a:pt x="169" y="304"/>
                    <a:pt x="164" y="305"/>
                    <a:pt x="157" y="306"/>
                  </a:cubicBezTo>
                  <a:cubicBezTo>
                    <a:pt x="156" y="307"/>
                    <a:pt x="158" y="308"/>
                    <a:pt x="161" y="308"/>
                  </a:cubicBezTo>
                  <a:cubicBezTo>
                    <a:pt x="178" y="308"/>
                    <a:pt x="238" y="299"/>
                    <a:pt x="264" y="299"/>
                  </a:cubicBezTo>
                  <a:cubicBezTo>
                    <a:pt x="270" y="299"/>
                    <a:pt x="274" y="299"/>
                    <a:pt x="276" y="300"/>
                  </a:cubicBezTo>
                  <a:cubicBezTo>
                    <a:pt x="301" y="294"/>
                    <a:pt x="382" y="281"/>
                    <a:pt x="406" y="281"/>
                  </a:cubicBezTo>
                  <a:cubicBezTo>
                    <a:pt x="397" y="288"/>
                    <a:pt x="391" y="288"/>
                    <a:pt x="380" y="288"/>
                  </a:cubicBezTo>
                  <a:cubicBezTo>
                    <a:pt x="369" y="288"/>
                    <a:pt x="354" y="288"/>
                    <a:pt x="325" y="294"/>
                  </a:cubicBezTo>
                  <a:lnTo>
                    <a:pt x="332" y="294"/>
                  </a:lnTo>
                  <a:cubicBezTo>
                    <a:pt x="257" y="306"/>
                    <a:pt x="207" y="306"/>
                    <a:pt x="145" y="319"/>
                  </a:cubicBezTo>
                  <a:lnTo>
                    <a:pt x="170" y="319"/>
                  </a:lnTo>
                  <a:cubicBezTo>
                    <a:pt x="157" y="319"/>
                    <a:pt x="136" y="322"/>
                    <a:pt x="116" y="323"/>
                  </a:cubicBezTo>
                  <a:lnTo>
                    <a:pt x="116" y="323"/>
                  </a:lnTo>
                  <a:cubicBezTo>
                    <a:pt x="115" y="323"/>
                    <a:pt x="113" y="323"/>
                    <a:pt x="112" y="323"/>
                  </a:cubicBezTo>
                  <a:cubicBezTo>
                    <a:pt x="107" y="323"/>
                    <a:pt x="100" y="324"/>
                    <a:pt x="89" y="325"/>
                  </a:cubicBezTo>
                  <a:cubicBezTo>
                    <a:pt x="97" y="325"/>
                    <a:pt x="106" y="324"/>
                    <a:pt x="116" y="323"/>
                  </a:cubicBezTo>
                  <a:lnTo>
                    <a:pt x="116" y="323"/>
                  </a:lnTo>
                  <a:cubicBezTo>
                    <a:pt x="125" y="325"/>
                    <a:pt x="105" y="331"/>
                    <a:pt x="114" y="331"/>
                  </a:cubicBezTo>
                  <a:cubicBezTo>
                    <a:pt x="139" y="328"/>
                    <a:pt x="135" y="328"/>
                    <a:pt x="131" y="328"/>
                  </a:cubicBezTo>
                  <a:cubicBezTo>
                    <a:pt x="126" y="328"/>
                    <a:pt x="120" y="328"/>
                    <a:pt x="139" y="325"/>
                  </a:cubicBezTo>
                  <a:cubicBezTo>
                    <a:pt x="147" y="325"/>
                    <a:pt x="183" y="322"/>
                    <a:pt x="199" y="322"/>
                  </a:cubicBezTo>
                  <a:cubicBezTo>
                    <a:pt x="206" y="322"/>
                    <a:pt x="209" y="323"/>
                    <a:pt x="201" y="325"/>
                  </a:cubicBezTo>
                  <a:cubicBezTo>
                    <a:pt x="170" y="325"/>
                    <a:pt x="139" y="337"/>
                    <a:pt x="114" y="337"/>
                  </a:cubicBezTo>
                  <a:cubicBezTo>
                    <a:pt x="110" y="339"/>
                    <a:pt x="110" y="339"/>
                    <a:pt x="112" y="339"/>
                  </a:cubicBezTo>
                  <a:cubicBezTo>
                    <a:pt x="118" y="339"/>
                    <a:pt x="140" y="336"/>
                    <a:pt x="144" y="336"/>
                  </a:cubicBezTo>
                  <a:cubicBezTo>
                    <a:pt x="145" y="336"/>
                    <a:pt x="144" y="336"/>
                    <a:pt x="139" y="337"/>
                  </a:cubicBezTo>
                  <a:lnTo>
                    <a:pt x="114" y="344"/>
                  </a:lnTo>
                  <a:cubicBezTo>
                    <a:pt x="109" y="354"/>
                    <a:pt x="112" y="364"/>
                    <a:pt x="174" y="364"/>
                  </a:cubicBezTo>
                  <a:cubicBezTo>
                    <a:pt x="188" y="364"/>
                    <a:pt x="205" y="363"/>
                    <a:pt x="226" y="362"/>
                  </a:cubicBezTo>
                  <a:lnTo>
                    <a:pt x="226" y="362"/>
                  </a:lnTo>
                  <a:cubicBezTo>
                    <a:pt x="182" y="369"/>
                    <a:pt x="176" y="375"/>
                    <a:pt x="145" y="387"/>
                  </a:cubicBezTo>
                  <a:cubicBezTo>
                    <a:pt x="164" y="381"/>
                    <a:pt x="195" y="381"/>
                    <a:pt x="201" y="381"/>
                  </a:cubicBezTo>
                  <a:lnTo>
                    <a:pt x="145" y="387"/>
                  </a:lnTo>
                  <a:cubicBezTo>
                    <a:pt x="132" y="393"/>
                    <a:pt x="139" y="395"/>
                    <a:pt x="151" y="395"/>
                  </a:cubicBezTo>
                  <a:cubicBezTo>
                    <a:pt x="164" y="395"/>
                    <a:pt x="182" y="393"/>
                    <a:pt x="195" y="393"/>
                  </a:cubicBezTo>
                  <a:cubicBezTo>
                    <a:pt x="188" y="400"/>
                    <a:pt x="170" y="400"/>
                    <a:pt x="157" y="400"/>
                  </a:cubicBezTo>
                  <a:cubicBezTo>
                    <a:pt x="147" y="402"/>
                    <a:pt x="147" y="402"/>
                    <a:pt x="152" y="402"/>
                  </a:cubicBezTo>
                  <a:cubicBezTo>
                    <a:pt x="162" y="402"/>
                    <a:pt x="193" y="400"/>
                    <a:pt x="201" y="400"/>
                  </a:cubicBezTo>
                  <a:cubicBezTo>
                    <a:pt x="220" y="400"/>
                    <a:pt x="213" y="406"/>
                    <a:pt x="151" y="412"/>
                  </a:cubicBezTo>
                  <a:lnTo>
                    <a:pt x="195" y="412"/>
                  </a:lnTo>
                  <a:cubicBezTo>
                    <a:pt x="157" y="418"/>
                    <a:pt x="157" y="425"/>
                    <a:pt x="182" y="431"/>
                  </a:cubicBezTo>
                  <a:cubicBezTo>
                    <a:pt x="195" y="425"/>
                    <a:pt x="213" y="425"/>
                    <a:pt x="251" y="418"/>
                  </a:cubicBezTo>
                  <a:cubicBezTo>
                    <a:pt x="260" y="417"/>
                    <a:pt x="266" y="417"/>
                    <a:pt x="270" y="416"/>
                  </a:cubicBezTo>
                  <a:lnTo>
                    <a:pt x="270" y="416"/>
                  </a:lnTo>
                  <a:cubicBezTo>
                    <a:pt x="264" y="417"/>
                    <a:pt x="260" y="418"/>
                    <a:pt x="276" y="418"/>
                  </a:cubicBezTo>
                  <a:cubicBezTo>
                    <a:pt x="251" y="418"/>
                    <a:pt x="226" y="425"/>
                    <a:pt x="213" y="425"/>
                  </a:cubicBezTo>
                  <a:cubicBezTo>
                    <a:pt x="132" y="443"/>
                    <a:pt x="195" y="443"/>
                    <a:pt x="182" y="456"/>
                  </a:cubicBezTo>
                  <a:lnTo>
                    <a:pt x="220" y="456"/>
                  </a:lnTo>
                  <a:cubicBezTo>
                    <a:pt x="157" y="468"/>
                    <a:pt x="226" y="468"/>
                    <a:pt x="195" y="474"/>
                  </a:cubicBezTo>
                  <a:cubicBezTo>
                    <a:pt x="220" y="474"/>
                    <a:pt x="268" y="466"/>
                    <a:pt x="290" y="466"/>
                  </a:cubicBezTo>
                  <a:cubicBezTo>
                    <a:pt x="296" y="466"/>
                    <a:pt x="299" y="467"/>
                    <a:pt x="301" y="468"/>
                  </a:cubicBezTo>
                  <a:cubicBezTo>
                    <a:pt x="308" y="467"/>
                    <a:pt x="311" y="467"/>
                    <a:pt x="312" y="467"/>
                  </a:cubicBezTo>
                  <a:cubicBezTo>
                    <a:pt x="317" y="467"/>
                    <a:pt x="221" y="482"/>
                    <a:pt x="195" y="487"/>
                  </a:cubicBezTo>
                  <a:cubicBezTo>
                    <a:pt x="211" y="487"/>
                    <a:pt x="219" y="489"/>
                    <a:pt x="223" y="491"/>
                  </a:cubicBezTo>
                  <a:lnTo>
                    <a:pt x="223" y="491"/>
                  </a:lnTo>
                  <a:cubicBezTo>
                    <a:pt x="233" y="489"/>
                    <a:pt x="241" y="488"/>
                    <a:pt x="244" y="488"/>
                  </a:cubicBezTo>
                  <a:cubicBezTo>
                    <a:pt x="249" y="488"/>
                    <a:pt x="248" y="490"/>
                    <a:pt x="238" y="493"/>
                  </a:cubicBezTo>
                  <a:lnTo>
                    <a:pt x="232" y="493"/>
                  </a:lnTo>
                  <a:cubicBezTo>
                    <a:pt x="226" y="499"/>
                    <a:pt x="195" y="506"/>
                    <a:pt x="201" y="506"/>
                  </a:cubicBezTo>
                  <a:cubicBezTo>
                    <a:pt x="211" y="504"/>
                    <a:pt x="218" y="504"/>
                    <a:pt x="223" y="504"/>
                  </a:cubicBezTo>
                  <a:cubicBezTo>
                    <a:pt x="236" y="504"/>
                    <a:pt x="233" y="507"/>
                    <a:pt x="244" y="507"/>
                  </a:cubicBezTo>
                  <a:cubicBezTo>
                    <a:pt x="246" y="507"/>
                    <a:pt x="249" y="507"/>
                    <a:pt x="252" y="507"/>
                  </a:cubicBezTo>
                  <a:lnTo>
                    <a:pt x="252" y="507"/>
                  </a:lnTo>
                  <a:cubicBezTo>
                    <a:pt x="249" y="508"/>
                    <a:pt x="247" y="509"/>
                    <a:pt x="244" y="512"/>
                  </a:cubicBezTo>
                  <a:lnTo>
                    <a:pt x="282" y="506"/>
                  </a:lnTo>
                  <a:lnTo>
                    <a:pt x="263" y="512"/>
                  </a:lnTo>
                  <a:cubicBezTo>
                    <a:pt x="244" y="512"/>
                    <a:pt x="226" y="518"/>
                    <a:pt x="213" y="518"/>
                  </a:cubicBezTo>
                  <a:cubicBezTo>
                    <a:pt x="208" y="519"/>
                    <a:pt x="207" y="520"/>
                    <a:pt x="208" y="520"/>
                  </a:cubicBezTo>
                  <a:cubicBezTo>
                    <a:pt x="214" y="520"/>
                    <a:pt x="261" y="512"/>
                    <a:pt x="276" y="512"/>
                  </a:cubicBezTo>
                  <a:cubicBezTo>
                    <a:pt x="307" y="512"/>
                    <a:pt x="269" y="518"/>
                    <a:pt x="251" y="518"/>
                  </a:cubicBezTo>
                  <a:cubicBezTo>
                    <a:pt x="220" y="518"/>
                    <a:pt x="238" y="518"/>
                    <a:pt x="213" y="524"/>
                  </a:cubicBezTo>
                  <a:cubicBezTo>
                    <a:pt x="213" y="524"/>
                    <a:pt x="251" y="520"/>
                    <a:pt x="257" y="518"/>
                  </a:cubicBezTo>
                  <a:lnTo>
                    <a:pt x="257" y="518"/>
                  </a:lnTo>
                  <a:cubicBezTo>
                    <a:pt x="251" y="524"/>
                    <a:pt x="262" y="524"/>
                    <a:pt x="220" y="531"/>
                  </a:cubicBezTo>
                  <a:cubicBezTo>
                    <a:pt x="236" y="531"/>
                    <a:pt x="239" y="533"/>
                    <a:pt x="244" y="533"/>
                  </a:cubicBezTo>
                  <a:cubicBezTo>
                    <a:pt x="247" y="533"/>
                    <a:pt x="251" y="533"/>
                    <a:pt x="257" y="531"/>
                  </a:cubicBezTo>
                  <a:cubicBezTo>
                    <a:pt x="263" y="531"/>
                    <a:pt x="276" y="524"/>
                    <a:pt x="307" y="518"/>
                  </a:cubicBezTo>
                  <a:cubicBezTo>
                    <a:pt x="313" y="524"/>
                    <a:pt x="325" y="524"/>
                    <a:pt x="307" y="524"/>
                  </a:cubicBezTo>
                  <a:lnTo>
                    <a:pt x="294" y="524"/>
                  </a:lnTo>
                  <a:cubicBezTo>
                    <a:pt x="298" y="524"/>
                    <a:pt x="294" y="527"/>
                    <a:pt x="304" y="527"/>
                  </a:cubicBezTo>
                  <a:cubicBezTo>
                    <a:pt x="309" y="527"/>
                    <a:pt x="317" y="526"/>
                    <a:pt x="332" y="524"/>
                  </a:cubicBezTo>
                  <a:lnTo>
                    <a:pt x="332" y="524"/>
                  </a:lnTo>
                  <a:lnTo>
                    <a:pt x="276" y="537"/>
                  </a:lnTo>
                  <a:cubicBezTo>
                    <a:pt x="286" y="535"/>
                    <a:pt x="293" y="534"/>
                    <a:pt x="298" y="534"/>
                  </a:cubicBezTo>
                  <a:cubicBezTo>
                    <a:pt x="307" y="534"/>
                    <a:pt x="309" y="537"/>
                    <a:pt x="313" y="537"/>
                  </a:cubicBezTo>
                  <a:cubicBezTo>
                    <a:pt x="269" y="543"/>
                    <a:pt x="220" y="549"/>
                    <a:pt x="207" y="555"/>
                  </a:cubicBezTo>
                  <a:lnTo>
                    <a:pt x="257" y="549"/>
                  </a:lnTo>
                  <a:lnTo>
                    <a:pt x="257" y="549"/>
                  </a:lnTo>
                  <a:cubicBezTo>
                    <a:pt x="263" y="555"/>
                    <a:pt x="251" y="555"/>
                    <a:pt x="226" y="562"/>
                  </a:cubicBezTo>
                  <a:cubicBezTo>
                    <a:pt x="222" y="563"/>
                    <a:pt x="222" y="563"/>
                    <a:pt x="225" y="563"/>
                  </a:cubicBezTo>
                  <a:cubicBezTo>
                    <a:pt x="237" y="563"/>
                    <a:pt x="289" y="557"/>
                    <a:pt x="310" y="557"/>
                  </a:cubicBezTo>
                  <a:cubicBezTo>
                    <a:pt x="320" y="557"/>
                    <a:pt x="323" y="558"/>
                    <a:pt x="313" y="562"/>
                  </a:cubicBezTo>
                  <a:cubicBezTo>
                    <a:pt x="257" y="568"/>
                    <a:pt x="251" y="568"/>
                    <a:pt x="238" y="574"/>
                  </a:cubicBezTo>
                  <a:cubicBezTo>
                    <a:pt x="242" y="574"/>
                    <a:pt x="249" y="572"/>
                    <a:pt x="255" y="571"/>
                  </a:cubicBezTo>
                  <a:lnTo>
                    <a:pt x="255" y="571"/>
                  </a:lnTo>
                  <a:cubicBezTo>
                    <a:pt x="254" y="571"/>
                    <a:pt x="253" y="571"/>
                    <a:pt x="252" y="571"/>
                  </a:cubicBezTo>
                  <a:cubicBezTo>
                    <a:pt x="249" y="571"/>
                    <a:pt x="251" y="570"/>
                    <a:pt x="263" y="568"/>
                  </a:cubicBezTo>
                  <a:lnTo>
                    <a:pt x="263" y="568"/>
                  </a:lnTo>
                  <a:cubicBezTo>
                    <a:pt x="263" y="568"/>
                    <a:pt x="259" y="569"/>
                    <a:pt x="255" y="571"/>
                  </a:cubicBezTo>
                  <a:lnTo>
                    <a:pt x="255" y="571"/>
                  </a:lnTo>
                  <a:cubicBezTo>
                    <a:pt x="262" y="570"/>
                    <a:pt x="278" y="568"/>
                    <a:pt x="263" y="568"/>
                  </a:cubicBezTo>
                  <a:cubicBezTo>
                    <a:pt x="276" y="566"/>
                    <a:pt x="283" y="565"/>
                    <a:pt x="287" y="565"/>
                  </a:cubicBezTo>
                  <a:cubicBezTo>
                    <a:pt x="295" y="565"/>
                    <a:pt x="292" y="568"/>
                    <a:pt x="301" y="568"/>
                  </a:cubicBezTo>
                  <a:cubicBezTo>
                    <a:pt x="182" y="587"/>
                    <a:pt x="269" y="587"/>
                    <a:pt x="220" y="605"/>
                  </a:cubicBezTo>
                  <a:cubicBezTo>
                    <a:pt x="240" y="601"/>
                    <a:pt x="249" y="600"/>
                    <a:pt x="253" y="600"/>
                  </a:cubicBezTo>
                  <a:cubicBezTo>
                    <a:pt x="260" y="600"/>
                    <a:pt x="247" y="605"/>
                    <a:pt x="263" y="605"/>
                  </a:cubicBezTo>
                  <a:cubicBezTo>
                    <a:pt x="195" y="611"/>
                    <a:pt x="276" y="605"/>
                    <a:pt x="232" y="618"/>
                  </a:cubicBezTo>
                  <a:lnTo>
                    <a:pt x="297" y="606"/>
                  </a:lnTo>
                  <a:lnTo>
                    <a:pt x="297" y="606"/>
                  </a:lnTo>
                  <a:cubicBezTo>
                    <a:pt x="292" y="607"/>
                    <a:pt x="294" y="607"/>
                    <a:pt x="298" y="607"/>
                  </a:cubicBezTo>
                  <a:cubicBezTo>
                    <a:pt x="306" y="607"/>
                    <a:pt x="329" y="606"/>
                    <a:pt x="341" y="606"/>
                  </a:cubicBezTo>
                  <a:cubicBezTo>
                    <a:pt x="352" y="606"/>
                    <a:pt x="353" y="607"/>
                    <a:pt x="325" y="611"/>
                  </a:cubicBezTo>
                  <a:cubicBezTo>
                    <a:pt x="301" y="618"/>
                    <a:pt x="276" y="618"/>
                    <a:pt x="263" y="618"/>
                  </a:cubicBezTo>
                  <a:cubicBezTo>
                    <a:pt x="206" y="632"/>
                    <a:pt x="272" y="628"/>
                    <a:pt x="271" y="631"/>
                  </a:cubicBezTo>
                  <a:lnTo>
                    <a:pt x="271" y="631"/>
                  </a:lnTo>
                  <a:cubicBezTo>
                    <a:pt x="294" y="627"/>
                    <a:pt x="321" y="624"/>
                    <a:pt x="338" y="624"/>
                  </a:cubicBezTo>
                  <a:cubicBezTo>
                    <a:pt x="307" y="630"/>
                    <a:pt x="276" y="643"/>
                    <a:pt x="263" y="643"/>
                  </a:cubicBezTo>
                  <a:cubicBezTo>
                    <a:pt x="276" y="643"/>
                    <a:pt x="301" y="643"/>
                    <a:pt x="276" y="649"/>
                  </a:cubicBezTo>
                  <a:lnTo>
                    <a:pt x="244" y="649"/>
                  </a:lnTo>
                  <a:cubicBezTo>
                    <a:pt x="232" y="655"/>
                    <a:pt x="257" y="655"/>
                    <a:pt x="282" y="655"/>
                  </a:cubicBezTo>
                  <a:cubicBezTo>
                    <a:pt x="232" y="661"/>
                    <a:pt x="263" y="668"/>
                    <a:pt x="232" y="674"/>
                  </a:cubicBezTo>
                  <a:cubicBezTo>
                    <a:pt x="241" y="673"/>
                    <a:pt x="247" y="672"/>
                    <a:pt x="251" y="672"/>
                  </a:cubicBezTo>
                  <a:cubicBezTo>
                    <a:pt x="265" y="672"/>
                    <a:pt x="245" y="678"/>
                    <a:pt x="253" y="678"/>
                  </a:cubicBezTo>
                  <a:cubicBezTo>
                    <a:pt x="257" y="678"/>
                    <a:pt x="265" y="677"/>
                    <a:pt x="283" y="674"/>
                  </a:cubicBezTo>
                  <a:lnTo>
                    <a:pt x="283" y="674"/>
                  </a:lnTo>
                  <a:cubicBezTo>
                    <a:pt x="277" y="676"/>
                    <a:pt x="268" y="680"/>
                    <a:pt x="263" y="680"/>
                  </a:cubicBezTo>
                  <a:cubicBezTo>
                    <a:pt x="288" y="680"/>
                    <a:pt x="344" y="674"/>
                    <a:pt x="344" y="674"/>
                  </a:cubicBezTo>
                  <a:lnTo>
                    <a:pt x="344" y="674"/>
                  </a:lnTo>
                  <a:lnTo>
                    <a:pt x="294" y="680"/>
                  </a:lnTo>
                  <a:cubicBezTo>
                    <a:pt x="226" y="686"/>
                    <a:pt x="282" y="686"/>
                    <a:pt x="244" y="692"/>
                  </a:cubicBezTo>
                  <a:cubicBezTo>
                    <a:pt x="255" y="691"/>
                    <a:pt x="261" y="691"/>
                    <a:pt x="265" y="691"/>
                  </a:cubicBezTo>
                  <a:cubicBezTo>
                    <a:pt x="274" y="691"/>
                    <a:pt x="264" y="694"/>
                    <a:pt x="271" y="694"/>
                  </a:cubicBezTo>
                  <a:cubicBezTo>
                    <a:pt x="274" y="694"/>
                    <a:pt x="279" y="694"/>
                    <a:pt x="288" y="692"/>
                  </a:cubicBezTo>
                  <a:lnTo>
                    <a:pt x="307" y="692"/>
                  </a:lnTo>
                  <a:cubicBezTo>
                    <a:pt x="315" y="692"/>
                    <a:pt x="323" y="690"/>
                    <a:pt x="330" y="690"/>
                  </a:cubicBezTo>
                  <a:cubicBezTo>
                    <a:pt x="333" y="690"/>
                    <a:pt x="336" y="690"/>
                    <a:pt x="338" y="692"/>
                  </a:cubicBezTo>
                  <a:cubicBezTo>
                    <a:pt x="344" y="692"/>
                    <a:pt x="276" y="699"/>
                    <a:pt x="282" y="699"/>
                  </a:cubicBezTo>
                  <a:cubicBezTo>
                    <a:pt x="244" y="705"/>
                    <a:pt x="294" y="705"/>
                    <a:pt x="294" y="705"/>
                  </a:cubicBezTo>
                  <a:cubicBezTo>
                    <a:pt x="294" y="705"/>
                    <a:pt x="294" y="705"/>
                    <a:pt x="294" y="705"/>
                  </a:cubicBezTo>
                  <a:lnTo>
                    <a:pt x="294" y="705"/>
                  </a:lnTo>
                  <a:cubicBezTo>
                    <a:pt x="296" y="705"/>
                    <a:pt x="298" y="705"/>
                    <a:pt x="301" y="705"/>
                  </a:cubicBezTo>
                  <a:cubicBezTo>
                    <a:pt x="296" y="706"/>
                    <a:pt x="293" y="706"/>
                    <a:pt x="290" y="707"/>
                  </a:cubicBezTo>
                  <a:lnTo>
                    <a:pt x="290" y="707"/>
                  </a:lnTo>
                  <a:cubicBezTo>
                    <a:pt x="289" y="707"/>
                    <a:pt x="288" y="707"/>
                    <a:pt x="288" y="706"/>
                  </a:cubicBezTo>
                  <a:lnTo>
                    <a:pt x="288" y="706"/>
                  </a:lnTo>
                  <a:cubicBezTo>
                    <a:pt x="275" y="710"/>
                    <a:pt x="275" y="711"/>
                    <a:pt x="280" y="711"/>
                  </a:cubicBezTo>
                  <a:lnTo>
                    <a:pt x="280" y="711"/>
                  </a:lnTo>
                  <a:cubicBezTo>
                    <a:pt x="280" y="712"/>
                    <a:pt x="283" y="714"/>
                    <a:pt x="269" y="717"/>
                  </a:cubicBezTo>
                  <a:lnTo>
                    <a:pt x="226" y="717"/>
                  </a:lnTo>
                  <a:cubicBezTo>
                    <a:pt x="226" y="719"/>
                    <a:pt x="231" y="720"/>
                    <a:pt x="239" y="720"/>
                  </a:cubicBezTo>
                  <a:cubicBezTo>
                    <a:pt x="255" y="720"/>
                    <a:pt x="280" y="717"/>
                    <a:pt x="288" y="717"/>
                  </a:cubicBezTo>
                  <a:cubicBezTo>
                    <a:pt x="251" y="730"/>
                    <a:pt x="294" y="736"/>
                    <a:pt x="319" y="736"/>
                  </a:cubicBezTo>
                  <a:cubicBezTo>
                    <a:pt x="319" y="736"/>
                    <a:pt x="282" y="742"/>
                    <a:pt x="301" y="742"/>
                  </a:cubicBezTo>
                  <a:cubicBezTo>
                    <a:pt x="309" y="742"/>
                    <a:pt x="328" y="740"/>
                    <a:pt x="331" y="740"/>
                  </a:cubicBezTo>
                  <a:cubicBezTo>
                    <a:pt x="332" y="740"/>
                    <a:pt x="330" y="740"/>
                    <a:pt x="319" y="742"/>
                  </a:cubicBezTo>
                  <a:cubicBezTo>
                    <a:pt x="338" y="742"/>
                    <a:pt x="296" y="748"/>
                    <a:pt x="288" y="754"/>
                  </a:cubicBezTo>
                  <a:lnTo>
                    <a:pt x="288" y="754"/>
                  </a:lnTo>
                  <a:cubicBezTo>
                    <a:pt x="293" y="754"/>
                    <a:pt x="310" y="751"/>
                    <a:pt x="319" y="750"/>
                  </a:cubicBezTo>
                  <a:lnTo>
                    <a:pt x="319" y="750"/>
                  </a:lnTo>
                  <a:cubicBezTo>
                    <a:pt x="271" y="761"/>
                    <a:pt x="367" y="755"/>
                    <a:pt x="325" y="767"/>
                  </a:cubicBezTo>
                  <a:cubicBezTo>
                    <a:pt x="336" y="767"/>
                    <a:pt x="309" y="771"/>
                    <a:pt x="291" y="774"/>
                  </a:cubicBezTo>
                  <a:lnTo>
                    <a:pt x="291" y="774"/>
                  </a:lnTo>
                  <a:cubicBezTo>
                    <a:pt x="288" y="774"/>
                    <a:pt x="285" y="773"/>
                    <a:pt x="282" y="773"/>
                  </a:cubicBezTo>
                  <a:cubicBezTo>
                    <a:pt x="276" y="775"/>
                    <a:pt x="274" y="775"/>
                    <a:pt x="276" y="775"/>
                  </a:cubicBezTo>
                  <a:cubicBezTo>
                    <a:pt x="278" y="775"/>
                    <a:pt x="284" y="775"/>
                    <a:pt x="291" y="774"/>
                  </a:cubicBezTo>
                  <a:lnTo>
                    <a:pt x="291" y="774"/>
                  </a:lnTo>
                  <a:cubicBezTo>
                    <a:pt x="304" y="774"/>
                    <a:pt x="317" y="776"/>
                    <a:pt x="334" y="776"/>
                  </a:cubicBezTo>
                  <a:cubicBezTo>
                    <a:pt x="346" y="776"/>
                    <a:pt x="359" y="776"/>
                    <a:pt x="375" y="773"/>
                  </a:cubicBezTo>
                  <a:lnTo>
                    <a:pt x="375" y="773"/>
                  </a:lnTo>
                  <a:cubicBezTo>
                    <a:pt x="357" y="780"/>
                    <a:pt x="338" y="780"/>
                    <a:pt x="332" y="780"/>
                  </a:cubicBezTo>
                  <a:cubicBezTo>
                    <a:pt x="332" y="785"/>
                    <a:pt x="340" y="786"/>
                    <a:pt x="362" y="786"/>
                  </a:cubicBezTo>
                  <a:lnTo>
                    <a:pt x="362" y="786"/>
                  </a:lnTo>
                  <a:cubicBezTo>
                    <a:pt x="362" y="786"/>
                    <a:pt x="363" y="786"/>
                    <a:pt x="363" y="786"/>
                  </a:cubicBezTo>
                  <a:cubicBezTo>
                    <a:pt x="363" y="786"/>
                    <a:pt x="363" y="786"/>
                    <a:pt x="363" y="786"/>
                  </a:cubicBezTo>
                  <a:lnTo>
                    <a:pt x="363" y="786"/>
                  </a:lnTo>
                  <a:cubicBezTo>
                    <a:pt x="368" y="786"/>
                    <a:pt x="375" y="786"/>
                    <a:pt x="382" y="786"/>
                  </a:cubicBezTo>
                  <a:cubicBezTo>
                    <a:pt x="388" y="784"/>
                    <a:pt x="387" y="783"/>
                    <a:pt x="384" y="783"/>
                  </a:cubicBezTo>
                  <a:cubicBezTo>
                    <a:pt x="381" y="783"/>
                    <a:pt x="376" y="784"/>
                    <a:pt x="372" y="784"/>
                  </a:cubicBezTo>
                  <a:lnTo>
                    <a:pt x="372" y="784"/>
                  </a:lnTo>
                  <a:cubicBezTo>
                    <a:pt x="392" y="780"/>
                    <a:pt x="415" y="777"/>
                    <a:pt x="423" y="777"/>
                  </a:cubicBezTo>
                  <a:cubicBezTo>
                    <a:pt x="428" y="777"/>
                    <a:pt x="429" y="778"/>
                    <a:pt x="425" y="780"/>
                  </a:cubicBezTo>
                  <a:lnTo>
                    <a:pt x="419" y="780"/>
                  </a:lnTo>
                  <a:cubicBezTo>
                    <a:pt x="419" y="783"/>
                    <a:pt x="425" y="783"/>
                    <a:pt x="431" y="783"/>
                  </a:cubicBezTo>
                  <a:cubicBezTo>
                    <a:pt x="438" y="783"/>
                    <a:pt x="444" y="783"/>
                    <a:pt x="444" y="786"/>
                  </a:cubicBezTo>
                  <a:cubicBezTo>
                    <a:pt x="431" y="789"/>
                    <a:pt x="428" y="789"/>
                    <a:pt x="425" y="789"/>
                  </a:cubicBezTo>
                  <a:cubicBezTo>
                    <a:pt x="422" y="789"/>
                    <a:pt x="419" y="789"/>
                    <a:pt x="406" y="792"/>
                  </a:cubicBezTo>
                  <a:cubicBezTo>
                    <a:pt x="338" y="798"/>
                    <a:pt x="363" y="805"/>
                    <a:pt x="357" y="805"/>
                  </a:cubicBezTo>
                  <a:lnTo>
                    <a:pt x="400" y="805"/>
                  </a:lnTo>
                  <a:cubicBezTo>
                    <a:pt x="419" y="805"/>
                    <a:pt x="363" y="811"/>
                    <a:pt x="363" y="811"/>
                  </a:cubicBezTo>
                  <a:lnTo>
                    <a:pt x="452" y="807"/>
                  </a:lnTo>
                  <a:lnTo>
                    <a:pt x="452" y="807"/>
                  </a:lnTo>
                  <a:cubicBezTo>
                    <a:pt x="438" y="809"/>
                    <a:pt x="423" y="811"/>
                    <a:pt x="413" y="811"/>
                  </a:cubicBezTo>
                  <a:cubicBezTo>
                    <a:pt x="415" y="813"/>
                    <a:pt x="425" y="814"/>
                    <a:pt x="439" y="814"/>
                  </a:cubicBezTo>
                  <a:cubicBezTo>
                    <a:pt x="468" y="814"/>
                    <a:pt x="512" y="811"/>
                    <a:pt x="537" y="811"/>
                  </a:cubicBezTo>
                  <a:cubicBezTo>
                    <a:pt x="531" y="811"/>
                    <a:pt x="556" y="817"/>
                    <a:pt x="562" y="817"/>
                  </a:cubicBezTo>
                  <a:cubicBezTo>
                    <a:pt x="550" y="819"/>
                    <a:pt x="546" y="820"/>
                    <a:pt x="544" y="820"/>
                  </a:cubicBezTo>
                  <a:cubicBezTo>
                    <a:pt x="542" y="820"/>
                    <a:pt x="552" y="817"/>
                    <a:pt x="531" y="817"/>
                  </a:cubicBezTo>
                  <a:lnTo>
                    <a:pt x="494" y="823"/>
                  </a:lnTo>
                  <a:cubicBezTo>
                    <a:pt x="487" y="823"/>
                    <a:pt x="431" y="836"/>
                    <a:pt x="406" y="836"/>
                  </a:cubicBezTo>
                  <a:cubicBezTo>
                    <a:pt x="431" y="836"/>
                    <a:pt x="406" y="848"/>
                    <a:pt x="394" y="854"/>
                  </a:cubicBezTo>
                  <a:cubicBezTo>
                    <a:pt x="422" y="850"/>
                    <a:pt x="434" y="849"/>
                    <a:pt x="442" y="849"/>
                  </a:cubicBezTo>
                  <a:cubicBezTo>
                    <a:pt x="451" y="849"/>
                    <a:pt x="454" y="850"/>
                    <a:pt x="467" y="850"/>
                  </a:cubicBezTo>
                  <a:cubicBezTo>
                    <a:pt x="474" y="850"/>
                    <a:pt x="484" y="850"/>
                    <a:pt x="500" y="848"/>
                  </a:cubicBezTo>
                  <a:cubicBezTo>
                    <a:pt x="512" y="848"/>
                    <a:pt x="444" y="854"/>
                    <a:pt x="431" y="861"/>
                  </a:cubicBezTo>
                  <a:cubicBezTo>
                    <a:pt x="456" y="861"/>
                    <a:pt x="438" y="873"/>
                    <a:pt x="450" y="879"/>
                  </a:cubicBezTo>
                  <a:lnTo>
                    <a:pt x="431" y="879"/>
                  </a:lnTo>
                  <a:cubicBezTo>
                    <a:pt x="451" y="879"/>
                    <a:pt x="443" y="887"/>
                    <a:pt x="471" y="887"/>
                  </a:cubicBezTo>
                  <a:cubicBezTo>
                    <a:pt x="478" y="887"/>
                    <a:pt x="487" y="887"/>
                    <a:pt x="500" y="886"/>
                  </a:cubicBezTo>
                  <a:lnTo>
                    <a:pt x="500" y="886"/>
                  </a:lnTo>
                  <a:cubicBezTo>
                    <a:pt x="495" y="888"/>
                    <a:pt x="489" y="890"/>
                    <a:pt x="483" y="891"/>
                  </a:cubicBezTo>
                  <a:lnTo>
                    <a:pt x="483" y="891"/>
                  </a:lnTo>
                  <a:cubicBezTo>
                    <a:pt x="495" y="889"/>
                    <a:pt x="508" y="887"/>
                    <a:pt x="514" y="887"/>
                  </a:cubicBezTo>
                  <a:cubicBezTo>
                    <a:pt x="518" y="887"/>
                    <a:pt x="518" y="889"/>
                    <a:pt x="506" y="892"/>
                  </a:cubicBezTo>
                  <a:lnTo>
                    <a:pt x="475" y="892"/>
                  </a:lnTo>
                  <a:cubicBezTo>
                    <a:pt x="506" y="892"/>
                    <a:pt x="444" y="904"/>
                    <a:pt x="500" y="904"/>
                  </a:cubicBezTo>
                  <a:lnTo>
                    <a:pt x="463" y="904"/>
                  </a:lnTo>
                  <a:cubicBezTo>
                    <a:pt x="471" y="909"/>
                    <a:pt x="471" y="913"/>
                    <a:pt x="487" y="913"/>
                  </a:cubicBezTo>
                  <a:cubicBezTo>
                    <a:pt x="494" y="913"/>
                    <a:pt x="504" y="912"/>
                    <a:pt x="519" y="911"/>
                  </a:cubicBezTo>
                  <a:lnTo>
                    <a:pt x="519" y="911"/>
                  </a:lnTo>
                  <a:cubicBezTo>
                    <a:pt x="494" y="917"/>
                    <a:pt x="475" y="917"/>
                    <a:pt x="463" y="917"/>
                  </a:cubicBezTo>
                  <a:cubicBezTo>
                    <a:pt x="457" y="918"/>
                    <a:pt x="457" y="919"/>
                    <a:pt x="460" y="919"/>
                  </a:cubicBezTo>
                  <a:cubicBezTo>
                    <a:pt x="466" y="919"/>
                    <a:pt x="482" y="917"/>
                    <a:pt x="493" y="917"/>
                  </a:cubicBezTo>
                  <a:cubicBezTo>
                    <a:pt x="503" y="917"/>
                    <a:pt x="509" y="918"/>
                    <a:pt x="500" y="923"/>
                  </a:cubicBezTo>
                  <a:cubicBezTo>
                    <a:pt x="500" y="923"/>
                    <a:pt x="469" y="929"/>
                    <a:pt x="469" y="929"/>
                  </a:cubicBezTo>
                  <a:cubicBezTo>
                    <a:pt x="479" y="927"/>
                    <a:pt x="486" y="926"/>
                    <a:pt x="491" y="926"/>
                  </a:cubicBezTo>
                  <a:cubicBezTo>
                    <a:pt x="501" y="926"/>
                    <a:pt x="504" y="929"/>
                    <a:pt x="512" y="929"/>
                  </a:cubicBezTo>
                  <a:cubicBezTo>
                    <a:pt x="487" y="935"/>
                    <a:pt x="481" y="935"/>
                    <a:pt x="456" y="942"/>
                  </a:cubicBezTo>
                  <a:cubicBezTo>
                    <a:pt x="463" y="960"/>
                    <a:pt x="450" y="985"/>
                    <a:pt x="519" y="998"/>
                  </a:cubicBezTo>
                  <a:cubicBezTo>
                    <a:pt x="484" y="1004"/>
                    <a:pt x="473" y="1004"/>
                    <a:pt x="465" y="1004"/>
                  </a:cubicBezTo>
                  <a:cubicBezTo>
                    <a:pt x="456" y="1004"/>
                    <a:pt x="450" y="1004"/>
                    <a:pt x="425" y="1010"/>
                  </a:cubicBezTo>
                  <a:cubicBezTo>
                    <a:pt x="446" y="1006"/>
                    <a:pt x="455" y="1005"/>
                    <a:pt x="458" y="1005"/>
                  </a:cubicBezTo>
                  <a:cubicBezTo>
                    <a:pt x="465" y="1005"/>
                    <a:pt x="450" y="1010"/>
                    <a:pt x="463" y="1010"/>
                  </a:cubicBezTo>
                  <a:lnTo>
                    <a:pt x="456" y="1016"/>
                  </a:lnTo>
                  <a:cubicBezTo>
                    <a:pt x="469" y="1016"/>
                    <a:pt x="431" y="1023"/>
                    <a:pt x="450" y="1023"/>
                  </a:cubicBezTo>
                  <a:lnTo>
                    <a:pt x="469" y="1016"/>
                  </a:lnTo>
                  <a:cubicBezTo>
                    <a:pt x="501" y="1016"/>
                    <a:pt x="418" y="1030"/>
                    <a:pt x="445" y="1030"/>
                  </a:cubicBezTo>
                  <a:cubicBezTo>
                    <a:pt x="450" y="1030"/>
                    <a:pt x="457" y="1030"/>
                    <a:pt x="469" y="1029"/>
                  </a:cubicBezTo>
                  <a:lnTo>
                    <a:pt x="469" y="1029"/>
                  </a:lnTo>
                  <a:lnTo>
                    <a:pt x="425" y="1035"/>
                  </a:lnTo>
                  <a:cubicBezTo>
                    <a:pt x="439" y="1034"/>
                    <a:pt x="446" y="1033"/>
                    <a:pt x="450" y="1033"/>
                  </a:cubicBezTo>
                  <a:cubicBezTo>
                    <a:pt x="465" y="1033"/>
                    <a:pt x="418" y="1041"/>
                    <a:pt x="463" y="1041"/>
                  </a:cubicBezTo>
                  <a:lnTo>
                    <a:pt x="450" y="1041"/>
                  </a:lnTo>
                  <a:cubicBezTo>
                    <a:pt x="434" y="1044"/>
                    <a:pt x="453" y="1044"/>
                    <a:pt x="469" y="1044"/>
                  </a:cubicBezTo>
                  <a:cubicBezTo>
                    <a:pt x="484" y="1044"/>
                    <a:pt x="497" y="1044"/>
                    <a:pt x="469" y="1048"/>
                  </a:cubicBezTo>
                  <a:cubicBezTo>
                    <a:pt x="475" y="1051"/>
                    <a:pt x="481" y="1052"/>
                    <a:pt x="492" y="1052"/>
                  </a:cubicBezTo>
                  <a:cubicBezTo>
                    <a:pt x="503" y="1052"/>
                    <a:pt x="519" y="1051"/>
                    <a:pt x="544" y="1048"/>
                  </a:cubicBezTo>
                  <a:lnTo>
                    <a:pt x="544" y="1048"/>
                  </a:lnTo>
                  <a:cubicBezTo>
                    <a:pt x="525" y="1054"/>
                    <a:pt x="494" y="1060"/>
                    <a:pt x="475" y="1060"/>
                  </a:cubicBezTo>
                  <a:cubicBezTo>
                    <a:pt x="506" y="1072"/>
                    <a:pt x="494" y="1091"/>
                    <a:pt x="568" y="1091"/>
                  </a:cubicBezTo>
                  <a:cubicBezTo>
                    <a:pt x="556" y="1097"/>
                    <a:pt x="550" y="1097"/>
                    <a:pt x="537" y="1097"/>
                  </a:cubicBezTo>
                  <a:cubicBezTo>
                    <a:pt x="593" y="1097"/>
                    <a:pt x="500" y="1117"/>
                    <a:pt x="562" y="1117"/>
                  </a:cubicBezTo>
                  <a:cubicBezTo>
                    <a:pt x="570" y="1117"/>
                    <a:pt x="580" y="1117"/>
                    <a:pt x="593" y="1116"/>
                  </a:cubicBezTo>
                  <a:lnTo>
                    <a:pt x="643" y="1110"/>
                  </a:lnTo>
                  <a:lnTo>
                    <a:pt x="643" y="1110"/>
                  </a:lnTo>
                  <a:cubicBezTo>
                    <a:pt x="625" y="1116"/>
                    <a:pt x="587" y="1116"/>
                    <a:pt x="575" y="1122"/>
                  </a:cubicBezTo>
                  <a:cubicBezTo>
                    <a:pt x="595" y="1122"/>
                    <a:pt x="591" y="1125"/>
                    <a:pt x="599" y="1125"/>
                  </a:cubicBezTo>
                  <a:cubicBezTo>
                    <a:pt x="603" y="1125"/>
                    <a:pt x="610" y="1124"/>
                    <a:pt x="625" y="1122"/>
                  </a:cubicBezTo>
                  <a:lnTo>
                    <a:pt x="625" y="1122"/>
                  </a:lnTo>
                  <a:cubicBezTo>
                    <a:pt x="606" y="1129"/>
                    <a:pt x="600" y="1129"/>
                    <a:pt x="587" y="1129"/>
                  </a:cubicBezTo>
                  <a:cubicBezTo>
                    <a:pt x="581" y="1132"/>
                    <a:pt x="596" y="1132"/>
                    <a:pt x="611" y="1132"/>
                  </a:cubicBezTo>
                  <a:cubicBezTo>
                    <a:pt x="626" y="1132"/>
                    <a:pt x="640" y="1132"/>
                    <a:pt x="631" y="1135"/>
                  </a:cubicBezTo>
                  <a:lnTo>
                    <a:pt x="612" y="1135"/>
                  </a:lnTo>
                  <a:cubicBezTo>
                    <a:pt x="531" y="1166"/>
                    <a:pt x="469" y="1203"/>
                    <a:pt x="581" y="1203"/>
                  </a:cubicBezTo>
                  <a:cubicBezTo>
                    <a:pt x="600" y="1203"/>
                    <a:pt x="519" y="1216"/>
                    <a:pt x="525" y="1216"/>
                  </a:cubicBezTo>
                  <a:cubicBezTo>
                    <a:pt x="612" y="1222"/>
                    <a:pt x="475" y="1259"/>
                    <a:pt x="618" y="1259"/>
                  </a:cubicBezTo>
                  <a:cubicBezTo>
                    <a:pt x="626" y="1261"/>
                    <a:pt x="638" y="1261"/>
                    <a:pt x="653" y="1261"/>
                  </a:cubicBezTo>
                  <a:cubicBezTo>
                    <a:pt x="712" y="1261"/>
                    <a:pt x="811" y="1253"/>
                    <a:pt x="811" y="1253"/>
                  </a:cubicBezTo>
                  <a:cubicBezTo>
                    <a:pt x="749" y="1228"/>
                    <a:pt x="811" y="1197"/>
                    <a:pt x="886" y="1153"/>
                  </a:cubicBezTo>
                  <a:cubicBezTo>
                    <a:pt x="874" y="1147"/>
                    <a:pt x="849" y="1135"/>
                    <a:pt x="874" y="1122"/>
                  </a:cubicBezTo>
                  <a:cubicBezTo>
                    <a:pt x="849" y="1091"/>
                    <a:pt x="967" y="1035"/>
                    <a:pt x="911" y="1004"/>
                  </a:cubicBezTo>
                  <a:lnTo>
                    <a:pt x="911" y="1004"/>
                  </a:lnTo>
                  <a:cubicBezTo>
                    <a:pt x="892" y="1010"/>
                    <a:pt x="861" y="1010"/>
                    <a:pt x="849" y="1010"/>
                  </a:cubicBezTo>
                  <a:lnTo>
                    <a:pt x="830" y="1010"/>
                  </a:lnTo>
                  <a:cubicBezTo>
                    <a:pt x="824" y="1010"/>
                    <a:pt x="874" y="1004"/>
                    <a:pt x="880" y="1004"/>
                  </a:cubicBezTo>
                  <a:cubicBezTo>
                    <a:pt x="880" y="992"/>
                    <a:pt x="861" y="979"/>
                    <a:pt x="867" y="960"/>
                  </a:cubicBezTo>
                  <a:lnTo>
                    <a:pt x="867" y="960"/>
                  </a:lnTo>
                  <a:cubicBezTo>
                    <a:pt x="856" y="962"/>
                    <a:pt x="849" y="962"/>
                    <a:pt x="845" y="962"/>
                  </a:cubicBezTo>
                  <a:cubicBezTo>
                    <a:pt x="834" y="962"/>
                    <a:pt x="844" y="959"/>
                    <a:pt x="831" y="959"/>
                  </a:cubicBezTo>
                  <a:cubicBezTo>
                    <a:pt x="829" y="959"/>
                    <a:pt x="826" y="959"/>
                    <a:pt x="823" y="959"/>
                  </a:cubicBezTo>
                  <a:lnTo>
                    <a:pt x="823" y="959"/>
                  </a:lnTo>
                  <a:cubicBezTo>
                    <a:pt x="799" y="953"/>
                    <a:pt x="804" y="946"/>
                    <a:pt x="867" y="929"/>
                  </a:cubicBezTo>
                  <a:cubicBezTo>
                    <a:pt x="911" y="886"/>
                    <a:pt x="867" y="854"/>
                    <a:pt x="880" y="811"/>
                  </a:cubicBezTo>
                  <a:cubicBezTo>
                    <a:pt x="861" y="773"/>
                    <a:pt x="805" y="736"/>
                    <a:pt x="780" y="699"/>
                  </a:cubicBezTo>
                  <a:cubicBezTo>
                    <a:pt x="762" y="700"/>
                    <a:pt x="749" y="701"/>
                    <a:pt x="739" y="701"/>
                  </a:cubicBezTo>
                  <a:cubicBezTo>
                    <a:pt x="713" y="701"/>
                    <a:pt x="712" y="697"/>
                    <a:pt x="690" y="697"/>
                  </a:cubicBezTo>
                  <a:cubicBezTo>
                    <a:pt x="682" y="697"/>
                    <a:pt x="671" y="697"/>
                    <a:pt x="656" y="699"/>
                  </a:cubicBezTo>
                  <a:lnTo>
                    <a:pt x="681" y="692"/>
                  </a:lnTo>
                  <a:cubicBezTo>
                    <a:pt x="643" y="692"/>
                    <a:pt x="687" y="686"/>
                    <a:pt x="718" y="674"/>
                  </a:cubicBezTo>
                  <a:cubicBezTo>
                    <a:pt x="702" y="674"/>
                    <a:pt x="701" y="672"/>
                    <a:pt x="697" y="672"/>
                  </a:cubicBezTo>
                  <a:cubicBezTo>
                    <a:pt x="693" y="672"/>
                    <a:pt x="687" y="674"/>
                    <a:pt x="662" y="680"/>
                  </a:cubicBezTo>
                  <a:cubicBezTo>
                    <a:pt x="612" y="680"/>
                    <a:pt x="737" y="661"/>
                    <a:pt x="712" y="661"/>
                  </a:cubicBezTo>
                  <a:lnTo>
                    <a:pt x="712" y="661"/>
                  </a:lnTo>
                  <a:cubicBezTo>
                    <a:pt x="720" y="661"/>
                    <a:pt x="701" y="664"/>
                    <a:pt x="692" y="664"/>
                  </a:cubicBezTo>
                  <a:cubicBezTo>
                    <a:pt x="688" y="664"/>
                    <a:pt x="687" y="663"/>
                    <a:pt x="693" y="661"/>
                  </a:cubicBezTo>
                  <a:cubicBezTo>
                    <a:pt x="631" y="661"/>
                    <a:pt x="724" y="661"/>
                    <a:pt x="774" y="643"/>
                  </a:cubicBezTo>
                  <a:cubicBezTo>
                    <a:pt x="749" y="624"/>
                    <a:pt x="693" y="618"/>
                    <a:pt x="724" y="593"/>
                  </a:cubicBezTo>
                  <a:lnTo>
                    <a:pt x="724" y="593"/>
                  </a:lnTo>
                  <a:cubicBezTo>
                    <a:pt x="724" y="593"/>
                    <a:pt x="687" y="599"/>
                    <a:pt x="681" y="599"/>
                  </a:cubicBezTo>
                  <a:cubicBezTo>
                    <a:pt x="768" y="587"/>
                    <a:pt x="662" y="593"/>
                    <a:pt x="693" y="587"/>
                  </a:cubicBezTo>
                  <a:lnTo>
                    <a:pt x="724" y="587"/>
                  </a:lnTo>
                  <a:cubicBezTo>
                    <a:pt x="755" y="574"/>
                    <a:pt x="705" y="574"/>
                    <a:pt x="743" y="562"/>
                  </a:cubicBezTo>
                  <a:lnTo>
                    <a:pt x="749" y="562"/>
                  </a:lnTo>
                  <a:cubicBezTo>
                    <a:pt x="694" y="562"/>
                    <a:pt x="761" y="542"/>
                    <a:pt x="742" y="542"/>
                  </a:cubicBezTo>
                  <a:cubicBezTo>
                    <a:pt x="740" y="542"/>
                    <a:pt x="736" y="542"/>
                    <a:pt x="730" y="543"/>
                  </a:cubicBezTo>
                  <a:cubicBezTo>
                    <a:pt x="768" y="537"/>
                    <a:pt x="755" y="537"/>
                    <a:pt x="774" y="531"/>
                  </a:cubicBezTo>
                  <a:lnTo>
                    <a:pt x="774" y="531"/>
                  </a:lnTo>
                  <a:cubicBezTo>
                    <a:pt x="763" y="531"/>
                    <a:pt x="755" y="532"/>
                    <a:pt x="749" y="532"/>
                  </a:cubicBezTo>
                  <a:cubicBezTo>
                    <a:pt x="702" y="532"/>
                    <a:pt x="803" y="512"/>
                    <a:pt x="737" y="512"/>
                  </a:cubicBezTo>
                  <a:lnTo>
                    <a:pt x="755" y="512"/>
                  </a:lnTo>
                  <a:cubicBezTo>
                    <a:pt x="749" y="493"/>
                    <a:pt x="768" y="468"/>
                    <a:pt x="718" y="456"/>
                  </a:cubicBezTo>
                  <a:cubicBezTo>
                    <a:pt x="705" y="443"/>
                    <a:pt x="793" y="418"/>
                    <a:pt x="749" y="412"/>
                  </a:cubicBezTo>
                  <a:cubicBezTo>
                    <a:pt x="730" y="412"/>
                    <a:pt x="712" y="418"/>
                    <a:pt x="699" y="418"/>
                  </a:cubicBezTo>
                  <a:cubicBezTo>
                    <a:pt x="705" y="412"/>
                    <a:pt x="730" y="412"/>
                    <a:pt x="743" y="412"/>
                  </a:cubicBezTo>
                  <a:cubicBezTo>
                    <a:pt x="705" y="412"/>
                    <a:pt x="749" y="393"/>
                    <a:pt x="749" y="387"/>
                  </a:cubicBezTo>
                  <a:cubicBezTo>
                    <a:pt x="733" y="387"/>
                    <a:pt x="726" y="387"/>
                    <a:pt x="712" y="391"/>
                  </a:cubicBezTo>
                  <a:lnTo>
                    <a:pt x="712" y="391"/>
                  </a:lnTo>
                  <a:cubicBezTo>
                    <a:pt x="761" y="375"/>
                    <a:pt x="676" y="374"/>
                    <a:pt x="724" y="356"/>
                  </a:cubicBezTo>
                  <a:lnTo>
                    <a:pt x="724" y="356"/>
                  </a:lnTo>
                  <a:cubicBezTo>
                    <a:pt x="695" y="362"/>
                    <a:pt x="680" y="364"/>
                    <a:pt x="672" y="364"/>
                  </a:cubicBezTo>
                  <a:cubicBezTo>
                    <a:pt x="656" y="364"/>
                    <a:pt x="668" y="356"/>
                    <a:pt x="656" y="356"/>
                  </a:cubicBezTo>
                  <a:cubicBezTo>
                    <a:pt x="662" y="356"/>
                    <a:pt x="693" y="350"/>
                    <a:pt x="712" y="350"/>
                  </a:cubicBezTo>
                  <a:lnTo>
                    <a:pt x="705" y="350"/>
                  </a:lnTo>
                  <a:cubicBezTo>
                    <a:pt x="687" y="344"/>
                    <a:pt x="681" y="344"/>
                    <a:pt x="712" y="331"/>
                  </a:cubicBezTo>
                  <a:cubicBezTo>
                    <a:pt x="705" y="328"/>
                    <a:pt x="690" y="328"/>
                    <a:pt x="677" y="328"/>
                  </a:cubicBezTo>
                  <a:cubicBezTo>
                    <a:pt x="665" y="328"/>
                    <a:pt x="656" y="328"/>
                    <a:pt x="662" y="325"/>
                  </a:cubicBezTo>
                  <a:cubicBezTo>
                    <a:pt x="724" y="319"/>
                    <a:pt x="662" y="319"/>
                    <a:pt x="687" y="312"/>
                  </a:cubicBezTo>
                  <a:lnTo>
                    <a:pt x="687" y="312"/>
                  </a:lnTo>
                  <a:cubicBezTo>
                    <a:pt x="662" y="316"/>
                    <a:pt x="639" y="317"/>
                    <a:pt x="624" y="317"/>
                  </a:cubicBezTo>
                  <a:cubicBezTo>
                    <a:pt x="609" y="317"/>
                    <a:pt x="603" y="316"/>
                    <a:pt x="612" y="312"/>
                  </a:cubicBezTo>
                  <a:lnTo>
                    <a:pt x="687" y="300"/>
                  </a:lnTo>
                  <a:cubicBezTo>
                    <a:pt x="637" y="294"/>
                    <a:pt x="718" y="263"/>
                    <a:pt x="625" y="263"/>
                  </a:cubicBezTo>
                  <a:lnTo>
                    <a:pt x="668" y="256"/>
                  </a:lnTo>
                  <a:cubicBezTo>
                    <a:pt x="618" y="244"/>
                    <a:pt x="668" y="219"/>
                    <a:pt x="581" y="219"/>
                  </a:cubicBezTo>
                  <a:cubicBezTo>
                    <a:pt x="606" y="207"/>
                    <a:pt x="618" y="200"/>
                    <a:pt x="618" y="194"/>
                  </a:cubicBezTo>
                  <a:lnTo>
                    <a:pt x="618" y="194"/>
                  </a:lnTo>
                  <a:cubicBezTo>
                    <a:pt x="581" y="194"/>
                    <a:pt x="581" y="194"/>
                    <a:pt x="519" y="200"/>
                  </a:cubicBezTo>
                  <a:cubicBezTo>
                    <a:pt x="519" y="194"/>
                    <a:pt x="550" y="188"/>
                    <a:pt x="568" y="188"/>
                  </a:cubicBezTo>
                  <a:cubicBezTo>
                    <a:pt x="574" y="178"/>
                    <a:pt x="616" y="168"/>
                    <a:pt x="594" y="168"/>
                  </a:cubicBezTo>
                  <a:cubicBezTo>
                    <a:pt x="589" y="168"/>
                    <a:pt x="581" y="168"/>
                    <a:pt x="568" y="169"/>
                  </a:cubicBezTo>
                  <a:lnTo>
                    <a:pt x="606" y="163"/>
                  </a:lnTo>
                  <a:cubicBezTo>
                    <a:pt x="568" y="163"/>
                    <a:pt x="519" y="157"/>
                    <a:pt x="562" y="144"/>
                  </a:cubicBezTo>
                  <a:lnTo>
                    <a:pt x="562" y="144"/>
                  </a:lnTo>
                  <a:cubicBezTo>
                    <a:pt x="544" y="147"/>
                    <a:pt x="531" y="147"/>
                    <a:pt x="518" y="147"/>
                  </a:cubicBezTo>
                  <a:cubicBezTo>
                    <a:pt x="505" y="147"/>
                    <a:pt x="491" y="147"/>
                    <a:pt x="469" y="150"/>
                  </a:cubicBezTo>
                  <a:cubicBezTo>
                    <a:pt x="463" y="150"/>
                    <a:pt x="531" y="144"/>
                    <a:pt x="494" y="144"/>
                  </a:cubicBezTo>
                  <a:lnTo>
                    <a:pt x="550" y="138"/>
                  </a:lnTo>
                  <a:cubicBezTo>
                    <a:pt x="556" y="126"/>
                    <a:pt x="531" y="113"/>
                    <a:pt x="500" y="107"/>
                  </a:cubicBezTo>
                  <a:cubicBezTo>
                    <a:pt x="562" y="94"/>
                    <a:pt x="487" y="94"/>
                    <a:pt x="525" y="82"/>
                  </a:cubicBezTo>
                  <a:cubicBezTo>
                    <a:pt x="496" y="82"/>
                    <a:pt x="519" y="71"/>
                    <a:pt x="494" y="69"/>
                  </a:cubicBezTo>
                  <a:lnTo>
                    <a:pt x="494" y="69"/>
                  </a:lnTo>
                  <a:cubicBezTo>
                    <a:pt x="500" y="57"/>
                    <a:pt x="494" y="51"/>
                    <a:pt x="512" y="38"/>
                  </a:cubicBezTo>
                  <a:cubicBezTo>
                    <a:pt x="517" y="36"/>
                    <a:pt x="513" y="36"/>
                    <a:pt x="506" y="36"/>
                  </a:cubicBezTo>
                  <a:cubicBezTo>
                    <a:pt x="492" y="36"/>
                    <a:pt x="463" y="38"/>
                    <a:pt x="450" y="38"/>
                  </a:cubicBezTo>
                  <a:lnTo>
                    <a:pt x="487" y="32"/>
                  </a:lnTo>
                  <a:cubicBezTo>
                    <a:pt x="463" y="32"/>
                    <a:pt x="406" y="38"/>
                    <a:pt x="369" y="45"/>
                  </a:cubicBezTo>
                  <a:cubicBezTo>
                    <a:pt x="394" y="38"/>
                    <a:pt x="369" y="45"/>
                    <a:pt x="394" y="32"/>
                  </a:cubicBezTo>
                  <a:cubicBezTo>
                    <a:pt x="413" y="32"/>
                    <a:pt x="450" y="32"/>
                    <a:pt x="506" y="26"/>
                  </a:cubicBezTo>
                  <a:cubicBezTo>
                    <a:pt x="512" y="23"/>
                    <a:pt x="492" y="23"/>
                    <a:pt x="477" y="23"/>
                  </a:cubicBezTo>
                  <a:cubicBezTo>
                    <a:pt x="463" y="23"/>
                    <a:pt x="453" y="23"/>
                    <a:pt x="481" y="20"/>
                  </a:cubicBezTo>
                  <a:cubicBezTo>
                    <a:pt x="490" y="15"/>
                    <a:pt x="486" y="11"/>
                    <a:pt x="466" y="11"/>
                  </a:cubicBezTo>
                  <a:cubicBezTo>
                    <a:pt x="460" y="11"/>
                    <a:pt x="452" y="11"/>
                    <a:pt x="442" y="12"/>
                  </a:cubicBezTo>
                  <a:lnTo>
                    <a:pt x="442" y="12"/>
                  </a:lnTo>
                  <a:cubicBezTo>
                    <a:pt x="452" y="10"/>
                    <a:pt x="463" y="7"/>
                    <a:pt x="481" y="7"/>
                  </a:cubicBezTo>
                  <a:cubicBezTo>
                    <a:pt x="477" y="7"/>
                    <a:pt x="476" y="4"/>
                    <a:pt x="466" y="4"/>
                  </a:cubicBezTo>
                  <a:cubicBezTo>
                    <a:pt x="462" y="4"/>
                    <a:pt x="457" y="5"/>
                    <a:pt x="449" y="6"/>
                  </a:cubicBezTo>
                  <a:lnTo>
                    <a:pt x="449" y="6"/>
                  </a:lnTo>
                  <a:cubicBezTo>
                    <a:pt x="450" y="5"/>
                    <a:pt x="453" y="4"/>
                    <a:pt x="452" y="4"/>
                  </a:cubicBezTo>
                  <a:lnTo>
                    <a:pt x="452" y="4"/>
                  </a:lnTo>
                  <a:cubicBezTo>
                    <a:pt x="452" y="4"/>
                    <a:pt x="450" y="5"/>
                    <a:pt x="444" y="7"/>
                  </a:cubicBezTo>
                  <a:cubicBezTo>
                    <a:pt x="446" y="7"/>
                    <a:pt x="448" y="6"/>
                    <a:pt x="449" y="6"/>
                  </a:cubicBezTo>
                  <a:lnTo>
                    <a:pt x="449" y="6"/>
                  </a:lnTo>
                  <a:cubicBezTo>
                    <a:pt x="449" y="7"/>
                    <a:pt x="448" y="7"/>
                    <a:pt x="450" y="7"/>
                  </a:cubicBezTo>
                  <a:cubicBezTo>
                    <a:pt x="431" y="10"/>
                    <a:pt x="422" y="10"/>
                    <a:pt x="410" y="10"/>
                  </a:cubicBezTo>
                  <a:cubicBezTo>
                    <a:pt x="399" y="10"/>
                    <a:pt x="385" y="10"/>
                    <a:pt x="357" y="13"/>
                  </a:cubicBezTo>
                  <a:cubicBezTo>
                    <a:pt x="369" y="13"/>
                    <a:pt x="382" y="13"/>
                    <a:pt x="375" y="20"/>
                  </a:cubicBezTo>
                  <a:cubicBezTo>
                    <a:pt x="338" y="20"/>
                    <a:pt x="325" y="20"/>
                    <a:pt x="357" y="13"/>
                  </a:cubicBezTo>
                  <a:cubicBezTo>
                    <a:pt x="400" y="1"/>
                    <a:pt x="425" y="7"/>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3" name="Google Shape;6053;p64"/>
            <p:cNvSpPr/>
            <p:nvPr/>
          </p:nvSpPr>
          <p:spPr>
            <a:xfrm rot="5400000">
              <a:off x="4304351" y="2530911"/>
              <a:ext cx="3000" cy="443"/>
            </a:xfrm>
            <a:custGeom>
              <a:avLst/>
              <a:gdLst/>
              <a:ahLst/>
              <a:cxnLst/>
              <a:rect l="l" t="t" r="r" b="b"/>
              <a:pathLst>
                <a:path w="88" h="13" extrusionOk="0">
                  <a:moveTo>
                    <a:pt x="88" y="0"/>
                  </a:moveTo>
                  <a:cubicBezTo>
                    <a:pt x="63" y="0"/>
                    <a:pt x="32" y="7"/>
                    <a:pt x="1" y="13"/>
                  </a:cubicBezTo>
                  <a:cubicBezTo>
                    <a:pt x="44" y="7"/>
                    <a:pt x="57" y="7"/>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4" name="Google Shape;6054;p64"/>
            <p:cNvSpPr/>
            <p:nvPr/>
          </p:nvSpPr>
          <p:spPr>
            <a:xfrm rot="5400000">
              <a:off x="4300669" y="2521945"/>
              <a:ext cx="1636" cy="239"/>
            </a:xfrm>
            <a:custGeom>
              <a:avLst/>
              <a:gdLst/>
              <a:ahLst/>
              <a:cxnLst/>
              <a:rect l="l" t="t" r="r" b="b"/>
              <a:pathLst>
                <a:path w="48" h="7" extrusionOk="0">
                  <a:moveTo>
                    <a:pt x="10" y="0"/>
                  </a:moveTo>
                  <a:cubicBezTo>
                    <a:pt x="1" y="3"/>
                    <a:pt x="2" y="3"/>
                    <a:pt x="7" y="3"/>
                  </a:cubicBezTo>
                  <a:cubicBezTo>
                    <a:pt x="12" y="3"/>
                    <a:pt x="19" y="3"/>
                    <a:pt x="23" y="6"/>
                  </a:cubicBezTo>
                  <a:cubicBezTo>
                    <a:pt x="29" y="0"/>
                    <a:pt x="4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5" name="Google Shape;6055;p64"/>
            <p:cNvSpPr/>
            <p:nvPr/>
          </p:nvSpPr>
          <p:spPr>
            <a:xfrm rot="5400000">
              <a:off x="4299833" y="2521109"/>
              <a:ext cx="1739" cy="102"/>
            </a:xfrm>
            <a:custGeom>
              <a:avLst/>
              <a:gdLst/>
              <a:ahLst/>
              <a:cxnLst/>
              <a:rect l="l" t="t" r="r" b="b"/>
              <a:pathLst>
                <a:path w="51" h="3" extrusionOk="0">
                  <a:moveTo>
                    <a:pt x="1" y="0"/>
                  </a:moveTo>
                  <a:cubicBezTo>
                    <a:pt x="1" y="0"/>
                    <a:pt x="12" y="3"/>
                    <a:pt x="27" y="3"/>
                  </a:cubicBezTo>
                  <a:cubicBezTo>
                    <a:pt x="34" y="3"/>
                    <a:pt x="42" y="2"/>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6" name="Google Shape;6056;p64"/>
            <p:cNvSpPr/>
            <p:nvPr/>
          </p:nvSpPr>
          <p:spPr>
            <a:xfrm rot="5400000">
              <a:off x="4298794" y="2517717"/>
              <a:ext cx="1159" cy="239"/>
            </a:xfrm>
            <a:custGeom>
              <a:avLst/>
              <a:gdLst/>
              <a:ahLst/>
              <a:cxnLst/>
              <a:rect l="l" t="t" r="r" b="b"/>
              <a:pathLst>
                <a:path w="34" h="7" extrusionOk="0">
                  <a:moveTo>
                    <a:pt x="34" y="0"/>
                  </a:moveTo>
                  <a:cubicBezTo>
                    <a:pt x="21" y="0"/>
                    <a:pt x="15" y="0"/>
                    <a:pt x="3" y="6"/>
                  </a:cubicBezTo>
                  <a:lnTo>
                    <a:pt x="3" y="6"/>
                  </a:lnTo>
                  <a:cubicBezTo>
                    <a:pt x="8" y="6"/>
                    <a:pt x="18" y="4"/>
                    <a:pt x="34" y="0"/>
                  </a:cubicBezTo>
                  <a:close/>
                  <a:moveTo>
                    <a:pt x="3" y="6"/>
                  </a:moveTo>
                  <a:lnTo>
                    <a:pt x="3" y="6"/>
                  </a:lnTo>
                  <a:cubicBezTo>
                    <a:pt x="0" y="7"/>
                    <a:pt x="0" y="7"/>
                    <a:pt x="2" y="7"/>
                  </a:cubicBezTo>
                  <a:cubicBezTo>
                    <a:pt x="3" y="7"/>
                    <a:pt x="3" y="6"/>
                    <a:pt x="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7" name="Google Shape;6057;p64"/>
            <p:cNvSpPr/>
            <p:nvPr/>
          </p:nvSpPr>
          <p:spPr>
            <a:xfrm rot="5400000">
              <a:off x="4299032" y="2519865"/>
              <a:ext cx="1091" cy="239"/>
            </a:xfrm>
            <a:custGeom>
              <a:avLst/>
              <a:gdLst/>
              <a:ahLst/>
              <a:cxnLst/>
              <a:rect l="l" t="t" r="r" b="b"/>
              <a:pathLst>
                <a:path w="32" h="7" extrusionOk="0">
                  <a:moveTo>
                    <a:pt x="32" y="0"/>
                  </a:moveTo>
                  <a:lnTo>
                    <a:pt x="32" y="0"/>
                  </a:lnTo>
                  <a:cubicBezTo>
                    <a:pt x="10" y="3"/>
                    <a:pt x="8" y="5"/>
                    <a:pt x="9" y="6"/>
                  </a:cubicBezTo>
                  <a:lnTo>
                    <a:pt x="9" y="6"/>
                  </a:lnTo>
                  <a:cubicBezTo>
                    <a:pt x="20" y="4"/>
                    <a:pt x="32" y="0"/>
                    <a:pt x="32" y="0"/>
                  </a:cubicBezTo>
                  <a:close/>
                  <a:moveTo>
                    <a:pt x="9" y="6"/>
                  </a:moveTo>
                  <a:cubicBezTo>
                    <a:pt x="6" y="6"/>
                    <a:pt x="3" y="6"/>
                    <a:pt x="1"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8" name="Google Shape;6058;p64"/>
            <p:cNvSpPr/>
            <p:nvPr/>
          </p:nvSpPr>
          <p:spPr>
            <a:xfrm rot="5400000">
              <a:off x="4296902" y="2517973"/>
              <a:ext cx="1534" cy="239"/>
            </a:xfrm>
            <a:custGeom>
              <a:avLst/>
              <a:gdLst/>
              <a:ahLst/>
              <a:cxnLst/>
              <a:rect l="l" t="t" r="r" b="b"/>
              <a:pathLst>
                <a:path w="45" h="7" extrusionOk="0">
                  <a:moveTo>
                    <a:pt x="19" y="0"/>
                  </a:moveTo>
                  <a:cubicBezTo>
                    <a:pt x="0" y="3"/>
                    <a:pt x="5" y="3"/>
                    <a:pt x="12" y="3"/>
                  </a:cubicBezTo>
                  <a:cubicBezTo>
                    <a:pt x="19" y="3"/>
                    <a:pt x="28" y="3"/>
                    <a:pt x="19" y="6"/>
                  </a:cubicBezTo>
                  <a:cubicBezTo>
                    <a:pt x="44" y="0"/>
                    <a:pt x="19"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9" name="Google Shape;6059;p64"/>
            <p:cNvSpPr/>
            <p:nvPr/>
          </p:nvSpPr>
          <p:spPr>
            <a:xfrm rot="5400000">
              <a:off x="4296714" y="2518808"/>
              <a:ext cx="1091" cy="239"/>
            </a:xfrm>
            <a:custGeom>
              <a:avLst/>
              <a:gdLst/>
              <a:ahLst/>
              <a:cxnLst/>
              <a:rect l="l" t="t" r="r" b="b"/>
              <a:pathLst>
                <a:path w="32" h="7" extrusionOk="0">
                  <a:moveTo>
                    <a:pt x="32" y="1"/>
                  </a:moveTo>
                  <a:lnTo>
                    <a:pt x="1" y="7"/>
                  </a:lnTo>
                  <a:lnTo>
                    <a:pt x="32" y="7"/>
                  </a:lnTo>
                  <a:cubicBezTo>
                    <a:pt x="26" y="7"/>
                    <a:pt x="3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0" name="Google Shape;6060;p64"/>
            <p:cNvSpPr/>
            <p:nvPr/>
          </p:nvSpPr>
          <p:spPr>
            <a:xfrm rot="5400000">
              <a:off x="4284168" y="2524979"/>
              <a:ext cx="886" cy="34"/>
            </a:xfrm>
            <a:custGeom>
              <a:avLst/>
              <a:gdLst/>
              <a:ahLst/>
              <a:cxnLst/>
              <a:rect l="l" t="t" r="r" b="b"/>
              <a:pathLst>
                <a:path w="26" h="1" extrusionOk="0">
                  <a:moveTo>
                    <a:pt x="13" y="0"/>
                  </a:moveTo>
                  <a:lnTo>
                    <a:pt x="0"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1" name="Google Shape;6061;p64"/>
            <p:cNvSpPr/>
            <p:nvPr/>
          </p:nvSpPr>
          <p:spPr>
            <a:xfrm rot="5400000">
              <a:off x="4277708" y="2525473"/>
              <a:ext cx="1705" cy="273"/>
            </a:xfrm>
            <a:custGeom>
              <a:avLst/>
              <a:gdLst/>
              <a:ahLst/>
              <a:cxnLst/>
              <a:rect l="l" t="t" r="r" b="b"/>
              <a:pathLst>
                <a:path w="50" h="8" extrusionOk="0">
                  <a:moveTo>
                    <a:pt x="32" y="1"/>
                  </a:moveTo>
                  <a:cubicBezTo>
                    <a:pt x="32" y="1"/>
                    <a:pt x="32" y="1"/>
                    <a:pt x="32" y="1"/>
                  </a:cubicBezTo>
                  <a:lnTo>
                    <a:pt x="32" y="1"/>
                  </a:lnTo>
                  <a:cubicBezTo>
                    <a:pt x="32" y="1"/>
                    <a:pt x="32" y="1"/>
                    <a:pt x="32" y="1"/>
                  </a:cubicBezTo>
                  <a:close/>
                  <a:moveTo>
                    <a:pt x="32" y="1"/>
                  </a:moveTo>
                  <a:cubicBezTo>
                    <a:pt x="32" y="1"/>
                    <a:pt x="1" y="1"/>
                    <a:pt x="7" y="7"/>
                  </a:cubicBezTo>
                  <a:cubicBezTo>
                    <a:pt x="7" y="7"/>
                    <a:pt x="4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2" name="Google Shape;6062;p64"/>
            <p:cNvSpPr/>
            <p:nvPr/>
          </p:nvSpPr>
          <p:spPr>
            <a:xfrm rot="5400000">
              <a:off x="4275458" y="2531780"/>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3" name="Google Shape;6063;p64"/>
            <p:cNvSpPr/>
            <p:nvPr/>
          </p:nvSpPr>
          <p:spPr>
            <a:xfrm rot="5400000">
              <a:off x="4279310" y="2484597"/>
              <a:ext cx="1227" cy="545"/>
            </a:xfrm>
            <a:custGeom>
              <a:avLst/>
              <a:gdLst/>
              <a:ahLst/>
              <a:cxnLst/>
              <a:rect l="l" t="t" r="r" b="b"/>
              <a:pathLst>
                <a:path w="36" h="16" extrusionOk="0">
                  <a:moveTo>
                    <a:pt x="34" y="0"/>
                  </a:moveTo>
                  <a:cubicBezTo>
                    <a:pt x="31" y="0"/>
                    <a:pt x="22" y="4"/>
                    <a:pt x="11" y="8"/>
                  </a:cubicBezTo>
                  <a:cubicBezTo>
                    <a:pt x="3" y="14"/>
                    <a:pt x="1" y="16"/>
                    <a:pt x="2" y="16"/>
                  </a:cubicBezTo>
                  <a:cubicBezTo>
                    <a:pt x="5" y="16"/>
                    <a:pt x="21" y="8"/>
                    <a:pt x="30" y="8"/>
                  </a:cubicBezTo>
                  <a:cubicBezTo>
                    <a:pt x="35" y="2"/>
                    <a:pt x="36"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4" name="Google Shape;6064;p64"/>
            <p:cNvSpPr/>
            <p:nvPr/>
          </p:nvSpPr>
          <p:spPr>
            <a:xfrm rot="5400000">
              <a:off x="4227234" y="2458670"/>
              <a:ext cx="37672" cy="65253"/>
            </a:xfrm>
            <a:custGeom>
              <a:avLst/>
              <a:gdLst/>
              <a:ahLst/>
              <a:cxnLst/>
              <a:rect l="l" t="t" r="r" b="b"/>
              <a:pathLst>
                <a:path w="1105" h="1914" extrusionOk="0">
                  <a:moveTo>
                    <a:pt x="370" y="1"/>
                  </a:moveTo>
                  <a:lnTo>
                    <a:pt x="270" y="26"/>
                  </a:lnTo>
                  <a:cubicBezTo>
                    <a:pt x="276" y="25"/>
                    <a:pt x="280" y="24"/>
                    <a:pt x="282" y="24"/>
                  </a:cubicBezTo>
                  <a:cubicBezTo>
                    <a:pt x="294" y="24"/>
                    <a:pt x="275" y="34"/>
                    <a:pt x="245" y="45"/>
                  </a:cubicBezTo>
                  <a:lnTo>
                    <a:pt x="265" y="45"/>
                  </a:lnTo>
                  <a:cubicBezTo>
                    <a:pt x="267" y="42"/>
                    <a:pt x="272" y="38"/>
                    <a:pt x="282" y="32"/>
                  </a:cubicBezTo>
                  <a:cubicBezTo>
                    <a:pt x="320" y="20"/>
                    <a:pt x="345" y="13"/>
                    <a:pt x="370" y="1"/>
                  </a:cubicBezTo>
                  <a:close/>
                  <a:moveTo>
                    <a:pt x="265" y="45"/>
                  </a:moveTo>
                  <a:cubicBezTo>
                    <a:pt x="265" y="45"/>
                    <a:pt x="265" y="46"/>
                    <a:pt x="265" y="46"/>
                  </a:cubicBezTo>
                  <a:lnTo>
                    <a:pt x="265" y="46"/>
                  </a:lnTo>
                  <a:lnTo>
                    <a:pt x="270" y="45"/>
                  </a:lnTo>
                  <a:close/>
                  <a:moveTo>
                    <a:pt x="224" y="102"/>
                  </a:moveTo>
                  <a:cubicBezTo>
                    <a:pt x="216" y="104"/>
                    <a:pt x="207" y="108"/>
                    <a:pt x="195" y="113"/>
                  </a:cubicBezTo>
                  <a:lnTo>
                    <a:pt x="224" y="102"/>
                  </a:lnTo>
                  <a:close/>
                  <a:moveTo>
                    <a:pt x="80" y="254"/>
                  </a:moveTo>
                  <a:cubicBezTo>
                    <a:pt x="65" y="259"/>
                    <a:pt x="46" y="264"/>
                    <a:pt x="46" y="269"/>
                  </a:cubicBezTo>
                  <a:cubicBezTo>
                    <a:pt x="56" y="265"/>
                    <a:pt x="68" y="260"/>
                    <a:pt x="80" y="254"/>
                  </a:cubicBezTo>
                  <a:close/>
                  <a:moveTo>
                    <a:pt x="177" y="277"/>
                  </a:moveTo>
                  <a:cubicBezTo>
                    <a:pt x="177" y="277"/>
                    <a:pt x="177" y="277"/>
                    <a:pt x="177" y="277"/>
                  </a:cubicBezTo>
                  <a:lnTo>
                    <a:pt x="177" y="277"/>
                  </a:lnTo>
                  <a:cubicBezTo>
                    <a:pt x="177" y="277"/>
                    <a:pt x="177" y="277"/>
                    <a:pt x="177" y="277"/>
                  </a:cubicBezTo>
                  <a:close/>
                  <a:moveTo>
                    <a:pt x="176" y="270"/>
                  </a:moveTo>
                  <a:cubicBezTo>
                    <a:pt x="173" y="270"/>
                    <a:pt x="165" y="272"/>
                    <a:pt x="145" y="281"/>
                  </a:cubicBezTo>
                  <a:cubicBezTo>
                    <a:pt x="122" y="288"/>
                    <a:pt x="107" y="291"/>
                    <a:pt x="99" y="291"/>
                  </a:cubicBezTo>
                  <a:cubicBezTo>
                    <a:pt x="84" y="291"/>
                    <a:pt x="90" y="283"/>
                    <a:pt x="114" y="275"/>
                  </a:cubicBezTo>
                  <a:lnTo>
                    <a:pt x="114" y="275"/>
                  </a:lnTo>
                  <a:cubicBezTo>
                    <a:pt x="52" y="287"/>
                    <a:pt x="108" y="281"/>
                    <a:pt x="46" y="300"/>
                  </a:cubicBezTo>
                  <a:cubicBezTo>
                    <a:pt x="47" y="301"/>
                    <a:pt x="49" y="302"/>
                    <a:pt x="52" y="302"/>
                  </a:cubicBezTo>
                  <a:cubicBezTo>
                    <a:pt x="61" y="302"/>
                    <a:pt x="75" y="298"/>
                    <a:pt x="85" y="298"/>
                  </a:cubicBezTo>
                  <a:cubicBezTo>
                    <a:pt x="89" y="298"/>
                    <a:pt x="93" y="299"/>
                    <a:pt x="95" y="300"/>
                  </a:cubicBezTo>
                  <a:cubicBezTo>
                    <a:pt x="127" y="287"/>
                    <a:pt x="133" y="287"/>
                    <a:pt x="158" y="281"/>
                  </a:cubicBezTo>
                  <a:cubicBezTo>
                    <a:pt x="169" y="278"/>
                    <a:pt x="174" y="277"/>
                    <a:pt x="177" y="277"/>
                  </a:cubicBezTo>
                  <a:cubicBezTo>
                    <a:pt x="177" y="277"/>
                    <a:pt x="177" y="277"/>
                    <a:pt x="177" y="277"/>
                  </a:cubicBezTo>
                  <a:lnTo>
                    <a:pt x="177" y="277"/>
                  </a:lnTo>
                  <a:cubicBezTo>
                    <a:pt x="173" y="275"/>
                    <a:pt x="180" y="270"/>
                    <a:pt x="176" y="270"/>
                  </a:cubicBezTo>
                  <a:close/>
                  <a:moveTo>
                    <a:pt x="83" y="356"/>
                  </a:moveTo>
                  <a:lnTo>
                    <a:pt x="83" y="356"/>
                  </a:lnTo>
                  <a:cubicBezTo>
                    <a:pt x="81" y="357"/>
                    <a:pt x="79" y="357"/>
                    <a:pt x="79" y="357"/>
                  </a:cubicBezTo>
                  <a:cubicBezTo>
                    <a:pt x="79" y="357"/>
                    <a:pt x="80" y="357"/>
                    <a:pt x="83" y="356"/>
                  </a:cubicBezTo>
                  <a:cubicBezTo>
                    <a:pt x="83" y="356"/>
                    <a:pt x="83" y="356"/>
                    <a:pt x="83" y="356"/>
                  </a:cubicBezTo>
                  <a:close/>
                  <a:moveTo>
                    <a:pt x="164" y="319"/>
                  </a:moveTo>
                  <a:lnTo>
                    <a:pt x="164" y="319"/>
                  </a:lnTo>
                  <a:cubicBezTo>
                    <a:pt x="114" y="331"/>
                    <a:pt x="71" y="356"/>
                    <a:pt x="39" y="362"/>
                  </a:cubicBezTo>
                  <a:cubicBezTo>
                    <a:pt x="32" y="367"/>
                    <a:pt x="31" y="368"/>
                    <a:pt x="33" y="368"/>
                  </a:cubicBezTo>
                  <a:cubicBezTo>
                    <a:pt x="41" y="368"/>
                    <a:pt x="77" y="355"/>
                    <a:pt x="83" y="355"/>
                  </a:cubicBezTo>
                  <a:cubicBezTo>
                    <a:pt x="83" y="355"/>
                    <a:pt x="83" y="355"/>
                    <a:pt x="83" y="356"/>
                  </a:cubicBezTo>
                  <a:lnTo>
                    <a:pt x="83" y="356"/>
                  </a:lnTo>
                  <a:cubicBezTo>
                    <a:pt x="94" y="352"/>
                    <a:pt x="126" y="340"/>
                    <a:pt x="139" y="331"/>
                  </a:cubicBezTo>
                  <a:cubicBezTo>
                    <a:pt x="141" y="331"/>
                    <a:pt x="142" y="330"/>
                    <a:pt x="144" y="330"/>
                  </a:cubicBezTo>
                  <a:lnTo>
                    <a:pt x="144" y="330"/>
                  </a:lnTo>
                  <a:cubicBezTo>
                    <a:pt x="145" y="331"/>
                    <a:pt x="149" y="331"/>
                    <a:pt x="151" y="331"/>
                  </a:cubicBezTo>
                  <a:cubicBezTo>
                    <a:pt x="157" y="329"/>
                    <a:pt x="162" y="327"/>
                    <a:pt x="168" y="324"/>
                  </a:cubicBezTo>
                  <a:lnTo>
                    <a:pt x="168" y="324"/>
                  </a:lnTo>
                  <a:cubicBezTo>
                    <a:pt x="162" y="326"/>
                    <a:pt x="154" y="327"/>
                    <a:pt x="144" y="330"/>
                  </a:cubicBezTo>
                  <a:lnTo>
                    <a:pt x="144" y="330"/>
                  </a:lnTo>
                  <a:cubicBezTo>
                    <a:pt x="143" y="329"/>
                    <a:pt x="147" y="325"/>
                    <a:pt x="164" y="319"/>
                  </a:cubicBezTo>
                  <a:close/>
                  <a:moveTo>
                    <a:pt x="74" y="441"/>
                  </a:moveTo>
                  <a:cubicBezTo>
                    <a:pt x="70" y="441"/>
                    <a:pt x="65" y="442"/>
                    <a:pt x="58" y="443"/>
                  </a:cubicBezTo>
                  <a:cubicBezTo>
                    <a:pt x="64" y="443"/>
                    <a:pt x="69" y="442"/>
                    <a:pt x="74" y="441"/>
                  </a:cubicBezTo>
                  <a:close/>
                  <a:moveTo>
                    <a:pt x="112" y="442"/>
                  </a:moveTo>
                  <a:cubicBezTo>
                    <a:pt x="108" y="444"/>
                    <a:pt x="103" y="447"/>
                    <a:pt x="95" y="449"/>
                  </a:cubicBezTo>
                  <a:cubicBezTo>
                    <a:pt x="104" y="446"/>
                    <a:pt x="109" y="444"/>
                    <a:pt x="112" y="442"/>
                  </a:cubicBezTo>
                  <a:close/>
                  <a:moveTo>
                    <a:pt x="229" y="472"/>
                  </a:moveTo>
                  <a:lnTo>
                    <a:pt x="229" y="472"/>
                  </a:lnTo>
                  <a:cubicBezTo>
                    <a:pt x="223" y="474"/>
                    <a:pt x="217" y="476"/>
                    <a:pt x="211" y="477"/>
                  </a:cubicBezTo>
                  <a:lnTo>
                    <a:pt x="211" y="477"/>
                  </a:lnTo>
                  <a:cubicBezTo>
                    <a:pt x="211" y="477"/>
                    <a:pt x="211" y="477"/>
                    <a:pt x="212" y="477"/>
                  </a:cubicBezTo>
                  <a:cubicBezTo>
                    <a:pt x="214" y="477"/>
                    <a:pt x="219" y="476"/>
                    <a:pt x="229" y="472"/>
                  </a:cubicBezTo>
                  <a:close/>
                  <a:moveTo>
                    <a:pt x="205" y="476"/>
                  </a:moveTo>
                  <a:cubicBezTo>
                    <a:pt x="202" y="476"/>
                    <a:pt x="198" y="477"/>
                    <a:pt x="189" y="481"/>
                  </a:cubicBezTo>
                  <a:cubicBezTo>
                    <a:pt x="189" y="481"/>
                    <a:pt x="190" y="481"/>
                    <a:pt x="191" y="481"/>
                  </a:cubicBezTo>
                  <a:cubicBezTo>
                    <a:pt x="194" y="481"/>
                    <a:pt x="202" y="480"/>
                    <a:pt x="211" y="477"/>
                  </a:cubicBezTo>
                  <a:lnTo>
                    <a:pt x="211" y="477"/>
                  </a:lnTo>
                  <a:cubicBezTo>
                    <a:pt x="209" y="477"/>
                    <a:pt x="208" y="476"/>
                    <a:pt x="205" y="476"/>
                  </a:cubicBezTo>
                  <a:close/>
                  <a:moveTo>
                    <a:pt x="133" y="516"/>
                  </a:moveTo>
                  <a:cubicBezTo>
                    <a:pt x="131" y="517"/>
                    <a:pt x="129" y="517"/>
                    <a:pt x="127" y="518"/>
                  </a:cubicBezTo>
                  <a:cubicBezTo>
                    <a:pt x="128" y="517"/>
                    <a:pt x="131" y="517"/>
                    <a:pt x="133" y="516"/>
                  </a:cubicBezTo>
                  <a:close/>
                  <a:moveTo>
                    <a:pt x="246" y="627"/>
                  </a:moveTo>
                  <a:cubicBezTo>
                    <a:pt x="234" y="630"/>
                    <a:pt x="225" y="631"/>
                    <a:pt x="220" y="636"/>
                  </a:cubicBezTo>
                  <a:cubicBezTo>
                    <a:pt x="231" y="633"/>
                    <a:pt x="239" y="630"/>
                    <a:pt x="246" y="627"/>
                  </a:cubicBezTo>
                  <a:close/>
                  <a:moveTo>
                    <a:pt x="306" y="735"/>
                  </a:moveTo>
                  <a:cubicBezTo>
                    <a:pt x="304" y="735"/>
                    <a:pt x="303" y="736"/>
                    <a:pt x="301" y="736"/>
                  </a:cubicBezTo>
                  <a:lnTo>
                    <a:pt x="307" y="736"/>
                  </a:lnTo>
                  <a:cubicBezTo>
                    <a:pt x="307" y="736"/>
                    <a:pt x="307" y="736"/>
                    <a:pt x="306" y="735"/>
                  </a:cubicBezTo>
                  <a:close/>
                  <a:moveTo>
                    <a:pt x="386" y="834"/>
                  </a:moveTo>
                  <a:cubicBezTo>
                    <a:pt x="388" y="834"/>
                    <a:pt x="388" y="836"/>
                    <a:pt x="394" y="836"/>
                  </a:cubicBezTo>
                  <a:cubicBezTo>
                    <a:pt x="382" y="840"/>
                    <a:pt x="372" y="844"/>
                    <a:pt x="364" y="847"/>
                  </a:cubicBezTo>
                  <a:lnTo>
                    <a:pt x="364" y="847"/>
                  </a:lnTo>
                  <a:cubicBezTo>
                    <a:pt x="363" y="847"/>
                    <a:pt x="363" y="847"/>
                    <a:pt x="363" y="847"/>
                  </a:cubicBezTo>
                  <a:lnTo>
                    <a:pt x="363" y="847"/>
                  </a:lnTo>
                  <a:cubicBezTo>
                    <a:pt x="362" y="846"/>
                    <a:pt x="361" y="845"/>
                    <a:pt x="358" y="845"/>
                  </a:cubicBezTo>
                  <a:cubicBezTo>
                    <a:pt x="357" y="845"/>
                    <a:pt x="355" y="846"/>
                    <a:pt x="353" y="846"/>
                  </a:cubicBezTo>
                  <a:lnTo>
                    <a:pt x="353" y="846"/>
                  </a:lnTo>
                  <a:cubicBezTo>
                    <a:pt x="355" y="845"/>
                    <a:pt x="358" y="844"/>
                    <a:pt x="363" y="842"/>
                  </a:cubicBezTo>
                  <a:cubicBezTo>
                    <a:pt x="379" y="836"/>
                    <a:pt x="384" y="834"/>
                    <a:pt x="386" y="834"/>
                  </a:cubicBezTo>
                  <a:close/>
                  <a:moveTo>
                    <a:pt x="831" y="973"/>
                  </a:moveTo>
                  <a:cubicBezTo>
                    <a:pt x="832" y="973"/>
                    <a:pt x="833" y="973"/>
                    <a:pt x="833" y="974"/>
                  </a:cubicBezTo>
                  <a:lnTo>
                    <a:pt x="833" y="974"/>
                  </a:lnTo>
                  <a:cubicBezTo>
                    <a:pt x="836" y="973"/>
                    <a:pt x="836" y="973"/>
                    <a:pt x="831" y="973"/>
                  </a:cubicBezTo>
                  <a:close/>
                  <a:moveTo>
                    <a:pt x="385" y="998"/>
                  </a:moveTo>
                  <a:cubicBezTo>
                    <a:pt x="384" y="998"/>
                    <a:pt x="383" y="998"/>
                    <a:pt x="382" y="998"/>
                  </a:cubicBezTo>
                  <a:cubicBezTo>
                    <a:pt x="383" y="998"/>
                    <a:pt x="384" y="998"/>
                    <a:pt x="385" y="998"/>
                  </a:cubicBezTo>
                  <a:close/>
                  <a:moveTo>
                    <a:pt x="419" y="1035"/>
                  </a:moveTo>
                  <a:cubicBezTo>
                    <a:pt x="414" y="1036"/>
                    <a:pt x="410" y="1037"/>
                    <a:pt x="407" y="1037"/>
                  </a:cubicBezTo>
                  <a:lnTo>
                    <a:pt x="407" y="1037"/>
                  </a:lnTo>
                  <a:cubicBezTo>
                    <a:pt x="409" y="1037"/>
                    <a:pt x="413" y="1036"/>
                    <a:pt x="419" y="1035"/>
                  </a:cubicBezTo>
                  <a:close/>
                  <a:moveTo>
                    <a:pt x="405" y="1038"/>
                  </a:moveTo>
                  <a:cubicBezTo>
                    <a:pt x="410" y="1039"/>
                    <a:pt x="413" y="1040"/>
                    <a:pt x="413" y="1041"/>
                  </a:cubicBezTo>
                  <a:cubicBezTo>
                    <a:pt x="412" y="1041"/>
                    <a:pt x="411" y="1041"/>
                    <a:pt x="410" y="1042"/>
                  </a:cubicBezTo>
                  <a:lnTo>
                    <a:pt x="410" y="1042"/>
                  </a:lnTo>
                  <a:cubicBezTo>
                    <a:pt x="407" y="1041"/>
                    <a:pt x="404" y="1040"/>
                    <a:pt x="405" y="1038"/>
                  </a:cubicBezTo>
                  <a:close/>
                  <a:moveTo>
                    <a:pt x="425" y="1044"/>
                  </a:moveTo>
                  <a:lnTo>
                    <a:pt x="425" y="1044"/>
                  </a:lnTo>
                  <a:cubicBezTo>
                    <a:pt x="431" y="1045"/>
                    <a:pt x="435" y="1045"/>
                    <a:pt x="433" y="1046"/>
                  </a:cubicBezTo>
                  <a:lnTo>
                    <a:pt x="433" y="1046"/>
                  </a:lnTo>
                  <a:cubicBezTo>
                    <a:pt x="431" y="1045"/>
                    <a:pt x="428" y="1045"/>
                    <a:pt x="425" y="1044"/>
                  </a:cubicBezTo>
                  <a:close/>
                  <a:moveTo>
                    <a:pt x="414" y="1103"/>
                  </a:moveTo>
                  <a:cubicBezTo>
                    <a:pt x="412" y="1103"/>
                    <a:pt x="412" y="1104"/>
                    <a:pt x="413" y="1104"/>
                  </a:cubicBezTo>
                  <a:cubicBezTo>
                    <a:pt x="413" y="1103"/>
                    <a:pt x="413" y="1103"/>
                    <a:pt x="414" y="1103"/>
                  </a:cubicBezTo>
                  <a:close/>
                  <a:moveTo>
                    <a:pt x="515" y="1148"/>
                  </a:moveTo>
                  <a:cubicBezTo>
                    <a:pt x="509" y="1148"/>
                    <a:pt x="496" y="1151"/>
                    <a:pt x="491" y="1153"/>
                  </a:cubicBezTo>
                  <a:lnTo>
                    <a:pt x="491" y="1153"/>
                  </a:lnTo>
                  <a:cubicBezTo>
                    <a:pt x="490" y="1153"/>
                    <a:pt x="490" y="1153"/>
                    <a:pt x="490" y="1153"/>
                  </a:cubicBezTo>
                  <a:lnTo>
                    <a:pt x="490" y="1153"/>
                  </a:lnTo>
                  <a:cubicBezTo>
                    <a:pt x="489" y="1153"/>
                    <a:pt x="489" y="1153"/>
                    <a:pt x="488" y="1153"/>
                  </a:cubicBezTo>
                  <a:cubicBezTo>
                    <a:pt x="488" y="1153"/>
                    <a:pt x="489" y="1153"/>
                    <a:pt x="491" y="1153"/>
                  </a:cubicBezTo>
                  <a:lnTo>
                    <a:pt x="491" y="1153"/>
                  </a:lnTo>
                  <a:cubicBezTo>
                    <a:pt x="497" y="1153"/>
                    <a:pt x="504" y="1153"/>
                    <a:pt x="513" y="1153"/>
                  </a:cubicBezTo>
                  <a:cubicBezTo>
                    <a:pt x="519" y="1149"/>
                    <a:pt x="518" y="1148"/>
                    <a:pt x="515" y="1148"/>
                  </a:cubicBezTo>
                  <a:close/>
                  <a:moveTo>
                    <a:pt x="394" y="2"/>
                  </a:moveTo>
                  <a:cubicBezTo>
                    <a:pt x="389" y="2"/>
                    <a:pt x="382" y="3"/>
                    <a:pt x="372" y="5"/>
                  </a:cubicBezTo>
                  <a:lnTo>
                    <a:pt x="372" y="5"/>
                  </a:lnTo>
                  <a:cubicBezTo>
                    <a:pt x="372" y="5"/>
                    <a:pt x="371" y="5"/>
                    <a:pt x="371" y="5"/>
                  </a:cubicBezTo>
                  <a:cubicBezTo>
                    <a:pt x="370" y="5"/>
                    <a:pt x="367" y="6"/>
                    <a:pt x="363" y="7"/>
                  </a:cubicBezTo>
                  <a:cubicBezTo>
                    <a:pt x="366" y="7"/>
                    <a:pt x="369" y="6"/>
                    <a:pt x="372" y="5"/>
                  </a:cubicBezTo>
                  <a:lnTo>
                    <a:pt x="372" y="5"/>
                  </a:lnTo>
                  <a:cubicBezTo>
                    <a:pt x="377" y="6"/>
                    <a:pt x="370" y="13"/>
                    <a:pt x="370" y="13"/>
                  </a:cubicBezTo>
                  <a:cubicBezTo>
                    <a:pt x="336" y="25"/>
                    <a:pt x="333" y="21"/>
                    <a:pt x="295" y="38"/>
                  </a:cubicBezTo>
                  <a:lnTo>
                    <a:pt x="295" y="38"/>
                  </a:lnTo>
                  <a:cubicBezTo>
                    <a:pt x="299" y="37"/>
                    <a:pt x="301" y="36"/>
                    <a:pt x="302" y="36"/>
                  </a:cubicBezTo>
                  <a:lnTo>
                    <a:pt x="302" y="36"/>
                  </a:lnTo>
                  <a:cubicBezTo>
                    <a:pt x="303" y="36"/>
                    <a:pt x="303" y="36"/>
                    <a:pt x="301" y="38"/>
                  </a:cubicBezTo>
                  <a:cubicBezTo>
                    <a:pt x="295" y="40"/>
                    <a:pt x="289" y="42"/>
                    <a:pt x="284" y="43"/>
                  </a:cubicBezTo>
                  <a:lnTo>
                    <a:pt x="284" y="43"/>
                  </a:lnTo>
                  <a:cubicBezTo>
                    <a:pt x="288" y="41"/>
                    <a:pt x="292" y="40"/>
                    <a:pt x="295" y="38"/>
                  </a:cubicBezTo>
                  <a:lnTo>
                    <a:pt x="295" y="38"/>
                  </a:lnTo>
                  <a:cubicBezTo>
                    <a:pt x="292" y="40"/>
                    <a:pt x="288" y="41"/>
                    <a:pt x="284" y="43"/>
                  </a:cubicBezTo>
                  <a:lnTo>
                    <a:pt x="284" y="43"/>
                  </a:lnTo>
                  <a:cubicBezTo>
                    <a:pt x="284" y="43"/>
                    <a:pt x="284" y="43"/>
                    <a:pt x="284" y="43"/>
                  </a:cubicBezTo>
                  <a:lnTo>
                    <a:pt x="284" y="43"/>
                  </a:lnTo>
                  <a:cubicBezTo>
                    <a:pt x="284" y="44"/>
                    <a:pt x="283" y="44"/>
                    <a:pt x="282" y="45"/>
                  </a:cubicBezTo>
                  <a:cubicBezTo>
                    <a:pt x="283" y="44"/>
                    <a:pt x="284" y="44"/>
                    <a:pt x="284" y="43"/>
                  </a:cubicBezTo>
                  <a:lnTo>
                    <a:pt x="284" y="43"/>
                  </a:lnTo>
                  <a:cubicBezTo>
                    <a:pt x="276" y="46"/>
                    <a:pt x="271" y="47"/>
                    <a:pt x="267" y="47"/>
                  </a:cubicBezTo>
                  <a:cubicBezTo>
                    <a:pt x="266" y="47"/>
                    <a:pt x="265" y="47"/>
                    <a:pt x="265" y="46"/>
                  </a:cubicBezTo>
                  <a:lnTo>
                    <a:pt x="265" y="46"/>
                  </a:lnTo>
                  <a:lnTo>
                    <a:pt x="232" y="57"/>
                  </a:lnTo>
                  <a:cubicBezTo>
                    <a:pt x="244" y="57"/>
                    <a:pt x="220" y="77"/>
                    <a:pt x="237" y="77"/>
                  </a:cubicBezTo>
                  <a:cubicBezTo>
                    <a:pt x="239" y="77"/>
                    <a:pt x="241" y="76"/>
                    <a:pt x="245" y="76"/>
                  </a:cubicBezTo>
                  <a:lnTo>
                    <a:pt x="282" y="57"/>
                  </a:lnTo>
                  <a:cubicBezTo>
                    <a:pt x="283" y="58"/>
                    <a:pt x="285" y="58"/>
                    <a:pt x="288" y="58"/>
                  </a:cubicBezTo>
                  <a:cubicBezTo>
                    <a:pt x="295" y="58"/>
                    <a:pt x="305" y="56"/>
                    <a:pt x="310" y="56"/>
                  </a:cubicBezTo>
                  <a:cubicBezTo>
                    <a:pt x="315" y="56"/>
                    <a:pt x="314" y="59"/>
                    <a:pt x="295" y="69"/>
                  </a:cubicBezTo>
                  <a:cubicBezTo>
                    <a:pt x="282" y="69"/>
                    <a:pt x="264" y="82"/>
                    <a:pt x="245" y="88"/>
                  </a:cubicBezTo>
                  <a:cubicBezTo>
                    <a:pt x="249" y="88"/>
                    <a:pt x="256" y="85"/>
                    <a:pt x="258" y="85"/>
                  </a:cubicBezTo>
                  <a:cubicBezTo>
                    <a:pt x="259" y="85"/>
                    <a:pt x="259" y="86"/>
                    <a:pt x="257" y="88"/>
                  </a:cubicBezTo>
                  <a:lnTo>
                    <a:pt x="224" y="102"/>
                  </a:lnTo>
                  <a:lnTo>
                    <a:pt x="224" y="102"/>
                  </a:lnTo>
                  <a:cubicBezTo>
                    <a:pt x="235" y="98"/>
                    <a:pt x="241" y="96"/>
                    <a:pt x="245" y="96"/>
                  </a:cubicBezTo>
                  <a:cubicBezTo>
                    <a:pt x="254" y="96"/>
                    <a:pt x="241" y="108"/>
                    <a:pt x="243" y="108"/>
                  </a:cubicBezTo>
                  <a:cubicBezTo>
                    <a:pt x="243" y="108"/>
                    <a:pt x="244" y="107"/>
                    <a:pt x="245" y="107"/>
                  </a:cubicBezTo>
                  <a:lnTo>
                    <a:pt x="245" y="107"/>
                  </a:lnTo>
                  <a:lnTo>
                    <a:pt x="232" y="113"/>
                  </a:lnTo>
                  <a:cubicBezTo>
                    <a:pt x="227" y="117"/>
                    <a:pt x="226" y="118"/>
                    <a:pt x="227" y="118"/>
                  </a:cubicBezTo>
                  <a:cubicBezTo>
                    <a:pt x="230" y="118"/>
                    <a:pt x="262" y="100"/>
                    <a:pt x="269" y="100"/>
                  </a:cubicBezTo>
                  <a:cubicBezTo>
                    <a:pt x="269" y="100"/>
                    <a:pt x="270" y="100"/>
                    <a:pt x="270" y="101"/>
                  </a:cubicBezTo>
                  <a:cubicBezTo>
                    <a:pt x="264" y="107"/>
                    <a:pt x="201" y="132"/>
                    <a:pt x="176" y="144"/>
                  </a:cubicBezTo>
                  <a:cubicBezTo>
                    <a:pt x="183" y="150"/>
                    <a:pt x="239" y="144"/>
                    <a:pt x="189" y="175"/>
                  </a:cubicBezTo>
                  <a:cubicBezTo>
                    <a:pt x="201" y="175"/>
                    <a:pt x="232" y="175"/>
                    <a:pt x="264" y="169"/>
                  </a:cubicBezTo>
                  <a:lnTo>
                    <a:pt x="264" y="169"/>
                  </a:lnTo>
                  <a:cubicBezTo>
                    <a:pt x="264" y="174"/>
                    <a:pt x="213" y="189"/>
                    <a:pt x="219" y="189"/>
                  </a:cubicBezTo>
                  <a:cubicBezTo>
                    <a:pt x="219" y="189"/>
                    <a:pt x="222" y="189"/>
                    <a:pt x="226" y="188"/>
                  </a:cubicBezTo>
                  <a:lnTo>
                    <a:pt x="226" y="188"/>
                  </a:lnTo>
                  <a:cubicBezTo>
                    <a:pt x="179" y="204"/>
                    <a:pt x="132" y="228"/>
                    <a:pt x="103" y="236"/>
                  </a:cubicBezTo>
                  <a:lnTo>
                    <a:pt x="103" y="236"/>
                  </a:lnTo>
                  <a:cubicBezTo>
                    <a:pt x="106" y="234"/>
                    <a:pt x="109" y="232"/>
                    <a:pt x="107" y="232"/>
                  </a:cubicBezTo>
                  <a:cubicBezTo>
                    <a:pt x="106" y="232"/>
                    <a:pt x="101" y="234"/>
                    <a:pt x="89" y="238"/>
                  </a:cubicBezTo>
                  <a:cubicBezTo>
                    <a:pt x="93" y="238"/>
                    <a:pt x="98" y="237"/>
                    <a:pt x="103" y="236"/>
                  </a:cubicBezTo>
                  <a:lnTo>
                    <a:pt x="103" y="236"/>
                  </a:lnTo>
                  <a:cubicBezTo>
                    <a:pt x="93" y="241"/>
                    <a:pt x="73" y="251"/>
                    <a:pt x="83" y="251"/>
                  </a:cubicBezTo>
                  <a:cubicBezTo>
                    <a:pt x="84" y="251"/>
                    <a:pt x="85" y="251"/>
                    <a:pt x="87" y="250"/>
                  </a:cubicBezTo>
                  <a:lnTo>
                    <a:pt x="87" y="250"/>
                  </a:lnTo>
                  <a:cubicBezTo>
                    <a:pt x="85" y="252"/>
                    <a:pt x="82" y="253"/>
                    <a:pt x="80" y="254"/>
                  </a:cubicBezTo>
                  <a:lnTo>
                    <a:pt x="80" y="254"/>
                  </a:lnTo>
                  <a:cubicBezTo>
                    <a:pt x="83" y="253"/>
                    <a:pt x="87" y="251"/>
                    <a:pt x="89" y="250"/>
                  </a:cubicBezTo>
                  <a:lnTo>
                    <a:pt x="89" y="250"/>
                  </a:lnTo>
                  <a:cubicBezTo>
                    <a:pt x="88" y="250"/>
                    <a:pt x="88" y="250"/>
                    <a:pt x="87" y="250"/>
                  </a:cubicBezTo>
                  <a:lnTo>
                    <a:pt x="87" y="250"/>
                  </a:lnTo>
                  <a:cubicBezTo>
                    <a:pt x="110" y="240"/>
                    <a:pt x="131" y="229"/>
                    <a:pt x="139" y="225"/>
                  </a:cubicBezTo>
                  <a:cubicBezTo>
                    <a:pt x="159" y="216"/>
                    <a:pt x="166" y="215"/>
                    <a:pt x="169" y="215"/>
                  </a:cubicBezTo>
                  <a:cubicBezTo>
                    <a:pt x="171" y="215"/>
                    <a:pt x="172" y="215"/>
                    <a:pt x="174" y="215"/>
                  </a:cubicBezTo>
                  <a:cubicBezTo>
                    <a:pt x="178" y="215"/>
                    <a:pt x="186" y="213"/>
                    <a:pt x="214" y="200"/>
                  </a:cubicBezTo>
                  <a:lnTo>
                    <a:pt x="214" y="200"/>
                  </a:lnTo>
                  <a:cubicBezTo>
                    <a:pt x="201" y="213"/>
                    <a:pt x="201" y="225"/>
                    <a:pt x="220" y="231"/>
                  </a:cubicBezTo>
                  <a:cubicBezTo>
                    <a:pt x="214" y="231"/>
                    <a:pt x="170" y="244"/>
                    <a:pt x="151" y="256"/>
                  </a:cubicBezTo>
                  <a:cubicBezTo>
                    <a:pt x="173" y="250"/>
                    <a:pt x="190" y="247"/>
                    <a:pt x="201" y="247"/>
                  </a:cubicBezTo>
                  <a:cubicBezTo>
                    <a:pt x="211" y="247"/>
                    <a:pt x="214" y="250"/>
                    <a:pt x="208" y="256"/>
                  </a:cubicBezTo>
                  <a:cubicBezTo>
                    <a:pt x="251" y="238"/>
                    <a:pt x="251" y="238"/>
                    <a:pt x="295" y="219"/>
                  </a:cubicBezTo>
                  <a:cubicBezTo>
                    <a:pt x="299" y="219"/>
                    <a:pt x="309" y="216"/>
                    <a:pt x="315" y="216"/>
                  </a:cubicBezTo>
                  <a:cubicBezTo>
                    <a:pt x="318" y="216"/>
                    <a:pt x="320" y="217"/>
                    <a:pt x="320" y="219"/>
                  </a:cubicBezTo>
                  <a:cubicBezTo>
                    <a:pt x="276" y="231"/>
                    <a:pt x="208" y="263"/>
                    <a:pt x="208" y="269"/>
                  </a:cubicBezTo>
                  <a:cubicBezTo>
                    <a:pt x="191" y="275"/>
                    <a:pt x="183" y="277"/>
                    <a:pt x="179" y="277"/>
                  </a:cubicBezTo>
                  <a:cubicBezTo>
                    <a:pt x="178" y="277"/>
                    <a:pt x="178" y="277"/>
                    <a:pt x="177" y="277"/>
                  </a:cubicBezTo>
                  <a:lnTo>
                    <a:pt x="177" y="277"/>
                  </a:lnTo>
                  <a:cubicBezTo>
                    <a:pt x="181" y="279"/>
                    <a:pt x="114" y="306"/>
                    <a:pt x="114" y="306"/>
                  </a:cubicBezTo>
                  <a:cubicBezTo>
                    <a:pt x="108" y="306"/>
                    <a:pt x="102" y="306"/>
                    <a:pt x="95" y="312"/>
                  </a:cubicBezTo>
                  <a:cubicBezTo>
                    <a:pt x="91" y="316"/>
                    <a:pt x="90" y="317"/>
                    <a:pt x="92" y="317"/>
                  </a:cubicBezTo>
                  <a:cubicBezTo>
                    <a:pt x="96" y="317"/>
                    <a:pt x="111" y="311"/>
                    <a:pt x="118" y="311"/>
                  </a:cubicBezTo>
                  <a:cubicBezTo>
                    <a:pt x="119" y="311"/>
                    <a:pt x="120" y="311"/>
                    <a:pt x="120" y="312"/>
                  </a:cubicBezTo>
                  <a:cubicBezTo>
                    <a:pt x="91" y="324"/>
                    <a:pt x="81" y="327"/>
                    <a:pt x="79" y="327"/>
                  </a:cubicBezTo>
                  <a:cubicBezTo>
                    <a:pt x="75" y="327"/>
                    <a:pt x="82" y="322"/>
                    <a:pt x="75" y="322"/>
                  </a:cubicBezTo>
                  <a:cubicBezTo>
                    <a:pt x="72" y="322"/>
                    <a:pt x="67" y="323"/>
                    <a:pt x="58" y="325"/>
                  </a:cubicBezTo>
                  <a:lnTo>
                    <a:pt x="2" y="350"/>
                  </a:lnTo>
                  <a:cubicBezTo>
                    <a:pt x="1" y="352"/>
                    <a:pt x="2" y="353"/>
                    <a:pt x="5" y="353"/>
                  </a:cubicBezTo>
                  <a:cubicBezTo>
                    <a:pt x="14" y="353"/>
                    <a:pt x="44" y="341"/>
                    <a:pt x="48" y="341"/>
                  </a:cubicBezTo>
                  <a:cubicBezTo>
                    <a:pt x="49" y="341"/>
                    <a:pt x="49" y="341"/>
                    <a:pt x="46" y="344"/>
                  </a:cubicBezTo>
                  <a:lnTo>
                    <a:pt x="21" y="356"/>
                  </a:lnTo>
                  <a:lnTo>
                    <a:pt x="39" y="356"/>
                  </a:lnTo>
                  <a:cubicBezTo>
                    <a:pt x="71" y="344"/>
                    <a:pt x="114" y="325"/>
                    <a:pt x="108" y="325"/>
                  </a:cubicBezTo>
                  <a:cubicBezTo>
                    <a:pt x="133" y="317"/>
                    <a:pt x="142" y="314"/>
                    <a:pt x="145" y="314"/>
                  </a:cubicBezTo>
                  <a:cubicBezTo>
                    <a:pt x="150" y="314"/>
                    <a:pt x="127" y="325"/>
                    <a:pt x="139" y="325"/>
                  </a:cubicBezTo>
                  <a:cubicBezTo>
                    <a:pt x="183" y="312"/>
                    <a:pt x="133" y="325"/>
                    <a:pt x="176" y="306"/>
                  </a:cubicBezTo>
                  <a:cubicBezTo>
                    <a:pt x="214" y="294"/>
                    <a:pt x="220" y="294"/>
                    <a:pt x="226" y="294"/>
                  </a:cubicBezTo>
                  <a:cubicBezTo>
                    <a:pt x="226" y="299"/>
                    <a:pt x="196" y="313"/>
                    <a:pt x="168" y="324"/>
                  </a:cubicBezTo>
                  <a:lnTo>
                    <a:pt x="168" y="324"/>
                  </a:lnTo>
                  <a:cubicBezTo>
                    <a:pt x="173" y="323"/>
                    <a:pt x="176" y="323"/>
                    <a:pt x="178" y="323"/>
                  </a:cubicBezTo>
                  <a:cubicBezTo>
                    <a:pt x="196" y="323"/>
                    <a:pt x="61" y="370"/>
                    <a:pt x="77" y="375"/>
                  </a:cubicBezTo>
                  <a:cubicBezTo>
                    <a:pt x="158" y="344"/>
                    <a:pt x="189" y="344"/>
                    <a:pt x="276" y="312"/>
                  </a:cubicBezTo>
                  <a:cubicBezTo>
                    <a:pt x="285" y="308"/>
                    <a:pt x="296" y="307"/>
                    <a:pt x="300" y="306"/>
                  </a:cubicBezTo>
                  <a:lnTo>
                    <a:pt x="300" y="306"/>
                  </a:lnTo>
                  <a:cubicBezTo>
                    <a:pt x="245" y="325"/>
                    <a:pt x="257" y="325"/>
                    <a:pt x="208" y="344"/>
                  </a:cubicBezTo>
                  <a:lnTo>
                    <a:pt x="145" y="362"/>
                  </a:lnTo>
                  <a:cubicBezTo>
                    <a:pt x="108" y="381"/>
                    <a:pt x="77" y="393"/>
                    <a:pt x="52" y="406"/>
                  </a:cubicBezTo>
                  <a:cubicBezTo>
                    <a:pt x="77" y="406"/>
                    <a:pt x="102" y="387"/>
                    <a:pt x="120" y="387"/>
                  </a:cubicBezTo>
                  <a:cubicBezTo>
                    <a:pt x="89" y="400"/>
                    <a:pt x="71" y="406"/>
                    <a:pt x="71" y="412"/>
                  </a:cubicBezTo>
                  <a:cubicBezTo>
                    <a:pt x="89" y="400"/>
                    <a:pt x="145" y="387"/>
                    <a:pt x="158" y="381"/>
                  </a:cubicBezTo>
                  <a:lnTo>
                    <a:pt x="158" y="381"/>
                  </a:lnTo>
                  <a:cubicBezTo>
                    <a:pt x="164" y="387"/>
                    <a:pt x="114" y="406"/>
                    <a:pt x="102" y="412"/>
                  </a:cubicBezTo>
                  <a:lnTo>
                    <a:pt x="66" y="421"/>
                  </a:lnTo>
                  <a:lnTo>
                    <a:pt x="66" y="421"/>
                  </a:lnTo>
                  <a:cubicBezTo>
                    <a:pt x="67" y="420"/>
                    <a:pt x="68" y="420"/>
                    <a:pt x="68" y="420"/>
                  </a:cubicBezTo>
                  <a:lnTo>
                    <a:pt x="68" y="420"/>
                  </a:lnTo>
                  <a:cubicBezTo>
                    <a:pt x="67" y="420"/>
                    <a:pt x="63" y="421"/>
                    <a:pt x="52" y="425"/>
                  </a:cubicBezTo>
                  <a:lnTo>
                    <a:pt x="66" y="421"/>
                  </a:lnTo>
                  <a:lnTo>
                    <a:pt x="66" y="421"/>
                  </a:lnTo>
                  <a:cubicBezTo>
                    <a:pt x="61" y="423"/>
                    <a:pt x="40" y="431"/>
                    <a:pt x="52" y="431"/>
                  </a:cubicBezTo>
                  <a:cubicBezTo>
                    <a:pt x="83" y="418"/>
                    <a:pt x="127" y="406"/>
                    <a:pt x="164" y="393"/>
                  </a:cubicBezTo>
                  <a:cubicBezTo>
                    <a:pt x="176" y="393"/>
                    <a:pt x="139" y="406"/>
                    <a:pt x="145" y="406"/>
                  </a:cubicBezTo>
                  <a:lnTo>
                    <a:pt x="114" y="412"/>
                  </a:lnTo>
                  <a:cubicBezTo>
                    <a:pt x="127" y="418"/>
                    <a:pt x="33" y="443"/>
                    <a:pt x="58" y="443"/>
                  </a:cubicBezTo>
                  <a:lnTo>
                    <a:pt x="95" y="431"/>
                  </a:lnTo>
                  <a:lnTo>
                    <a:pt x="95" y="431"/>
                  </a:lnTo>
                  <a:cubicBezTo>
                    <a:pt x="95" y="431"/>
                    <a:pt x="86" y="437"/>
                    <a:pt x="74" y="441"/>
                  </a:cubicBezTo>
                  <a:lnTo>
                    <a:pt x="74" y="441"/>
                  </a:lnTo>
                  <a:cubicBezTo>
                    <a:pt x="79" y="440"/>
                    <a:pt x="82" y="440"/>
                    <a:pt x="84" y="440"/>
                  </a:cubicBezTo>
                  <a:cubicBezTo>
                    <a:pt x="88" y="440"/>
                    <a:pt x="89" y="440"/>
                    <a:pt x="95" y="437"/>
                  </a:cubicBezTo>
                  <a:lnTo>
                    <a:pt x="95" y="437"/>
                  </a:lnTo>
                  <a:lnTo>
                    <a:pt x="71" y="449"/>
                  </a:lnTo>
                  <a:cubicBezTo>
                    <a:pt x="82" y="446"/>
                    <a:pt x="107" y="440"/>
                    <a:pt x="114" y="440"/>
                  </a:cubicBezTo>
                  <a:cubicBezTo>
                    <a:pt x="116" y="440"/>
                    <a:pt x="116" y="440"/>
                    <a:pt x="112" y="442"/>
                  </a:cubicBezTo>
                  <a:lnTo>
                    <a:pt x="112" y="442"/>
                  </a:lnTo>
                  <a:cubicBezTo>
                    <a:pt x="126" y="436"/>
                    <a:pt x="126" y="435"/>
                    <a:pt x="122" y="435"/>
                  </a:cubicBezTo>
                  <a:cubicBezTo>
                    <a:pt x="120" y="435"/>
                    <a:pt x="118" y="436"/>
                    <a:pt x="117" y="436"/>
                  </a:cubicBezTo>
                  <a:cubicBezTo>
                    <a:pt x="113" y="436"/>
                    <a:pt x="112" y="435"/>
                    <a:pt x="120" y="431"/>
                  </a:cubicBezTo>
                  <a:cubicBezTo>
                    <a:pt x="150" y="420"/>
                    <a:pt x="162" y="417"/>
                    <a:pt x="168" y="417"/>
                  </a:cubicBezTo>
                  <a:cubicBezTo>
                    <a:pt x="172" y="417"/>
                    <a:pt x="174" y="418"/>
                    <a:pt x="176" y="418"/>
                  </a:cubicBezTo>
                  <a:cubicBezTo>
                    <a:pt x="142" y="431"/>
                    <a:pt x="142" y="434"/>
                    <a:pt x="151" y="434"/>
                  </a:cubicBezTo>
                  <a:cubicBezTo>
                    <a:pt x="159" y="434"/>
                    <a:pt x="176" y="431"/>
                    <a:pt x="176" y="431"/>
                  </a:cubicBezTo>
                  <a:lnTo>
                    <a:pt x="176" y="431"/>
                  </a:lnTo>
                  <a:cubicBezTo>
                    <a:pt x="151" y="443"/>
                    <a:pt x="139" y="449"/>
                    <a:pt x="127" y="456"/>
                  </a:cubicBezTo>
                  <a:lnTo>
                    <a:pt x="170" y="443"/>
                  </a:lnTo>
                  <a:lnTo>
                    <a:pt x="170" y="443"/>
                  </a:lnTo>
                  <a:cubicBezTo>
                    <a:pt x="142" y="453"/>
                    <a:pt x="135" y="456"/>
                    <a:pt x="136" y="456"/>
                  </a:cubicBezTo>
                  <a:cubicBezTo>
                    <a:pt x="139" y="456"/>
                    <a:pt x="160" y="450"/>
                    <a:pt x="167" y="450"/>
                  </a:cubicBezTo>
                  <a:cubicBezTo>
                    <a:pt x="171" y="450"/>
                    <a:pt x="171" y="452"/>
                    <a:pt x="164" y="456"/>
                  </a:cubicBezTo>
                  <a:cubicBezTo>
                    <a:pt x="139" y="462"/>
                    <a:pt x="102" y="474"/>
                    <a:pt x="89" y="481"/>
                  </a:cubicBezTo>
                  <a:cubicBezTo>
                    <a:pt x="158" y="456"/>
                    <a:pt x="176" y="456"/>
                    <a:pt x="220" y="443"/>
                  </a:cubicBezTo>
                  <a:lnTo>
                    <a:pt x="220" y="443"/>
                  </a:lnTo>
                  <a:cubicBezTo>
                    <a:pt x="201" y="456"/>
                    <a:pt x="133" y="468"/>
                    <a:pt x="89" y="487"/>
                  </a:cubicBezTo>
                  <a:cubicBezTo>
                    <a:pt x="98" y="485"/>
                    <a:pt x="103" y="484"/>
                    <a:pt x="105" y="484"/>
                  </a:cubicBezTo>
                  <a:cubicBezTo>
                    <a:pt x="112" y="484"/>
                    <a:pt x="92" y="493"/>
                    <a:pt x="99" y="493"/>
                  </a:cubicBezTo>
                  <a:cubicBezTo>
                    <a:pt x="102" y="493"/>
                    <a:pt x="110" y="491"/>
                    <a:pt x="127" y="487"/>
                  </a:cubicBezTo>
                  <a:cubicBezTo>
                    <a:pt x="145" y="474"/>
                    <a:pt x="170" y="468"/>
                    <a:pt x="195" y="462"/>
                  </a:cubicBezTo>
                  <a:lnTo>
                    <a:pt x="195" y="462"/>
                  </a:lnTo>
                  <a:cubicBezTo>
                    <a:pt x="195" y="468"/>
                    <a:pt x="170" y="468"/>
                    <a:pt x="145" y="481"/>
                  </a:cubicBezTo>
                  <a:cubicBezTo>
                    <a:pt x="158" y="481"/>
                    <a:pt x="208" y="468"/>
                    <a:pt x="226" y="462"/>
                  </a:cubicBezTo>
                  <a:lnTo>
                    <a:pt x="226" y="462"/>
                  </a:lnTo>
                  <a:cubicBezTo>
                    <a:pt x="224" y="463"/>
                    <a:pt x="224" y="463"/>
                    <a:pt x="225" y="463"/>
                  </a:cubicBezTo>
                  <a:cubicBezTo>
                    <a:pt x="228" y="463"/>
                    <a:pt x="243" y="460"/>
                    <a:pt x="249" y="460"/>
                  </a:cubicBezTo>
                  <a:cubicBezTo>
                    <a:pt x="253" y="460"/>
                    <a:pt x="252" y="462"/>
                    <a:pt x="239" y="468"/>
                  </a:cubicBezTo>
                  <a:cubicBezTo>
                    <a:pt x="235" y="470"/>
                    <a:pt x="232" y="471"/>
                    <a:pt x="229" y="472"/>
                  </a:cubicBezTo>
                  <a:lnTo>
                    <a:pt x="229" y="472"/>
                  </a:lnTo>
                  <a:cubicBezTo>
                    <a:pt x="256" y="465"/>
                    <a:pt x="290" y="455"/>
                    <a:pt x="303" y="455"/>
                  </a:cubicBezTo>
                  <a:cubicBezTo>
                    <a:pt x="305" y="455"/>
                    <a:pt x="306" y="455"/>
                    <a:pt x="307" y="456"/>
                  </a:cubicBezTo>
                  <a:cubicBezTo>
                    <a:pt x="332" y="443"/>
                    <a:pt x="407" y="425"/>
                    <a:pt x="432" y="418"/>
                  </a:cubicBezTo>
                  <a:lnTo>
                    <a:pt x="432" y="418"/>
                  </a:lnTo>
                  <a:cubicBezTo>
                    <a:pt x="419" y="431"/>
                    <a:pt x="407" y="425"/>
                    <a:pt x="357" y="443"/>
                  </a:cubicBezTo>
                  <a:lnTo>
                    <a:pt x="363" y="443"/>
                  </a:lnTo>
                  <a:cubicBezTo>
                    <a:pt x="289" y="474"/>
                    <a:pt x="239" y="474"/>
                    <a:pt x="183" y="499"/>
                  </a:cubicBezTo>
                  <a:lnTo>
                    <a:pt x="208" y="493"/>
                  </a:lnTo>
                  <a:lnTo>
                    <a:pt x="208" y="493"/>
                  </a:lnTo>
                  <a:cubicBezTo>
                    <a:pt x="191" y="499"/>
                    <a:pt x="154" y="509"/>
                    <a:pt x="133" y="516"/>
                  </a:cubicBezTo>
                  <a:lnTo>
                    <a:pt x="133" y="516"/>
                  </a:lnTo>
                  <a:cubicBezTo>
                    <a:pt x="145" y="512"/>
                    <a:pt x="151" y="511"/>
                    <a:pt x="155" y="511"/>
                  </a:cubicBezTo>
                  <a:cubicBezTo>
                    <a:pt x="164" y="511"/>
                    <a:pt x="153" y="519"/>
                    <a:pt x="155" y="519"/>
                  </a:cubicBezTo>
                  <a:cubicBezTo>
                    <a:pt x="156" y="519"/>
                    <a:pt x="156" y="519"/>
                    <a:pt x="158" y="518"/>
                  </a:cubicBezTo>
                  <a:cubicBezTo>
                    <a:pt x="174" y="513"/>
                    <a:pt x="176" y="512"/>
                    <a:pt x="175" y="512"/>
                  </a:cubicBezTo>
                  <a:cubicBezTo>
                    <a:pt x="175" y="512"/>
                    <a:pt x="174" y="512"/>
                    <a:pt x="174" y="512"/>
                  </a:cubicBezTo>
                  <a:lnTo>
                    <a:pt x="174" y="512"/>
                  </a:lnTo>
                  <a:cubicBezTo>
                    <a:pt x="175" y="512"/>
                    <a:pt x="176" y="512"/>
                    <a:pt x="176" y="512"/>
                  </a:cubicBezTo>
                  <a:cubicBezTo>
                    <a:pt x="185" y="512"/>
                    <a:pt x="227" y="499"/>
                    <a:pt x="240" y="499"/>
                  </a:cubicBezTo>
                  <a:cubicBezTo>
                    <a:pt x="245" y="499"/>
                    <a:pt x="246" y="500"/>
                    <a:pt x="239" y="506"/>
                  </a:cubicBezTo>
                  <a:cubicBezTo>
                    <a:pt x="208" y="512"/>
                    <a:pt x="176" y="524"/>
                    <a:pt x="151" y="530"/>
                  </a:cubicBezTo>
                  <a:cubicBezTo>
                    <a:pt x="150" y="531"/>
                    <a:pt x="150" y="532"/>
                    <a:pt x="151" y="532"/>
                  </a:cubicBezTo>
                  <a:cubicBezTo>
                    <a:pt x="155" y="532"/>
                    <a:pt x="179" y="526"/>
                    <a:pt x="186" y="526"/>
                  </a:cubicBezTo>
                  <a:cubicBezTo>
                    <a:pt x="189" y="526"/>
                    <a:pt x="189" y="527"/>
                    <a:pt x="183" y="530"/>
                  </a:cubicBezTo>
                  <a:lnTo>
                    <a:pt x="158" y="537"/>
                  </a:lnTo>
                  <a:cubicBezTo>
                    <a:pt x="153" y="550"/>
                    <a:pt x="158" y="563"/>
                    <a:pt x="201" y="563"/>
                  </a:cubicBezTo>
                  <a:cubicBezTo>
                    <a:pt x="219" y="563"/>
                    <a:pt x="243" y="561"/>
                    <a:pt x="276" y="555"/>
                  </a:cubicBezTo>
                  <a:lnTo>
                    <a:pt x="276" y="555"/>
                  </a:lnTo>
                  <a:cubicBezTo>
                    <a:pt x="232" y="568"/>
                    <a:pt x="232" y="574"/>
                    <a:pt x="201" y="593"/>
                  </a:cubicBezTo>
                  <a:cubicBezTo>
                    <a:pt x="214" y="587"/>
                    <a:pt x="245" y="580"/>
                    <a:pt x="251" y="580"/>
                  </a:cubicBezTo>
                  <a:lnTo>
                    <a:pt x="201" y="599"/>
                  </a:lnTo>
                  <a:cubicBezTo>
                    <a:pt x="191" y="604"/>
                    <a:pt x="194" y="606"/>
                    <a:pt x="203" y="606"/>
                  </a:cubicBezTo>
                  <a:cubicBezTo>
                    <a:pt x="215" y="606"/>
                    <a:pt x="239" y="603"/>
                    <a:pt x="257" y="599"/>
                  </a:cubicBezTo>
                  <a:lnTo>
                    <a:pt x="257" y="599"/>
                  </a:lnTo>
                  <a:cubicBezTo>
                    <a:pt x="245" y="605"/>
                    <a:pt x="232" y="605"/>
                    <a:pt x="220" y="611"/>
                  </a:cubicBezTo>
                  <a:cubicBezTo>
                    <a:pt x="210" y="615"/>
                    <a:pt x="210" y="617"/>
                    <a:pt x="214" y="617"/>
                  </a:cubicBezTo>
                  <a:cubicBezTo>
                    <a:pt x="219" y="617"/>
                    <a:pt x="232" y="614"/>
                    <a:pt x="243" y="611"/>
                  </a:cubicBezTo>
                  <a:lnTo>
                    <a:pt x="243" y="611"/>
                  </a:lnTo>
                  <a:lnTo>
                    <a:pt x="226" y="618"/>
                  </a:lnTo>
                  <a:lnTo>
                    <a:pt x="257" y="611"/>
                  </a:lnTo>
                  <a:cubicBezTo>
                    <a:pt x="278" y="611"/>
                    <a:pt x="277" y="616"/>
                    <a:pt x="246" y="627"/>
                  </a:cubicBezTo>
                  <a:lnTo>
                    <a:pt x="246" y="627"/>
                  </a:lnTo>
                  <a:cubicBezTo>
                    <a:pt x="250" y="626"/>
                    <a:pt x="253" y="625"/>
                    <a:pt x="257" y="624"/>
                  </a:cubicBezTo>
                  <a:lnTo>
                    <a:pt x="257" y="624"/>
                  </a:lnTo>
                  <a:cubicBezTo>
                    <a:pt x="226" y="636"/>
                    <a:pt x="226" y="649"/>
                    <a:pt x="251" y="649"/>
                  </a:cubicBezTo>
                  <a:cubicBezTo>
                    <a:pt x="264" y="643"/>
                    <a:pt x="276" y="636"/>
                    <a:pt x="313" y="630"/>
                  </a:cubicBezTo>
                  <a:cubicBezTo>
                    <a:pt x="331" y="625"/>
                    <a:pt x="338" y="623"/>
                    <a:pt x="339" y="623"/>
                  </a:cubicBezTo>
                  <a:lnTo>
                    <a:pt x="339" y="623"/>
                  </a:lnTo>
                  <a:cubicBezTo>
                    <a:pt x="342" y="623"/>
                    <a:pt x="321" y="631"/>
                    <a:pt x="330" y="631"/>
                  </a:cubicBezTo>
                  <a:cubicBezTo>
                    <a:pt x="331" y="631"/>
                    <a:pt x="334" y="631"/>
                    <a:pt x="338" y="630"/>
                  </a:cubicBezTo>
                  <a:lnTo>
                    <a:pt x="338" y="630"/>
                  </a:lnTo>
                  <a:cubicBezTo>
                    <a:pt x="320" y="636"/>
                    <a:pt x="295" y="643"/>
                    <a:pt x="276" y="643"/>
                  </a:cubicBezTo>
                  <a:cubicBezTo>
                    <a:pt x="201" y="674"/>
                    <a:pt x="270" y="674"/>
                    <a:pt x="257" y="692"/>
                  </a:cubicBezTo>
                  <a:cubicBezTo>
                    <a:pt x="264" y="692"/>
                    <a:pt x="276" y="686"/>
                    <a:pt x="295" y="686"/>
                  </a:cubicBezTo>
                  <a:cubicBezTo>
                    <a:pt x="232" y="711"/>
                    <a:pt x="301" y="699"/>
                    <a:pt x="276" y="717"/>
                  </a:cubicBezTo>
                  <a:cubicBezTo>
                    <a:pt x="298" y="712"/>
                    <a:pt x="356" y="697"/>
                    <a:pt x="372" y="697"/>
                  </a:cubicBezTo>
                  <a:cubicBezTo>
                    <a:pt x="374" y="697"/>
                    <a:pt x="376" y="698"/>
                    <a:pt x="376" y="699"/>
                  </a:cubicBezTo>
                  <a:cubicBezTo>
                    <a:pt x="381" y="698"/>
                    <a:pt x="385" y="698"/>
                    <a:pt x="386" y="698"/>
                  </a:cubicBezTo>
                  <a:cubicBezTo>
                    <a:pt x="401" y="698"/>
                    <a:pt x="304" y="719"/>
                    <a:pt x="276" y="730"/>
                  </a:cubicBezTo>
                  <a:cubicBezTo>
                    <a:pt x="294" y="730"/>
                    <a:pt x="303" y="733"/>
                    <a:pt x="306" y="735"/>
                  </a:cubicBezTo>
                  <a:lnTo>
                    <a:pt x="306" y="735"/>
                  </a:lnTo>
                  <a:cubicBezTo>
                    <a:pt x="314" y="733"/>
                    <a:pt x="321" y="732"/>
                    <a:pt x="326" y="732"/>
                  </a:cubicBezTo>
                  <a:cubicBezTo>
                    <a:pt x="334" y="732"/>
                    <a:pt x="334" y="735"/>
                    <a:pt x="320" y="742"/>
                  </a:cubicBezTo>
                  <a:lnTo>
                    <a:pt x="313" y="742"/>
                  </a:lnTo>
                  <a:cubicBezTo>
                    <a:pt x="313" y="748"/>
                    <a:pt x="282" y="755"/>
                    <a:pt x="289" y="761"/>
                  </a:cubicBezTo>
                  <a:cubicBezTo>
                    <a:pt x="305" y="756"/>
                    <a:pt x="311" y="755"/>
                    <a:pt x="316" y="755"/>
                  </a:cubicBezTo>
                  <a:cubicBezTo>
                    <a:pt x="320" y="755"/>
                    <a:pt x="322" y="757"/>
                    <a:pt x="330" y="757"/>
                  </a:cubicBezTo>
                  <a:cubicBezTo>
                    <a:pt x="333" y="757"/>
                    <a:pt x="336" y="756"/>
                    <a:pt x="340" y="756"/>
                  </a:cubicBezTo>
                  <a:lnTo>
                    <a:pt x="340" y="756"/>
                  </a:lnTo>
                  <a:cubicBezTo>
                    <a:pt x="337" y="757"/>
                    <a:pt x="335" y="758"/>
                    <a:pt x="332" y="761"/>
                  </a:cubicBezTo>
                  <a:lnTo>
                    <a:pt x="370" y="748"/>
                  </a:lnTo>
                  <a:lnTo>
                    <a:pt x="351" y="761"/>
                  </a:lnTo>
                  <a:cubicBezTo>
                    <a:pt x="332" y="767"/>
                    <a:pt x="313" y="767"/>
                    <a:pt x="301" y="773"/>
                  </a:cubicBezTo>
                  <a:cubicBezTo>
                    <a:pt x="296" y="776"/>
                    <a:pt x="295" y="777"/>
                    <a:pt x="296" y="777"/>
                  </a:cubicBezTo>
                  <a:cubicBezTo>
                    <a:pt x="300" y="777"/>
                    <a:pt x="343" y="761"/>
                    <a:pt x="363" y="761"/>
                  </a:cubicBezTo>
                  <a:cubicBezTo>
                    <a:pt x="394" y="761"/>
                    <a:pt x="357" y="767"/>
                    <a:pt x="338" y="773"/>
                  </a:cubicBezTo>
                  <a:cubicBezTo>
                    <a:pt x="335" y="775"/>
                    <a:pt x="333" y="775"/>
                    <a:pt x="332" y="775"/>
                  </a:cubicBezTo>
                  <a:cubicBezTo>
                    <a:pt x="328" y="775"/>
                    <a:pt x="343" y="767"/>
                    <a:pt x="338" y="767"/>
                  </a:cubicBezTo>
                  <a:lnTo>
                    <a:pt x="338" y="767"/>
                  </a:lnTo>
                  <a:cubicBezTo>
                    <a:pt x="307" y="773"/>
                    <a:pt x="326" y="773"/>
                    <a:pt x="301" y="780"/>
                  </a:cubicBezTo>
                  <a:cubicBezTo>
                    <a:pt x="301" y="781"/>
                    <a:pt x="303" y="781"/>
                    <a:pt x="307" y="781"/>
                  </a:cubicBezTo>
                  <a:cubicBezTo>
                    <a:pt x="316" y="781"/>
                    <a:pt x="335" y="778"/>
                    <a:pt x="342" y="778"/>
                  </a:cubicBezTo>
                  <a:cubicBezTo>
                    <a:pt x="345" y="778"/>
                    <a:pt x="346" y="778"/>
                    <a:pt x="345" y="780"/>
                  </a:cubicBezTo>
                  <a:cubicBezTo>
                    <a:pt x="338" y="780"/>
                    <a:pt x="351" y="786"/>
                    <a:pt x="307" y="792"/>
                  </a:cubicBezTo>
                  <a:lnTo>
                    <a:pt x="351" y="792"/>
                  </a:lnTo>
                  <a:cubicBezTo>
                    <a:pt x="357" y="786"/>
                    <a:pt x="370" y="780"/>
                    <a:pt x="394" y="773"/>
                  </a:cubicBezTo>
                  <a:cubicBezTo>
                    <a:pt x="401" y="773"/>
                    <a:pt x="413" y="773"/>
                    <a:pt x="394" y="780"/>
                  </a:cubicBezTo>
                  <a:lnTo>
                    <a:pt x="382" y="780"/>
                  </a:lnTo>
                  <a:cubicBezTo>
                    <a:pt x="390" y="780"/>
                    <a:pt x="388" y="785"/>
                    <a:pt x="395" y="785"/>
                  </a:cubicBezTo>
                  <a:lnTo>
                    <a:pt x="395" y="785"/>
                  </a:lnTo>
                  <a:lnTo>
                    <a:pt x="363" y="792"/>
                  </a:lnTo>
                  <a:cubicBezTo>
                    <a:pt x="376" y="790"/>
                    <a:pt x="384" y="789"/>
                    <a:pt x="390" y="789"/>
                  </a:cubicBezTo>
                  <a:cubicBezTo>
                    <a:pt x="401" y="789"/>
                    <a:pt x="403" y="792"/>
                    <a:pt x="407" y="792"/>
                  </a:cubicBezTo>
                  <a:cubicBezTo>
                    <a:pt x="363" y="805"/>
                    <a:pt x="313" y="817"/>
                    <a:pt x="301" y="823"/>
                  </a:cubicBezTo>
                  <a:lnTo>
                    <a:pt x="351" y="817"/>
                  </a:lnTo>
                  <a:lnTo>
                    <a:pt x="351" y="817"/>
                  </a:lnTo>
                  <a:cubicBezTo>
                    <a:pt x="357" y="823"/>
                    <a:pt x="345" y="823"/>
                    <a:pt x="320" y="829"/>
                  </a:cubicBezTo>
                  <a:cubicBezTo>
                    <a:pt x="314" y="833"/>
                    <a:pt x="317" y="835"/>
                    <a:pt x="324" y="835"/>
                  </a:cubicBezTo>
                  <a:cubicBezTo>
                    <a:pt x="343" y="835"/>
                    <a:pt x="394" y="824"/>
                    <a:pt x="409" y="824"/>
                  </a:cubicBezTo>
                  <a:cubicBezTo>
                    <a:pt x="414" y="824"/>
                    <a:pt x="415" y="826"/>
                    <a:pt x="407" y="829"/>
                  </a:cubicBezTo>
                  <a:cubicBezTo>
                    <a:pt x="351" y="836"/>
                    <a:pt x="351" y="842"/>
                    <a:pt x="338" y="848"/>
                  </a:cubicBezTo>
                  <a:cubicBezTo>
                    <a:pt x="341" y="848"/>
                    <a:pt x="347" y="847"/>
                    <a:pt x="353" y="846"/>
                  </a:cubicBezTo>
                  <a:lnTo>
                    <a:pt x="353" y="846"/>
                  </a:lnTo>
                  <a:cubicBezTo>
                    <a:pt x="350" y="847"/>
                    <a:pt x="351" y="848"/>
                    <a:pt x="353" y="848"/>
                  </a:cubicBezTo>
                  <a:cubicBezTo>
                    <a:pt x="356" y="848"/>
                    <a:pt x="360" y="847"/>
                    <a:pt x="363" y="847"/>
                  </a:cubicBezTo>
                  <a:lnTo>
                    <a:pt x="363" y="847"/>
                  </a:lnTo>
                  <a:cubicBezTo>
                    <a:pt x="363" y="847"/>
                    <a:pt x="363" y="847"/>
                    <a:pt x="363" y="847"/>
                  </a:cubicBezTo>
                  <a:lnTo>
                    <a:pt x="363" y="847"/>
                  </a:lnTo>
                  <a:cubicBezTo>
                    <a:pt x="301" y="872"/>
                    <a:pt x="364" y="870"/>
                    <a:pt x="320" y="892"/>
                  </a:cubicBezTo>
                  <a:cubicBezTo>
                    <a:pt x="340" y="888"/>
                    <a:pt x="349" y="886"/>
                    <a:pt x="353" y="886"/>
                  </a:cubicBezTo>
                  <a:cubicBezTo>
                    <a:pt x="361" y="886"/>
                    <a:pt x="347" y="892"/>
                    <a:pt x="363" y="892"/>
                  </a:cubicBezTo>
                  <a:cubicBezTo>
                    <a:pt x="295" y="904"/>
                    <a:pt x="376" y="898"/>
                    <a:pt x="338" y="910"/>
                  </a:cubicBezTo>
                  <a:lnTo>
                    <a:pt x="401" y="892"/>
                  </a:lnTo>
                  <a:lnTo>
                    <a:pt x="401" y="892"/>
                  </a:lnTo>
                  <a:cubicBezTo>
                    <a:pt x="394" y="895"/>
                    <a:pt x="395" y="896"/>
                    <a:pt x="401" y="896"/>
                  </a:cubicBezTo>
                  <a:cubicBezTo>
                    <a:pt x="411" y="896"/>
                    <a:pt x="434" y="893"/>
                    <a:pt x="446" y="893"/>
                  </a:cubicBezTo>
                  <a:cubicBezTo>
                    <a:pt x="456" y="893"/>
                    <a:pt x="456" y="895"/>
                    <a:pt x="426" y="904"/>
                  </a:cubicBezTo>
                  <a:cubicBezTo>
                    <a:pt x="407" y="910"/>
                    <a:pt x="382" y="910"/>
                    <a:pt x="370" y="910"/>
                  </a:cubicBezTo>
                  <a:cubicBezTo>
                    <a:pt x="301" y="935"/>
                    <a:pt x="432" y="917"/>
                    <a:pt x="351" y="935"/>
                  </a:cubicBezTo>
                  <a:cubicBezTo>
                    <a:pt x="382" y="935"/>
                    <a:pt x="419" y="923"/>
                    <a:pt x="444" y="923"/>
                  </a:cubicBezTo>
                  <a:cubicBezTo>
                    <a:pt x="419" y="929"/>
                    <a:pt x="388" y="948"/>
                    <a:pt x="376" y="948"/>
                  </a:cubicBezTo>
                  <a:cubicBezTo>
                    <a:pt x="388" y="948"/>
                    <a:pt x="407" y="948"/>
                    <a:pt x="388" y="954"/>
                  </a:cubicBezTo>
                  <a:lnTo>
                    <a:pt x="357" y="954"/>
                  </a:lnTo>
                  <a:cubicBezTo>
                    <a:pt x="351" y="960"/>
                    <a:pt x="354" y="962"/>
                    <a:pt x="362" y="962"/>
                  </a:cubicBezTo>
                  <a:cubicBezTo>
                    <a:pt x="370" y="962"/>
                    <a:pt x="382" y="960"/>
                    <a:pt x="394" y="960"/>
                  </a:cubicBezTo>
                  <a:cubicBezTo>
                    <a:pt x="351" y="979"/>
                    <a:pt x="376" y="979"/>
                    <a:pt x="351" y="991"/>
                  </a:cubicBezTo>
                  <a:cubicBezTo>
                    <a:pt x="358" y="991"/>
                    <a:pt x="363" y="990"/>
                    <a:pt x="367" y="990"/>
                  </a:cubicBezTo>
                  <a:cubicBezTo>
                    <a:pt x="386" y="990"/>
                    <a:pt x="365" y="999"/>
                    <a:pt x="371" y="999"/>
                  </a:cubicBezTo>
                  <a:cubicBezTo>
                    <a:pt x="375" y="999"/>
                    <a:pt x="384" y="997"/>
                    <a:pt x="407" y="991"/>
                  </a:cubicBezTo>
                  <a:lnTo>
                    <a:pt x="407" y="991"/>
                  </a:lnTo>
                  <a:cubicBezTo>
                    <a:pt x="397" y="997"/>
                    <a:pt x="391" y="997"/>
                    <a:pt x="385" y="998"/>
                  </a:cubicBezTo>
                  <a:lnTo>
                    <a:pt x="385" y="998"/>
                  </a:lnTo>
                  <a:cubicBezTo>
                    <a:pt x="411" y="997"/>
                    <a:pt x="457" y="991"/>
                    <a:pt x="463" y="991"/>
                  </a:cubicBezTo>
                  <a:lnTo>
                    <a:pt x="407" y="998"/>
                  </a:lnTo>
                  <a:cubicBezTo>
                    <a:pt x="345" y="1010"/>
                    <a:pt x="401" y="1010"/>
                    <a:pt x="363" y="1016"/>
                  </a:cubicBezTo>
                  <a:lnTo>
                    <a:pt x="363" y="1016"/>
                  </a:lnTo>
                  <a:cubicBezTo>
                    <a:pt x="373" y="1015"/>
                    <a:pt x="378" y="1015"/>
                    <a:pt x="381" y="1015"/>
                  </a:cubicBezTo>
                  <a:cubicBezTo>
                    <a:pt x="389" y="1015"/>
                    <a:pt x="381" y="1018"/>
                    <a:pt x="389" y="1018"/>
                  </a:cubicBezTo>
                  <a:cubicBezTo>
                    <a:pt x="392" y="1018"/>
                    <a:pt x="398" y="1018"/>
                    <a:pt x="407" y="1016"/>
                  </a:cubicBezTo>
                  <a:lnTo>
                    <a:pt x="426" y="1016"/>
                  </a:lnTo>
                  <a:cubicBezTo>
                    <a:pt x="434" y="1016"/>
                    <a:pt x="442" y="1014"/>
                    <a:pt x="449" y="1014"/>
                  </a:cubicBezTo>
                  <a:cubicBezTo>
                    <a:pt x="452" y="1014"/>
                    <a:pt x="455" y="1014"/>
                    <a:pt x="457" y="1016"/>
                  </a:cubicBezTo>
                  <a:cubicBezTo>
                    <a:pt x="463" y="1023"/>
                    <a:pt x="394" y="1029"/>
                    <a:pt x="401" y="1029"/>
                  </a:cubicBezTo>
                  <a:cubicBezTo>
                    <a:pt x="374" y="1038"/>
                    <a:pt x="392" y="1037"/>
                    <a:pt x="404" y="1038"/>
                  </a:cubicBezTo>
                  <a:lnTo>
                    <a:pt x="404" y="1038"/>
                  </a:lnTo>
                  <a:cubicBezTo>
                    <a:pt x="397" y="1040"/>
                    <a:pt x="400" y="1041"/>
                    <a:pt x="399" y="1043"/>
                  </a:cubicBezTo>
                  <a:lnTo>
                    <a:pt x="399" y="1043"/>
                  </a:lnTo>
                  <a:cubicBezTo>
                    <a:pt x="396" y="1044"/>
                    <a:pt x="396" y="1044"/>
                    <a:pt x="398" y="1044"/>
                  </a:cubicBezTo>
                  <a:lnTo>
                    <a:pt x="398" y="1044"/>
                  </a:lnTo>
                  <a:cubicBezTo>
                    <a:pt x="396" y="1045"/>
                    <a:pt x="394" y="1046"/>
                    <a:pt x="388" y="1048"/>
                  </a:cubicBezTo>
                  <a:lnTo>
                    <a:pt x="345" y="1054"/>
                  </a:lnTo>
                  <a:cubicBezTo>
                    <a:pt x="345" y="1057"/>
                    <a:pt x="357" y="1058"/>
                    <a:pt x="372" y="1058"/>
                  </a:cubicBezTo>
                  <a:cubicBezTo>
                    <a:pt x="387" y="1058"/>
                    <a:pt x="404" y="1057"/>
                    <a:pt x="413" y="1054"/>
                  </a:cubicBezTo>
                  <a:lnTo>
                    <a:pt x="413" y="1054"/>
                  </a:lnTo>
                  <a:cubicBezTo>
                    <a:pt x="385" y="1068"/>
                    <a:pt x="403" y="1078"/>
                    <a:pt x="424" y="1083"/>
                  </a:cubicBezTo>
                  <a:lnTo>
                    <a:pt x="424" y="1083"/>
                  </a:lnTo>
                  <a:cubicBezTo>
                    <a:pt x="419" y="1084"/>
                    <a:pt x="417" y="1085"/>
                    <a:pt x="426" y="1085"/>
                  </a:cubicBezTo>
                  <a:cubicBezTo>
                    <a:pt x="438" y="1085"/>
                    <a:pt x="469" y="1085"/>
                    <a:pt x="444" y="1091"/>
                  </a:cubicBezTo>
                  <a:cubicBezTo>
                    <a:pt x="463" y="1091"/>
                    <a:pt x="421" y="1097"/>
                    <a:pt x="414" y="1103"/>
                  </a:cubicBezTo>
                  <a:lnTo>
                    <a:pt x="414" y="1103"/>
                  </a:lnTo>
                  <a:cubicBezTo>
                    <a:pt x="418" y="1102"/>
                    <a:pt x="441" y="1099"/>
                    <a:pt x="448" y="1098"/>
                  </a:cubicBezTo>
                  <a:lnTo>
                    <a:pt x="448" y="1098"/>
                  </a:lnTo>
                  <a:cubicBezTo>
                    <a:pt x="392" y="1116"/>
                    <a:pt x="489" y="1110"/>
                    <a:pt x="453" y="1127"/>
                  </a:cubicBezTo>
                  <a:lnTo>
                    <a:pt x="453" y="1127"/>
                  </a:lnTo>
                  <a:cubicBezTo>
                    <a:pt x="454" y="1127"/>
                    <a:pt x="452" y="1127"/>
                    <a:pt x="450" y="1127"/>
                  </a:cubicBezTo>
                  <a:cubicBezTo>
                    <a:pt x="444" y="1127"/>
                    <a:pt x="427" y="1129"/>
                    <a:pt x="416" y="1130"/>
                  </a:cubicBezTo>
                  <a:lnTo>
                    <a:pt x="416" y="1130"/>
                  </a:lnTo>
                  <a:cubicBezTo>
                    <a:pt x="415" y="1129"/>
                    <a:pt x="414" y="1129"/>
                    <a:pt x="413" y="1129"/>
                  </a:cubicBezTo>
                  <a:cubicBezTo>
                    <a:pt x="407" y="1130"/>
                    <a:pt x="405" y="1130"/>
                    <a:pt x="407" y="1130"/>
                  </a:cubicBezTo>
                  <a:cubicBezTo>
                    <a:pt x="409" y="1130"/>
                    <a:pt x="412" y="1130"/>
                    <a:pt x="416" y="1130"/>
                  </a:cubicBezTo>
                  <a:lnTo>
                    <a:pt x="416" y="1130"/>
                  </a:lnTo>
                  <a:cubicBezTo>
                    <a:pt x="434" y="1135"/>
                    <a:pt x="454" y="1141"/>
                    <a:pt x="507" y="1141"/>
                  </a:cubicBezTo>
                  <a:lnTo>
                    <a:pt x="457" y="1141"/>
                  </a:lnTo>
                  <a:cubicBezTo>
                    <a:pt x="462" y="1146"/>
                    <a:pt x="467" y="1151"/>
                    <a:pt x="490" y="1153"/>
                  </a:cubicBezTo>
                  <a:lnTo>
                    <a:pt x="490" y="1153"/>
                  </a:lnTo>
                  <a:cubicBezTo>
                    <a:pt x="511" y="1146"/>
                    <a:pt x="532" y="1143"/>
                    <a:pt x="545" y="1143"/>
                  </a:cubicBezTo>
                  <a:cubicBezTo>
                    <a:pt x="554" y="1143"/>
                    <a:pt x="559" y="1145"/>
                    <a:pt x="556" y="1147"/>
                  </a:cubicBezTo>
                  <a:lnTo>
                    <a:pt x="550" y="1147"/>
                  </a:lnTo>
                  <a:cubicBezTo>
                    <a:pt x="550" y="1153"/>
                    <a:pt x="575" y="1153"/>
                    <a:pt x="575" y="1160"/>
                  </a:cubicBezTo>
                  <a:cubicBezTo>
                    <a:pt x="570" y="1161"/>
                    <a:pt x="566" y="1161"/>
                    <a:pt x="564" y="1161"/>
                  </a:cubicBezTo>
                  <a:cubicBezTo>
                    <a:pt x="556" y="1161"/>
                    <a:pt x="556" y="1158"/>
                    <a:pt x="549" y="1158"/>
                  </a:cubicBezTo>
                  <a:cubicBezTo>
                    <a:pt x="547" y="1158"/>
                    <a:pt x="543" y="1158"/>
                    <a:pt x="538" y="1160"/>
                  </a:cubicBezTo>
                  <a:cubicBezTo>
                    <a:pt x="469" y="1172"/>
                    <a:pt x="494" y="1178"/>
                    <a:pt x="488" y="1185"/>
                  </a:cubicBezTo>
                  <a:cubicBezTo>
                    <a:pt x="494" y="1181"/>
                    <a:pt x="500" y="1181"/>
                    <a:pt x="507" y="1181"/>
                  </a:cubicBezTo>
                  <a:cubicBezTo>
                    <a:pt x="514" y="1181"/>
                    <a:pt x="522" y="1181"/>
                    <a:pt x="532" y="1178"/>
                  </a:cubicBezTo>
                  <a:cubicBezTo>
                    <a:pt x="550" y="1178"/>
                    <a:pt x="494" y="1191"/>
                    <a:pt x="494" y="1191"/>
                  </a:cubicBezTo>
                  <a:lnTo>
                    <a:pt x="605" y="1186"/>
                  </a:lnTo>
                  <a:lnTo>
                    <a:pt x="605" y="1186"/>
                  </a:lnTo>
                  <a:cubicBezTo>
                    <a:pt x="585" y="1190"/>
                    <a:pt x="560" y="1197"/>
                    <a:pt x="544" y="1197"/>
                  </a:cubicBezTo>
                  <a:cubicBezTo>
                    <a:pt x="546" y="1199"/>
                    <a:pt x="556" y="1200"/>
                    <a:pt x="571" y="1200"/>
                  </a:cubicBezTo>
                  <a:cubicBezTo>
                    <a:pt x="600" y="1200"/>
                    <a:pt x="646" y="1197"/>
                    <a:pt x="675" y="1197"/>
                  </a:cubicBezTo>
                  <a:cubicBezTo>
                    <a:pt x="662" y="1203"/>
                    <a:pt x="687" y="1209"/>
                    <a:pt x="693" y="1209"/>
                  </a:cubicBezTo>
                  <a:cubicBezTo>
                    <a:pt x="681" y="1212"/>
                    <a:pt x="677" y="1212"/>
                    <a:pt x="676" y="1212"/>
                  </a:cubicBezTo>
                  <a:cubicBezTo>
                    <a:pt x="674" y="1212"/>
                    <a:pt x="685" y="1209"/>
                    <a:pt x="669" y="1209"/>
                  </a:cubicBezTo>
                  <a:lnTo>
                    <a:pt x="625" y="1222"/>
                  </a:lnTo>
                  <a:cubicBezTo>
                    <a:pt x="624" y="1221"/>
                    <a:pt x="620" y="1220"/>
                    <a:pt x="616" y="1220"/>
                  </a:cubicBezTo>
                  <a:cubicBezTo>
                    <a:pt x="598" y="1220"/>
                    <a:pt x="558" y="1228"/>
                    <a:pt x="538" y="1228"/>
                  </a:cubicBezTo>
                  <a:cubicBezTo>
                    <a:pt x="563" y="1228"/>
                    <a:pt x="538" y="1247"/>
                    <a:pt x="525" y="1253"/>
                  </a:cubicBezTo>
                  <a:cubicBezTo>
                    <a:pt x="546" y="1250"/>
                    <a:pt x="559" y="1249"/>
                    <a:pt x="567" y="1249"/>
                  </a:cubicBezTo>
                  <a:cubicBezTo>
                    <a:pt x="586" y="1249"/>
                    <a:pt x="583" y="1254"/>
                    <a:pt x="607" y="1254"/>
                  </a:cubicBezTo>
                  <a:cubicBezTo>
                    <a:pt x="613" y="1254"/>
                    <a:pt x="621" y="1254"/>
                    <a:pt x="631" y="1253"/>
                  </a:cubicBezTo>
                  <a:lnTo>
                    <a:pt x="631" y="1253"/>
                  </a:lnTo>
                  <a:cubicBezTo>
                    <a:pt x="644" y="1259"/>
                    <a:pt x="581" y="1259"/>
                    <a:pt x="563" y="1266"/>
                  </a:cubicBezTo>
                  <a:cubicBezTo>
                    <a:pt x="594" y="1272"/>
                    <a:pt x="575" y="1284"/>
                    <a:pt x="581" y="1290"/>
                  </a:cubicBezTo>
                  <a:lnTo>
                    <a:pt x="569" y="1290"/>
                  </a:lnTo>
                  <a:cubicBezTo>
                    <a:pt x="588" y="1297"/>
                    <a:pt x="569" y="1315"/>
                    <a:pt x="631" y="1315"/>
                  </a:cubicBezTo>
                  <a:lnTo>
                    <a:pt x="594" y="1315"/>
                  </a:lnTo>
                  <a:cubicBezTo>
                    <a:pt x="589" y="1319"/>
                    <a:pt x="593" y="1320"/>
                    <a:pt x="601" y="1320"/>
                  </a:cubicBezTo>
                  <a:cubicBezTo>
                    <a:pt x="615" y="1320"/>
                    <a:pt x="638" y="1317"/>
                    <a:pt x="647" y="1317"/>
                  </a:cubicBezTo>
                  <a:cubicBezTo>
                    <a:pt x="653" y="1317"/>
                    <a:pt x="654" y="1318"/>
                    <a:pt x="644" y="1322"/>
                  </a:cubicBezTo>
                  <a:lnTo>
                    <a:pt x="606" y="1322"/>
                  </a:lnTo>
                  <a:cubicBezTo>
                    <a:pt x="644" y="1328"/>
                    <a:pt x="581" y="1340"/>
                    <a:pt x="631" y="1340"/>
                  </a:cubicBezTo>
                  <a:lnTo>
                    <a:pt x="600" y="1340"/>
                  </a:lnTo>
                  <a:cubicBezTo>
                    <a:pt x="612" y="1347"/>
                    <a:pt x="606" y="1353"/>
                    <a:pt x="656" y="1353"/>
                  </a:cubicBezTo>
                  <a:cubicBezTo>
                    <a:pt x="631" y="1359"/>
                    <a:pt x="612" y="1359"/>
                    <a:pt x="600" y="1359"/>
                  </a:cubicBezTo>
                  <a:cubicBezTo>
                    <a:pt x="584" y="1362"/>
                    <a:pt x="598" y="1362"/>
                    <a:pt x="614" y="1362"/>
                  </a:cubicBezTo>
                  <a:cubicBezTo>
                    <a:pt x="630" y="1362"/>
                    <a:pt x="647" y="1362"/>
                    <a:pt x="637" y="1365"/>
                  </a:cubicBezTo>
                  <a:cubicBezTo>
                    <a:pt x="631" y="1365"/>
                    <a:pt x="606" y="1371"/>
                    <a:pt x="606" y="1371"/>
                  </a:cubicBezTo>
                  <a:cubicBezTo>
                    <a:pt x="637" y="1371"/>
                    <a:pt x="631" y="1378"/>
                    <a:pt x="644" y="1384"/>
                  </a:cubicBezTo>
                  <a:cubicBezTo>
                    <a:pt x="625" y="1384"/>
                    <a:pt x="619" y="1390"/>
                    <a:pt x="594" y="1390"/>
                  </a:cubicBezTo>
                  <a:cubicBezTo>
                    <a:pt x="600" y="1421"/>
                    <a:pt x="588" y="1452"/>
                    <a:pt x="650" y="1477"/>
                  </a:cubicBezTo>
                  <a:cubicBezTo>
                    <a:pt x="625" y="1482"/>
                    <a:pt x="612" y="1483"/>
                    <a:pt x="604" y="1483"/>
                  </a:cubicBezTo>
                  <a:cubicBezTo>
                    <a:pt x="595" y="1483"/>
                    <a:pt x="592" y="1482"/>
                    <a:pt x="584" y="1482"/>
                  </a:cubicBezTo>
                  <a:cubicBezTo>
                    <a:pt x="579" y="1482"/>
                    <a:pt x="573" y="1482"/>
                    <a:pt x="563" y="1484"/>
                  </a:cubicBezTo>
                  <a:cubicBezTo>
                    <a:pt x="573" y="1482"/>
                    <a:pt x="581" y="1482"/>
                    <a:pt x="586" y="1482"/>
                  </a:cubicBezTo>
                  <a:cubicBezTo>
                    <a:pt x="606" y="1482"/>
                    <a:pt x="585" y="1491"/>
                    <a:pt x="600" y="1496"/>
                  </a:cubicBezTo>
                  <a:lnTo>
                    <a:pt x="594" y="1496"/>
                  </a:lnTo>
                  <a:cubicBezTo>
                    <a:pt x="606" y="1502"/>
                    <a:pt x="569" y="1502"/>
                    <a:pt x="588" y="1509"/>
                  </a:cubicBezTo>
                  <a:lnTo>
                    <a:pt x="600" y="1509"/>
                  </a:lnTo>
                  <a:cubicBezTo>
                    <a:pt x="637" y="1509"/>
                    <a:pt x="525" y="1521"/>
                    <a:pt x="600" y="1521"/>
                  </a:cubicBezTo>
                  <a:lnTo>
                    <a:pt x="556" y="1527"/>
                  </a:lnTo>
                  <a:cubicBezTo>
                    <a:pt x="570" y="1526"/>
                    <a:pt x="578" y="1525"/>
                    <a:pt x="581" y="1525"/>
                  </a:cubicBezTo>
                  <a:cubicBezTo>
                    <a:pt x="596" y="1525"/>
                    <a:pt x="549" y="1533"/>
                    <a:pt x="594" y="1533"/>
                  </a:cubicBezTo>
                  <a:lnTo>
                    <a:pt x="581" y="1533"/>
                  </a:lnTo>
                  <a:cubicBezTo>
                    <a:pt x="556" y="1546"/>
                    <a:pt x="656" y="1546"/>
                    <a:pt x="606" y="1552"/>
                  </a:cubicBezTo>
                  <a:cubicBezTo>
                    <a:pt x="611" y="1557"/>
                    <a:pt x="618" y="1561"/>
                    <a:pt x="642" y="1561"/>
                  </a:cubicBezTo>
                  <a:cubicBezTo>
                    <a:pt x="652" y="1561"/>
                    <a:pt x="665" y="1560"/>
                    <a:pt x="681" y="1558"/>
                  </a:cubicBezTo>
                  <a:lnTo>
                    <a:pt x="681" y="1558"/>
                  </a:lnTo>
                  <a:cubicBezTo>
                    <a:pt x="662" y="1565"/>
                    <a:pt x="631" y="1565"/>
                    <a:pt x="612" y="1565"/>
                  </a:cubicBezTo>
                  <a:cubicBezTo>
                    <a:pt x="637" y="1590"/>
                    <a:pt x="625" y="1614"/>
                    <a:pt x="700" y="1633"/>
                  </a:cubicBezTo>
                  <a:lnTo>
                    <a:pt x="669" y="1633"/>
                  </a:lnTo>
                  <a:cubicBezTo>
                    <a:pt x="731" y="1639"/>
                    <a:pt x="606" y="1658"/>
                    <a:pt x="725" y="1664"/>
                  </a:cubicBezTo>
                  <a:lnTo>
                    <a:pt x="768" y="1664"/>
                  </a:lnTo>
                  <a:cubicBezTo>
                    <a:pt x="750" y="1670"/>
                    <a:pt x="718" y="1670"/>
                    <a:pt x="700" y="1677"/>
                  </a:cubicBezTo>
                  <a:cubicBezTo>
                    <a:pt x="731" y="1677"/>
                    <a:pt x="712" y="1689"/>
                    <a:pt x="756" y="1689"/>
                  </a:cubicBezTo>
                  <a:lnTo>
                    <a:pt x="712" y="1689"/>
                  </a:lnTo>
                  <a:cubicBezTo>
                    <a:pt x="706" y="1695"/>
                    <a:pt x="774" y="1695"/>
                    <a:pt x="762" y="1702"/>
                  </a:cubicBezTo>
                  <a:lnTo>
                    <a:pt x="737" y="1702"/>
                  </a:lnTo>
                  <a:cubicBezTo>
                    <a:pt x="656" y="1733"/>
                    <a:pt x="594" y="1776"/>
                    <a:pt x="700" y="1795"/>
                  </a:cubicBezTo>
                  <a:cubicBezTo>
                    <a:pt x="718" y="1801"/>
                    <a:pt x="637" y="1801"/>
                    <a:pt x="644" y="1801"/>
                  </a:cubicBezTo>
                  <a:cubicBezTo>
                    <a:pt x="731" y="1826"/>
                    <a:pt x="588" y="1857"/>
                    <a:pt x="731" y="1882"/>
                  </a:cubicBezTo>
                  <a:lnTo>
                    <a:pt x="737" y="1882"/>
                  </a:lnTo>
                  <a:cubicBezTo>
                    <a:pt x="768" y="1901"/>
                    <a:pt x="930" y="1913"/>
                    <a:pt x="930" y="1913"/>
                  </a:cubicBezTo>
                  <a:cubicBezTo>
                    <a:pt x="868" y="1864"/>
                    <a:pt x="936" y="1826"/>
                    <a:pt x="1017" y="1776"/>
                  </a:cubicBezTo>
                  <a:cubicBezTo>
                    <a:pt x="1005" y="1764"/>
                    <a:pt x="980" y="1739"/>
                    <a:pt x="1005" y="1727"/>
                  </a:cubicBezTo>
                  <a:cubicBezTo>
                    <a:pt x="986" y="1664"/>
                    <a:pt x="1105" y="1602"/>
                    <a:pt x="1049" y="1540"/>
                  </a:cubicBezTo>
                  <a:lnTo>
                    <a:pt x="1049" y="1540"/>
                  </a:lnTo>
                  <a:cubicBezTo>
                    <a:pt x="1042" y="1542"/>
                    <a:pt x="1035" y="1542"/>
                    <a:pt x="1027" y="1542"/>
                  </a:cubicBezTo>
                  <a:cubicBezTo>
                    <a:pt x="1012" y="1542"/>
                    <a:pt x="997" y="1540"/>
                    <a:pt x="993" y="1540"/>
                  </a:cubicBezTo>
                  <a:lnTo>
                    <a:pt x="1011" y="1540"/>
                  </a:lnTo>
                  <a:lnTo>
                    <a:pt x="968" y="1533"/>
                  </a:lnTo>
                  <a:cubicBezTo>
                    <a:pt x="968" y="1533"/>
                    <a:pt x="990" y="1531"/>
                    <a:pt x="1006" y="1531"/>
                  </a:cubicBezTo>
                  <a:cubicBezTo>
                    <a:pt x="1015" y="1531"/>
                    <a:pt x="1022" y="1531"/>
                    <a:pt x="1024" y="1533"/>
                  </a:cubicBezTo>
                  <a:cubicBezTo>
                    <a:pt x="1017" y="1509"/>
                    <a:pt x="999" y="1490"/>
                    <a:pt x="1011" y="1465"/>
                  </a:cubicBezTo>
                  <a:cubicBezTo>
                    <a:pt x="955" y="1465"/>
                    <a:pt x="1005" y="1452"/>
                    <a:pt x="949" y="1452"/>
                  </a:cubicBezTo>
                  <a:lnTo>
                    <a:pt x="974" y="1452"/>
                  </a:lnTo>
                  <a:cubicBezTo>
                    <a:pt x="943" y="1440"/>
                    <a:pt x="936" y="1440"/>
                    <a:pt x="1011" y="1415"/>
                  </a:cubicBezTo>
                  <a:cubicBezTo>
                    <a:pt x="1055" y="1347"/>
                    <a:pt x="1005" y="1290"/>
                    <a:pt x="1017" y="1222"/>
                  </a:cubicBezTo>
                  <a:cubicBezTo>
                    <a:pt x="999" y="1160"/>
                    <a:pt x="936" y="1104"/>
                    <a:pt x="912" y="1041"/>
                  </a:cubicBezTo>
                  <a:cubicBezTo>
                    <a:pt x="901" y="1042"/>
                    <a:pt x="892" y="1042"/>
                    <a:pt x="885" y="1042"/>
                  </a:cubicBezTo>
                  <a:cubicBezTo>
                    <a:pt x="833" y="1042"/>
                    <a:pt x="843" y="1028"/>
                    <a:pt x="802" y="1028"/>
                  </a:cubicBezTo>
                  <a:cubicBezTo>
                    <a:pt x="796" y="1028"/>
                    <a:pt x="789" y="1028"/>
                    <a:pt x="781" y="1029"/>
                  </a:cubicBezTo>
                  <a:lnTo>
                    <a:pt x="806" y="1023"/>
                  </a:lnTo>
                  <a:cubicBezTo>
                    <a:pt x="762" y="1023"/>
                    <a:pt x="812" y="1010"/>
                    <a:pt x="843" y="991"/>
                  </a:cubicBezTo>
                  <a:lnTo>
                    <a:pt x="843" y="991"/>
                  </a:lnTo>
                  <a:cubicBezTo>
                    <a:pt x="836" y="993"/>
                    <a:pt x="832" y="993"/>
                    <a:pt x="829" y="993"/>
                  </a:cubicBezTo>
                  <a:cubicBezTo>
                    <a:pt x="824" y="993"/>
                    <a:pt x="823" y="992"/>
                    <a:pt x="817" y="992"/>
                  </a:cubicBezTo>
                  <a:cubicBezTo>
                    <a:pt x="811" y="992"/>
                    <a:pt x="801" y="993"/>
                    <a:pt x="781" y="998"/>
                  </a:cubicBezTo>
                  <a:cubicBezTo>
                    <a:pt x="776" y="998"/>
                    <a:pt x="773" y="999"/>
                    <a:pt x="772" y="999"/>
                  </a:cubicBezTo>
                  <a:cubicBezTo>
                    <a:pt x="762" y="999"/>
                    <a:pt x="842" y="981"/>
                    <a:pt x="833" y="974"/>
                  </a:cubicBezTo>
                  <a:lnTo>
                    <a:pt x="833" y="974"/>
                  </a:lnTo>
                  <a:cubicBezTo>
                    <a:pt x="828" y="975"/>
                    <a:pt x="810" y="978"/>
                    <a:pt x="810" y="979"/>
                  </a:cubicBezTo>
                  <a:lnTo>
                    <a:pt x="810" y="979"/>
                  </a:lnTo>
                  <a:cubicBezTo>
                    <a:pt x="752" y="973"/>
                    <a:pt x="844" y="972"/>
                    <a:pt x="893" y="948"/>
                  </a:cubicBezTo>
                  <a:cubicBezTo>
                    <a:pt x="868" y="923"/>
                    <a:pt x="806" y="904"/>
                    <a:pt x="837" y="867"/>
                  </a:cubicBezTo>
                  <a:lnTo>
                    <a:pt x="837" y="867"/>
                  </a:lnTo>
                  <a:cubicBezTo>
                    <a:pt x="837" y="867"/>
                    <a:pt x="809" y="875"/>
                    <a:pt x="798" y="875"/>
                  </a:cubicBezTo>
                  <a:cubicBezTo>
                    <a:pt x="795" y="875"/>
                    <a:pt x="793" y="874"/>
                    <a:pt x="793" y="873"/>
                  </a:cubicBezTo>
                  <a:cubicBezTo>
                    <a:pt x="827" y="866"/>
                    <a:pt x="831" y="864"/>
                    <a:pt x="825" y="864"/>
                  </a:cubicBezTo>
                  <a:cubicBezTo>
                    <a:pt x="820" y="864"/>
                    <a:pt x="808" y="865"/>
                    <a:pt x="801" y="865"/>
                  </a:cubicBezTo>
                  <a:cubicBezTo>
                    <a:pt x="794" y="865"/>
                    <a:pt x="790" y="864"/>
                    <a:pt x="799" y="861"/>
                  </a:cubicBezTo>
                  <a:cubicBezTo>
                    <a:pt x="818" y="854"/>
                    <a:pt x="824" y="854"/>
                    <a:pt x="837" y="854"/>
                  </a:cubicBezTo>
                  <a:cubicBezTo>
                    <a:pt x="868" y="836"/>
                    <a:pt x="812" y="836"/>
                    <a:pt x="849" y="817"/>
                  </a:cubicBezTo>
                  <a:lnTo>
                    <a:pt x="855" y="817"/>
                  </a:lnTo>
                  <a:cubicBezTo>
                    <a:pt x="793" y="817"/>
                    <a:pt x="887" y="786"/>
                    <a:pt x="837" y="786"/>
                  </a:cubicBezTo>
                  <a:cubicBezTo>
                    <a:pt x="868" y="780"/>
                    <a:pt x="862" y="773"/>
                    <a:pt x="874" y="767"/>
                  </a:cubicBezTo>
                  <a:lnTo>
                    <a:pt x="874" y="767"/>
                  </a:lnTo>
                  <a:cubicBezTo>
                    <a:pt x="856" y="771"/>
                    <a:pt x="846" y="772"/>
                    <a:pt x="840" y="772"/>
                  </a:cubicBezTo>
                  <a:cubicBezTo>
                    <a:pt x="817" y="772"/>
                    <a:pt x="881" y="748"/>
                    <a:pt x="848" y="748"/>
                  </a:cubicBezTo>
                  <a:cubicBezTo>
                    <a:pt x="845" y="748"/>
                    <a:pt x="841" y="748"/>
                    <a:pt x="837" y="748"/>
                  </a:cubicBezTo>
                  <a:lnTo>
                    <a:pt x="855" y="742"/>
                  </a:lnTo>
                  <a:cubicBezTo>
                    <a:pt x="837" y="711"/>
                    <a:pt x="855" y="674"/>
                    <a:pt x="799" y="655"/>
                  </a:cubicBezTo>
                  <a:cubicBezTo>
                    <a:pt x="787" y="636"/>
                    <a:pt x="868" y="593"/>
                    <a:pt x="818" y="587"/>
                  </a:cubicBezTo>
                  <a:cubicBezTo>
                    <a:pt x="806" y="587"/>
                    <a:pt x="787" y="593"/>
                    <a:pt x="774" y="593"/>
                  </a:cubicBezTo>
                  <a:cubicBezTo>
                    <a:pt x="774" y="587"/>
                    <a:pt x="806" y="587"/>
                    <a:pt x="818" y="580"/>
                  </a:cubicBezTo>
                  <a:cubicBezTo>
                    <a:pt x="774" y="580"/>
                    <a:pt x="818" y="555"/>
                    <a:pt x="812" y="543"/>
                  </a:cubicBezTo>
                  <a:lnTo>
                    <a:pt x="812" y="543"/>
                  </a:lnTo>
                  <a:cubicBezTo>
                    <a:pt x="799" y="549"/>
                    <a:pt x="793" y="543"/>
                    <a:pt x="768" y="555"/>
                  </a:cubicBezTo>
                  <a:cubicBezTo>
                    <a:pt x="831" y="524"/>
                    <a:pt x="737" y="530"/>
                    <a:pt x="781" y="499"/>
                  </a:cubicBezTo>
                  <a:lnTo>
                    <a:pt x="781" y="499"/>
                  </a:lnTo>
                  <a:cubicBezTo>
                    <a:pt x="750" y="511"/>
                    <a:pt x="736" y="515"/>
                    <a:pt x="730" y="515"/>
                  </a:cubicBezTo>
                  <a:cubicBezTo>
                    <a:pt x="719" y="515"/>
                    <a:pt x="728" y="506"/>
                    <a:pt x="712" y="506"/>
                  </a:cubicBezTo>
                  <a:cubicBezTo>
                    <a:pt x="718" y="499"/>
                    <a:pt x="750" y="493"/>
                    <a:pt x="762" y="493"/>
                  </a:cubicBezTo>
                  <a:cubicBezTo>
                    <a:pt x="743" y="487"/>
                    <a:pt x="737" y="481"/>
                    <a:pt x="756" y="462"/>
                  </a:cubicBezTo>
                  <a:cubicBezTo>
                    <a:pt x="753" y="461"/>
                    <a:pt x="749" y="460"/>
                    <a:pt x="745" y="460"/>
                  </a:cubicBezTo>
                  <a:cubicBezTo>
                    <a:pt x="732" y="460"/>
                    <a:pt x="715" y="464"/>
                    <a:pt x="711" y="464"/>
                  </a:cubicBezTo>
                  <a:cubicBezTo>
                    <a:pt x="709" y="464"/>
                    <a:pt x="710" y="463"/>
                    <a:pt x="712" y="462"/>
                  </a:cubicBezTo>
                  <a:cubicBezTo>
                    <a:pt x="768" y="437"/>
                    <a:pt x="706" y="443"/>
                    <a:pt x="731" y="431"/>
                  </a:cubicBezTo>
                  <a:lnTo>
                    <a:pt x="731" y="431"/>
                  </a:lnTo>
                  <a:cubicBezTo>
                    <a:pt x="698" y="442"/>
                    <a:pt x="670" y="448"/>
                    <a:pt x="657" y="448"/>
                  </a:cubicBezTo>
                  <a:cubicBezTo>
                    <a:pt x="647" y="448"/>
                    <a:pt x="646" y="445"/>
                    <a:pt x="656" y="437"/>
                  </a:cubicBezTo>
                  <a:lnTo>
                    <a:pt x="725" y="418"/>
                  </a:lnTo>
                  <a:cubicBezTo>
                    <a:pt x="677" y="412"/>
                    <a:pt x="742" y="362"/>
                    <a:pt x="664" y="362"/>
                  </a:cubicBezTo>
                  <a:cubicBezTo>
                    <a:pt x="660" y="362"/>
                    <a:pt x="655" y="362"/>
                    <a:pt x="650" y="362"/>
                  </a:cubicBezTo>
                  <a:lnTo>
                    <a:pt x="693" y="350"/>
                  </a:lnTo>
                  <a:cubicBezTo>
                    <a:pt x="635" y="338"/>
                    <a:pt x="669" y="299"/>
                    <a:pt x="603" y="299"/>
                  </a:cubicBezTo>
                  <a:cubicBezTo>
                    <a:pt x="599" y="299"/>
                    <a:pt x="593" y="300"/>
                    <a:pt x="588" y="300"/>
                  </a:cubicBezTo>
                  <a:cubicBezTo>
                    <a:pt x="612" y="287"/>
                    <a:pt x="619" y="269"/>
                    <a:pt x="619" y="263"/>
                  </a:cubicBezTo>
                  <a:lnTo>
                    <a:pt x="619" y="263"/>
                  </a:lnTo>
                  <a:cubicBezTo>
                    <a:pt x="581" y="269"/>
                    <a:pt x="581" y="263"/>
                    <a:pt x="525" y="275"/>
                  </a:cubicBezTo>
                  <a:cubicBezTo>
                    <a:pt x="519" y="275"/>
                    <a:pt x="550" y="263"/>
                    <a:pt x="563" y="256"/>
                  </a:cubicBezTo>
                  <a:cubicBezTo>
                    <a:pt x="573" y="246"/>
                    <a:pt x="610" y="222"/>
                    <a:pt x="581" y="222"/>
                  </a:cubicBezTo>
                  <a:cubicBezTo>
                    <a:pt x="575" y="222"/>
                    <a:pt x="567" y="223"/>
                    <a:pt x="556" y="225"/>
                  </a:cubicBezTo>
                  <a:lnTo>
                    <a:pt x="594" y="213"/>
                  </a:lnTo>
                  <a:lnTo>
                    <a:pt x="594" y="213"/>
                  </a:lnTo>
                  <a:cubicBezTo>
                    <a:pt x="581" y="215"/>
                    <a:pt x="568" y="216"/>
                    <a:pt x="556" y="216"/>
                  </a:cubicBezTo>
                  <a:cubicBezTo>
                    <a:pt x="533" y="216"/>
                    <a:pt x="519" y="211"/>
                    <a:pt x="544" y="194"/>
                  </a:cubicBezTo>
                  <a:lnTo>
                    <a:pt x="544" y="194"/>
                  </a:lnTo>
                  <a:cubicBezTo>
                    <a:pt x="513" y="207"/>
                    <a:pt x="494" y="200"/>
                    <a:pt x="457" y="219"/>
                  </a:cubicBezTo>
                  <a:cubicBezTo>
                    <a:pt x="447" y="219"/>
                    <a:pt x="489" y="203"/>
                    <a:pt x="487" y="203"/>
                  </a:cubicBezTo>
                  <a:lnTo>
                    <a:pt x="487" y="203"/>
                  </a:lnTo>
                  <a:cubicBezTo>
                    <a:pt x="486" y="203"/>
                    <a:pt x="483" y="204"/>
                    <a:pt x="475" y="207"/>
                  </a:cubicBezTo>
                  <a:lnTo>
                    <a:pt x="525" y="188"/>
                  </a:lnTo>
                  <a:cubicBezTo>
                    <a:pt x="532" y="163"/>
                    <a:pt x="500" y="157"/>
                    <a:pt x="463" y="144"/>
                  </a:cubicBezTo>
                  <a:cubicBezTo>
                    <a:pt x="519" y="113"/>
                    <a:pt x="451" y="126"/>
                    <a:pt x="475" y="101"/>
                  </a:cubicBezTo>
                  <a:lnTo>
                    <a:pt x="475" y="101"/>
                  </a:lnTo>
                  <a:cubicBezTo>
                    <a:pt x="472" y="101"/>
                    <a:pt x="469" y="102"/>
                    <a:pt x="467" y="102"/>
                  </a:cubicBezTo>
                  <a:cubicBezTo>
                    <a:pt x="457" y="102"/>
                    <a:pt x="466" y="94"/>
                    <a:pt x="450" y="94"/>
                  </a:cubicBezTo>
                  <a:cubicBezTo>
                    <a:pt x="443" y="94"/>
                    <a:pt x="430" y="95"/>
                    <a:pt x="407" y="101"/>
                  </a:cubicBezTo>
                  <a:lnTo>
                    <a:pt x="444" y="88"/>
                  </a:lnTo>
                  <a:cubicBezTo>
                    <a:pt x="444" y="76"/>
                    <a:pt x="438" y="63"/>
                    <a:pt x="451" y="45"/>
                  </a:cubicBezTo>
                  <a:cubicBezTo>
                    <a:pt x="451" y="44"/>
                    <a:pt x="451" y="43"/>
                    <a:pt x="450" y="43"/>
                  </a:cubicBezTo>
                  <a:cubicBezTo>
                    <a:pt x="443" y="43"/>
                    <a:pt x="404" y="57"/>
                    <a:pt x="388" y="57"/>
                  </a:cubicBezTo>
                  <a:lnTo>
                    <a:pt x="419" y="45"/>
                  </a:lnTo>
                  <a:cubicBezTo>
                    <a:pt x="394" y="45"/>
                    <a:pt x="345" y="69"/>
                    <a:pt x="307" y="82"/>
                  </a:cubicBezTo>
                  <a:cubicBezTo>
                    <a:pt x="326" y="63"/>
                    <a:pt x="301" y="76"/>
                    <a:pt x="326" y="63"/>
                  </a:cubicBezTo>
                  <a:cubicBezTo>
                    <a:pt x="345" y="57"/>
                    <a:pt x="388" y="45"/>
                    <a:pt x="432" y="32"/>
                  </a:cubicBezTo>
                  <a:cubicBezTo>
                    <a:pt x="435" y="29"/>
                    <a:pt x="432" y="28"/>
                    <a:pt x="428" y="28"/>
                  </a:cubicBezTo>
                  <a:cubicBezTo>
                    <a:pt x="419" y="28"/>
                    <a:pt x="404" y="31"/>
                    <a:pt x="396" y="31"/>
                  </a:cubicBezTo>
                  <a:cubicBezTo>
                    <a:pt x="389" y="31"/>
                    <a:pt x="389" y="29"/>
                    <a:pt x="407" y="20"/>
                  </a:cubicBezTo>
                  <a:cubicBezTo>
                    <a:pt x="413" y="14"/>
                    <a:pt x="412" y="11"/>
                    <a:pt x="405" y="11"/>
                  </a:cubicBezTo>
                  <a:cubicBezTo>
                    <a:pt x="398" y="11"/>
                    <a:pt x="381" y="16"/>
                    <a:pt x="357" y="26"/>
                  </a:cubicBezTo>
                  <a:cubicBezTo>
                    <a:pt x="370" y="20"/>
                    <a:pt x="382" y="13"/>
                    <a:pt x="401" y="7"/>
                  </a:cubicBezTo>
                  <a:cubicBezTo>
                    <a:pt x="401" y="4"/>
                    <a:pt x="399" y="2"/>
                    <a:pt x="394"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5" name="Google Shape;6065;p64"/>
            <p:cNvSpPr/>
            <p:nvPr/>
          </p:nvSpPr>
          <p:spPr>
            <a:xfrm rot="5400000">
              <a:off x="4277810" y="2483541"/>
              <a:ext cx="2557" cy="1330"/>
            </a:xfrm>
            <a:custGeom>
              <a:avLst/>
              <a:gdLst/>
              <a:ahLst/>
              <a:cxnLst/>
              <a:rect l="l" t="t" r="r" b="b"/>
              <a:pathLst>
                <a:path w="75" h="39" extrusionOk="0">
                  <a:moveTo>
                    <a:pt x="75" y="1"/>
                  </a:moveTo>
                  <a:lnTo>
                    <a:pt x="75" y="1"/>
                  </a:lnTo>
                  <a:cubicBezTo>
                    <a:pt x="50" y="7"/>
                    <a:pt x="25" y="26"/>
                    <a:pt x="0" y="38"/>
                  </a:cubicBezTo>
                  <a:cubicBezTo>
                    <a:pt x="38" y="26"/>
                    <a:pt x="50" y="13"/>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6" name="Google Shape;6066;p64"/>
            <p:cNvSpPr/>
            <p:nvPr/>
          </p:nvSpPr>
          <p:spPr>
            <a:xfrm rot="5400000">
              <a:off x="4270617" y="2476790"/>
              <a:ext cx="1568" cy="545"/>
            </a:xfrm>
            <a:custGeom>
              <a:avLst/>
              <a:gdLst/>
              <a:ahLst/>
              <a:cxnLst/>
              <a:rect l="l" t="t" r="r" b="b"/>
              <a:pathLst>
                <a:path w="46" h="16" extrusionOk="0">
                  <a:moveTo>
                    <a:pt x="33" y="1"/>
                  </a:moveTo>
                  <a:cubicBezTo>
                    <a:pt x="21" y="7"/>
                    <a:pt x="8" y="13"/>
                    <a:pt x="8" y="13"/>
                  </a:cubicBezTo>
                  <a:cubicBezTo>
                    <a:pt x="2" y="15"/>
                    <a:pt x="1" y="16"/>
                    <a:pt x="2" y="16"/>
                  </a:cubicBezTo>
                  <a:cubicBezTo>
                    <a:pt x="4" y="16"/>
                    <a:pt x="17" y="13"/>
                    <a:pt x="21" y="13"/>
                  </a:cubicBezTo>
                  <a:cubicBezTo>
                    <a:pt x="21" y="7"/>
                    <a:pt x="4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7" name="Google Shape;6067;p64"/>
            <p:cNvSpPr/>
            <p:nvPr/>
          </p:nvSpPr>
          <p:spPr>
            <a:xfrm rot="5400000">
              <a:off x="4269304" y="2476126"/>
              <a:ext cx="1739" cy="477"/>
            </a:xfrm>
            <a:custGeom>
              <a:avLst/>
              <a:gdLst/>
              <a:ahLst/>
              <a:cxnLst/>
              <a:rect l="l" t="t" r="r" b="b"/>
              <a:pathLst>
                <a:path w="51" h="14" extrusionOk="0">
                  <a:moveTo>
                    <a:pt x="50" y="1"/>
                  </a:moveTo>
                  <a:lnTo>
                    <a:pt x="0" y="13"/>
                  </a:lnTo>
                  <a:cubicBezTo>
                    <a:pt x="6" y="13"/>
                    <a:pt x="25"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8" name="Google Shape;6068;p64"/>
            <p:cNvSpPr/>
            <p:nvPr/>
          </p:nvSpPr>
          <p:spPr>
            <a:xfrm rot="5400000">
              <a:off x="4267293" y="2473262"/>
              <a:ext cx="1091" cy="443"/>
            </a:xfrm>
            <a:custGeom>
              <a:avLst/>
              <a:gdLst/>
              <a:ahLst/>
              <a:cxnLst/>
              <a:rect l="l" t="t" r="r" b="b"/>
              <a:pathLst>
                <a:path w="32" h="13" extrusionOk="0">
                  <a:moveTo>
                    <a:pt x="32" y="0"/>
                  </a:moveTo>
                  <a:lnTo>
                    <a:pt x="32" y="0"/>
                  </a:lnTo>
                  <a:cubicBezTo>
                    <a:pt x="19" y="7"/>
                    <a:pt x="13" y="7"/>
                    <a:pt x="0" y="13"/>
                  </a:cubicBezTo>
                  <a:cubicBezTo>
                    <a:pt x="0" y="13"/>
                    <a:pt x="13" y="13"/>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9" name="Google Shape;6069;p64"/>
            <p:cNvSpPr/>
            <p:nvPr/>
          </p:nvSpPr>
          <p:spPr>
            <a:xfrm rot="5400000">
              <a:off x="4267821" y="2475256"/>
              <a:ext cx="1091" cy="682"/>
            </a:xfrm>
            <a:custGeom>
              <a:avLst/>
              <a:gdLst/>
              <a:ahLst/>
              <a:cxnLst/>
              <a:rect l="l" t="t" r="r" b="b"/>
              <a:pathLst>
                <a:path w="32" h="20" extrusionOk="0">
                  <a:moveTo>
                    <a:pt x="32" y="1"/>
                  </a:moveTo>
                  <a:cubicBezTo>
                    <a:pt x="2" y="13"/>
                    <a:pt x="10" y="12"/>
                    <a:pt x="10" y="13"/>
                  </a:cubicBezTo>
                  <a:lnTo>
                    <a:pt x="10" y="13"/>
                  </a:lnTo>
                  <a:cubicBezTo>
                    <a:pt x="24" y="5"/>
                    <a:pt x="32" y="1"/>
                    <a:pt x="32" y="1"/>
                  </a:cubicBezTo>
                  <a:close/>
                  <a:moveTo>
                    <a:pt x="10" y="13"/>
                  </a:moveTo>
                  <a:cubicBezTo>
                    <a:pt x="7" y="15"/>
                    <a:pt x="4" y="17"/>
                    <a:pt x="1" y="19"/>
                  </a:cubicBezTo>
                  <a:cubicBezTo>
                    <a:pt x="9" y="15"/>
                    <a:pt x="10" y="14"/>
                    <a:pt x="1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0" name="Google Shape;6070;p64"/>
            <p:cNvSpPr/>
            <p:nvPr/>
          </p:nvSpPr>
          <p:spPr>
            <a:xfrm rot="5400000">
              <a:off x="4265162" y="2474199"/>
              <a:ext cx="920" cy="307"/>
            </a:xfrm>
            <a:custGeom>
              <a:avLst/>
              <a:gdLst/>
              <a:ahLst/>
              <a:cxnLst/>
              <a:rect l="l" t="t" r="r" b="b"/>
              <a:pathLst>
                <a:path w="27" h="9" extrusionOk="0">
                  <a:moveTo>
                    <a:pt x="25" y="0"/>
                  </a:moveTo>
                  <a:cubicBezTo>
                    <a:pt x="22" y="0"/>
                    <a:pt x="16" y="2"/>
                    <a:pt x="16" y="2"/>
                  </a:cubicBezTo>
                  <a:cubicBezTo>
                    <a:pt x="2" y="7"/>
                    <a:pt x="0" y="8"/>
                    <a:pt x="2" y="8"/>
                  </a:cubicBezTo>
                  <a:cubicBezTo>
                    <a:pt x="5" y="8"/>
                    <a:pt x="12" y="6"/>
                    <a:pt x="14" y="6"/>
                  </a:cubicBezTo>
                  <a:cubicBezTo>
                    <a:pt x="14" y="6"/>
                    <a:pt x="14" y="6"/>
                    <a:pt x="14" y="6"/>
                  </a:cubicBezTo>
                  <a:lnTo>
                    <a:pt x="14" y="6"/>
                  </a:lnTo>
                  <a:cubicBezTo>
                    <a:pt x="26" y="2"/>
                    <a:pt x="27" y="0"/>
                    <a:pt x="25" y="0"/>
                  </a:cubicBezTo>
                  <a:close/>
                  <a:moveTo>
                    <a:pt x="14" y="6"/>
                  </a:moveTo>
                  <a:cubicBezTo>
                    <a:pt x="13" y="7"/>
                    <a:pt x="11" y="8"/>
                    <a:pt x="10" y="8"/>
                  </a:cubicBezTo>
                  <a:cubicBezTo>
                    <a:pt x="13" y="7"/>
                    <a:pt x="14" y="7"/>
                    <a:pt x="1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1" name="Google Shape;6071;p64"/>
            <p:cNvSpPr/>
            <p:nvPr/>
          </p:nvSpPr>
          <p:spPr>
            <a:xfrm rot="5400000">
              <a:off x="4264429" y="2475273"/>
              <a:ext cx="1296" cy="443"/>
            </a:xfrm>
            <a:custGeom>
              <a:avLst/>
              <a:gdLst/>
              <a:ahLst/>
              <a:cxnLst/>
              <a:rect l="l" t="t" r="r" b="b"/>
              <a:pathLst>
                <a:path w="38" h="13" extrusionOk="0">
                  <a:moveTo>
                    <a:pt x="32" y="0"/>
                  </a:moveTo>
                  <a:lnTo>
                    <a:pt x="32" y="0"/>
                  </a:lnTo>
                  <a:cubicBezTo>
                    <a:pt x="32" y="0"/>
                    <a:pt x="28" y="4"/>
                    <a:pt x="32" y="6"/>
                  </a:cubicBezTo>
                  <a:lnTo>
                    <a:pt x="32" y="0"/>
                  </a:lnTo>
                  <a:close/>
                  <a:moveTo>
                    <a:pt x="32" y="6"/>
                  </a:moveTo>
                  <a:lnTo>
                    <a:pt x="32" y="7"/>
                  </a:lnTo>
                  <a:lnTo>
                    <a:pt x="1" y="13"/>
                  </a:lnTo>
                  <a:cubicBezTo>
                    <a:pt x="7" y="13"/>
                    <a:pt x="25" y="13"/>
                    <a:pt x="38" y="7"/>
                  </a:cubicBezTo>
                  <a:cubicBezTo>
                    <a:pt x="35" y="7"/>
                    <a:pt x="33" y="6"/>
                    <a:pt x="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2" name="Google Shape;6072;p64"/>
            <p:cNvSpPr/>
            <p:nvPr/>
          </p:nvSpPr>
          <p:spPr>
            <a:xfrm rot="5400000">
              <a:off x="4247520" y="2484512"/>
              <a:ext cx="886" cy="239"/>
            </a:xfrm>
            <a:custGeom>
              <a:avLst/>
              <a:gdLst/>
              <a:ahLst/>
              <a:cxnLst/>
              <a:rect l="l" t="t" r="r" b="b"/>
              <a:pathLst>
                <a:path w="26" h="7" extrusionOk="0">
                  <a:moveTo>
                    <a:pt x="26" y="0"/>
                  </a:moveTo>
                  <a:lnTo>
                    <a:pt x="1" y="6"/>
                  </a:lnTo>
                  <a:lnTo>
                    <a:pt x="13" y="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3" name="Google Shape;6073;p64"/>
            <p:cNvSpPr/>
            <p:nvPr/>
          </p:nvSpPr>
          <p:spPr>
            <a:xfrm rot="5400000">
              <a:off x="4238707" y="2485893"/>
              <a:ext cx="1534" cy="239"/>
            </a:xfrm>
            <a:custGeom>
              <a:avLst/>
              <a:gdLst/>
              <a:ahLst/>
              <a:cxnLst/>
              <a:rect l="l" t="t" r="r" b="b"/>
              <a:pathLst>
                <a:path w="45" h="7" extrusionOk="0">
                  <a:moveTo>
                    <a:pt x="32" y="0"/>
                  </a:moveTo>
                  <a:cubicBezTo>
                    <a:pt x="32" y="0"/>
                    <a:pt x="1" y="0"/>
                    <a:pt x="1" y="6"/>
                  </a:cubicBezTo>
                  <a:cubicBezTo>
                    <a:pt x="7" y="6"/>
                    <a:pt x="44"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4" name="Google Shape;6074;p64"/>
            <p:cNvSpPr/>
            <p:nvPr/>
          </p:nvSpPr>
          <p:spPr>
            <a:xfrm rot="5400000">
              <a:off x="4234889" y="2492268"/>
              <a:ext cx="1943" cy="239"/>
            </a:xfrm>
            <a:custGeom>
              <a:avLst/>
              <a:gdLst/>
              <a:ahLst/>
              <a:cxnLst/>
              <a:rect l="l" t="t" r="r" b="b"/>
              <a:pathLst>
                <a:path w="57" h="7" extrusionOk="0">
                  <a:moveTo>
                    <a:pt x="0" y="6"/>
                  </a:moveTo>
                  <a:lnTo>
                    <a:pt x="0" y="6"/>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5" name="Google Shape;6075;p64"/>
            <p:cNvSpPr/>
            <p:nvPr/>
          </p:nvSpPr>
          <p:spPr>
            <a:xfrm rot="5400000">
              <a:off x="4385608" y="2537234"/>
              <a:ext cx="1261" cy="511"/>
            </a:xfrm>
            <a:custGeom>
              <a:avLst/>
              <a:gdLst/>
              <a:ahLst/>
              <a:cxnLst/>
              <a:rect l="l" t="t" r="r" b="b"/>
              <a:pathLst>
                <a:path w="37" h="15" extrusionOk="0">
                  <a:moveTo>
                    <a:pt x="33" y="0"/>
                  </a:moveTo>
                  <a:cubicBezTo>
                    <a:pt x="29" y="0"/>
                    <a:pt x="18" y="3"/>
                    <a:pt x="7" y="11"/>
                  </a:cubicBezTo>
                  <a:cubicBezTo>
                    <a:pt x="2" y="14"/>
                    <a:pt x="0" y="15"/>
                    <a:pt x="0" y="15"/>
                  </a:cubicBezTo>
                  <a:cubicBezTo>
                    <a:pt x="0" y="15"/>
                    <a:pt x="18" y="4"/>
                    <a:pt x="32" y="4"/>
                  </a:cubicBezTo>
                  <a:cubicBezTo>
                    <a:pt x="37" y="2"/>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6" name="Google Shape;6076;p64"/>
            <p:cNvSpPr/>
            <p:nvPr/>
          </p:nvSpPr>
          <p:spPr>
            <a:xfrm rot="5400000">
              <a:off x="4346793" y="2519047"/>
              <a:ext cx="34263" cy="43093"/>
            </a:xfrm>
            <a:custGeom>
              <a:avLst/>
              <a:gdLst/>
              <a:ahLst/>
              <a:cxnLst/>
              <a:rect l="l" t="t" r="r" b="b"/>
              <a:pathLst>
                <a:path w="1005" h="1264" extrusionOk="0">
                  <a:moveTo>
                    <a:pt x="340" y="34"/>
                  </a:moveTo>
                  <a:cubicBezTo>
                    <a:pt x="340" y="34"/>
                    <a:pt x="339" y="35"/>
                    <a:pt x="338" y="37"/>
                  </a:cubicBezTo>
                  <a:cubicBezTo>
                    <a:pt x="333" y="38"/>
                    <a:pt x="329" y="40"/>
                    <a:pt x="325" y="41"/>
                  </a:cubicBezTo>
                  <a:lnTo>
                    <a:pt x="325" y="41"/>
                  </a:lnTo>
                  <a:cubicBezTo>
                    <a:pt x="334" y="37"/>
                    <a:pt x="339" y="34"/>
                    <a:pt x="340" y="34"/>
                  </a:cubicBezTo>
                  <a:close/>
                  <a:moveTo>
                    <a:pt x="406" y="6"/>
                  </a:moveTo>
                  <a:lnTo>
                    <a:pt x="325" y="26"/>
                  </a:lnTo>
                  <a:lnTo>
                    <a:pt x="325" y="26"/>
                  </a:lnTo>
                  <a:cubicBezTo>
                    <a:pt x="325" y="26"/>
                    <a:pt x="325" y="25"/>
                    <a:pt x="324" y="25"/>
                  </a:cubicBezTo>
                  <a:cubicBezTo>
                    <a:pt x="322" y="25"/>
                    <a:pt x="317" y="27"/>
                    <a:pt x="306" y="31"/>
                  </a:cubicBezTo>
                  <a:lnTo>
                    <a:pt x="325" y="26"/>
                  </a:lnTo>
                  <a:lnTo>
                    <a:pt x="325" y="26"/>
                  </a:lnTo>
                  <a:cubicBezTo>
                    <a:pt x="324" y="28"/>
                    <a:pt x="305" y="37"/>
                    <a:pt x="281" y="49"/>
                  </a:cubicBezTo>
                  <a:lnTo>
                    <a:pt x="303" y="44"/>
                  </a:lnTo>
                  <a:lnTo>
                    <a:pt x="303" y="44"/>
                  </a:lnTo>
                  <a:cubicBezTo>
                    <a:pt x="303" y="44"/>
                    <a:pt x="303" y="44"/>
                    <a:pt x="303" y="44"/>
                  </a:cubicBezTo>
                  <a:lnTo>
                    <a:pt x="303" y="44"/>
                  </a:lnTo>
                  <a:lnTo>
                    <a:pt x="306" y="43"/>
                  </a:lnTo>
                  <a:lnTo>
                    <a:pt x="303" y="44"/>
                  </a:lnTo>
                  <a:lnTo>
                    <a:pt x="303" y="44"/>
                  </a:lnTo>
                  <a:cubicBezTo>
                    <a:pt x="306" y="42"/>
                    <a:pt x="311" y="40"/>
                    <a:pt x="319" y="37"/>
                  </a:cubicBezTo>
                  <a:cubicBezTo>
                    <a:pt x="356" y="18"/>
                    <a:pt x="387" y="12"/>
                    <a:pt x="406" y="6"/>
                  </a:cubicBezTo>
                  <a:close/>
                  <a:moveTo>
                    <a:pt x="274" y="93"/>
                  </a:moveTo>
                  <a:cubicBezTo>
                    <a:pt x="274" y="93"/>
                    <a:pt x="274" y="93"/>
                    <a:pt x="274" y="93"/>
                  </a:cubicBezTo>
                  <a:lnTo>
                    <a:pt x="275" y="93"/>
                  </a:lnTo>
                  <a:cubicBezTo>
                    <a:pt x="275" y="93"/>
                    <a:pt x="274" y="93"/>
                    <a:pt x="274" y="93"/>
                  </a:cubicBezTo>
                  <a:close/>
                  <a:moveTo>
                    <a:pt x="263" y="93"/>
                  </a:moveTo>
                  <a:cubicBezTo>
                    <a:pt x="257" y="97"/>
                    <a:pt x="256" y="99"/>
                    <a:pt x="258" y="99"/>
                  </a:cubicBezTo>
                  <a:cubicBezTo>
                    <a:pt x="260" y="99"/>
                    <a:pt x="266" y="96"/>
                    <a:pt x="274" y="93"/>
                  </a:cubicBezTo>
                  <a:close/>
                  <a:moveTo>
                    <a:pt x="186" y="169"/>
                  </a:moveTo>
                  <a:cubicBezTo>
                    <a:pt x="182" y="170"/>
                    <a:pt x="175" y="172"/>
                    <a:pt x="157" y="180"/>
                  </a:cubicBezTo>
                  <a:cubicBezTo>
                    <a:pt x="153" y="181"/>
                    <a:pt x="148" y="183"/>
                    <a:pt x="142" y="186"/>
                  </a:cubicBezTo>
                  <a:lnTo>
                    <a:pt x="142" y="186"/>
                  </a:lnTo>
                  <a:cubicBezTo>
                    <a:pt x="155" y="181"/>
                    <a:pt x="170" y="175"/>
                    <a:pt x="186" y="169"/>
                  </a:cubicBezTo>
                  <a:close/>
                  <a:moveTo>
                    <a:pt x="142" y="186"/>
                  </a:moveTo>
                  <a:lnTo>
                    <a:pt x="142" y="186"/>
                  </a:lnTo>
                  <a:cubicBezTo>
                    <a:pt x="126" y="192"/>
                    <a:pt x="114" y="196"/>
                    <a:pt x="107" y="199"/>
                  </a:cubicBezTo>
                  <a:cubicBezTo>
                    <a:pt x="121" y="192"/>
                    <a:pt x="126" y="190"/>
                    <a:pt x="124" y="190"/>
                  </a:cubicBezTo>
                  <a:lnTo>
                    <a:pt x="124" y="190"/>
                  </a:lnTo>
                  <a:cubicBezTo>
                    <a:pt x="122" y="190"/>
                    <a:pt x="92" y="202"/>
                    <a:pt x="96" y="205"/>
                  </a:cubicBezTo>
                  <a:lnTo>
                    <a:pt x="96" y="205"/>
                  </a:lnTo>
                  <a:cubicBezTo>
                    <a:pt x="113" y="199"/>
                    <a:pt x="130" y="191"/>
                    <a:pt x="142" y="186"/>
                  </a:cubicBezTo>
                  <a:close/>
                  <a:moveTo>
                    <a:pt x="107" y="205"/>
                  </a:moveTo>
                  <a:lnTo>
                    <a:pt x="107" y="205"/>
                  </a:lnTo>
                  <a:cubicBezTo>
                    <a:pt x="104" y="205"/>
                    <a:pt x="101" y="206"/>
                    <a:pt x="99" y="206"/>
                  </a:cubicBezTo>
                  <a:cubicBezTo>
                    <a:pt x="97" y="206"/>
                    <a:pt x="96" y="205"/>
                    <a:pt x="96" y="205"/>
                  </a:cubicBezTo>
                  <a:lnTo>
                    <a:pt x="96" y="205"/>
                  </a:lnTo>
                  <a:cubicBezTo>
                    <a:pt x="82" y="210"/>
                    <a:pt x="68" y="215"/>
                    <a:pt x="57" y="217"/>
                  </a:cubicBezTo>
                  <a:cubicBezTo>
                    <a:pt x="63" y="217"/>
                    <a:pt x="88" y="211"/>
                    <a:pt x="107" y="205"/>
                  </a:cubicBezTo>
                  <a:close/>
                  <a:moveTo>
                    <a:pt x="150" y="249"/>
                  </a:moveTo>
                  <a:lnTo>
                    <a:pt x="150" y="249"/>
                  </a:lnTo>
                  <a:cubicBezTo>
                    <a:pt x="147" y="251"/>
                    <a:pt x="145" y="253"/>
                    <a:pt x="145" y="253"/>
                  </a:cubicBezTo>
                  <a:cubicBezTo>
                    <a:pt x="145" y="253"/>
                    <a:pt x="146" y="252"/>
                    <a:pt x="150" y="249"/>
                  </a:cubicBezTo>
                  <a:close/>
                  <a:moveTo>
                    <a:pt x="103" y="328"/>
                  </a:moveTo>
                  <a:cubicBezTo>
                    <a:pt x="99" y="330"/>
                    <a:pt x="92" y="332"/>
                    <a:pt x="82" y="336"/>
                  </a:cubicBezTo>
                  <a:cubicBezTo>
                    <a:pt x="94" y="332"/>
                    <a:pt x="101" y="329"/>
                    <a:pt x="103" y="328"/>
                  </a:cubicBezTo>
                  <a:close/>
                  <a:moveTo>
                    <a:pt x="117" y="332"/>
                  </a:moveTo>
                  <a:lnTo>
                    <a:pt x="107" y="336"/>
                  </a:lnTo>
                  <a:cubicBezTo>
                    <a:pt x="111" y="335"/>
                    <a:pt x="114" y="333"/>
                    <a:pt x="117" y="332"/>
                  </a:cubicBezTo>
                  <a:close/>
                  <a:moveTo>
                    <a:pt x="202" y="337"/>
                  </a:moveTo>
                  <a:cubicBezTo>
                    <a:pt x="196" y="338"/>
                    <a:pt x="190" y="339"/>
                    <a:pt x="185" y="340"/>
                  </a:cubicBezTo>
                  <a:lnTo>
                    <a:pt x="185" y="340"/>
                  </a:lnTo>
                  <a:cubicBezTo>
                    <a:pt x="184" y="340"/>
                    <a:pt x="183" y="340"/>
                    <a:pt x="181" y="340"/>
                  </a:cubicBezTo>
                  <a:cubicBezTo>
                    <a:pt x="179" y="340"/>
                    <a:pt x="176" y="340"/>
                    <a:pt x="169" y="342"/>
                  </a:cubicBezTo>
                  <a:cubicBezTo>
                    <a:pt x="169" y="343"/>
                    <a:pt x="169" y="343"/>
                    <a:pt x="170" y="343"/>
                  </a:cubicBezTo>
                  <a:cubicBezTo>
                    <a:pt x="173" y="343"/>
                    <a:pt x="178" y="342"/>
                    <a:pt x="185" y="340"/>
                  </a:cubicBezTo>
                  <a:lnTo>
                    <a:pt x="185" y="340"/>
                  </a:lnTo>
                  <a:cubicBezTo>
                    <a:pt x="186" y="340"/>
                    <a:pt x="187" y="340"/>
                    <a:pt x="187" y="340"/>
                  </a:cubicBezTo>
                  <a:cubicBezTo>
                    <a:pt x="190" y="340"/>
                    <a:pt x="193" y="340"/>
                    <a:pt x="202" y="337"/>
                  </a:cubicBezTo>
                  <a:close/>
                  <a:moveTo>
                    <a:pt x="207" y="317"/>
                  </a:moveTo>
                  <a:lnTo>
                    <a:pt x="207" y="317"/>
                  </a:lnTo>
                  <a:cubicBezTo>
                    <a:pt x="184" y="328"/>
                    <a:pt x="132" y="339"/>
                    <a:pt x="86" y="350"/>
                  </a:cubicBezTo>
                  <a:lnTo>
                    <a:pt x="86" y="350"/>
                  </a:lnTo>
                  <a:cubicBezTo>
                    <a:pt x="140" y="329"/>
                    <a:pt x="160" y="329"/>
                    <a:pt x="207" y="317"/>
                  </a:cubicBezTo>
                  <a:close/>
                  <a:moveTo>
                    <a:pt x="774" y="373"/>
                  </a:moveTo>
                  <a:cubicBezTo>
                    <a:pt x="761" y="373"/>
                    <a:pt x="736" y="379"/>
                    <a:pt x="730" y="379"/>
                  </a:cubicBezTo>
                  <a:cubicBezTo>
                    <a:pt x="730" y="379"/>
                    <a:pt x="761" y="373"/>
                    <a:pt x="774" y="373"/>
                  </a:cubicBezTo>
                  <a:close/>
                  <a:moveTo>
                    <a:pt x="255" y="503"/>
                  </a:moveTo>
                  <a:lnTo>
                    <a:pt x="255" y="503"/>
                  </a:lnTo>
                  <a:cubicBezTo>
                    <a:pt x="253" y="503"/>
                    <a:pt x="252" y="504"/>
                    <a:pt x="250" y="504"/>
                  </a:cubicBezTo>
                  <a:lnTo>
                    <a:pt x="257" y="504"/>
                  </a:lnTo>
                  <a:cubicBezTo>
                    <a:pt x="257" y="504"/>
                    <a:pt x="256" y="503"/>
                    <a:pt x="255" y="503"/>
                  </a:cubicBezTo>
                  <a:close/>
                  <a:moveTo>
                    <a:pt x="293" y="514"/>
                  </a:moveTo>
                  <a:lnTo>
                    <a:pt x="275" y="516"/>
                  </a:lnTo>
                  <a:cubicBezTo>
                    <a:pt x="284" y="516"/>
                    <a:pt x="290" y="516"/>
                    <a:pt x="293" y="514"/>
                  </a:cubicBezTo>
                  <a:close/>
                  <a:moveTo>
                    <a:pt x="281" y="521"/>
                  </a:moveTo>
                  <a:cubicBezTo>
                    <a:pt x="281" y="521"/>
                    <a:pt x="280" y="521"/>
                    <a:pt x="280" y="521"/>
                  </a:cubicBezTo>
                  <a:lnTo>
                    <a:pt x="280" y="521"/>
                  </a:lnTo>
                  <a:cubicBezTo>
                    <a:pt x="280" y="521"/>
                    <a:pt x="281" y="521"/>
                    <a:pt x="281" y="521"/>
                  </a:cubicBezTo>
                  <a:close/>
                  <a:moveTo>
                    <a:pt x="280" y="521"/>
                  </a:moveTo>
                  <a:lnTo>
                    <a:pt x="280" y="521"/>
                  </a:lnTo>
                  <a:cubicBezTo>
                    <a:pt x="270" y="523"/>
                    <a:pt x="259" y="523"/>
                    <a:pt x="250" y="523"/>
                  </a:cubicBezTo>
                  <a:cubicBezTo>
                    <a:pt x="244" y="526"/>
                    <a:pt x="243" y="527"/>
                    <a:pt x="246" y="527"/>
                  </a:cubicBezTo>
                  <a:cubicBezTo>
                    <a:pt x="251" y="527"/>
                    <a:pt x="265" y="524"/>
                    <a:pt x="280" y="521"/>
                  </a:cubicBezTo>
                  <a:close/>
                  <a:moveTo>
                    <a:pt x="288" y="523"/>
                  </a:moveTo>
                  <a:cubicBezTo>
                    <a:pt x="257" y="529"/>
                    <a:pt x="275" y="529"/>
                    <a:pt x="250" y="535"/>
                  </a:cubicBezTo>
                  <a:cubicBezTo>
                    <a:pt x="250" y="535"/>
                    <a:pt x="268" y="531"/>
                    <a:pt x="280" y="528"/>
                  </a:cubicBezTo>
                  <a:lnTo>
                    <a:pt x="280" y="528"/>
                  </a:lnTo>
                  <a:cubicBezTo>
                    <a:pt x="281" y="529"/>
                    <a:pt x="284" y="529"/>
                    <a:pt x="288" y="529"/>
                  </a:cubicBezTo>
                  <a:cubicBezTo>
                    <a:pt x="290" y="528"/>
                    <a:pt x="290" y="527"/>
                    <a:pt x="289" y="527"/>
                  </a:cubicBezTo>
                  <a:cubicBezTo>
                    <a:pt x="287" y="527"/>
                    <a:pt x="284" y="528"/>
                    <a:pt x="280" y="528"/>
                  </a:cubicBezTo>
                  <a:lnTo>
                    <a:pt x="280" y="528"/>
                  </a:lnTo>
                  <a:cubicBezTo>
                    <a:pt x="272" y="527"/>
                    <a:pt x="293" y="523"/>
                    <a:pt x="288" y="523"/>
                  </a:cubicBezTo>
                  <a:close/>
                  <a:moveTo>
                    <a:pt x="324" y="564"/>
                  </a:moveTo>
                  <a:cubicBezTo>
                    <a:pt x="320" y="564"/>
                    <a:pt x="315" y="565"/>
                    <a:pt x="306" y="566"/>
                  </a:cubicBezTo>
                  <a:cubicBezTo>
                    <a:pt x="300" y="568"/>
                    <a:pt x="297" y="570"/>
                    <a:pt x="295" y="571"/>
                  </a:cubicBezTo>
                  <a:lnTo>
                    <a:pt x="295" y="571"/>
                  </a:lnTo>
                  <a:cubicBezTo>
                    <a:pt x="301" y="568"/>
                    <a:pt x="310" y="566"/>
                    <a:pt x="324" y="564"/>
                  </a:cubicBezTo>
                  <a:close/>
                  <a:moveTo>
                    <a:pt x="295" y="571"/>
                  </a:moveTo>
                  <a:cubicBezTo>
                    <a:pt x="291" y="572"/>
                    <a:pt x="287" y="574"/>
                    <a:pt x="283" y="576"/>
                  </a:cubicBezTo>
                  <a:lnTo>
                    <a:pt x="283" y="576"/>
                  </a:lnTo>
                  <a:cubicBezTo>
                    <a:pt x="294" y="572"/>
                    <a:pt x="306" y="572"/>
                    <a:pt x="306" y="572"/>
                  </a:cubicBezTo>
                  <a:cubicBezTo>
                    <a:pt x="312" y="571"/>
                    <a:pt x="313" y="571"/>
                    <a:pt x="312" y="571"/>
                  </a:cubicBezTo>
                  <a:cubicBezTo>
                    <a:pt x="310" y="571"/>
                    <a:pt x="301" y="572"/>
                    <a:pt x="296" y="572"/>
                  </a:cubicBezTo>
                  <a:cubicBezTo>
                    <a:pt x="294" y="572"/>
                    <a:pt x="293" y="572"/>
                    <a:pt x="295" y="571"/>
                  </a:cubicBezTo>
                  <a:close/>
                  <a:moveTo>
                    <a:pt x="283" y="576"/>
                  </a:moveTo>
                  <a:cubicBezTo>
                    <a:pt x="280" y="577"/>
                    <a:pt x="278" y="578"/>
                    <a:pt x="275" y="579"/>
                  </a:cubicBezTo>
                  <a:cubicBezTo>
                    <a:pt x="278" y="578"/>
                    <a:pt x="281" y="577"/>
                    <a:pt x="283" y="576"/>
                  </a:cubicBezTo>
                  <a:close/>
                  <a:moveTo>
                    <a:pt x="332" y="694"/>
                  </a:moveTo>
                  <a:lnTo>
                    <a:pt x="332" y="694"/>
                  </a:lnTo>
                  <a:cubicBezTo>
                    <a:pt x="332" y="694"/>
                    <a:pt x="332" y="695"/>
                    <a:pt x="333" y="695"/>
                  </a:cubicBezTo>
                  <a:lnTo>
                    <a:pt x="333" y="695"/>
                  </a:lnTo>
                  <a:cubicBezTo>
                    <a:pt x="333" y="695"/>
                    <a:pt x="333" y="694"/>
                    <a:pt x="334" y="694"/>
                  </a:cubicBezTo>
                  <a:lnTo>
                    <a:pt x="334" y="694"/>
                  </a:lnTo>
                  <a:cubicBezTo>
                    <a:pt x="333" y="694"/>
                    <a:pt x="333" y="694"/>
                    <a:pt x="332" y="694"/>
                  </a:cubicBezTo>
                  <a:close/>
                  <a:moveTo>
                    <a:pt x="329" y="699"/>
                  </a:moveTo>
                  <a:cubicBezTo>
                    <a:pt x="327" y="699"/>
                    <a:pt x="326" y="699"/>
                    <a:pt x="326" y="699"/>
                  </a:cubicBezTo>
                  <a:cubicBezTo>
                    <a:pt x="326" y="699"/>
                    <a:pt x="327" y="699"/>
                    <a:pt x="329" y="699"/>
                  </a:cubicBezTo>
                  <a:close/>
                  <a:moveTo>
                    <a:pt x="350" y="698"/>
                  </a:moveTo>
                  <a:cubicBezTo>
                    <a:pt x="355" y="698"/>
                    <a:pt x="359" y="698"/>
                    <a:pt x="359" y="699"/>
                  </a:cubicBezTo>
                  <a:lnTo>
                    <a:pt x="359" y="699"/>
                  </a:lnTo>
                  <a:cubicBezTo>
                    <a:pt x="356" y="699"/>
                    <a:pt x="353" y="698"/>
                    <a:pt x="349" y="698"/>
                  </a:cubicBezTo>
                  <a:lnTo>
                    <a:pt x="349" y="698"/>
                  </a:lnTo>
                  <a:cubicBezTo>
                    <a:pt x="349" y="698"/>
                    <a:pt x="350" y="698"/>
                    <a:pt x="350" y="698"/>
                  </a:cubicBezTo>
                  <a:close/>
                  <a:moveTo>
                    <a:pt x="338" y="740"/>
                  </a:moveTo>
                  <a:cubicBezTo>
                    <a:pt x="335" y="740"/>
                    <a:pt x="334" y="741"/>
                    <a:pt x="338" y="741"/>
                  </a:cubicBezTo>
                  <a:cubicBezTo>
                    <a:pt x="338" y="740"/>
                    <a:pt x="338" y="740"/>
                    <a:pt x="338" y="740"/>
                  </a:cubicBezTo>
                  <a:close/>
                  <a:moveTo>
                    <a:pt x="331" y="753"/>
                  </a:moveTo>
                  <a:cubicBezTo>
                    <a:pt x="325" y="754"/>
                    <a:pt x="323" y="755"/>
                    <a:pt x="325" y="755"/>
                  </a:cubicBezTo>
                  <a:cubicBezTo>
                    <a:pt x="327" y="755"/>
                    <a:pt x="331" y="755"/>
                    <a:pt x="336" y="754"/>
                  </a:cubicBezTo>
                  <a:lnTo>
                    <a:pt x="336" y="754"/>
                  </a:lnTo>
                  <a:cubicBezTo>
                    <a:pt x="334" y="754"/>
                    <a:pt x="333" y="754"/>
                    <a:pt x="331" y="753"/>
                  </a:cubicBezTo>
                  <a:close/>
                  <a:moveTo>
                    <a:pt x="406" y="766"/>
                  </a:moveTo>
                  <a:lnTo>
                    <a:pt x="406" y="766"/>
                  </a:lnTo>
                  <a:cubicBezTo>
                    <a:pt x="406" y="766"/>
                    <a:pt x="406" y="766"/>
                    <a:pt x="406" y="766"/>
                  </a:cubicBezTo>
                  <a:cubicBezTo>
                    <a:pt x="406" y="766"/>
                    <a:pt x="406" y="766"/>
                    <a:pt x="407" y="766"/>
                  </a:cubicBezTo>
                  <a:lnTo>
                    <a:pt x="407" y="766"/>
                  </a:lnTo>
                  <a:cubicBezTo>
                    <a:pt x="407" y="766"/>
                    <a:pt x="407" y="766"/>
                    <a:pt x="406" y="766"/>
                  </a:cubicBezTo>
                  <a:close/>
                  <a:moveTo>
                    <a:pt x="433" y="763"/>
                  </a:moveTo>
                  <a:cubicBezTo>
                    <a:pt x="426" y="763"/>
                    <a:pt x="410" y="765"/>
                    <a:pt x="407" y="766"/>
                  </a:cubicBezTo>
                  <a:lnTo>
                    <a:pt x="407" y="766"/>
                  </a:lnTo>
                  <a:cubicBezTo>
                    <a:pt x="413" y="766"/>
                    <a:pt x="421" y="766"/>
                    <a:pt x="431" y="766"/>
                  </a:cubicBezTo>
                  <a:cubicBezTo>
                    <a:pt x="437" y="764"/>
                    <a:pt x="437" y="763"/>
                    <a:pt x="433" y="763"/>
                  </a:cubicBezTo>
                  <a:close/>
                  <a:moveTo>
                    <a:pt x="468" y="796"/>
                  </a:moveTo>
                  <a:cubicBezTo>
                    <a:pt x="462" y="797"/>
                    <a:pt x="458" y="797"/>
                    <a:pt x="456" y="797"/>
                  </a:cubicBezTo>
                  <a:cubicBezTo>
                    <a:pt x="460" y="797"/>
                    <a:pt x="464" y="797"/>
                    <a:pt x="468" y="796"/>
                  </a:cubicBezTo>
                  <a:close/>
                  <a:moveTo>
                    <a:pt x="536" y="871"/>
                  </a:moveTo>
                  <a:lnTo>
                    <a:pt x="536" y="871"/>
                  </a:lnTo>
                  <a:cubicBezTo>
                    <a:pt x="536" y="871"/>
                    <a:pt x="536" y="872"/>
                    <a:pt x="535" y="872"/>
                  </a:cubicBezTo>
                  <a:lnTo>
                    <a:pt x="543" y="872"/>
                  </a:lnTo>
                  <a:cubicBezTo>
                    <a:pt x="541" y="872"/>
                    <a:pt x="538" y="872"/>
                    <a:pt x="536" y="871"/>
                  </a:cubicBezTo>
                  <a:close/>
                  <a:moveTo>
                    <a:pt x="506" y="872"/>
                  </a:moveTo>
                  <a:cubicBezTo>
                    <a:pt x="500" y="873"/>
                    <a:pt x="501" y="873"/>
                    <a:pt x="506" y="873"/>
                  </a:cubicBezTo>
                  <a:cubicBezTo>
                    <a:pt x="511" y="873"/>
                    <a:pt x="524" y="872"/>
                    <a:pt x="535" y="872"/>
                  </a:cubicBezTo>
                  <a:close/>
                  <a:moveTo>
                    <a:pt x="431" y="1"/>
                  </a:moveTo>
                  <a:cubicBezTo>
                    <a:pt x="427" y="1"/>
                    <a:pt x="421" y="2"/>
                    <a:pt x="412" y="4"/>
                  </a:cubicBezTo>
                  <a:lnTo>
                    <a:pt x="412" y="4"/>
                  </a:lnTo>
                  <a:cubicBezTo>
                    <a:pt x="411" y="4"/>
                    <a:pt x="411" y="4"/>
                    <a:pt x="411" y="4"/>
                  </a:cubicBezTo>
                  <a:cubicBezTo>
                    <a:pt x="410" y="4"/>
                    <a:pt x="409" y="4"/>
                    <a:pt x="406" y="6"/>
                  </a:cubicBezTo>
                  <a:cubicBezTo>
                    <a:pt x="408" y="5"/>
                    <a:pt x="410" y="5"/>
                    <a:pt x="412" y="4"/>
                  </a:cubicBezTo>
                  <a:lnTo>
                    <a:pt x="412" y="4"/>
                  </a:lnTo>
                  <a:cubicBezTo>
                    <a:pt x="412" y="6"/>
                    <a:pt x="406" y="12"/>
                    <a:pt x="406" y="12"/>
                  </a:cubicBezTo>
                  <a:cubicBezTo>
                    <a:pt x="369" y="24"/>
                    <a:pt x="375" y="18"/>
                    <a:pt x="322" y="42"/>
                  </a:cubicBezTo>
                  <a:lnTo>
                    <a:pt x="322" y="42"/>
                  </a:lnTo>
                  <a:cubicBezTo>
                    <a:pt x="312" y="45"/>
                    <a:pt x="305" y="46"/>
                    <a:pt x="302" y="46"/>
                  </a:cubicBezTo>
                  <a:cubicBezTo>
                    <a:pt x="301" y="46"/>
                    <a:pt x="301" y="45"/>
                    <a:pt x="303" y="44"/>
                  </a:cubicBezTo>
                  <a:lnTo>
                    <a:pt x="303" y="44"/>
                  </a:lnTo>
                  <a:lnTo>
                    <a:pt x="269" y="55"/>
                  </a:lnTo>
                  <a:cubicBezTo>
                    <a:pt x="280" y="55"/>
                    <a:pt x="254" y="69"/>
                    <a:pt x="266" y="69"/>
                  </a:cubicBezTo>
                  <a:cubicBezTo>
                    <a:pt x="268" y="69"/>
                    <a:pt x="271" y="69"/>
                    <a:pt x="275" y="68"/>
                  </a:cubicBezTo>
                  <a:lnTo>
                    <a:pt x="319" y="49"/>
                  </a:lnTo>
                  <a:cubicBezTo>
                    <a:pt x="319" y="50"/>
                    <a:pt x="320" y="51"/>
                    <a:pt x="322" y="51"/>
                  </a:cubicBezTo>
                  <a:cubicBezTo>
                    <a:pt x="329" y="51"/>
                    <a:pt x="343" y="47"/>
                    <a:pt x="347" y="47"/>
                  </a:cubicBezTo>
                  <a:cubicBezTo>
                    <a:pt x="350" y="47"/>
                    <a:pt x="347" y="49"/>
                    <a:pt x="331" y="55"/>
                  </a:cubicBezTo>
                  <a:cubicBezTo>
                    <a:pt x="315" y="61"/>
                    <a:pt x="298" y="66"/>
                    <a:pt x="281" y="76"/>
                  </a:cubicBezTo>
                  <a:lnTo>
                    <a:pt x="281" y="76"/>
                  </a:lnTo>
                  <a:cubicBezTo>
                    <a:pt x="283" y="76"/>
                    <a:pt x="284" y="76"/>
                    <a:pt x="285" y="75"/>
                  </a:cubicBezTo>
                  <a:lnTo>
                    <a:pt x="285" y="75"/>
                  </a:lnTo>
                  <a:lnTo>
                    <a:pt x="280" y="77"/>
                  </a:lnTo>
                  <a:lnTo>
                    <a:pt x="280" y="77"/>
                  </a:lnTo>
                  <a:cubicBezTo>
                    <a:pt x="281" y="77"/>
                    <a:pt x="281" y="77"/>
                    <a:pt x="281" y="76"/>
                  </a:cubicBezTo>
                  <a:lnTo>
                    <a:pt x="281" y="76"/>
                  </a:lnTo>
                  <a:cubicBezTo>
                    <a:pt x="281" y="77"/>
                    <a:pt x="280" y="77"/>
                    <a:pt x="279" y="78"/>
                  </a:cubicBezTo>
                  <a:lnTo>
                    <a:pt x="279" y="78"/>
                  </a:lnTo>
                  <a:lnTo>
                    <a:pt x="280" y="77"/>
                  </a:lnTo>
                  <a:lnTo>
                    <a:pt x="280" y="77"/>
                  </a:lnTo>
                  <a:cubicBezTo>
                    <a:pt x="279" y="78"/>
                    <a:pt x="277" y="79"/>
                    <a:pt x="275" y="80"/>
                  </a:cubicBezTo>
                  <a:cubicBezTo>
                    <a:pt x="276" y="79"/>
                    <a:pt x="278" y="78"/>
                    <a:pt x="279" y="78"/>
                  </a:cubicBezTo>
                  <a:lnTo>
                    <a:pt x="279" y="78"/>
                  </a:lnTo>
                  <a:lnTo>
                    <a:pt x="225" y="99"/>
                  </a:lnTo>
                  <a:cubicBezTo>
                    <a:pt x="259" y="87"/>
                    <a:pt x="271" y="83"/>
                    <a:pt x="275" y="83"/>
                  </a:cubicBezTo>
                  <a:cubicBezTo>
                    <a:pt x="280" y="83"/>
                    <a:pt x="265" y="92"/>
                    <a:pt x="274" y="93"/>
                  </a:cubicBezTo>
                  <a:lnTo>
                    <a:pt x="274" y="93"/>
                  </a:lnTo>
                  <a:cubicBezTo>
                    <a:pt x="286" y="87"/>
                    <a:pt x="300" y="80"/>
                    <a:pt x="300" y="80"/>
                  </a:cubicBezTo>
                  <a:lnTo>
                    <a:pt x="300" y="80"/>
                  </a:lnTo>
                  <a:cubicBezTo>
                    <a:pt x="294" y="87"/>
                    <a:pt x="232" y="111"/>
                    <a:pt x="200" y="124"/>
                  </a:cubicBezTo>
                  <a:cubicBezTo>
                    <a:pt x="207" y="130"/>
                    <a:pt x="263" y="118"/>
                    <a:pt x="213" y="143"/>
                  </a:cubicBezTo>
                  <a:cubicBezTo>
                    <a:pt x="225" y="143"/>
                    <a:pt x="250" y="136"/>
                    <a:pt x="281" y="130"/>
                  </a:cubicBezTo>
                  <a:lnTo>
                    <a:pt x="281" y="130"/>
                  </a:lnTo>
                  <a:cubicBezTo>
                    <a:pt x="281" y="136"/>
                    <a:pt x="231" y="150"/>
                    <a:pt x="236" y="150"/>
                  </a:cubicBezTo>
                  <a:cubicBezTo>
                    <a:pt x="237" y="150"/>
                    <a:pt x="240" y="150"/>
                    <a:pt x="244" y="149"/>
                  </a:cubicBezTo>
                  <a:lnTo>
                    <a:pt x="244" y="149"/>
                  </a:lnTo>
                  <a:cubicBezTo>
                    <a:pt x="225" y="155"/>
                    <a:pt x="205" y="163"/>
                    <a:pt x="186" y="169"/>
                  </a:cubicBezTo>
                  <a:lnTo>
                    <a:pt x="186" y="169"/>
                  </a:lnTo>
                  <a:cubicBezTo>
                    <a:pt x="186" y="169"/>
                    <a:pt x="186" y="169"/>
                    <a:pt x="187" y="169"/>
                  </a:cubicBezTo>
                  <a:cubicBezTo>
                    <a:pt x="189" y="169"/>
                    <a:pt x="189" y="170"/>
                    <a:pt x="192" y="170"/>
                  </a:cubicBezTo>
                  <a:cubicBezTo>
                    <a:pt x="195" y="170"/>
                    <a:pt x="204" y="168"/>
                    <a:pt x="232" y="155"/>
                  </a:cubicBezTo>
                  <a:lnTo>
                    <a:pt x="232" y="155"/>
                  </a:lnTo>
                  <a:cubicBezTo>
                    <a:pt x="219" y="168"/>
                    <a:pt x="213" y="174"/>
                    <a:pt x="232" y="174"/>
                  </a:cubicBezTo>
                  <a:cubicBezTo>
                    <a:pt x="225" y="174"/>
                    <a:pt x="182" y="192"/>
                    <a:pt x="163" y="199"/>
                  </a:cubicBezTo>
                  <a:cubicBezTo>
                    <a:pt x="185" y="191"/>
                    <a:pt x="205" y="188"/>
                    <a:pt x="215" y="188"/>
                  </a:cubicBezTo>
                  <a:cubicBezTo>
                    <a:pt x="222" y="188"/>
                    <a:pt x="224" y="190"/>
                    <a:pt x="219" y="192"/>
                  </a:cubicBezTo>
                  <a:cubicBezTo>
                    <a:pt x="263" y="180"/>
                    <a:pt x="263" y="180"/>
                    <a:pt x="306" y="161"/>
                  </a:cubicBezTo>
                  <a:cubicBezTo>
                    <a:pt x="313" y="161"/>
                    <a:pt x="331" y="155"/>
                    <a:pt x="331" y="155"/>
                  </a:cubicBezTo>
                  <a:lnTo>
                    <a:pt x="331" y="155"/>
                  </a:lnTo>
                  <a:cubicBezTo>
                    <a:pt x="281" y="174"/>
                    <a:pt x="213" y="199"/>
                    <a:pt x="213" y="205"/>
                  </a:cubicBezTo>
                  <a:cubicBezTo>
                    <a:pt x="195" y="210"/>
                    <a:pt x="187" y="211"/>
                    <a:pt x="184" y="211"/>
                  </a:cubicBezTo>
                  <a:cubicBezTo>
                    <a:pt x="178" y="211"/>
                    <a:pt x="184" y="207"/>
                    <a:pt x="182" y="207"/>
                  </a:cubicBezTo>
                  <a:cubicBezTo>
                    <a:pt x="180" y="207"/>
                    <a:pt x="172" y="209"/>
                    <a:pt x="151" y="217"/>
                  </a:cubicBezTo>
                  <a:cubicBezTo>
                    <a:pt x="125" y="226"/>
                    <a:pt x="110" y="229"/>
                    <a:pt x="104" y="229"/>
                  </a:cubicBezTo>
                  <a:cubicBezTo>
                    <a:pt x="97" y="229"/>
                    <a:pt x="102" y="224"/>
                    <a:pt x="119" y="217"/>
                  </a:cubicBezTo>
                  <a:lnTo>
                    <a:pt x="119" y="217"/>
                  </a:lnTo>
                  <a:cubicBezTo>
                    <a:pt x="63" y="236"/>
                    <a:pt x="113" y="224"/>
                    <a:pt x="57" y="242"/>
                  </a:cubicBezTo>
                  <a:cubicBezTo>
                    <a:pt x="63" y="242"/>
                    <a:pt x="95" y="236"/>
                    <a:pt x="107" y="236"/>
                  </a:cubicBezTo>
                  <a:cubicBezTo>
                    <a:pt x="138" y="224"/>
                    <a:pt x="138" y="224"/>
                    <a:pt x="163" y="217"/>
                  </a:cubicBezTo>
                  <a:cubicBezTo>
                    <a:pt x="177" y="214"/>
                    <a:pt x="183" y="212"/>
                    <a:pt x="185" y="212"/>
                  </a:cubicBezTo>
                  <a:cubicBezTo>
                    <a:pt x="192" y="212"/>
                    <a:pt x="119" y="237"/>
                    <a:pt x="119" y="242"/>
                  </a:cubicBezTo>
                  <a:lnTo>
                    <a:pt x="101" y="242"/>
                  </a:lnTo>
                  <a:cubicBezTo>
                    <a:pt x="95" y="246"/>
                    <a:pt x="95" y="248"/>
                    <a:pt x="99" y="248"/>
                  </a:cubicBezTo>
                  <a:cubicBezTo>
                    <a:pt x="101" y="248"/>
                    <a:pt x="106" y="247"/>
                    <a:pt x="110" y="246"/>
                  </a:cubicBezTo>
                  <a:lnTo>
                    <a:pt x="110" y="246"/>
                  </a:lnTo>
                  <a:cubicBezTo>
                    <a:pt x="87" y="255"/>
                    <a:pt x="80" y="257"/>
                    <a:pt x="79" y="257"/>
                  </a:cubicBezTo>
                  <a:cubicBezTo>
                    <a:pt x="78" y="257"/>
                    <a:pt x="83" y="255"/>
                    <a:pt x="82" y="255"/>
                  </a:cubicBezTo>
                  <a:lnTo>
                    <a:pt x="82" y="255"/>
                  </a:lnTo>
                  <a:cubicBezTo>
                    <a:pt x="81" y="255"/>
                    <a:pt x="77" y="256"/>
                    <a:pt x="63" y="261"/>
                  </a:cubicBezTo>
                  <a:lnTo>
                    <a:pt x="1" y="280"/>
                  </a:lnTo>
                  <a:cubicBezTo>
                    <a:pt x="0" y="280"/>
                    <a:pt x="1" y="281"/>
                    <a:pt x="2" y="281"/>
                  </a:cubicBezTo>
                  <a:cubicBezTo>
                    <a:pt x="9" y="281"/>
                    <a:pt x="44" y="270"/>
                    <a:pt x="52" y="270"/>
                  </a:cubicBezTo>
                  <a:cubicBezTo>
                    <a:pt x="55" y="270"/>
                    <a:pt x="55" y="271"/>
                    <a:pt x="51" y="273"/>
                  </a:cubicBezTo>
                  <a:lnTo>
                    <a:pt x="20" y="280"/>
                  </a:lnTo>
                  <a:lnTo>
                    <a:pt x="38" y="280"/>
                  </a:lnTo>
                  <a:cubicBezTo>
                    <a:pt x="70" y="267"/>
                    <a:pt x="119" y="249"/>
                    <a:pt x="107" y="249"/>
                  </a:cubicBezTo>
                  <a:cubicBezTo>
                    <a:pt x="134" y="240"/>
                    <a:pt x="144" y="237"/>
                    <a:pt x="147" y="237"/>
                  </a:cubicBezTo>
                  <a:cubicBezTo>
                    <a:pt x="152" y="237"/>
                    <a:pt x="126" y="249"/>
                    <a:pt x="138" y="249"/>
                  </a:cubicBezTo>
                  <a:cubicBezTo>
                    <a:pt x="182" y="236"/>
                    <a:pt x="132" y="249"/>
                    <a:pt x="176" y="230"/>
                  </a:cubicBezTo>
                  <a:cubicBezTo>
                    <a:pt x="197" y="224"/>
                    <a:pt x="208" y="222"/>
                    <a:pt x="214" y="222"/>
                  </a:cubicBezTo>
                  <a:cubicBezTo>
                    <a:pt x="221" y="222"/>
                    <a:pt x="222" y="224"/>
                    <a:pt x="225" y="224"/>
                  </a:cubicBezTo>
                  <a:cubicBezTo>
                    <a:pt x="231" y="224"/>
                    <a:pt x="184" y="236"/>
                    <a:pt x="153" y="248"/>
                  </a:cubicBezTo>
                  <a:lnTo>
                    <a:pt x="153" y="248"/>
                  </a:lnTo>
                  <a:cubicBezTo>
                    <a:pt x="155" y="246"/>
                    <a:pt x="159" y="244"/>
                    <a:pt x="163" y="242"/>
                  </a:cubicBezTo>
                  <a:lnTo>
                    <a:pt x="163" y="242"/>
                  </a:lnTo>
                  <a:cubicBezTo>
                    <a:pt x="113" y="255"/>
                    <a:pt x="70" y="280"/>
                    <a:pt x="38" y="286"/>
                  </a:cubicBezTo>
                  <a:cubicBezTo>
                    <a:pt x="33" y="288"/>
                    <a:pt x="31" y="289"/>
                    <a:pt x="32" y="289"/>
                  </a:cubicBezTo>
                  <a:cubicBezTo>
                    <a:pt x="34" y="289"/>
                    <a:pt x="76" y="275"/>
                    <a:pt x="86" y="273"/>
                  </a:cubicBezTo>
                  <a:lnTo>
                    <a:pt x="86" y="273"/>
                  </a:lnTo>
                  <a:cubicBezTo>
                    <a:pt x="83" y="274"/>
                    <a:pt x="81" y="275"/>
                    <a:pt x="82" y="275"/>
                  </a:cubicBezTo>
                  <a:cubicBezTo>
                    <a:pt x="83" y="275"/>
                    <a:pt x="85" y="274"/>
                    <a:pt x="88" y="273"/>
                  </a:cubicBezTo>
                  <a:cubicBezTo>
                    <a:pt x="89" y="273"/>
                    <a:pt x="89" y="273"/>
                    <a:pt x="88" y="273"/>
                  </a:cubicBezTo>
                  <a:cubicBezTo>
                    <a:pt x="87" y="273"/>
                    <a:pt x="87" y="273"/>
                    <a:pt x="86" y="273"/>
                  </a:cubicBezTo>
                  <a:lnTo>
                    <a:pt x="86" y="273"/>
                  </a:lnTo>
                  <a:cubicBezTo>
                    <a:pt x="97" y="269"/>
                    <a:pt x="128" y="259"/>
                    <a:pt x="144" y="255"/>
                  </a:cubicBezTo>
                  <a:cubicBezTo>
                    <a:pt x="170" y="247"/>
                    <a:pt x="180" y="244"/>
                    <a:pt x="181" y="244"/>
                  </a:cubicBezTo>
                  <a:lnTo>
                    <a:pt x="181" y="244"/>
                  </a:lnTo>
                  <a:cubicBezTo>
                    <a:pt x="185" y="244"/>
                    <a:pt x="61" y="286"/>
                    <a:pt x="76" y="286"/>
                  </a:cubicBezTo>
                  <a:cubicBezTo>
                    <a:pt x="157" y="261"/>
                    <a:pt x="188" y="261"/>
                    <a:pt x="269" y="224"/>
                  </a:cubicBezTo>
                  <a:cubicBezTo>
                    <a:pt x="281" y="224"/>
                    <a:pt x="294" y="221"/>
                    <a:pt x="297" y="221"/>
                  </a:cubicBezTo>
                  <a:cubicBezTo>
                    <a:pt x="299" y="221"/>
                    <a:pt x="298" y="222"/>
                    <a:pt x="294" y="224"/>
                  </a:cubicBezTo>
                  <a:cubicBezTo>
                    <a:pt x="244" y="236"/>
                    <a:pt x="257" y="236"/>
                    <a:pt x="207" y="255"/>
                  </a:cubicBezTo>
                  <a:lnTo>
                    <a:pt x="144" y="273"/>
                  </a:lnTo>
                  <a:cubicBezTo>
                    <a:pt x="107" y="286"/>
                    <a:pt x="70" y="305"/>
                    <a:pt x="45" y="311"/>
                  </a:cubicBezTo>
                  <a:cubicBezTo>
                    <a:pt x="70" y="311"/>
                    <a:pt x="101" y="292"/>
                    <a:pt x="113" y="292"/>
                  </a:cubicBezTo>
                  <a:cubicBezTo>
                    <a:pt x="82" y="305"/>
                    <a:pt x="63" y="311"/>
                    <a:pt x="63" y="311"/>
                  </a:cubicBezTo>
                  <a:cubicBezTo>
                    <a:pt x="82" y="305"/>
                    <a:pt x="138" y="286"/>
                    <a:pt x="151" y="286"/>
                  </a:cubicBezTo>
                  <a:cubicBezTo>
                    <a:pt x="151" y="286"/>
                    <a:pt x="107" y="305"/>
                    <a:pt x="95" y="311"/>
                  </a:cubicBezTo>
                  <a:lnTo>
                    <a:pt x="59" y="320"/>
                  </a:lnTo>
                  <a:lnTo>
                    <a:pt x="59" y="320"/>
                  </a:lnTo>
                  <a:cubicBezTo>
                    <a:pt x="60" y="319"/>
                    <a:pt x="61" y="319"/>
                    <a:pt x="60" y="319"/>
                  </a:cubicBezTo>
                  <a:lnTo>
                    <a:pt x="60" y="319"/>
                  </a:lnTo>
                  <a:cubicBezTo>
                    <a:pt x="60" y="319"/>
                    <a:pt x="56" y="320"/>
                    <a:pt x="45" y="323"/>
                  </a:cubicBezTo>
                  <a:lnTo>
                    <a:pt x="59" y="320"/>
                  </a:lnTo>
                  <a:lnTo>
                    <a:pt x="59" y="320"/>
                  </a:lnTo>
                  <a:cubicBezTo>
                    <a:pt x="54" y="322"/>
                    <a:pt x="33" y="330"/>
                    <a:pt x="45" y="330"/>
                  </a:cubicBezTo>
                  <a:cubicBezTo>
                    <a:pt x="76" y="317"/>
                    <a:pt x="119" y="305"/>
                    <a:pt x="157" y="292"/>
                  </a:cubicBezTo>
                  <a:cubicBezTo>
                    <a:pt x="169" y="292"/>
                    <a:pt x="132" y="305"/>
                    <a:pt x="138" y="305"/>
                  </a:cubicBezTo>
                  <a:lnTo>
                    <a:pt x="107" y="311"/>
                  </a:lnTo>
                  <a:cubicBezTo>
                    <a:pt x="119" y="311"/>
                    <a:pt x="26" y="336"/>
                    <a:pt x="51" y="336"/>
                  </a:cubicBezTo>
                  <a:cubicBezTo>
                    <a:pt x="75" y="330"/>
                    <a:pt x="76" y="330"/>
                    <a:pt x="81" y="330"/>
                  </a:cubicBezTo>
                  <a:lnTo>
                    <a:pt x="81" y="330"/>
                  </a:lnTo>
                  <a:cubicBezTo>
                    <a:pt x="72" y="332"/>
                    <a:pt x="63" y="334"/>
                    <a:pt x="57" y="336"/>
                  </a:cubicBezTo>
                  <a:lnTo>
                    <a:pt x="82" y="330"/>
                  </a:lnTo>
                  <a:cubicBezTo>
                    <a:pt x="82" y="330"/>
                    <a:pt x="81" y="330"/>
                    <a:pt x="81" y="330"/>
                  </a:cubicBezTo>
                  <a:lnTo>
                    <a:pt x="81" y="330"/>
                  </a:lnTo>
                  <a:cubicBezTo>
                    <a:pt x="91" y="327"/>
                    <a:pt x="100" y="326"/>
                    <a:pt x="103" y="326"/>
                  </a:cubicBezTo>
                  <a:cubicBezTo>
                    <a:pt x="105" y="326"/>
                    <a:pt x="106" y="326"/>
                    <a:pt x="103" y="328"/>
                  </a:cubicBezTo>
                  <a:lnTo>
                    <a:pt x="103" y="328"/>
                  </a:lnTo>
                  <a:cubicBezTo>
                    <a:pt x="116" y="323"/>
                    <a:pt x="115" y="322"/>
                    <a:pt x="112" y="322"/>
                  </a:cubicBezTo>
                  <a:cubicBezTo>
                    <a:pt x="110" y="322"/>
                    <a:pt x="108" y="322"/>
                    <a:pt x="107" y="322"/>
                  </a:cubicBezTo>
                  <a:cubicBezTo>
                    <a:pt x="104" y="322"/>
                    <a:pt x="103" y="321"/>
                    <a:pt x="113" y="317"/>
                  </a:cubicBezTo>
                  <a:cubicBezTo>
                    <a:pt x="136" y="311"/>
                    <a:pt x="146" y="309"/>
                    <a:pt x="153" y="308"/>
                  </a:cubicBezTo>
                  <a:lnTo>
                    <a:pt x="153" y="308"/>
                  </a:lnTo>
                  <a:cubicBezTo>
                    <a:pt x="132" y="316"/>
                    <a:pt x="129" y="318"/>
                    <a:pt x="132" y="318"/>
                  </a:cubicBezTo>
                  <a:cubicBezTo>
                    <a:pt x="135" y="318"/>
                    <a:pt x="147" y="316"/>
                    <a:pt x="153" y="316"/>
                  </a:cubicBezTo>
                  <a:cubicBezTo>
                    <a:pt x="155" y="316"/>
                    <a:pt x="157" y="316"/>
                    <a:pt x="157" y="317"/>
                  </a:cubicBezTo>
                  <a:lnTo>
                    <a:pt x="157" y="317"/>
                  </a:lnTo>
                  <a:lnTo>
                    <a:pt x="157" y="317"/>
                  </a:lnTo>
                  <a:cubicBezTo>
                    <a:pt x="144" y="320"/>
                    <a:pt x="136" y="324"/>
                    <a:pt x="129" y="327"/>
                  </a:cubicBezTo>
                  <a:lnTo>
                    <a:pt x="129" y="327"/>
                  </a:lnTo>
                  <a:cubicBezTo>
                    <a:pt x="122" y="329"/>
                    <a:pt x="119" y="331"/>
                    <a:pt x="119" y="331"/>
                  </a:cubicBezTo>
                  <a:lnTo>
                    <a:pt x="119" y="331"/>
                  </a:lnTo>
                  <a:cubicBezTo>
                    <a:pt x="118" y="331"/>
                    <a:pt x="118" y="332"/>
                    <a:pt x="117" y="332"/>
                  </a:cubicBezTo>
                  <a:lnTo>
                    <a:pt x="117" y="332"/>
                  </a:lnTo>
                  <a:lnTo>
                    <a:pt x="119" y="331"/>
                  </a:lnTo>
                  <a:lnTo>
                    <a:pt x="119" y="331"/>
                  </a:lnTo>
                  <a:cubicBezTo>
                    <a:pt x="119" y="331"/>
                    <a:pt x="119" y="331"/>
                    <a:pt x="120" y="331"/>
                  </a:cubicBezTo>
                  <a:cubicBezTo>
                    <a:pt x="125" y="331"/>
                    <a:pt x="146" y="326"/>
                    <a:pt x="153" y="326"/>
                  </a:cubicBezTo>
                  <a:cubicBezTo>
                    <a:pt x="155" y="326"/>
                    <a:pt x="155" y="327"/>
                    <a:pt x="151" y="330"/>
                  </a:cubicBezTo>
                  <a:cubicBezTo>
                    <a:pt x="124" y="335"/>
                    <a:pt x="98" y="345"/>
                    <a:pt x="83" y="351"/>
                  </a:cubicBezTo>
                  <a:lnTo>
                    <a:pt x="83" y="351"/>
                  </a:lnTo>
                  <a:cubicBezTo>
                    <a:pt x="78" y="352"/>
                    <a:pt x="74" y="353"/>
                    <a:pt x="70" y="354"/>
                  </a:cubicBezTo>
                  <a:cubicBezTo>
                    <a:pt x="74" y="353"/>
                    <a:pt x="78" y="353"/>
                    <a:pt x="80" y="352"/>
                  </a:cubicBezTo>
                  <a:lnTo>
                    <a:pt x="80" y="352"/>
                  </a:lnTo>
                  <a:cubicBezTo>
                    <a:pt x="79" y="353"/>
                    <a:pt x="77" y="354"/>
                    <a:pt x="76" y="354"/>
                  </a:cubicBezTo>
                  <a:cubicBezTo>
                    <a:pt x="78" y="354"/>
                    <a:pt x="80" y="353"/>
                    <a:pt x="82" y="352"/>
                  </a:cubicBezTo>
                  <a:lnTo>
                    <a:pt x="82" y="352"/>
                  </a:lnTo>
                  <a:cubicBezTo>
                    <a:pt x="85" y="352"/>
                    <a:pt x="86" y="351"/>
                    <a:pt x="88" y="351"/>
                  </a:cubicBezTo>
                  <a:cubicBezTo>
                    <a:pt x="96" y="351"/>
                    <a:pt x="74" y="361"/>
                    <a:pt x="80" y="361"/>
                  </a:cubicBezTo>
                  <a:cubicBezTo>
                    <a:pt x="83" y="361"/>
                    <a:pt x="90" y="359"/>
                    <a:pt x="107" y="354"/>
                  </a:cubicBezTo>
                  <a:cubicBezTo>
                    <a:pt x="126" y="342"/>
                    <a:pt x="151" y="342"/>
                    <a:pt x="182" y="330"/>
                  </a:cubicBezTo>
                  <a:lnTo>
                    <a:pt x="182" y="330"/>
                  </a:lnTo>
                  <a:cubicBezTo>
                    <a:pt x="176" y="336"/>
                    <a:pt x="151" y="342"/>
                    <a:pt x="126" y="348"/>
                  </a:cubicBezTo>
                  <a:cubicBezTo>
                    <a:pt x="138" y="348"/>
                    <a:pt x="188" y="336"/>
                    <a:pt x="207" y="330"/>
                  </a:cubicBezTo>
                  <a:lnTo>
                    <a:pt x="207" y="330"/>
                  </a:lnTo>
                  <a:cubicBezTo>
                    <a:pt x="205" y="330"/>
                    <a:pt x="205" y="331"/>
                    <a:pt x="206" y="331"/>
                  </a:cubicBezTo>
                  <a:cubicBezTo>
                    <a:pt x="209" y="331"/>
                    <a:pt x="229" y="325"/>
                    <a:pt x="231" y="325"/>
                  </a:cubicBezTo>
                  <a:lnTo>
                    <a:pt x="231" y="325"/>
                  </a:lnTo>
                  <a:cubicBezTo>
                    <a:pt x="232" y="325"/>
                    <a:pt x="229" y="326"/>
                    <a:pt x="219" y="330"/>
                  </a:cubicBezTo>
                  <a:cubicBezTo>
                    <a:pt x="212" y="333"/>
                    <a:pt x="206" y="335"/>
                    <a:pt x="202" y="337"/>
                  </a:cubicBezTo>
                  <a:lnTo>
                    <a:pt x="202" y="337"/>
                  </a:lnTo>
                  <a:cubicBezTo>
                    <a:pt x="234" y="329"/>
                    <a:pt x="280" y="317"/>
                    <a:pt x="288" y="317"/>
                  </a:cubicBezTo>
                  <a:cubicBezTo>
                    <a:pt x="313" y="305"/>
                    <a:pt x="387" y="286"/>
                    <a:pt x="412" y="280"/>
                  </a:cubicBezTo>
                  <a:lnTo>
                    <a:pt x="412" y="280"/>
                  </a:lnTo>
                  <a:cubicBezTo>
                    <a:pt x="394" y="292"/>
                    <a:pt x="387" y="286"/>
                    <a:pt x="331" y="305"/>
                  </a:cubicBezTo>
                  <a:lnTo>
                    <a:pt x="338" y="305"/>
                  </a:lnTo>
                  <a:cubicBezTo>
                    <a:pt x="269" y="330"/>
                    <a:pt x="219" y="336"/>
                    <a:pt x="157" y="354"/>
                  </a:cubicBezTo>
                  <a:lnTo>
                    <a:pt x="182" y="354"/>
                  </a:lnTo>
                  <a:cubicBezTo>
                    <a:pt x="163" y="354"/>
                    <a:pt x="126" y="367"/>
                    <a:pt x="107" y="373"/>
                  </a:cubicBezTo>
                  <a:cubicBezTo>
                    <a:pt x="120" y="370"/>
                    <a:pt x="127" y="369"/>
                    <a:pt x="131" y="369"/>
                  </a:cubicBezTo>
                  <a:cubicBezTo>
                    <a:pt x="139" y="369"/>
                    <a:pt x="129" y="374"/>
                    <a:pt x="129" y="374"/>
                  </a:cubicBezTo>
                  <a:cubicBezTo>
                    <a:pt x="129" y="374"/>
                    <a:pt x="130" y="374"/>
                    <a:pt x="132" y="373"/>
                  </a:cubicBezTo>
                  <a:cubicBezTo>
                    <a:pt x="148" y="369"/>
                    <a:pt x="151" y="367"/>
                    <a:pt x="149" y="367"/>
                  </a:cubicBezTo>
                  <a:cubicBezTo>
                    <a:pt x="149" y="367"/>
                    <a:pt x="149" y="367"/>
                    <a:pt x="148" y="367"/>
                  </a:cubicBezTo>
                  <a:lnTo>
                    <a:pt x="148" y="367"/>
                  </a:lnTo>
                  <a:cubicBezTo>
                    <a:pt x="149" y="367"/>
                    <a:pt x="150" y="367"/>
                    <a:pt x="151" y="367"/>
                  </a:cubicBezTo>
                  <a:cubicBezTo>
                    <a:pt x="161" y="367"/>
                    <a:pt x="210" y="351"/>
                    <a:pt x="217" y="351"/>
                  </a:cubicBezTo>
                  <a:cubicBezTo>
                    <a:pt x="219" y="351"/>
                    <a:pt x="218" y="352"/>
                    <a:pt x="213" y="354"/>
                  </a:cubicBezTo>
                  <a:cubicBezTo>
                    <a:pt x="182" y="361"/>
                    <a:pt x="151" y="373"/>
                    <a:pt x="126" y="379"/>
                  </a:cubicBezTo>
                  <a:cubicBezTo>
                    <a:pt x="123" y="380"/>
                    <a:pt x="122" y="381"/>
                    <a:pt x="123" y="381"/>
                  </a:cubicBezTo>
                  <a:cubicBezTo>
                    <a:pt x="126" y="381"/>
                    <a:pt x="151" y="375"/>
                    <a:pt x="159" y="375"/>
                  </a:cubicBezTo>
                  <a:cubicBezTo>
                    <a:pt x="163" y="375"/>
                    <a:pt x="163" y="376"/>
                    <a:pt x="157" y="379"/>
                  </a:cubicBezTo>
                  <a:lnTo>
                    <a:pt x="132" y="386"/>
                  </a:lnTo>
                  <a:cubicBezTo>
                    <a:pt x="129" y="392"/>
                    <a:pt x="129" y="397"/>
                    <a:pt x="148" y="397"/>
                  </a:cubicBezTo>
                  <a:cubicBezTo>
                    <a:pt x="164" y="397"/>
                    <a:pt x="193" y="394"/>
                    <a:pt x="244" y="386"/>
                  </a:cubicBezTo>
                  <a:lnTo>
                    <a:pt x="244" y="386"/>
                  </a:lnTo>
                  <a:cubicBezTo>
                    <a:pt x="200" y="398"/>
                    <a:pt x="194" y="404"/>
                    <a:pt x="169" y="417"/>
                  </a:cubicBezTo>
                  <a:cubicBezTo>
                    <a:pt x="182" y="411"/>
                    <a:pt x="213" y="404"/>
                    <a:pt x="219" y="404"/>
                  </a:cubicBezTo>
                  <a:lnTo>
                    <a:pt x="169" y="423"/>
                  </a:lnTo>
                  <a:cubicBezTo>
                    <a:pt x="160" y="425"/>
                    <a:pt x="158" y="426"/>
                    <a:pt x="160" y="426"/>
                  </a:cubicBezTo>
                  <a:cubicBezTo>
                    <a:pt x="166" y="426"/>
                    <a:pt x="197" y="421"/>
                    <a:pt x="219" y="417"/>
                  </a:cubicBezTo>
                  <a:lnTo>
                    <a:pt x="219" y="417"/>
                  </a:lnTo>
                  <a:cubicBezTo>
                    <a:pt x="207" y="423"/>
                    <a:pt x="194" y="423"/>
                    <a:pt x="182" y="429"/>
                  </a:cubicBezTo>
                  <a:cubicBezTo>
                    <a:pt x="174" y="432"/>
                    <a:pt x="172" y="433"/>
                    <a:pt x="174" y="433"/>
                  </a:cubicBezTo>
                  <a:cubicBezTo>
                    <a:pt x="179" y="433"/>
                    <a:pt x="216" y="423"/>
                    <a:pt x="225" y="423"/>
                  </a:cubicBezTo>
                  <a:cubicBezTo>
                    <a:pt x="244" y="423"/>
                    <a:pt x="238" y="429"/>
                    <a:pt x="182" y="442"/>
                  </a:cubicBezTo>
                  <a:cubicBezTo>
                    <a:pt x="188" y="442"/>
                    <a:pt x="200" y="442"/>
                    <a:pt x="219" y="435"/>
                  </a:cubicBezTo>
                  <a:lnTo>
                    <a:pt x="219" y="435"/>
                  </a:lnTo>
                  <a:cubicBezTo>
                    <a:pt x="182" y="448"/>
                    <a:pt x="188" y="454"/>
                    <a:pt x="207" y="454"/>
                  </a:cubicBezTo>
                  <a:cubicBezTo>
                    <a:pt x="219" y="448"/>
                    <a:pt x="238" y="442"/>
                    <a:pt x="275" y="429"/>
                  </a:cubicBezTo>
                  <a:cubicBezTo>
                    <a:pt x="292" y="426"/>
                    <a:pt x="298" y="425"/>
                    <a:pt x="300" y="425"/>
                  </a:cubicBezTo>
                  <a:cubicBezTo>
                    <a:pt x="305" y="425"/>
                    <a:pt x="285" y="431"/>
                    <a:pt x="290" y="431"/>
                  </a:cubicBezTo>
                  <a:cubicBezTo>
                    <a:pt x="291" y="431"/>
                    <a:pt x="295" y="430"/>
                    <a:pt x="300" y="429"/>
                  </a:cubicBezTo>
                  <a:lnTo>
                    <a:pt x="300" y="429"/>
                  </a:lnTo>
                  <a:cubicBezTo>
                    <a:pt x="275" y="435"/>
                    <a:pt x="257" y="442"/>
                    <a:pt x="238" y="448"/>
                  </a:cubicBezTo>
                  <a:cubicBezTo>
                    <a:pt x="163" y="473"/>
                    <a:pt x="225" y="467"/>
                    <a:pt x="213" y="479"/>
                  </a:cubicBezTo>
                  <a:cubicBezTo>
                    <a:pt x="219" y="479"/>
                    <a:pt x="232" y="473"/>
                    <a:pt x="250" y="473"/>
                  </a:cubicBezTo>
                  <a:cubicBezTo>
                    <a:pt x="188" y="492"/>
                    <a:pt x="257" y="479"/>
                    <a:pt x="225" y="492"/>
                  </a:cubicBezTo>
                  <a:cubicBezTo>
                    <a:pt x="257" y="485"/>
                    <a:pt x="325" y="473"/>
                    <a:pt x="325" y="473"/>
                  </a:cubicBezTo>
                  <a:cubicBezTo>
                    <a:pt x="331" y="472"/>
                    <a:pt x="335" y="472"/>
                    <a:pt x="337" y="472"/>
                  </a:cubicBezTo>
                  <a:cubicBezTo>
                    <a:pt x="355" y="472"/>
                    <a:pt x="254" y="493"/>
                    <a:pt x="232" y="504"/>
                  </a:cubicBezTo>
                  <a:cubicBezTo>
                    <a:pt x="238" y="502"/>
                    <a:pt x="243" y="501"/>
                    <a:pt x="246" y="501"/>
                  </a:cubicBezTo>
                  <a:cubicBezTo>
                    <a:pt x="251" y="501"/>
                    <a:pt x="253" y="502"/>
                    <a:pt x="255" y="503"/>
                  </a:cubicBezTo>
                  <a:lnTo>
                    <a:pt x="255" y="503"/>
                  </a:lnTo>
                  <a:cubicBezTo>
                    <a:pt x="265" y="500"/>
                    <a:pt x="274" y="499"/>
                    <a:pt x="278" y="499"/>
                  </a:cubicBezTo>
                  <a:cubicBezTo>
                    <a:pt x="283" y="499"/>
                    <a:pt x="281" y="501"/>
                    <a:pt x="269" y="504"/>
                  </a:cubicBezTo>
                  <a:lnTo>
                    <a:pt x="263" y="504"/>
                  </a:lnTo>
                  <a:cubicBezTo>
                    <a:pt x="263" y="510"/>
                    <a:pt x="232" y="516"/>
                    <a:pt x="238" y="523"/>
                  </a:cubicBezTo>
                  <a:cubicBezTo>
                    <a:pt x="260" y="516"/>
                    <a:pt x="264" y="516"/>
                    <a:pt x="268" y="516"/>
                  </a:cubicBezTo>
                  <a:cubicBezTo>
                    <a:pt x="272" y="516"/>
                    <a:pt x="275" y="516"/>
                    <a:pt x="294" y="510"/>
                  </a:cubicBezTo>
                  <a:lnTo>
                    <a:pt x="294" y="510"/>
                  </a:lnTo>
                  <a:cubicBezTo>
                    <a:pt x="294" y="512"/>
                    <a:pt x="293" y="513"/>
                    <a:pt x="293" y="514"/>
                  </a:cubicBezTo>
                  <a:lnTo>
                    <a:pt x="293" y="514"/>
                  </a:lnTo>
                  <a:lnTo>
                    <a:pt x="319" y="510"/>
                  </a:lnTo>
                  <a:lnTo>
                    <a:pt x="294" y="516"/>
                  </a:lnTo>
                  <a:cubicBezTo>
                    <a:pt x="290" y="518"/>
                    <a:pt x="286" y="520"/>
                    <a:pt x="281" y="521"/>
                  </a:cubicBezTo>
                  <a:lnTo>
                    <a:pt x="281" y="521"/>
                  </a:lnTo>
                  <a:cubicBezTo>
                    <a:pt x="293" y="518"/>
                    <a:pt x="305" y="516"/>
                    <a:pt x="313" y="516"/>
                  </a:cubicBezTo>
                  <a:cubicBezTo>
                    <a:pt x="319" y="515"/>
                    <a:pt x="322" y="515"/>
                    <a:pt x="323" y="515"/>
                  </a:cubicBezTo>
                  <a:cubicBezTo>
                    <a:pt x="328" y="515"/>
                    <a:pt x="298" y="524"/>
                    <a:pt x="288" y="529"/>
                  </a:cubicBezTo>
                  <a:cubicBezTo>
                    <a:pt x="288" y="529"/>
                    <a:pt x="300" y="535"/>
                    <a:pt x="257" y="541"/>
                  </a:cubicBezTo>
                  <a:cubicBezTo>
                    <a:pt x="281" y="541"/>
                    <a:pt x="275" y="541"/>
                    <a:pt x="294" y="535"/>
                  </a:cubicBezTo>
                  <a:cubicBezTo>
                    <a:pt x="300" y="535"/>
                    <a:pt x="313" y="529"/>
                    <a:pt x="344" y="523"/>
                  </a:cubicBezTo>
                  <a:cubicBezTo>
                    <a:pt x="350" y="523"/>
                    <a:pt x="362" y="523"/>
                    <a:pt x="344" y="529"/>
                  </a:cubicBezTo>
                  <a:lnTo>
                    <a:pt x="331" y="529"/>
                  </a:lnTo>
                  <a:cubicBezTo>
                    <a:pt x="338" y="529"/>
                    <a:pt x="338" y="530"/>
                    <a:pt x="341" y="530"/>
                  </a:cubicBezTo>
                  <a:cubicBezTo>
                    <a:pt x="344" y="530"/>
                    <a:pt x="350" y="529"/>
                    <a:pt x="369" y="523"/>
                  </a:cubicBezTo>
                  <a:lnTo>
                    <a:pt x="369" y="523"/>
                  </a:lnTo>
                  <a:lnTo>
                    <a:pt x="313" y="541"/>
                  </a:lnTo>
                  <a:cubicBezTo>
                    <a:pt x="344" y="535"/>
                    <a:pt x="344" y="535"/>
                    <a:pt x="356" y="535"/>
                  </a:cubicBezTo>
                  <a:cubicBezTo>
                    <a:pt x="306" y="548"/>
                    <a:pt x="257" y="554"/>
                    <a:pt x="250" y="560"/>
                  </a:cubicBezTo>
                  <a:lnTo>
                    <a:pt x="294" y="554"/>
                  </a:lnTo>
                  <a:cubicBezTo>
                    <a:pt x="300" y="554"/>
                    <a:pt x="288" y="560"/>
                    <a:pt x="263" y="566"/>
                  </a:cubicBezTo>
                  <a:cubicBezTo>
                    <a:pt x="258" y="568"/>
                    <a:pt x="259" y="569"/>
                    <a:pt x="264" y="569"/>
                  </a:cubicBezTo>
                  <a:cubicBezTo>
                    <a:pt x="280" y="569"/>
                    <a:pt x="344" y="557"/>
                    <a:pt x="354" y="557"/>
                  </a:cubicBezTo>
                  <a:cubicBezTo>
                    <a:pt x="357" y="557"/>
                    <a:pt x="356" y="558"/>
                    <a:pt x="350" y="560"/>
                  </a:cubicBezTo>
                  <a:cubicBezTo>
                    <a:pt x="339" y="561"/>
                    <a:pt x="331" y="562"/>
                    <a:pt x="324" y="564"/>
                  </a:cubicBezTo>
                  <a:lnTo>
                    <a:pt x="324" y="564"/>
                  </a:lnTo>
                  <a:cubicBezTo>
                    <a:pt x="324" y="564"/>
                    <a:pt x="325" y="563"/>
                    <a:pt x="326" y="563"/>
                  </a:cubicBezTo>
                  <a:cubicBezTo>
                    <a:pt x="332" y="563"/>
                    <a:pt x="329" y="566"/>
                    <a:pt x="338" y="566"/>
                  </a:cubicBezTo>
                  <a:cubicBezTo>
                    <a:pt x="225" y="591"/>
                    <a:pt x="313" y="585"/>
                    <a:pt x="263" y="604"/>
                  </a:cubicBezTo>
                  <a:cubicBezTo>
                    <a:pt x="284" y="599"/>
                    <a:pt x="293" y="598"/>
                    <a:pt x="296" y="598"/>
                  </a:cubicBezTo>
                  <a:cubicBezTo>
                    <a:pt x="304" y="598"/>
                    <a:pt x="290" y="604"/>
                    <a:pt x="306" y="604"/>
                  </a:cubicBezTo>
                  <a:cubicBezTo>
                    <a:pt x="272" y="610"/>
                    <a:pt x="275" y="610"/>
                    <a:pt x="281" y="610"/>
                  </a:cubicBezTo>
                  <a:cubicBezTo>
                    <a:pt x="288" y="610"/>
                    <a:pt x="297" y="610"/>
                    <a:pt x="275" y="616"/>
                  </a:cubicBezTo>
                  <a:lnTo>
                    <a:pt x="344" y="597"/>
                  </a:lnTo>
                  <a:lnTo>
                    <a:pt x="344" y="597"/>
                  </a:lnTo>
                  <a:cubicBezTo>
                    <a:pt x="336" y="600"/>
                    <a:pt x="336" y="601"/>
                    <a:pt x="340" y="601"/>
                  </a:cubicBezTo>
                  <a:cubicBezTo>
                    <a:pt x="350" y="601"/>
                    <a:pt x="381" y="596"/>
                    <a:pt x="387" y="596"/>
                  </a:cubicBezTo>
                  <a:cubicBezTo>
                    <a:pt x="391" y="596"/>
                    <a:pt x="386" y="598"/>
                    <a:pt x="362" y="604"/>
                  </a:cubicBezTo>
                  <a:cubicBezTo>
                    <a:pt x="344" y="610"/>
                    <a:pt x="319" y="616"/>
                    <a:pt x="306" y="616"/>
                  </a:cubicBezTo>
                  <a:cubicBezTo>
                    <a:pt x="269" y="625"/>
                    <a:pt x="283" y="625"/>
                    <a:pt x="297" y="625"/>
                  </a:cubicBezTo>
                  <a:cubicBezTo>
                    <a:pt x="311" y="625"/>
                    <a:pt x="325" y="625"/>
                    <a:pt x="288" y="635"/>
                  </a:cubicBezTo>
                  <a:lnTo>
                    <a:pt x="288" y="635"/>
                  </a:lnTo>
                  <a:cubicBezTo>
                    <a:pt x="313" y="629"/>
                    <a:pt x="356" y="616"/>
                    <a:pt x="381" y="616"/>
                  </a:cubicBezTo>
                  <a:cubicBezTo>
                    <a:pt x="350" y="622"/>
                    <a:pt x="319" y="635"/>
                    <a:pt x="306" y="635"/>
                  </a:cubicBezTo>
                  <a:cubicBezTo>
                    <a:pt x="319" y="635"/>
                    <a:pt x="344" y="635"/>
                    <a:pt x="319" y="641"/>
                  </a:cubicBezTo>
                  <a:lnTo>
                    <a:pt x="294" y="641"/>
                  </a:lnTo>
                  <a:cubicBezTo>
                    <a:pt x="285" y="647"/>
                    <a:pt x="288" y="649"/>
                    <a:pt x="296" y="649"/>
                  </a:cubicBezTo>
                  <a:cubicBezTo>
                    <a:pt x="305" y="649"/>
                    <a:pt x="319" y="647"/>
                    <a:pt x="331" y="647"/>
                  </a:cubicBezTo>
                  <a:cubicBezTo>
                    <a:pt x="281" y="660"/>
                    <a:pt x="306" y="660"/>
                    <a:pt x="281" y="672"/>
                  </a:cubicBezTo>
                  <a:cubicBezTo>
                    <a:pt x="299" y="669"/>
                    <a:pt x="304" y="668"/>
                    <a:pt x="306" y="668"/>
                  </a:cubicBezTo>
                  <a:lnTo>
                    <a:pt x="306" y="668"/>
                  </a:lnTo>
                  <a:cubicBezTo>
                    <a:pt x="307" y="668"/>
                    <a:pt x="297" y="670"/>
                    <a:pt x="302" y="670"/>
                  </a:cubicBezTo>
                  <a:cubicBezTo>
                    <a:pt x="305" y="670"/>
                    <a:pt x="312" y="670"/>
                    <a:pt x="327" y="668"/>
                  </a:cubicBezTo>
                  <a:lnTo>
                    <a:pt x="327" y="668"/>
                  </a:lnTo>
                  <a:cubicBezTo>
                    <a:pt x="321" y="669"/>
                    <a:pt x="317" y="672"/>
                    <a:pt x="313" y="672"/>
                  </a:cubicBezTo>
                  <a:cubicBezTo>
                    <a:pt x="338" y="672"/>
                    <a:pt x="387" y="660"/>
                    <a:pt x="394" y="660"/>
                  </a:cubicBezTo>
                  <a:lnTo>
                    <a:pt x="394" y="660"/>
                  </a:lnTo>
                  <a:lnTo>
                    <a:pt x="338" y="672"/>
                  </a:lnTo>
                  <a:cubicBezTo>
                    <a:pt x="269" y="685"/>
                    <a:pt x="325" y="678"/>
                    <a:pt x="294" y="685"/>
                  </a:cubicBezTo>
                  <a:cubicBezTo>
                    <a:pt x="304" y="683"/>
                    <a:pt x="309" y="683"/>
                    <a:pt x="312" y="683"/>
                  </a:cubicBezTo>
                  <a:cubicBezTo>
                    <a:pt x="317" y="683"/>
                    <a:pt x="314" y="684"/>
                    <a:pt x="315" y="684"/>
                  </a:cubicBezTo>
                  <a:cubicBezTo>
                    <a:pt x="315" y="684"/>
                    <a:pt x="317" y="683"/>
                    <a:pt x="331" y="678"/>
                  </a:cubicBezTo>
                  <a:lnTo>
                    <a:pt x="350" y="678"/>
                  </a:lnTo>
                  <a:cubicBezTo>
                    <a:pt x="354" y="680"/>
                    <a:pt x="358" y="681"/>
                    <a:pt x="362" y="681"/>
                  </a:cubicBezTo>
                  <a:cubicBezTo>
                    <a:pt x="371" y="681"/>
                    <a:pt x="379" y="678"/>
                    <a:pt x="387" y="678"/>
                  </a:cubicBezTo>
                  <a:cubicBezTo>
                    <a:pt x="387" y="678"/>
                    <a:pt x="325" y="691"/>
                    <a:pt x="331" y="691"/>
                  </a:cubicBezTo>
                  <a:cubicBezTo>
                    <a:pt x="313" y="694"/>
                    <a:pt x="314" y="694"/>
                    <a:pt x="321" y="694"/>
                  </a:cubicBezTo>
                  <a:cubicBezTo>
                    <a:pt x="324" y="694"/>
                    <a:pt x="328" y="694"/>
                    <a:pt x="332" y="694"/>
                  </a:cubicBezTo>
                  <a:lnTo>
                    <a:pt x="332" y="694"/>
                  </a:lnTo>
                  <a:cubicBezTo>
                    <a:pt x="333" y="693"/>
                    <a:pt x="337" y="692"/>
                    <a:pt x="350" y="691"/>
                  </a:cubicBezTo>
                  <a:lnTo>
                    <a:pt x="350" y="691"/>
                  </a:lnTo>
                  <a:cubicBezTo>
                    <a:pt x="341" y="692"/>
                    <a:pt x="336" y="693"/>
                    <a:pt x="334" y="694"/>
                  </a:cubicBezTo>
                  <a:lnTo>
                    <a:pt x="334" y="694"/>
                  </a:lnTo>
                  <a:cubicBezTo>
                    <a:pt x="338" y="695"/>
                    <a:pt x="342" y="695"/>
                    <a:pt x="343" y="697"/>
                  </a:cubicBezTo>
                  <a:lnTo>
                    <a:pt x="343" y="697"/>
                  </a:lnTo>
                  <a:cubicBezTo>
                    <a:pt x="338" y="696"/>
                    <a:pt x="334" y="695"/>
                    <a:pt x="333" y="695"/>
                  </a:cubicBezTo>
                  <a:lnTo>
                    <a:pt x="333" y="695"/>
                  </a:lnTo>
                  <a:cubicBezTo>
                    <a:pt x="328" y="696"/>
                    <a:pt x="330" y="697"/>
                    <a:pt x="330" y="699"/>
                  </a:cubicBezTo>
                  <a:lnTo>
                    <a:pt x="330" y="699"/>
                  </a:lnTo>
                  <a:cubicBezTo>
                    <a:pt x="329" y="699"/>
                    <a:pt x="329" y="699"/>
                    <a:pt x="329" y="699"/>
                  </a:cubicBezTo>
                  <a:lnTo>
                    <a:pt x="329" y="699"/>
                  </a:lnTo>
                  <a:cubicBezTo>
                    <a:pt x="329" y="699"/>
                    <a:pt x="329" y="699"/>
                    <a:pt x="330" y="699"/>
                  </a:cubicBezTo>
                  <a:lnTo>
                    <a:pt x="330" y="699"/>
                  </a:lnTo>
                  <a:cubicBezTo>
                    <a:pt x="329" y="700"/>
                    <a:pt x="327" y="701"/>
                    <a:pt x="319" y="703"/>
                  </a:cubicBezTo>
                  <a:lnTo>
                    <a:pt x="275" y="710"/>
                  </a:lnTo>
                  <a:cubicBezTo>
                    <a:pt x="275" y="710"/>
                    <a:pt x="319" y="710"/>
                    <a:pt x="338" y="703"/>
                  </a:cubicBezTo>
                  <a:lnTo>
                    <a:pt x="338" y="703"/>
                  </a:lnTo>
                  <a:cubicBezTo>
                    <a:pt x="300" y="716"/>
                    <a:pt x="344" y="722"/>
                    <a:pt x="369" y="722"/>
                  </a:cubicBezTo>
                  <a:cubicBezTo>
                    <a:pt x="366" y="722"/>
                    <a:pt x="360" y="723"/>
                    <a:pt x="355" y="724"/>
                  </a:cubicBezTo>
                  <a:lnTo>
                    <a:pt x="355" y="724"/>
                  </a:lnTo>
                  <a:cubicBezTo>
                    <a:pt x="353" y="723"/>
                    <a:pt x="351" y="723"/>
                    <a:pt x="350" y="722"/>
                  </a:cubicBezTo>
                  <a:cubicBezTo>
                    <a:pt x="344" y="724"/>
                    <a:pt x="343" y="725"/>
                    <a:pt x="345" y="725"/>
                  </a:cubicBezTo>
                  <a:cubicBezTo>
                    <a:pt x="347" y="725"/>
                    <a:pt x="351" y="724"/>
                    <a:pt x="355" y="724"/>
                  </a:cubicBezTo>
                  <a:lnTo>
                    <a:pt x="355" y="724"/>
                  </a:lnTo>
                  <a:cubicBezTo>
                    <a:pt x="361" y="725"/>
                    <a:pt x="369" y="725"/>
                    <a:pt x="373" y="725"/>
                  </a:cubicBezTo>
                  <a:cubicBezTo>
                    <a:pt x="380" y="725"/>
                    <a:pt x="381" y="725"/>
                    <a:pt x="369" y="728"/>
                  </a:cubicBezTo>
                  <a:cubicBezTo>
                    <a:pt x="386" y="728"/>
                    <a:pt x="342" y="734"/>
                    <a:pt x="338" y="740"/>
                  </a:cubicBezTo>
                  <a:lnTo>
                    <a:pt x="338" y="740"/>
                  </a:lnTo>
                  <a:cubicBezTo>
                    <a:pt x="346" y="738"/>
                    <a:pt x="375" y="734"/>
                    <a:pt x="375" y="734"/>
                  </a:cubicBezTo>
                  <a:lnTo>
                    <a:pt x="375" y="734"/>
                  </a:lnTo>
                  <a:cubicBezTo>
                    <a:pt x="306" y="747"/>
                    <a:pt x="419" y="741"/>
                    <a:pt x="375" y="753"/>
                  </a:cubicBezTo>
                  <a:cubicBezTo>
                    <a:pt x="378" y="752"/>
                    <a:pt x="376" y="751"/>
                    <a:pt x="372" y="751"/>
                  </a:cubicBezTo>
                  <a:cubicBezTo>
                    <a:pt x="363" y="751"/>
                    <a:pt x="347" y="753"/>
                    <a:pt x="336" y="754"/>
                  </a:cubicBezTo>
                  <a:lnTo>
                    <a:pt x="336" y="754"/>
                  </a:lnTo>
                  <a:cubicBezTo>
                    <a:pt x="358" y="759"/>
                    <a:pt x="378" y="759"/>
                    <a:pt x="425" y="759"/>
                  </a:cubicBezTo>
                  <a:lnTo>
                    <a:pt x="375" y="759"/>
                  </a:lnTo>
                  <a:cubicBezTo>
                    <a:pt x="380" y="764"/>
                    <a:pt x="385" y="765"/>
                    <a:pt x="406" y="766"/>
                  </a:cubicBezTo>
                  <a:lnTo>
                    <a:pt x="406" y="766"/>
                  </a:lnTo>
                  <a:cubicBezTo>
                    <a:pt x="438" y="760"/>
                    <a:pt x="469" y="760"/>
                    <a:pt x="475" y="759"/>
                  </a:cubicBezTo>
                  <a:lnTo>
                    <a:pt x="475" y="759"/>
                  </a:lnTo>
                  <a:lnTo>
                    <a:pt x="468" y="766"/>
                  </a:lnTo>
                  <a:lnTo>
                    <a:pt x="493" y="766"/>
                  </a:lnTo>
                  <a:cubicBezTo>
                    <a:pt x="481" y="769"/>
                    <a:pt x="478" y="769"/>
                    <a:pt x="475" y="769"/>
                  </a:cubicBezTo>
                  <a:cubicBezTo>
                    <a:pt x="471" y="769"/>
                    <a:pt x="468" y="769"/>
                    <a:pt x="456" y="772"/>
                  </a:cubicBezTo>
                  <a:cubicBezTo>
                    <a:pt x="387" y="784"/>
                    <a:pt x="412" y="784"/>
                    <a:pt x="406" y="791"/>
                  </a:cubicBezTo>
                  <a:cubicBezTo>
                    <a:pt x="419" y="784"/>
                    <a:pt x="431" y="784"/>
                    <a:pt x="450" y="784"/>
                  </a:cubicBezTo>
                  <a:cubicBezTo>
                    <a:pt x="468" y="784"/>
                    <a:pt x="412" y="791"/>
                    <a:pt x="412" y="791"/>
                  </a:cubicBezTo>
                  <a:lnTo>
                    <a:pt x="541" y="784"/>
                  </a:lnTo>
                  <a:lnTo>
                    <a:pt x="541" y="784"/>
                  </a:lnTo>
                  <a:cubicBezTo>
                    <a:pt x="528" y="786"/>
                    <a:pt x="495" y="794"/>
                    <a:pt x="468" y="796"/>
                  </a:cubicBezTo>
                  <a:lnTo>
                    <a:pt x="468" y="796"/>
                  </a:lnTo>
                  <a:cubicBezTo>
                    <a:pt x="494" y="795"/>
                    <a:pt x="551" y="791"/>
                    <a:pt x="587" y="791"/>
                  </a:cubicBezTo>
                  <a:cubicBezTo>
                    <a:pt x="574" y="797"/>
                    <a:pt x="605" y="797"/>
                    <a:pt x="605" y="797"/>
                  </a:cubicBezTo>
                  <a:cubicBezTo>
                    <a:pt x="595" y="799"/>
                    <a:pt x="592" y="800"/>
                    <a:pt x="592" y="800"/>
                  </a:cubicBezTo>
                  <a:cubicBezTo>
                    <a:pt x="592" y="800"/>
                    <a:pt x="601" y="797"/>
                    <a:pt x="580" y="797"/>
                  </a:cubicBezTo>
                  <a:lnTo>
                    <a:pt x="543" y="809"/>
                  </a:lnTo>
                  <a:cubicBezTo>
                    <a:pt x="542" y="808"/>
                    <a:pt x="539" y="807"/>
                    <a:pt x="534" y="807"/>
                  </a:cubicBezTo>
                  <a:cubicBezTo>
                    <a:pt x="515" y="807"/>
                    <a:pt x="475" y="815"/>
                    <a:pt x="450" y="815"/>
                  </a:cubicBezTo>
                  <a:cubicBezTo>
                    <a:pt x="475" y="815"/>
                    <a:pt x="450" y="828"/>
                    <a:pt x="437" y="834"/>
                  </a:cubicBezTo>
                  <a:cubicBezTo>
                    <a:pt x="467" y="830"/>
                    <a:pt x="481" y="828"/>
                    <a:pt x="489" y="828"/>
                  </a:cubicBezTo>
                  <a:cubicBezTo>
                    <a:pt x="499" y="828"/>
                    <a:pt x="502" y="830"/>
                    <a:pt x="514" y="830"/>
                  </a:cubicBezTo>
                  <a:cubicBezTo>
                    <a:pt x="520" y="830"/>
                    <a:pt x="529" y="829"/>
                    <a:pt x="543" y="828"/>
                  </a:cubicBezTo>
                  <a:lnTo>
                    <a:pt x="543" y="828"/>
                  </a:lnTo>
                  <a:cubicBezTo>
                    <a:pt x="562" y="834"/>
                    <a:pt x="493" y="840"/>
                    <a:pt x="475" y="840"/>
                  </a:cubicBezTo>
                  <a:cubicBezTo>
                    <a:pt x="506" y="847"/>
                    <a:pt x="487" y="853"/>
                    <a:pt x="493" y="859"/>
                  </a:cubicBezTo>
                  <a:lnTo>
                    <a:pt x="481" y="859"/>
                  </a:lnTo>
                  <a:cubicBezTo>
                    <a:pt x="499" y="859"/>
                    <a:pt x="482" y="871"/>
                    <a:pt x="536" y="871"/>
                  </a:cubicBezTo>
                  <a:lnTo>
                    <a:pt x="536" y="871"/>
                  </a:lnTo>
                  <a:cubicBezTo>
                    <a:pt x="547" y="871"/>
                    <a:pt x="558" y="870"/>
                    <a:pt x="562" y="870"/>
                  </a:cubicBezTo>
                  <a:cubicBezTo>
                    <a:pt x="565" y="870"/>
                    <a:pt x="563" y="870"/>
                    <a:pt x="556" y="872"/>
                  </a:cubicBezTo>
                  <a:lnTo>
                    <a:pt x="518" y="878"/>
                  </a:lnTo>
                  <a:cubicBezTo>
                    <a:pt x="549" y="878"/>
                    <a:pt x="487" y="884"/>
                    <a:pt x="543" y="884"/>
                  </a:cubicBezTo>
                  <a:cubicBezTo>
                    <a:pt x="524" y="890"/>
                    <a:pt x="518" y="890"/>
                    <a:pt x="506" y="890"/>
                  </a:cubicBezTo>
                  <a:cubicBezTo>
                    <a:pt x="524" y="890"/>
                    <a:pt x="518" y="896"/>
                    <a:pt x="562" y="896"/>
                  </a:cubicBezTo>
                  <a:lnTo>
                    <a:pt x="506" y="896"/>
                  </a:lnTo>
                  <a:cubicBezTo>
                    <a:pt x="493" y="900"/>
                    <a:pt x="509" y="900"/>
                    <a:pt x="524" y="900"/>
                  </a:cubicBezTo>
                  <a:cubicBezTo>
                    <a:pt x="540" y="900"/>
                    <a:pt x="556" y="900"/>
                    <a:pt x="543" y="903"/>
                  </a:cubicBezTo>
                  <a:cubicBezTo>
                    <a:pt x="543" y="903"/>
                    <a:pt x="512" y="909"/>
                    <a:pt x="512" y="909"/>
                  </a:cubicBezTo>
                  <a:cubicBezTo>
                    <a:pt x="543" y="909"/>
                    <a:pt x="543" y="915"/>
                    <a:pt x="556" y="915"/>
                  </a:cubicBezTo>
                  <a:cubicBezTo>
                    <a:pt x="531" y="915"/>
                    <a:pt x="524" y="915"/>
                    <a:pt x="499" y="921"/>
                  </a:cubicBezTo>
                  <a:cubicBezTo>
                    <a:pt x="506" y="940"/>
                    <a:pt x="493" y="965"/>
                    <a:pt x="556" y="977"/>
                  </a:cubicBezTo>
                  <a:cubicBezTo>
                    <a:pt x="521" y="981"/>
                    <a:pt x="510" y="981"/>
                    <a:pt x="503" y="981"/>
                  </a:cubicBezTo>
                  <a:cubicBezTo>
                    <a:pt x="495" y="981"/>
                    <a:pt x="490" y="981"/>
                    <a:pt x="468" y="984"/>
                  </a:cubicBezTo>
                  <a:cubicBezTo>
                    <a:pt x="485" y="982"/>
                    <a:pt x="493" y="981"/>
                    <a:pt x="496" y="981"/>
                  </a:cubicBezTo>
                  <a:cubicBezTo>
                    <a:pt x="505" y="981"/>
                    <a:pt x="488" y="985"/>
                    <a:pt x="506" y="990"/>
                  </a:cubicBezTo>
                  <a:lnTo>
                    <a:pt x="493" y="990"/>
                  </a:lnTo>
                  <a:cubicBezTo>
                    <a:pt x="506" y="990"/>
                    <a:pt x="468" y="996"/>
                    <a:pt x="487" y="996"/>
                  </a:cubicBezTo>
                  <a:lnTo>
                    <a:pt x="506" y="996"/>
                  </a:lnTo>
                  <a:cubicBezTo>
                    <a:pt x="536" y="996"/>
                    <a:pt x="470" y="1004"/>
                    <a:pt x="481" y="1004"/>
                  </a:cubicBezTo>
                  <a:cubicBezTo>
                    <a:pt x="483" y="1004"/>
                    <a:pt x="491" y="1004"/>
                    <a:pt x="506" y="1002"/>
                  </a:cubicBezTo>
                  <a:lnTo>
                    <a:pt x="506" y="1002"/>
                  </a:lnTo>
                  <a:lnTo>
                    <a:pt x="462" y="1009"/>
                  </a:lnTo>
                  <a:cubicBezTo>
                    <a:pt x="531" y="1009"/>
                    <a:pt x="443" y="1015"/>
                    <a:pt x="499" y="1015"/>
                  </a:cubicBezTo>
                  <a:lnTo>
                    <a:pt x="487" y="1015"/>
                  </a:lnTo>
                  <a:cubicBezTo>
                    <a:pt x="456" y="1021"/>
                    <a:pt x="562" y="1021"/>
                    <a:pt x="506" y="1021"/>
                  </a:cubicBezTo>
                  <a:cubicBezTo>
                    <a:pt x="515" y="1025"/>
                    <a:pt x="523" y="1030"/>
                    <a:pt x="545" y="1030"/>
                  </a:cubicBezTo>
                  <a:cubicBezTo>
                    <a:pt x="554" y="1030"/>
                    <a:pt x="566" y="1029"/>
                    <a:pt x="580" y="1027"/>
                  </a:cubicBezTo>
                  <a:lnTo>
                    <a:pt x="580" y="1027"/>
                  </a:lnTo>
                  <a:cubicBezTo>
                    <a:pt x="562" y="1033"/>
                    <a:pt x="531" y="1033"/>
                    <a:pt x="512" y="1033"/>
                  </a:cubicBezTo>
                  <a:cubicBezTo>
                    <a:pt x="543" y="1046"/>
                    <a:pt x="531" y="1065"/>
                    <a:pt x="599" y="1077"/>
                  </a:cubicBezTo>
                  <a:lnTo>
                    <a:pt x="568" y="1077"/>
                  </a:lnTo>
                  <a:cubicBezTo>
                    <a:pt x="630" y="1083"/>
                    <a:pt x="506" y="1096"/>
                    <a:pt x="624" y="1096"/>
                  </a:cubicBezTo>
                  <a:lnTo>
                    <a:pt x="674" y="1096"/>
                  </a:lnTo>
                  <a:cubicBezTo>
                    <a:pt x="655" y="1102"/>
                    <a:pt x="618" y="1102"/>
                    <a:pt x="605" y="1102"/>
                  </a:cubicBezTo>
                  <a:cubicBezTo>
                    <a:pt x="637" y="1102"/>
                    <a:pt x="612" y="1114"/>
                    <a:pt x="655" y="1114"/>
                  </a:cubicBezTo>
                  <a:lnTo>
                    <a:pt x="618" y="1114"/>
                  </a:lnTo>
                  <a:cubicBezTo>
                    <a:pt x="605" y="1114"/>
                    <a:pt x="680" y="1121"/>
                    <a:pt x="661" y="1121"/>
                  </a:cubicBezTo>
                  <a:lnTo>
                    <a:pt x="643" y="1121"/>
                  </a:lnTo>
                  <a:cubicBezTo>
                    <a:pt x="556" y="1146"/>
                    <a:pt x="493" y="1171"/>
                    <a:pt x="599" y="1183"/>
                  </a:cubicBezTo>
                  <a:cubicBezTo>
                    <a:pt x="618" y="1189"/>
                    <a:pt x="537" y="1189"/>
                    <a:pt x="543" y="1189"/>
                  </a:cubicBezTo>
                  <a:cubicBezTo>
                    <a:pt x="630" y="1208"/>
                    <a:pt x="487" y="1227"/>
                    <a:pt x="630" y="1245"/>
                  </a:cubicBezTo>
                  <a:cubicBezTo>
                    <a:pt x="661" y="1258"/>
                    <a:pt x="823" y="1264"/>
                    <a:pt x="823" y="1264"/>
                  </a:cubicBezTo>
                  <a:cubicBezTo>
                    <a:pt x="761" y="1233"/>
                    <a:pt x="830" y="1208"/>
                    <a:pt x="911" y="1171"/>
                  </a:cubicBezTo>
                  <a:cubicBezTo>
                    <a:pt x="898" y="1164"/>
                    <a:pt x="873" y="1152"/>
                    <a:pt x="898" y="1139"/>
                  </a:cubicBezTo>
                  <a:cubicBezTo>
                    <a:pt x="886" y="1102"/>
                    <a:pt x="1004" y="1052"/>
                    <a:pt x="948" y="1015"/>
                  </a:cubicBezTo>
                  <a:lnTo>
                    <a:pt x="892" y="1015"/>
                  </a:lnTo>
                  <a:lnTo>
                    <a:pt x="904" y="1009"/>
                  </a:lnTo>
                  <a:lnTo>
                    <a:pt x="917" y="1009"/>
                  </a:lnTo>
                  <a:cubicBezTo>
                    <a:pt x="917" y="990"/>
                    <a:pt x="898" y="977"/>
                    <a:pt x="911" y="959"/>
                  </a:cubicBezTo>
                  <a:lnTo>
                    <a:pt x="911" y="959"/>
                  </a:lnTo>
                  <a:cubicBezTo>
                    <a:pt x="899" y="960"/>
                    <a:pt x="892" y="961"/>
                    <a:pt x="887" y="961"/>
                  </a:cubicBezTo>
                  <a:cubicBezTo>
                    <a:pt x="875" y="961"/>
                    <a:pt x="884" y="957"/>
                    <a:pt x="872" y="957"/>
                  </a:cubicBezTo>
                  <a:cubicBezTo>
                    <a:pt x="871" y="957"/>
                    <a:pt x="870" y="957"/>
                    <a:pt x="869" y="957"/>
                  </a:cubicBezTo>
                  <a:lnTo>
                    <a:pt x="869" y="957"/>
                  </a:lnTo>
                  <a:cubicBezTo>
                    <a:pt x="842" y="946"/>
                    <a:pt x="845" y="945"/>
                    <a:pt x="911" y="928"/>
                  </a:cubicBezTo>
                  <a:cubicBezTo>
                    <a:pt x="960" y="884"/>
                    <a:pt x="911" y="847"/>
                    <a:pt x="923" y="797"/>
                  </a:cubicBezTo>
                  <a:cubicBezTo>
                    <a:pt x="911" y="753"/>
                    <a:pt x="855" y="722"/>
                    <a:pt x="830" y="678"/>
                  </a:cubicBezTo>
                  <a:cubicBezTo>
                    <a:pt x="810" y="680"/>
                    <a:pt x="796" y="680"/>
                    <a:pt x="786" y="680"/>
                  </a:cubicBezTo>
                  <a:cubicBezTo>
                    <a:pt x="759" y="680"/>
                    <a:pt x="759" y="677"/>
                    <a:pt x="736" y="677"/>
                  </a:cubicBezTo>
                  <a:cubicBezTo>
                    <a:pt x="728" y="677"/>
                    <a:pt x="716" y="677"/>
                    <a:pt x="699" y="678"/>
                  </a:cubicBezTo>
                  <a:lnTo>
                    <a:pt x="730" y="672"/>
                  </a:lnTo>
                  <a:cubicBezTo>
                    <a:pt x="686" y="672"/>
                    <a:pt x="736" y="666"/>
                    <a:pt x="767" y="647"/>
                  </a:cubicBezTo>
                  <a:lnTo>
                    <a:pt x="767" y="647"/>
                  </a:lnTo>
                  <a:cubicBezTo>
                    <a:pt x="736" y="653"/>
                    <a:pt x="755" y="647"/>
                    <a:pt x="705" y="660"/>
                  </a:cubicBezTo>
                  <a:cubicBezTo>
                    <a:pt x="661" y="660"/>
                    <a:pt x="780" y="641"/>
                    <a:pt x="755" y="641"/>
                  </a:cubicBezTo>
                  <a:cubicBezTo>
                    <a:pt x="759" y="640"/>
                    <a:pt x="760" y="639"/>
                    <a:pt x="759" y="639"/>
                  </a:cubicBezTo>
                  <a:cubicBezTo>
                    <a:pt x="756" y="639"/>
                    <a:pt x="740" y="643"/>
                    <a:pt x="735" y="643"/>
                  </a:cubicBezTo>
                  <a:cubicBezTo>
                    <a:pt x="734" y="643"/>
                    <a:pt x="734" y="642"/>
                    <a:pt x="736" y="641"/>
                  </a:cubicBezTo>
                  <a:cubicBezTo>
                    <a:pt x="674" y="641"/>
                    <a:pt x="767" y="641"/>
                    <a:pt x="817" y="616"/>
                  </a:cubicBezTo>
                  <a:cubicBezTo>
                    <a:pt x="792" y="597"/>
                    <a:pt x="736" y="591"/>
                    <a:pt x="767" y="566"/>
                  </a:cubicBezTo>
                  <a:lnTo>
                    <a:pt x="767" y="566"/>
                  </a:lnTo>
                  <a:cubicBezTo>
                    <a:pt x="767" y="566"/>
                    <a:pt x="730" y="572"/>
                    <a:pt x="724" y="572"/>
                  </a:cubicBezTo>
                  <a:cubicBezTo>
                    <a:pt x="758" y="565"/>
                    <a:pt x="761" y="564"/>
                    <a:pt x="756" y="564"/>
                  </a:cubicBezTo>
                  <a:cubicBezTo>
                    <a:pt x="751" y="564"/>
                    <a:pt x="740" y="565"/>
                    <a:pt x="733" y="565"/>
                  </a:cubicBezTo>
                  <a:cubicBezTo>
                    <a:pt x="727" y="565"/>
                    <a:pt x="725" y="564"/>
                    <a:pt x="736" y="560"/>
                  </a:cubicBezTo>
                  <a:lnTo>
                    <a:pt x="767" y="560"/>
                  </a:lnTo>
                  <a:cubicBezTo>
                    <a:pt x="798" y="542"/>
                    <a:pt x="744" y="547"/>
                    <a:pt x="778" y="530"/>
                  </a:cubicBezTo>
                  <a:lnTo>
                    <a:pt x="778" y="530"/>
                  </a:lnTo>
                  <a:cubicBezTo>
                    <a:pt x="778" y="530"/>
                    <a:pt x="779" y="530"/>
                    <a:pt x="779" y="530"/>
                  </a:cubicBezTo>
                  <a:cubicBezTo>
                    <a:pt x="782" y="530"/>
                    <a:pt x="787" y="529"/>
                    <a:pt x="792" y="529"/>
                  </a:cubicBezTo>
                  <a:lnTo>
                    <a:pt x="780" y="529"/>
                  </a:lnTo>
                  <a:cubicBezTo>
                    <a:pt x="779" y="529"/>
                    <a:pt x="779" y="529"/>
                    <a:pt x="778" y="530"/>
                  </a:cubicBezTo>
                  <a:lnTo>
                    <a:pt x="778" y="530"/>
                  </a:lnTo>
                  <a:cubicBezTo>
                    <a:pt x="750" y="529"/>
                    <a:pt x="805" y="509"/>
                    <a:pt x="784" y="509"/>
                  </a:cubicBezTo>
                  <a:cubicBezTo>
                    <a:pt x="782" y="509"/>
                    <a:pt x="778" y="510"/>
                    <a:pt x="774" y="510"/>
                  </a:cubicBezTo>
                  <a:cubicBezTo>
                    <a:pt x="805" y="504"/>
                    <a:pt x="799" y="504"/>
                    <a:pt x="811" y="498"/>
                  </a:cubicBezTo>
                  <a:lnTo>
                    <a:pt x="811" y="498"/>
                  </a:lnTo>
                  <a:cubicBezTo>
                    <a:pt x="797" y="500"/>
                    <a:pt x="787" y="500"/>
                    <a:pt x="781" y="500"/>
                  </a:cubicBezTo>
                  <a:cubicBezTo>
                    <a:pt x="751" y="500"/>
                    <a:pt x="806" y="482"/>
                    <a:pt x="792" y="479"/>
                  </a:cubicBezTo>
                  <a:lnTo>
                    <a:pt x="792" y="479"/>
                  </a:lnTo>
                  <a:cubicBezTo>
                    <a:pt x="780" y="460"/>
                    <a:pt x="798" y="429"/>
                    <a:pt x="749" y="423"/>
                  </a:cubicBezTo>
                  <a:cubicBezTo>
                    <a:pt x="736" y="411"/>
                    <a:pt x="823" y="373"/>
                    <a:pt x="774" y="373"/>
                  </a:cubicBezTo>
                  <a:cubicBezTo>
                    <a:pt x="730" y="373"/>
                    <a:pt x="774" y="354"/>
                    <a:pt x="774" y="348"/>
                  </a:cubicBezTo>
                  <a:cubicBezTo>
                    <a:pt x="755" y="348"/>
                    <a:pt x="749" y="348"/>
                    <a:pt x="730" y="354"/>
                  </a:cubicBezTo>
                  <a:cubicBezTo>
                    <a:pt x="792" y="330"/>
                    <a:pt x="699" y="342"/>
                    <a:pt x="749" y="317"/>
                  </a:cubicBezTo>
                  <a:lnTo>
                    <a:pt x="749" y="317"/>
                  </a:lnTo>
                  <a:cubicBezTo>
                    <a:pt x="714" y="327"/>
                    <a:pt x="699" y="330"/>
                    <a:pt x="692" y="330"/>
                  </a:cubicBezTo>
                  <a:cubicBezTo>
                    <a:pt x="682" y="330"/>
                    <a:pt x="691" y="323"/>
                    <a:pt x="680" y="323"/>
                  </a:cubicBezTo>
                  <a:cubicBezTo>
                    <a:pt x="680" y="323"/>
                    <a:pt x="701" y="319"/>
                    <a:pt x="719" y="314"/>
                  </a:cubicBezTo>
                  <a:lnTo>
                    <a:pt x="719" y="314"/>
                  </a:lnTo>
                  <a:cubicBezTo>
                    <a:pt x="720" y="315"/>
                    <a:pt x="722" y="316"/>
                    <a:pt x="724" y="317"/>
                  </a:cubicBezTo>
                  <a:lnTo>
                    <a:pt x="730" y="311"/>
                  </a:lnTo>
                  <a:lnTo>
                    <a:pt x="730" y="311"/>
                  </a:lnTo>
                  <a:cubicBezTo>
                    <a:pt x="727" y="312"/>
                    <a:pt x="723" y="313"/>
                    <a:pt x="719" y="314"/>
                  </a:cubicBezTo>
                  <a:lnTo>
                    <a:pt x="719" y="314"/>
                  </a:lnTo>
                  <a:cubicBezTo>
                    <a:pt x="710" y="309"/>
                    <a:pt x="709" y="303"/>
                    <a:pt x="730" y="292"/>
                  </a:cubicBezTo>
                  <a:cubicBezTo>
                    <a:pt x="722" y="292"/>
                    <a:pt x="697" y="295"/>
                    <a:pt x="685" y="295"/>
                  </a:cubicBezTo>
                  <a:cubicBezTo>
                    <a:pt x="679" y="295"/>
                    <a:pt x="676" y="294"/>
                    <a:pt x="680" y="292"/>
                  </a:cubicBezTo>
                  <a:cubicBezTo>
                    <a:pt x="742" y="273"/>
                    <a:pt x="680" y="286"/>
                    <a:pt x="699" y="273"/>
                  </a:cubicBezTo>
                  <a:lnTo>
                    <a:pt x="699" y="273"/>
                  </a:lnTo>
                  <a:cubicBezTo>
                    <a:pt x="662" y="283"/>
                    <a:pt x="629" y="288"/>
                    <a:pt x="624" y="288"/>
                  </a:cubicBezTo>
                  <a:cubicBezTo>
                    <a:pt x="622" y="288"/>
                    <a:pt x="624" y="288"/>
                    <a:pt x="630" y="286"/>
                  </a:cubicBezTo>
                  <a:lnTo>
                    <a:pt x="699" y="267"/>
                  </a:lnTo>
                  <a:cubicBezTo>
                    <a:pt x="652" y="267"/>
                    <a:pt x="720" y="229"/>
                    <a:pt x="648" y="229"/>
                  </a:cubicBezTo>
                  <a:cubicBezTo>
                    <a:pt x="643" y="229"/>
                    <a:pt x="637" y="229"/>
                    <a:pt x="630" y="230"/>
                  </a:cubicBezTo>
                  <a:lnTo>
                    <a:pt x="674" y="217"/>
                  </a:lnTo>
                  <a:cubicBezTo>
                    <a:pt x="626" y="217"/>
                    <a:pt x="656" y="190"/>
                    <a:pt x="610" y="190"/>
                  </a:cubicBezTo>
                  <a:cubicBezTo>
                    <a:pt x="603" y="190"/>
                    <a:pt x="593" y="191"/>
                    <a:pt x="580" y="192"/>
                  </a:cubicBezTo>
                  <a:cubicBezTo>
                    <a:pt x="599" y="180"/>
                    <a:pt x="612" y="168"/>
                    <a:pt x="612" y="168"/>
                  </a:cubicBezTo>
                  <a:cubicBezTo>
                    <a:pt x="574" y="168"/>
                    <a:pt x="580" y="168"/>
                    <a:pt x="518" y="180"/>
                  </a:cubicBezTo>
                  <a:cubicBezTo>
                    <a:pt x="512" y="180"/>
                    <a:pt x="549" y="168"/>
                    <a:pt x="562" y="161"/>
                  </a:cubicBezTo>
                  <a:cubicBezTo>
                    <a:pt x="567" y="157"/>
                    <a:pt x="601" y="137"/>
                    <a:pt x="585" y="137"/>
                  </a:cubicBezTo>
                  <a:cubicBezTo>
                    <a:pt x="580" y="137"/>
                    <a:pt x="571" y="138"/>
                    <a:pt x="556" y="143"/>
                  </a:cubicBezTo>
                  <a:lnTo>
                    <a:pt x="593" y="130"/>
                  </a:lnTo>
                  <a:lnTo>
                    <a:pt x="593" y="130"/>
                  </a:lnTo>
                  <a:cubicBezTo>
                    <a:pt x="574" y="133"/>
                    <a:pt x="554" y="136"/>
                    <a:pt x="543" y="136"/>
                  </a:cubicBezTo>
                  <a:cubicBezTo>
                    <a:pt x="532" y="136"/>
                    <a:pt x="531" y="133"/>
                    <a:pt x="549" y="124"/>
                  </a:cubicBezTo>
                  <a:lnTo>
                    <a:pt x="549" y="124"/>
                  </a:lnTo>
                  <a:cubicBezTo>
                    <a:pt x="518" y="130"/>
                    <a:pt x="499" y="130"/>
                    <a:pt x="462" y="149"/>
                  </a:cubicBezTo>
                  <a:cubicBezTo>
                    <a:pt x="457" y="149"/>
                    <a:pt x="496" y="133"/>
                    <a:pt x="493" y="133"/>
                  </a:cubicBezTo>
                  <a:lnTo>
                    <a:pt x="493" y="133"/>
                  </a:lnTo>
                  <a:cubicBezTo>
                    <a:pt x="492" y="133"/>
                    <a:pt x="488" y="134"/>
                    <a:pt x="481" y="136"/>
                  </a:cubicBezTo>
                  <a:lnTo>
                    <a:pt x="537" y="118"/>
                  </a:lnTo>
                  <a:cubicBezTo>
                    <a:pt x="543" y="99"/>
                    <a:pt x="512" y="99"/>
                    <a:pt x="481" y="93"/>
                  </a:cubicBezTo>
                  <a:cubicBezTo>
                    <a:pt x="537" y="68"/>
                    <a:pt x="468" y="87"/>
                    <a:pt x="499" y="62"/>
                  </a:cubicBezTo>
                  <a:lnTo>
                    <a:pt x="499" y="62"/>
                  </a:lnTo>
                  <a:cubicBezTo>
                    <a:pt x="491" y="64"/>
                    <a:pt x="487" y="65"/>
                    <a:pt x="485" y="65"/>
                  </a:cubicBezTo>
                  <a:cubicBezTo>
                    <a:pt x="479" y="65"/>
                    <a:pt x="482" y="61"/>
                    <a:pt x="471" y="61"/>
                  </a:cubicBezTo>
                  <a:cubicBezTo>
                    <a:pt x="465" y="61"/>
                    <a:pt x="453" y="62"/>
                    <a:pt x="431" y="68"/>
                  </a:cubicBezTo>
                  <a:lnTo>
                    <a:pt x="468" y="55"/>
                  </a:lnTo>
                  <a:cubicBezTo>
                    <a:pt x="468" y="49"/>
                    <a:pt x="468" y="43"/>
                    <a:pt x="481" y="24"/>
                  </a:cubicBezTo>
                  <a:cubicBezTo>
                    <a:pt x="482" y="23"/>
                    <a:pt x="481" y="23"/>
                    <a:pt x="480" y="23"/>
                  </a:cubicBezTo>
                  <a:cubicBezTo>
                    <a:pt x="474" y="23"/>
                    <a:pt x="435" y="38"/>
                    <a:pt x="419" y="43"/>
                  </a:cubicBezTo>
                  <a:lnTo>
                    <a:pt x="450" y="31"/>
                  </a:lnTo>
                  <a:cubicBezTo>
                    <a:pt x="431" y="31"/>
                    <a:pt x="375" y="49"/>
                    <a:pt x="338" y="62"/>
                  </a:cubicBezTo>
                  <a:cubicBezTo>
                    <a:pt x="350" y="55"/>
                    <a:pt x="350" y="55"/>
                    <a:pt x="349" y="55"/>
                  </a:cubicBezTo>
                  <a:cubicBezTo>
                    <a:pt x="348" y="55"/>
                    <a:pt x="347" y="55"/>
                    <a:pt x="356" y="49"/>
                  </a:cubicBezTo>
                  <a:cubicBezTo>
                    <a:pt x="381" y="43"/>
                    <a:pt x="419" y="31"/>
                    <a:pt x="468" y="18"/>
                  </a:cubicBezTo>
                  <a:cubicBezTo>
                    <a:pt x="471" y="16"/>
                    <a:pt x="469" y="15"/>
                    <a:pt x="466" y="15"/>
                  </a:cubicBezTo>
                  <a:cubicBezTo>
                    <a:pt x="457" y="15"/>
                    <a:pt x="432" y="22"/>
                    <a:pt x="427" y="22"/>
                  </a:cubicBezTo>
                  <a:cubicBezTo>
                    <a:pt x="423" y="22"/>
                    <a:pt x="426" y="19"/>
                    <a:pt x="443" y="12"/>
                  </a:cubicBezTo>
                  <a:cubicBezTo>
                    <a:pt x="446" y="7"/>
                    <a:pt x="445" y="5"/>
                    <a:pt x="442" y="5"/>
                  </a:cubicBezTo>
                  <a:cubicBezTo>
                    <a:pt x="437" y="5"/>
                    <a:pt x="422" y="12"/>
                    <a:pt x="394" y="24"/>
                  </a:cubicBezTo>
                  <a:cubicBezTo>
                    <a:pt x="406" y="18"/>
                    <a:pt x="419" y="6"/>
                    <a:pt x="437" y="6"/>
                  </a:cubicBezTo>
                  <a:cubicBezTo>
                    <a:pt x="437" y="2"/>
                    <a:pt x="436" y="1"/>
                    <a:pt x="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7" name="Google Shape;6077;p64"/>
            <p:cNvSpPr/>
            <p:nvPr/>
          </p:nvSpPr>
          <p:spPr>
            <a:xfrm rot="5400000">
              <a:off x="4384312" y="2536109"/>
              <a:ext cx="2796" cy="1296"/>
            </a:xfrm>
            <a:custGeom>
              <a:avLst/>
              <a:gdLst/>
              <a:ahLst/>
              <a:cxnLst/>
              <a:rect l="l" t="t" r="r" b="b"/>
              <a:pathLst>
                <a:path w="82" h="38" extrusionOk="0">
                  <a:moveTo>
                    <a:pt x="82" y="0"/>
                  </a:moveTo>
                  <a:cubicBezTo>
                    <a:pt x="72" y="5"/>
                    <a:pt x="63" y="9"/>
                    <a:pt x="55" y="13"/>
                  </a:cubicBezTo>
                  <a:lnTo>
                    <a:pt x="55" y="13"/>
                  </a:lnTo>
                  <a:cubicBezTo>
                    <a:pt x="65" y="9"/>
                    <a:pt x="74" y="5"/>
                    <a:pt x="82" y="0"/>
                  </a:cubicBezTo>
                  <a:close/>
                  <a:moveTo>
                    <a:pt x="55" y="13"/>
                  </a:moveTo>
                  <a:cubicBezTo>
                    <a:pt x="37" y="21"/>
                    <a:pt x="18" y="30"/>
                    <a:pt x="1" y="38"/>
                  </a:cubicBezTo>
                  <a:cubicBezTo>
                    <a:pt x="26" y="30"/>
                    <a:pt x="40" y="21"/>
                    <a:pt x="55"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8" name="Google Shape;6078;p64"/>
            <p:cNvSpPr/>
            <p:nvPr/>
          </p:nvSpPr>
          <p:spPr>
            <a:xfrm rot="5400000">
              <a:off x="4378806" y="2528490"/>
              <a:ext cx="1432" cy="511"/>
            </a:xfrm>
            <a:custGeom>
              <a:avLst/>
              <a:gdLst/>
              <a:ahLst/>
              <a:cxnLst/>
              <a:rect l="l" t="t" r="r" b="b"/>
              <a:pathLst>
                <a:path w="42" h="15" extrusionOk="0">
                  <a:moveTo>
                    <a:pt x="35" y="1"/>
                  </a:moveTo>
                  <a:cubicBezTo>
                    <a:pt x="31" y="3"/>
                    <a:pt x="27" y="5"/>
                    <a:pt x="23" y="7"/>
                  </a:cubicBezTo>
                  <a:cubicBezTo>
                    <a:pt x="23" y="7"/>
                    <a:pt x="42" y="1"/>
                    <a:pt x="35" y="1"/>
                  </a:cubicBezTo>
                  <a:close/>
                  <a:moveTo>
                    <a:pt x="23" y="7"/>
                  </a:moveTo>
                  <a:cubicBezTo>
                    <a:pt x="18" y="7"/>
                    <a:pt x="1" y="15"/>
                    <a:pt x="4" y="15"/>
                  </a:cubicBezTo>
                  <a:cubicBezTo>
                    <a:pt x="5" y="15"/>
                    <a:pt x="7" y="14"/>
                    <a:pt x="10" y="13"/>
                  </a:cubicBezTo>
                  <a:cubicBezTo>
                    <a:pt x="10" y="13"/>
                    <a:pt x="16" y="10"/>
                    <a:pt x="2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9" name="Google Shape;6079;p64"/>
            <p:cNvSpPr/>
            <p:nvPr/>
          </p:nvSpPr>
          <p:spPr>
            <a:xfrm rot="5400000">
              <a:off x="4377852" y="2527740"/>
              <a:ext cx="1705" cy="443"/>
            </a:xfrm>
            <a:custGeom>
              <a:avLst/>
              <a:gdLst/>
              <a:ahLst/>
              <a:cxnLst/>
              <a:rect l="l" t="t" r="r" b="b"/>
              <a:pathLst>
                <a:path w="50" h="13" extrusionOk="0">
                  <a:moveTo>
                    <a:pt x="50" y="0"/>
                  </a:moveTo>
                  <a:lnTo>
                    <a:pt x="0" y="13"/>
                  </a:lnTo>
                  <a:cubicBezTo>
                    <a:pt x="6" y="13"/>
                    <a:pt x="25" y="13"/>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0" name="Google Shape;6080;p64"/>
            <p:cNvSpPr/>
            <p:nvPr/>
          </p:nvSpPr>
          <p:spPr>
            <a:xfrm rot="5400000">
              <a:off x="4376147" y="2524774"/>
              <a:ext cx="1296" cy="443"/>
            </a:xfrm>
            <a:custGeom>
              <a:avLst/>
              <a:gdLst/>
              <a:ahLst/>
              <a:cxnLst/>
              <a:rect l="l" t="t" r="r" b="b"/>
              <a:pathLst>
                <a:path w="38" h="13" extrusionOk="0">
                  <a:moveTo>
                    <a:pt x="37" y="1"/>
                  </a:moveTo>
                  <a:lnTo>
                    <a:pt x="37" y="1"/>
                  </a:lnTo>
                  <a:cubicBezTo>
                    <a:pt x="25" y="7"/>
                    <a:pt x="19" y="7"/>
                    <a:pt x="0" y="13"/>
                  </a:cubicBezTo>
                  <a:cubicBezTo>
                    <a:pt x="0" y="13"/>
                    <a:pt x="12"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1" name="Google Shape;6081;p64"/>
            <p:cNvSpPr/>
            <p:nvPr/>
          </p:nvSpPr>
          <p:spPr>
            <a:xfrm rot="5400000">
              <a:off x="4376983" y="2526871"/>
              <a:ext cx="886" cy="477"/>
            </a:xfrm>
            <a:custGeom>
              <a:avLst/>
              <a:gdLst/>
              <a:ahLst/>
              <a:cxnLst/>
              <a:rect l="l" t="t" r="r" b="b"/>
              <a:pathLst>
                <a:path w="26" h="14" extrusionOk="0">
                  <a:moveTo>
                    <a:pt x="25" y="1"/>
                  </a:moveTo>
                  <a:lnTo>
                    <a:pt x="25" y="1"/>
                  </a:lnTo>
                  <a:cubicBezTo>
                    <a:pt x="4" y="10"/>
                    <a:pt x="2" y="12"/>
                    <a:pt x="4" y="12"/>
                  </a:cubicBezTo>
                  <a:lnTo>
                    <a:pt x="4" y="12"/>
                  </a:lnTo>
                  <a:cubicBezTo>
                    <a:pt x="15" y="6"/>
                    <a:pt x="25" y="1"/>
                    <a:pt x="25" y="1"/>
                  </a:cubicBezTo>
                  <a:close/>
                  <a:moveTo>
                    <a:pt x="6" y="11"/>
                  </a:moveTo>
                  <a:cubicBezTo>
                    <a:pt x="6" y="11"/>
                    <a:pt x="4" y="12"/>
                    <a:pt x="4" y="12"/>
                  </a:cubicBezTo>
                  <a:lnTo>
                    <a:pt x="4" y="12"/>
                  </a:lnTo>
                  <a:cubicBezTo>
                    <a:pt x="3" y="12"/>
                    <a:pt x="2" y="13"/>
                    <a:pt x="1" y="13"/>
                  </a:cubicBezTo>
                  <a:cubicBezTo>
                    <a:pt x="5" y="12"/>
                    <a:pt x="6" y="11"/>
                    <a:pt x="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2" name="Google Shape;6082;p64"/>
            <p:cNvSpPr/>
            <p:nvPr/>
          </p:nvSpPr>
          <p:spPr>
            <a:xfrm rot="5400000">
              <a:off x="4374698" y="2525473"/>
              <a:ext cx="1398" cy="239"/>
            </a:xfrm>
            <a:custGeom>
              <a:avLst/>
              <a:gdLst/>
              <a:ahLst/>
              <a:cxnLst/>
              <a:rect l="l" t="t" r="r" b="b"/>
              <a:pathLst>
                <a:path w="41" h="7" extrusionOk="0">
                  <a:moveTo>
                    <a:pt x="15" y="0"/>
                  </a:moveTo>
                  <a:cubicBezTo>
                    <a:pt x="1" y="5"/>
                    <a:pt x="0" y="6"/>
                    <a:pt x="4" y="6"/>
                  </a:cubicBezTo>
                  <a:cubicBezTo>
                    <a:pt x="7" y="6"/>
                    <a:pt x="16" y="5"/>
                    <a:pt x="18" y="5"/>
                  </a:cubicBezTo>
                  <a:cubicBezTo>
                    <a:pt x="20" y="5"/>
                    <a:pt x="19" y="5"/>
                    <a:pt x="15" y="6"/>
                  </a:cubicBezTo>
                  <a:cubicBezTo>
                    <a:pt x="40" y="0"/>
                    <a:pt x="1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3" name="Google Shape;6083;p64"/>
            <p:cNvSpPr/>
            <p:nvPr/>
          </p:nvSpPr>
          <p:spPr>
            <a:xfrm rot="5400000">
              <a:off x="4374426" y="2526257"/>
              <a:ext cx="1330" cy="443"/>
            </a:xfrm>
            <a:custGeom>
              <a:avLst/>
              <a:gdLst/>
              <a:ahLst/>
              <a:cxnLst/>
              <a:rect l="l" t="t" r="r" b="b"/>
              <a:pathLst>
                <a:path w="39" h="13" extrusionOk="0">
                  <a:moveTo>
                    <a:pt x="32" y="0"/>
                  </a:moveTo>
                  <a:lnTo>
                    <a:pt x="1" y="13"/>
                  </a:lnTo>
                  <a:cubicBezTo>
                    <a:pt x="7" y="13"/>
                    <a:pt x="26" y="7"/>
                    <a:pt x="38" y="7"/>
                  </a:cubicBezTo>
                  <a:cubicBezTo>
                    <a:pt x="26" y="7"/>
                    <a:pt x="3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4" name="Google Shape;6084;p64"/>
            <p:cNvSpPr/>
            <p:nvPr/>
          </p:nvSpPr>
          <p:spPr>
            <a:xfrm rot="5400000">
              <a:off x="4364130" y="2533553"/>
              <a:ext cx="886" cy="273"/>
            </a:xfrm>
            <a:custGeom>
              <a:avLst/>
              <a:gdLst/>
              <a:ahLst/>
              <a:cxnLst/>
              <a:rect l="l" t="t" r="r" b="b"/>
              <a:pathLst>
                <a:path w="26" h="8" extrusionOk="0">
                  <a:moveTo>
                    <a:pt x="26" y="1"/>
                  </a:moveTo>
                  <a:lnTo>
                    <a:pt x="1" y="7"/>
                  </a:lnTo>
                  <a:lnTo>
                    <a:pt x="13" y="7"/>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5" name="Google Shape;6085;p64"/>
            <p:cNvSpPr/>
            <p:nvPr/>
          </p:nvSpPr>
          <p:spPr>
            <a:xfrm rot="5400000">
              <a:off x="4358181" y="2534183"/>
              <a:ext cx="1739" cy="273"/>
            </a:xfrm>
            <a:custGeom>
              <a:avLst/>
              <a:gdLst/>
              <a:ahLst/>
              <a:cxnLst/>
              <a:rect l="l" t="t" r="r" b="b"/>
              <a:pathLst>
                <a:path w="51" h="8" extrusionOk="0">
                  <a:moveTo>
                    <a:pt x="32" y="1"/>
                  </a:moveTo>
                  <a:cubicBezTo>
                    <a:pt x="38" y="1"/>
                    <a:pt x="1" y="1"/>
                    <a:pt x="7" y="7"/>
                  </a:cubicBezTo>
                  <a:cubicBezTo>
                    <a:pt x="7" y="1"/>
                    <a:pt x="51"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6" name="Google Shape;6086;p64"/>
            <p:cNvSpPr/>
            <p:nvPr/>
          </p:nvSpPr>
          <p:spPr>
            <a:xfrm rot="5400000">
              <a:off x="4356067" y="2540149"/>
              <a:ext cx="1943" cy="477"/>
            </a:xfrm>
            <a:custGeom>
              <a:avLst/>
              <a:gdLst/>
              <a:ahLst/>
              <a:cxnLst/>
              <a:rect l="l" t="t" r="r" b="b"/>
              <a:pathLst>
                <a:path w="57" h="14" extrusionOk="0">
                  <a:moveTo>
                    <a:pt x="56" y="1"/>
                  </a:moveTo>
                  <a:lnTo>
                    <a:pt x="0" y="7"/>
                  </a:lnTo>
                  <a:lnTo>
                    <a:pt x="7" y="13"/>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7" name="Google Shape;6087;p64"/>
            <p:cNvSpPr/>
            <p:nvPr/>
          </p:nvSpPr>
          <p:spPr>
            <a:xfrm rot="5400000">
              <a:off x="4307811" y="2616054"/>
              <a:ext cx="1193" cy="170"/>
            </a:xfrm>
            <a:custGeom>
              <a:avLst/>
              <a:gdLst/>
              <a:ahLst/>
              <a:cxnLst/>
              <a:rect l="l" t="t" r="r" b="b"/>
              <a:pathLst>
                <a:path w="35" h="5" extrusionOk="0">
                  <a:moveTo>
                    <a:pt x="25" y="1"/>
                  </a:moveTo>
                  <a:cubicBezTo>
                    <a:pt x="14" y="1"/>
                    <a:pt x="0" y="5"/>
                    <a:pt x="2" y="5"/>
                  </a:cubicBezTo>
                  <a:cubicBezTo>
                    <a:pt x="2" y="5"/>
                    <a:pt x="5" y="4"/>
                    <a:pt x="10" y="3"/>
                  </a:cubicBezTo>
                  <a:lnTo>
                    <a:pt x="35" y="3"/>
                  </a:lnTo>
                  <a:cubicBezTo>
                    <a:pt x="32" y="1"/>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8" name="Google Shape;6088;p64"/>
            <p:cNvSpPr/>
            <p:nvPr/>
          </p:nvSpPr>
          <p:spPr>
            <a:xfrm rot="5400000">
              <a:off x="4269491" y="2593758"/>
              <a:ext cx="31536" cy="45036"/>
            </a:xfrm>
            <a:custGeom>
              <a:avLst/>
              <a:gdLst/>
              <a:ahLst/>
              <a:cxnLst/>
              <a:rect l="l" t="t" r="r" b="b"/>
              <a:pathLst>
                <a:path w="925" h="1321" extrusionOk="0">
                  <a:moveTo>
                    <a:pt x="358" y="0"/>
                  </a:moveTo>
                  <a:cubicBezTo>
                    <a:pt x="395" y="0"/>
                    <a:pt x="370" y="7"/>
                    <a:pt x="326" y="7"/>
                  </a:cubicBezTo>
                  <a:lnTo>
                    <a:pt x="349" y="12"/>
                  </a:lnTo>
                  <a:lnTo>
                    <a:pt x="349" y="12"/>
                  </a:lnTo>
                  <a:cubicBezTo>
                    <a:pt x="352" y="11"/>
                    <a:pt x="358" y="9"/>
                    <a:pt x="370" y="7"/>
                  </a:cubicBezTo>
                  <a:cubicBezTo>
                    <a:pt x="407" y="7"/>
                    <a:pt x="432" y="7"/>
                    <a:pt x="457" y="0"/>
                  </a:cubicBezTo>
                  <a:close/>
                  <a:moveTo>
                    <a:pt x="349" y="12"/>
                  </a:moveTo>
                  <a:cubicBezTo>
                    <a:pt x="349" y="12"/>
                    <a:pt x="348" y="13"/>
                    <a:pt x="348" y="13"/>
                  </a:cubicBezTo>
                  <a:lnTo>
                    <a:pt x="351" y="13"/>
                  </a:lnTo>
                  <a:lnTo>
                    <a:pt x="349" y="12"/>
                  </a:lnTo>
                  <a:close/>
                  <a:moveTo>
                    <a:pt x="83" y="125"/>
                  </a:moveTo>
                  <a:lnTo>
                    <a:pt x="83" y="125"/>
                  </a:lnTo>
                  <a:cubicBezTo>
                    <a:pt x="79" y="125"/>
                    <a:pt x="75" y="125"/>
                    <a:pt x="71" y="125"/>
                  </a:cubicBezTo>
                  <a:cubicBezTo>
                    <a:pt x="73" y="125"/>
                    <a:pt x="78" y="125"/>
                    <a:pt x="83" y="125"/>
                  </a:cubicBezTo>
                  <a:close/>
                  <a:moveTo>
                    <a:pt x="126" y="174"/>
                  </a:moveTo>
                  <a:lnTo>
                    <a:pt x="126" y="174"/>
                  </a:lnTo>
                  <a:cubicBezTo>
                    <a:pt x="121" y="174"/>
                    <a:pt x="115" y="174"/>
                    <a:pt x="108" y="175"/>
                  </a:cubicBezTo>
                  <a:cubicBezTo>
                    <a:pt x="109" y="175"/>
                    <a:pt x="109" y="176"/>
                    <a:pt x="109" y="176"/>
                  </a:cubicBezTo>
                  <a:lnTo>
                    <a:pt x="109" y="176"/>
                  </a:lnTo>
                  <a:cubicBezTo>
                    <a:pt x="114" y="176"/>
                    <a:pt x="120" y="175"/>
                    <a:pt x="127" y="175"/>
                  </a:cubicBezTo>
                  <a:cubicBezTo>
                    <a:pt x="127" y="174"/>
                    <a:pt x="127" y="174"/>
                    <a:pt x="126" y="174"/>
                  </a:cubicBezTo>
                  <a:close/>
                  <a:moveTo>
                    <a:pt x="65" y="169"/>
                  </a:moveTo>
                  <a:lnTo>
                    <a:pt x="2" y="175"/>
                  </a:lnTo>
                  <a:cubicBezTo>
                    <a:pt x="0" y="179"/>
                    <a:pt x="9" y="181"/>
                    <a:pt x="20" y="181"/>
                  </a:cubicBezTo>
                  <a:cubicBezTo>
                    <a:pt x="32" y="181"/>
                    <a:pt x="47" y="179"/>
                    <a:pt x="53" y="179"/>
                  </a:cubicBezTo>
                  <a:cubicBezTo>
                    <a:pt x="56" y="179"/>
                    <a:pt x="57" y="180"/>
                    <a:pt x="52" y="181"/>
                  </a:cubicBezTo>
                  <a:lnTo>
                    <a:pt x="21" y="181"/>
                  </a:lnTo>
                  <a:lnTo>
                    <a:pt x="40" y="187"/>
                  </a:lnTo>
                  <a:cubicBezTo>
                    <a:pt x="69" y="182"/>
                    <a:pt x="109" y="181"/>
                    <a:pt x="109" y="176"/>
                  </a:cubicBezTo>
                  <a:lnTo>
                    <a:pt x="109" y="176"/>
                  </a:lnTo>
                  <a:cubicBezTo>
                    <a:pt x="101" y="176"/>
                    <a:pt x="96" y="177"/>
                    <a:pt x="92" y="177"/>
                  </a:cubicBezTo>
                  <a:cubicBezTo>
                    <a:pt x="65" y="177"/>
                    <a:pt x="105" y="169"/>
                    <a:pt x="65" y="169"/>
                  </a:cubicBezTo>
                  <a:close/>
                  <a:moveTo>
                    <a:pt x="55" y="230"/>
                  </a:moveTo>
                  <a:cubicBezTo>
                    <a:pt x="54" y="231"/>
                    <a:pt x="53" y="231"/>
                    <a:pt x="52" y="231"/>
                  </a:cubicBezTo>
                  <a:lnTo>
                    <a:pt x="52" y="231"/>
                  </a:lnTo>
                  <a:cubicBezTo>
                    <a:pt x="52" y="231"/>
                    <a:pt x="53" y="231"/>
                    <a:pt x="55" y="230"/>
                  </a:cubicBezTo>
                  <a:close/>
                  <a:moveTo>
                    <a:pt x="160" y="298"/>
                  </a:moveTo>
                  <a:cubicBezTo>
                    <a:pt x="157" y="298"/>
                    <a:pt x="152" y="298"/>
                    <a:pt x="146" y="299"/>
                  </a:cubicBezTo>
                  <a:cubicBezTo>
                    <a:pt x="146" y="301"/>
                    <a:pt x="151" y="301"/>
                    <a:pt x="159" y="301"/>
                  </a:cubicBezTo>
                  <a:cubicBezTo>
                    <a:pt x="163" y="301"/>
                    <a:pt x="169" y="301"/>
                    <a:pt x="175" y="301"/>
                  </a:cubicBezTo>
                  <a:lnTo>
                    <a:pt x="175" y="301"/>
                  </a:lnTo>
                  <a:cubicBezTo>
                    <a:pt x="177" y="301"/>
                    <a:pt x="179" y="301"/>
                    <a:pt x="181" y="301"/>
                  </a:cubicBezTo>
                  <a:cubicBezTo>
                    <a:pt x="186" y="301"/>
                    <a:pt x="192" y="301"/>
                    <a:pt x="201" y="300"/>
                  </a:cubicBezTo>
                  <a:lnTo>
                    <a:pt x="201" y="300"/>
                  </a:lnTo>
                  <a:cubicBezTo>
                    <a:pt x="192" y="300"/>
                    <a:pt x="183" y="301"/>
                    <a:pt x="175" y="301"/>
                  </a:cubicBezTo>
                  <a:lnTo>
                    <a:pt x="175" y="301"/>
                  </a:lnTo>
                  <a:cubicBezTo>
                    <a:pt x="168" y="300"/>
                    <a:pt x="167" y="298"/>
                    <a:pt x="160" y="298"/>
                  </a:cubicBezTo>
                  <a:close/>
                  <a:moveTo>
                    <a:pt x="148" y="377"/>
                  </a:moveTo>
                  <a:cubicBezTo>
                    <a:pt x="143" y="378"/>
                    <a:pt x="138" y="379"/>
                    <a:pt x="133" y="380"/>
                  </a:cubicBezTo>
                  <a:cubicBezTo>
                    <a:pt x="139" y="379"/>
                    <a:pt x="144" y="378"/>
                    <a:pt x="148" y="377"/>
                  </a:cubicBezTo>
                  <a:close/>
                  <a:moveTo>
                    <a:pt x="193" y="490"/>
                  </a:moveTo>
                  <a:cubicBezTo>
                    <a:pt x="189" y="490"/>
                    <a:pt x="184" y="491"/>
                    <a:pt x="177" y="493"/>
                  </a:cubicBezTo>
                  <a:cubicBezTo>
                    <a:pt x="181" y="492"/>
                    <a:pt x="186" y="491"/>
                    <a:pt x="193" y="490"/>
                  </a:cubicBezTo>
                  <a:close/>
                  <a:moveTo>
                    <a:pt x="239" y="574"/>
                  </a:moveTo>
                  <a:cubicBezTo>
                    <a:pt x="238" y="574"/>
                    <a:pt x="237" y="574"/>
                    <a:pt x="236" y="574"/>
                  </a:cubicBezTo>
                  <a:lnTo>
                    <a:pt x="236" y="574"/>
                  </a:lnTo>
                  <a:cubicBezTo>
                    <a:pt x="244" y="574"/>
                    <a:pt x="256" y="574"/>
                    <a:pt x="277" y="574"/>
                  </a:cubicBezTo>
                  <a:lnTo>
                    <a:pt x="277" y="574"/>
                  </a:lnTo>
                  <a:cubicBezTo>
                    <a:pt x="277" y="574"/>
                    <a:pt x="277" y="574"/>
                    <a:pt x="277" y="574"/>
                  </a:cubicBezTo>
                  <a:close/>
                  <a:moveTo>
                    <a:pt x="688" y="698"/>
                  </a:moveTo>
                  <a:cubicBezTo>
                    <a:pt x="689" y="698"/>
                    <a:pt x="690" y="699"/>
                    <a:pt x="690" y="699"/>
                  </a:cubicBezTo>
                  <a:lnTo>
                    <a:pt x="690" y="699"/>
                  </a:lnTo>
                  <a:cubicBezTo>
                    <a:pt x="693" y="699"/>
                    <a:pt x="693" y="698"/>
                    <a:pt x="688" y="698"/>
                  </a:cubicBezTo>
                  <a:close/>
                  <a:moveTo>
                    <a:pt x="229" y="703"/>
                  </a:moveTo>
                  <a:cubicBezTo>
                    <a:pt x="225" y="703"/>
                    <a:pt x="220" y="704"/>
                    <a:pt x="214" y="704"/>
                  </a:cubicBezTo>
                  <a:cubicBezTo>
                    <a:pt x="226" y="704"/>
                    <a:pt x="228" y="704"/>
                    <a:pt x="229" y="703"/>
                  </a:cubicBezTo>
                  <a:close/>
                  <a:moveTo>
                    <a:pt x="264" y="723"/>
                  </a:moveTo>
                  <a:cubicBezTo>
                    <a:pt x="261" y="724"/>
                    <a:pt x="258" y="724"/>
                    <a:pt x="256" y="724"/>
                  </a:cubicBezTo>
                  <a:lnTo>
                    <a:pt x="256" y="724"/>
                  </a:lnTo>
                  <a:cubicBezTo>
                    <a:pt x="255" y="724"/>
                    <a:pt x="257" y="723"/>
                    <a:pt x="264" y="723"/>
                  </a:cubicBezTo>
                  <a:close/>
                  <a:moveTo>
                    <a:pt x="269" y="726"/>
                  </a:moveTo>
                  <a:cubicBezTo>
                    <a:pt x="278" y="726"/>
                    <a:pt x="285" y="727"/>
                    <a:pt x="282" y="728"/>
                  </a:cubicBezTo>
                  <a:lnTo>
                    <a:pt x="282" y="728"/>
                  </a:lnTo>
                  <a:cubicBezTo>
                    <a:pt x="279" y="727"/>
                    <a:pt x="274" y="727"/>
                    <a:pt x="269" y="726"/>
                  </a:cubicBezTo>
                  <a:close/>
                  <a:moveTo>
                    <a:pt x="258" y="772"/>
                  </a:moveTo>
                  <a:lnTo>
                    <a:pt x="258" y="772"/>
                  </a:lnTo>
                  <a:cubicBezTo>
                    <a:pt x="256" y="773"/>
                    <a:pt x="255" y="773"/>
                    <a:pt x="258" y="773"/>
                  </a:cubicBezTo>
                  <a:cubicBezTo>
                    <a:pt x="258" y="773"/>
                    <a:pt x="258" y="772"/>
                    <a:pt x="258" y="772"/>
                  </a:cubicBezTo>
                  <a:close/>
                  <a:moveTo>
                    <a:pt x="457" y="7"/>
                  </a:moveTo>
                  <a:cubicBezTo>
                    <a:pt x="476" y="7"/>
                    <a:pt x="457" y="7"/>
                    <a:pt x="457" y="13"/>
                  </a:cubicBezTo>
                  <a:cubicBezTo>
                    <a:pt x="432" y="13"/>
                    <a:pt x="424" y="10"/>
                    <a:pt x="405" y="10"/>
                  </a:cubicBezTo>
                  <a:cubicBezTo>
                    <a:pt x="395" y="10"/>
                    <a:pt x="383" y="11"/>
                    <a:pt x="364" y="13"/>
                  </a:cubicBezTo>
                  <a:cubicBezTo>
                    <a:pt x="383" y="13"/>
                    <a:pt x="389" y="13"/>
                    <a:pt x="383" y="19"/>
                  </a:cubicBezTo>
                  <a:cubicBezTo>
                    <a:pt x="358" y="19"/>
                    <a:pt x="344" y="16"/>
                    <a:pt x="348" y="13"/>
                  </a:cubicBezTo>
                  <a:lnTo>
                    <a:pt x="314" y="13"/>
                  </a:lnTo>
                  <a:cubicBezTo>
                    <a:pt x="326" y="19"/>
                    <a:pt x="289" y="25"/>
                    <a:pt x="320" y="32"/>
                  </a:cubicBezTo>
                  <a:lnTo>
                    <a:pt x="364" y="25"/>
                  </a:lnTo>
                  <a:cubicBezTo>
                    <a:pt x="364" y="25"/>
                    <a:pt x="420" y="25"/>
                    <a:pt x="370" y="32"/>
                  </a:cubicBezTo>
                  <a:cubicBezTo>
                    <a:pt x="358" y="32"/>
                    <a:pt x="333" y="38"/>
                    <a:pt x="314" y="38"/>
                  </a:cubicBezTo>
                  <a:lnTo>
                    <a:pt x="333" y="38"/>
                  </a:lnTo>
                  <a:lnTo>
                    <a:pt x="258" y="44"/>
                  </a:lnTo>
                  <a:cubicBezTo>
                    <a:pt x="277" y="43"/>
                    <a:pt x="289" y="42"/>
                    <a:pt x="298" y="42"/>
                  </a:cubicBezTo>
                  <a:cubicBezTo>
                    <a:pt x="332" y="42"/>
                    <a:pt x="298" y="50"/>
                    <a:pt x="308" y="50"/>
                  </a:cubicBezTo>
                  <a:lnTo>
                    <a:pt x="295" y="50"/>
                  </a:lnTo>
                  <a:cubicBezTo>
                    <a:pt x="285" y="54"/>
                    <a:pt x="286" y="56"/>
                    <a:pt x="291" y="56"/>
                  </a:cubicBezTo>
                  <a:cubicBezTo>
                    <a:pt x="303" y="56"/>
                    <a:pt x="335" y="50"/>
                    <a:pt x="339" y="50"/>
                  </a:cubicBezTo>
                  <a:lnTo>
                    <a:pt x="339" y="50"/>
                  </a:lnTo>
                  <a:cubicBezTo>
                    <a:pt x="326" y="57"/>
                    <a:pt x="258" y="63"/>
                    <a:pt x="233" y="63"/>
                  </a:cubicBezTo>
                  <a:cubicBezTo>
                    <a:pt x="233" y="69"/>
                    <a:pt x="289" y="75"/>
                    <a:pt x="233" y="88"/>
                  </a:cubicBezTo>
                  <a:cubicBezTo>
                    <a:pt x="245" y="88"/>
                    <a:pt x="270" y="94"/>
                    <a:pt x="308" y="94"/>
                  </a:cubicBezTo>
                  <a:cubicBezTo>
                    <a:pt x="308" y="100"/>
                    <a:pt x="233" y="100"/>
                    <a:pt x="264" y="106"/>
                  </a:cubicBezTo>
                  <a:cubicBezTo>
                    <a:pt x="220" y="106"/>
                    <a:pt x="167" y="114"/>
                    <a:pt x="138" y="114"/>
                  </a:cubicBezTo>
                  <a:lnTo>
                    <a:pt x="138" y="114"/>
                  </a:lnTo>
                  <a:cubicBezTo>
                    <a:pt x="144" y="113"/>
                    <a:pt x="143" y="113"/>
                    <a:pt x="121" y="113"/>
                  </a:cubicBezTo>
                  <a:cubicBezTo>
                    <a:pt x="125" y="114"/>
                    <a:pt x="130" y="114"/>
                    <a:pt x="138" y="114"/>
                  </a:cubicBezTo>
                  <a:cubicBezTo>
                    <a:pt x="138" y="114"/>
                    <a:pt x="138" y="114"/>
                    <a:pt x="138" y="114"/>
                  </a:cubicBezTo>
                  <a:lnTo>
                    <a:pt x="138" y="114"/>
                  </a:lnTo>
                  <a:cubicBezTo>
                    <a:pt x="127" y="116"/>
                    <a:pt x="92" y="119"/>
                    <a:pt x="121" y="119"/>
                  </a:cubicBezTo>
                  <a:cubicBezTo>
                    <a:pt x="109" y="123"/>
                    <a:pt x="94" y="124"/>
                    <a:pt x="83" y="125"/>
                  </a:cubicBezTo>
                  <a:lnTo>
                    <a:pt x="83" y="125"/>
                  </a:lnTo>
                  <a:cubicBezTo>
                    <a:pt x="115" y="124"/>
                    <a:pt x="160" y="118"/>
                    <a:pt x="171" y="113"/>
                  </a:cubicBezTo>
                  <a:cubicBezTo>
                    <a:pt x="184" y="111"/>
                    <a:pt x="192" y="111"/>
                    <a:pt x="197" y="111"/>
                  </a:cubicBezTo>
                  <a:cubicBezTo>
                    <a:pt x="210" y="111"/>
                    <a:pt x="202" y="114"/>
                    <a:pt x="219" y="114"/>
                  </a:cubicBezTo>
                  <a:cubicBezTo>
                    <a:pt x="226" y="114"/>
                    <a:pt x="236" y="114"/>
                    <a:pt x="252" y="113"/>
                  </a:cubicBezTo>
                  <a:lnTo>
                    <a:pt x="252" y="113"/>
                  </a:lnTo>
                  <a:cubicBezTo>
                    <a:pt x="239" y="119"/>
                    <a:pt x="233" y="125"/>
                    <a:pt x="245" y="131"/>
                  </a:cubicBezTo>
                  <a:cubicBezTo>
                    <a:pt x="239" y="131"/>
                    <a:pt x="196" y="131"/>
                    <a:pt x="177" y="137"/>
                  </a:cubicBezTo>
                  <a:cubicBezTo>
                    <a:pt x="221" y="137"/>
                    <a:pt x="245" y="137"/>
                    <a:pt x="233" y="144"/>
                  </a:cubicBezTo>
                  <a:cubicBezTo>
                    <a:pt x="277" y="137"/>
                    <a:pt x="277" y="137"/>
                    <a:pt x="320" y="137"/>
                  </a:cubicBezTo>
                  <a:lnTo>
                    <a:pt x="345" y="137"/>
                  </a:lnTo>
                  <a:cubicBezTo>
                    <a:pt x="302" y="144"/>
                    <a:pt x="227" y="150"/>
                    <a:pt x="227" y="156"/>
                  </a:cubicBezTo>
                  <a:cubicBezTo>
                    <a:pt x="167" y="156"/>
                    <a:pt x="207" y="148"/>
                    <a:pt x="187" y="148"/>
                  </a:cubicBezTo>
                  <a:cubicBezTo>
                    <a:pt x="182" y="148"/>
                    <a:pt x="173" y="149"/>
                    <a:pt x="158" y="150"/>
                  </a:cubicBezTo>
                  <a:cubicBezTo>
                    <a:pt x="147" y="151"/>
                    <a:pt x="138" y="152"/>
                    <a:pt x="131" y="152"/>
                  </a:cubicBezTo>
                  <a:cubicBezTo>
                    <a:pt x="101" y="152"/>
                    <a:pt x="103" y="144"/>
                    <a:pt x="133" y="144"/>
                  </a:cubicBezTo>
                  <a:cubicBezTo>
                    <a:pt x="65" y="144"/>
                    <a:pt x="127" y="144"/>
                    <a:pt x="65" y="150"/>
                  </a:cubicBezTo>
                  <a:cubicBezTo>
                    <a:pt x="65" y="153"/>
                    <a:pt x="74" y="153"/>
                    <a:pt x="84" y="153"/>
                  </a:cubicBezTo>
                  <a:cubicBezTo>
                    <a:pt x="94" y="153"/>
                    <a:pt x="105" y="153"/>
                    <a:pt x="108" y="156"/>
                  </a:cubicBezTo>
                  <a:lnTo>
                    <a:pt x="171" y="156"/>
                  </a:lnTo>
                  <a:cubicBezTo>
                    <a:pt x="239" y="156"/>
                    <a:pt x="127" y="162"/>
                    <a:pt x="121" y="169"/>
                  </a:cubicBezTo>
                  <a:cubicBezTo>
                    <a:pt x="115" y="169"/>
                    <a:pt x="115" y="162"/>
                    <a:pt x="108" y="162"/>
                  </a:cubicBezTo>
                  <a:cubicBezTo>
                    <a:pt x="85" y="168"/>
                    <a:pt x="121" y="169"/>
                    <a:pt x="126" y="174"/>
                  </a:cubicBezTo>
                  <a:lnTo>
                    <a:pt x="126" y="174"/>
                  </a:lnTo>
                  <a:cubicBezTo>
                    <a:pt x="140" y="173"/>
                    <a:pt x="147" y="172"/>
                    <a:pt x="150" y="172"/>
                  </a:cubicBezTo>
                  <a:cubicBezTo>
                    <a:pt x="160" y="172"/>
                    <a:pt x="126" y="177"/>
                    <a:pt x="140" y="181"/>
                  </a:cubicBezTo>
                  <a:cubicBezTo>
                    <a:pt x="189" y="181"/>
                    <a:pt x="133" y="181"/>
                    <a:pt x="183" y="175"/>
                  </a:cubicBezTo>
                  <a:cubicBezTo>
                    <a:pt x="198" y="173"/>
                    <a:pt x="207" y="172"/>
                    <a:pt x="214" y="172"/>
                  </a:cubicBezTo>
                  <a:cubicBezTo>
                    <a:pt x="227" y="172"/>
                    <a:pt x="229" y="175"/>
                    <a:pt x="233" y="175"/>
                  </a:cubicBezTo>
                  <a:cubicBezTo>
                    <a:pt x="233" y="181"/>
                    <a:pt x="183" y="181"/>
                    <a:pt x="152" y="187"/>
                  </a:cubicBezTo>
                  <a:cubicBezTo>
                    <a:pt x="146" y="187"/>
                    <a:pt x="140" y="187"/>
                    <a:pt x="164" y="181"/>
                  </a:cubicBezTo>
                  <a:cubicBezTo>
                    <a:pt x="115" y="181"/>
                    <a:pt x="71" y="194"/>
                    <a:pt x="34" y="194"/>
                  </a:cubicBezTo>
                  <a:cubicBezTo>
                    <a:pt x="23" y="196"/>
                    <a:pt x="26" y="196"/>
                    <a:pt x="34" y="196"/>
                  </a:cubicBezTo>
                  <a:cubicBezTo>
                    <a:pt x="50" y="196"/>
                    <a:pt x="88" y="194"/>
                    <a:pt x="83" y="194"/>
                  </a:cubicBezTo>
                  <a:cubicBezTo>
                    <a:pt x="59" y="194"/>
                    <a:pt x="121" y="194"/>
                    <a:pt x="140" y="187"/>
                  </a:cubicBezTo>
                  <a:cubicBezTo>
                    <a:pt x="270" y="187"/>
                    <a:pt x="52" y="200"/>
                    <a:pt x="71" y="206"/>
                  </a:cubicBezTo>
                  <a:cubicBezTo>
                    <a:pt x="152" y="200"/>
                    <a:pt x="189" y="206"/>
                    <a:pt x="277" y="194"/>
                  </a:cubicBezTo>
                  <a:lnTo>
                    <a:pt x="302" y="194"/>
                  </a:lnTo>
                  <a:cubicBezTo>
                    <a:pt x="245" y="200"/>
                    <a:pt x="258" y="206"/>
                    <a:pt x="208" y="206"/>
                  </a:cubicBezTo>
                  <a:lnTo>
                    <a:pt x="140" y="206"/>
                  </a:lnTo>
                  <a:cubicBezTo>
                    <a:pt x="102" y="212"/>
                    <a:pt x="65" y="218"/>
                    <a:pt x="40" y="225"/>
                  </a:cubicBezTo>
                  <a:cubicBezTo>
                    <a:pt x="56" y="225"/>
                    <a:pt x="73" y="222"/>
                    <a:pt x="86" y="222"/>
                  </a:cubicBezTo>
                  <a:cubicBezTo>
                    <a:pt x="92" y="222"/>
                    <a:pt x="98" y="223"/>
                    <a:pt x="102" y="225"/>
                  </a:cubicBezTo>
                  <a:cubicBezTo>
                    <a:pt x="82" y="225"/>
                    <a:pt x="62" y="229"/>
                    <a:pt x="55" y="230"/>
                  </a:cubicBezTo>
                  <a:lnTo>
                    <a:pt x="55" y="230"/>
                  </a:lnTo>
                  <a:cubicBezTo>
                    <a:pt x="81" y="225"/>
                    <a:pt x="134" y="225"/>
                    <a:pt x="146" y="225"/>
                  </a:cubicBezTo>
                  <a:cubicBezTo>
                    <a:pt x="146" y="231"/>
                    <a:pt x="96" y="237"/>
                    <a:pt x="83" y="237"/>
                  </a:cubicBezTo>
                  <a:lnTo>
                    <a:pt x="34" y="237"/>
                  </a:lnTo>
                  <a:cubicBezTo>
                    <a:pt x="77" y="237"/>
                    <a:pt x="15" y="237"/>
                    <a:pt x="34" y="243"/>
                  </a:cubicBezTo>
                  <a:cubicBezTo>
                    <a:pt x="65" y="237"/>
                    <a:pt x="108" y="237"/>
                    <a:pt x="146" y="237"/>
                  </a:cubicBezTo>
                  <a:cubicBezTo>
                    <a:pt x="164" y="237"/>
                    <a:pt x="121" y="243"/>
                    <a:pt x="127" y="243"/>
                  </a:cubicBezTo>
                  <a:lnTo>
                    <a:pt x="96" y="243"/>
                  </a:lnTo>
                  <a:cubicBezTo>
                    <a:pt x="108" y="243"/>
                    <a:pt x="9" y="250"/>
                    <a:pt x="34" y="250"/>
                  </a:cubicBezTo>
                  <a:lnTo>
                    <a:pt x="77" y="250"/>
                  </a:lnTo>
                  <a:cubicBezTo>
                    <a:pt x="74" y="250"/>
                    <a:pt x="67" y="252"/>
                    <a:pt x="58" y="253"/>
                  </a:cubicBezTo>
                  <a:lnTo>
                    <a:pt x="58" y="253"/>
                  </a:lnTo>
                  <a:cubicBezTo>
                    <a:pt x="57" y="253"/>
                    <a:pt x="56" y="253"/>
                    <a:pt x="54" y="253"/>
                  </a:cubicBezTo>
                  <a:cubicBezTo>
                    <a:pt x="50" y="253"/>
                    <a:pt x="44" y="254"/>
                    <a:pt x="34" y="256"/>
                  </a:cubicBezTo>
                  <a:cubicBezTo>
                    <a:pt x="42" y="256"/>
                    <a:pt x="50" y="255"/>
                    <a:pt x="58" y="253"/>
                  </a:cubicBezTo>
                  <a:lnTo>
                    <a:pt x="58" y="253"/>
                  </a:lnTo>
                  <a:cubicBezTo>
                    <a:pt x="63" y="254"/>
                    <a:pt x="64" y="256"/>
                    <a:pt x="71" y="256"/>
                  </a:cubicBezTo>
                  <a:lnTo>
                    <a:pt x="40" y="256"/>
                  </a:lnTo>
                  <a:cubicBezTo>
                    <a:pt x="59" y="256"/>
                    <a:pt x="121" y="256"/>
                    <a:pt x="65" y="262"/>
                  </a:cubicBezTo>
                  <a:cubicBezTo>
                    <a:pt x="99" y="259"/>
                    <a:pt x="101" y="259"/>
                    <a:pt x="97" y="259"/>
                  </a:cubicBezTo>
                  <a:cubicBezTo>
                    <a:pt x="93" y="259"/>
                    <a:pt x="83" y="259"/>
                    <a:pt x="96" y="256"/>
                  </a:cubicBezTo>
                  <a:cubicBezTo>
                    <a:pt x="115" y="254"/>
                    <a:pt x="126" y="253"/>
                    <a:pt x="134" y="253"/>
                  </a:cubicBezTo>
                  <a:cubicBezTo>
                    <a:pt x="149" y="253"/>
                    <a:pt x="148" y="256"/>
                    <a:pt x="152" y="256"/>
                  </a:cubicBezTo>
                  <a:cubicBezTo>
                    <a:pt x="83" y="262"/>
                    <a:pt x="146" y="262"/>
                    <a:pt x="146" y="262"/>
                  </a:cubicBezTo>
                  <a:cubicBezTo>
                    <a:pt x="121" y="268"/>
                    <a:pt x="108" y="268"/>
                    <a:pt x="96" y="275"/>
                  </a:cubicBezTo>
                  <a:lnTo>
                    <a:pt x="106" y="273"/>
                  </a:lnTo>
                  <a:lnTo>
                    <a:pt x="106" y="273"/>
                  </a:lnTo>
                  <a:cubicBezTo>
                    <a:pt x="116" y="275"/>
                    <a:pt x="152" y="275"/>
                    <a:pt x="133" y="275"/>
                  </a:cubicBezTo>
                  <a:cubicBezTo>
                    <a:pt x="102" y="281"/>
                    <a:pt x="65" y="281"/>
                    <a:pt x="52" y="287"/>
                  </a:cubicBezTo>
                  <a:cubicBezTo>
                    <a:pt x="127" y="275"/>
                    <a:pt x="140" y="281"/>
                    <a:pt x="189" y="275"/>
                  </a:cubicBezTo>
                  <a:lnTo>
                    <a:pt x="189" y="275"/>
                  </a:lnTo>
                  <a:cubicBezTo>
                    <a:pt x="164" y="287"/>
                    <a:pt x="102" y="281"/>
                    <a:pt x="52" y="287"/>
                  </a:cubicBezTo>
                  <a:cubicBezTo>
                    <a:pt x="97" y="287"/>
                    <a:pt x="46" y="295"/>
                    <a:pt x="63" y="295"/>
                  </a:cubicBezTo>
                  <a:cubicBezTo>
                    <a:pt x="67" y="295"/>
                    <a:pt x="75" y="294"/>
                    <a:pt x="90" y="293"/>
                  </a:cubicBezTo>
                  <a:cubicBezTo>
                    <a:pt x="99" y="290"/>
                    <a:pt x="110" y="290"/>
                    <a:pt x="122" y="290"/>
                  </a:cubicBezTo>
                  <a:cubicBezTo>
                    <a:pt x="135" y="290"/>
                    <a:pt x="149" y="290"/>
                    <a:pt x="164" y="287"/>
                  </a:cubicBezTo>
                  <a:lnTo>
                    <a:pt x="164" y="287"/>
                  </a:lnTo>
                  <a:cubicBezTo>
                    <a:pt x="158" y="293"/>
                    <a:pt x="133" y="293"/>
                    <a:pt x="108" y="293"/>
                  </a:cubicBezTo>
                  <a:cubicBezTo>
                    <a:pt x="110" y="295"/>
                    <a:pt x="118" y="296"/>
                    <a:pt x="128" y="296"/>
                  </a:cubicBezTo>
                  <a:cubicBezTo>
                    <a:pt x="147" y="296"/>
                    <a:pt x="175" y="293"/>
                    <a:pt x="188" y="293"/>
                  </a:cubicBezTo>
                  <a:lnTo>
                    <a:pt x="188" y="293"/>
                  </a:lnTo>
                  <a:cubicBezTo>
                    <a:pt x="191" y="293"/>
                    <a:pt x="240" y="294"/>
                    <a:pt x="202" y="299"/>
                  </a:cubicBezTo>
                  <a:cubicBezTo>
                    <a:pt x="202" y="300"/>
                    <a:pt x="201" y="300"/>
                    <a:pt x="201" y="300"/>
                  </a:cubicBezTo>
                  <a:lnTo>
                    <a:pt x="201" y="300"/>
                  </a:lnTo>
                  <a:cubicBezTo>
                    <a:pt x="219" y="299"/>
                    <a:pt x="237" y="298"/>
                    <a:pt x="251" y="298"/>
                  </a:cubicBezTo>
                  <a:cubicBezTo>
                    <a:pt x="261" y="298"/>
                    <a:pt x="268" y="298"/>
                    <a:pt x="270" y="299"/>
                  </a:cubicBezTo>
                  <a:cubicBezTo>
                    <a:pt x="295" y="293"/>
                    <a:pt x="370" y="287"/>
                    <a:pt x="401" y="287"/>
                  </a:cubicBezTo>
                  <a:cubicBezTo>
                    <a:pt x="394" y="292"/>
                    <a:pt x="388" y="293"/>
                    <a:pt x="381" y="293"/>
                  </a:cubicBezTo>
                  <a:cubicBezTo>
                    <a:pt x="372" y="293"/>
                    <a:pt x="362" y="291"/>
                    <a:pt x="346" y="291"/>
                  </a:cubicBezTo>
                  <a:cubicBezTo>
                    <a:pt x="337" y="291"/>
                    <a:pt x="327" y="292"/>
                    <a:pt x="314" y="293"/>
                  </a:cubicBezTo>
                  <a:lnTo>
                    <a:pt x="326" y="299"/>
                  </a:lnTo>
                  <a:cubicBezTo>
                    <a:pt x="245" y="306"/>
                    <a:pt x="196" y="299"/>
                    <a:pt x="133" y="312"/>
                  </a:cubicBezTo>
                  <a:lnTo>
                    <a:pt x="164" y="312"/>
                  </a:lnTo>
                  <a:cubicBezTo>
                    <a:pt x="140" y="312"/>
                    <a:pt x="102" y="312"/>
                    <a:pt x="83" y="318"/>
                  </a:cubicBezTo>
                  <a:cubicBezTo>
                    <a:pt x="93" y="317"/>
                    <a:pt x="100" y="316"/>
                    <a:pt x="104" y="316"/>
                  </a:cubicBezTo>
                  <a:cubicBezTo>
                    <a:pt x="120" y="316"/>
                    <a:pt x="98" y="324"/>
                    <a:pt x="108" y="324"/>
                  </a:cubicBezTo>
                  <a:cubicBezTo>
                    <a:pt x="152" y="318"/>
                    <a:pt x="96" y="318"/>
                    <a:pt x="127" y="318"/>
                  </a:cubicBezTo>
                  <a:cubicBezTo>
                    <a:pt x="140" y="318"/>
                    <a:pt x="214" y="318"/>
                    <a:pt x="189" y="324"/>
                  </a:cubicBezTo>
                  <a:cubicBezTo>
                    <a:pt x="172" y="324"/>
                    <a:pt x="154" y="326"/>
                    <a:pt x="137" y="328"/>
                  </a:cubicBezTo>
                  <a:lnTo>
                    <a:pt x="137" y="328"/>
                  </a:lnTo>
                  <a:cubicBezTo>
                    <a:pt x="136" y="328"/>
                    <a:pt x="135" y="328"/>
                    <a:pt x="132" y="328"/>
                  </a:cubicBezTo>
                  <a:cubicBezTo>
                    <a:pt x="119" y="328"/>
                    <a:pt x="90" y="331"/>
                    <a:pt x="102" y="331"/>
                  </a:cubicBezTo>
                  <a:cubicBezTo>
                    <a:pt x="113" y="331"/>
                    <a:pt x="125" y="329"/>
                    <a:pt x="137" y="328"/>
                  </a:cubicBezTo>
                  <a:lnTo>
                    <a:pt x="137" y="328"/>
                  </a:lnTo>
                  <a:cubicBezTo>
                    <a:pt x="139" y="329"/>
                    <a:pt x="139" y="329"/>
                    <a:pt x="133" y="331"/>
                  </a:cubicBezTo>
                  <a:lnTo>
                    <a:pt x="102" y="331"/>
                  </a:lnTo>
                  <a:cubicBezTo>
                    <a:pt x="96" y="343"/>
                    <a:pt x="102" y="362"/>
                    <a:pt x="214" y="362"/>
                  </a:cubicBezTo>
                  <a:cubicBezTo>
                    <a:pt x="179" y="367"/>
                    <a:pt x="168" y="372"/>
                    <a:pt x="148" y="377"/>
                  </a:cubicBezTo>
                  <a:lnTo>
                    <a:pt x="148" y="377"/>
                  </a:lnTo>
                  <a:cubicBezTo>
                    <a:pt x="154" y="376"/>
                    <a:pt x="160" y="376"/>
                    <a:pt x="166" y="376"/>
                  </a:cubicBezTo>
                  <a:cubicBezTo>
                    <a:pt x="177" y="376"/>
                    <a:pt x="186" y="377"/>
                    <a:pt x="189" y="380"/>
                  </a:cubicBezTo>
                  <a:lnTo>
                    <a:pt x="133" y="387"/>
                  </a:lnTo>
                  <a:cubicBezTo>
                    <a:pt x="102" y="393"/>
                    <a:pt x="152" y="393"/>
                    <a:pt x="183" y="393"/>
                  </a:cubicBezTo>
                  <a:cubicBezTo>
                    <a:pt x="177" y="393"/>
                    <a:pt x="158" y="393"/>
                    <a:pt x="146" y="399"/>
                  </a:cubicBezTo>
                  <a:lnTo>
                    <a:pt x="189" y="399"/>
                  </a:lnTo>
                  <a:cubicBezTo>
                    <a:pt x="208" y="399"/>
                    <a:pt x="202" y="405"/>
                    <a:pt x="140" y="412"/>
                  </a:cubicBezTo>
                  <a:lnTo>
                    <a:pt x="177" y="412"/>
                  </a:lnTo>
                  <a:cubicBezTo>
                    <a:pt x="146" y="412"/>
                    <a:pt x="146" y="424"/>
                    <a:pt x="164" y="430"/>
                  </a:cubicBezTo>
                  <a:cubicBezTo>
                    <a:pt x="183" y="424"/>
                    <a:pt x="202" y="424"/>
                    <a:pt x="239" y="418"/>
                  </a:cubicBezTo>
                  <a:cubicBezTo>
                    <a:pt x="248" y="417"/>
                    <a:pt x="254" y="416"/>
                    <a:pt x="258" y="416"/>
                  </a:cubicBezTo>
                  <a:lnTo>
                    <a:pt x="258" y="416"/>
                  </a:lnTo>
                  <a:cubicBezTo>
                    <a:pt x="253" y="417"/>
                    <a:pt x="248" y="418"/>
                    <a:pt x="264" y="418"/>
                  </a:cubicBezTo>
                  <a:cubicBezTo>
                    <a:pt x="247" y="422"/>
                    <a:pt x="229" y="427"/>
                    <a:pt x="213" y="427"/>
                  </a:cubicBezTo>
                  <a:cubicBezTo>
                    <a:pt x="207" y="427"/>
                    <a:pt x="201" y="426"/>
                    <a:pt x="196" y="424"/>
                  </a:cubicBezTo>
                  <a:cubicBezTo>
                    <a:pt x="115" y="443"/>
                    <a:pt x="183" y="449"/>
                    <a:pt x="164" y="455"/>
                  </a:cubicBezTo>
                  <a:cubicBezTo>
                    <a:pt x="169" y="457"/>
                    <a:pt x="173" y="458"/>
                    <a:pt x="177" y="458"/>
                  </a:cubicBezTo>
                  <a:cubicBezTo>
                    <a:pt x="185" y="458"/>
                    <a:pt x="194" y="455"/>
                    <a:pt x="202" y="455"/>
                  </a:cubicBezTo>
                  <a:cubicBezTo>
                    <a:pt x="140" y="468"/>
                    <a:pt x="208" y="474"/>
                    <a:pt x="183" y="480"/>
                  </a:cubicBezTo>
                  <a:cubicBezTo>
                    <a:pt x="208" y="474"/>
                    <a:pt x="283" y="474"/>
                    <a:pt x="283" y="474"/>
                  </a:cubicBezTo>
                  <a:cubicBezTo>
                    <a:pt x="326" y="474"/>
                    <a:pt x="237" y="483"/>
                    <a:pt x="193" y="490"/>
                  </a:cubicBezTo>
                  <a:lnTo>
                    <a:pt x="193" y="490"/>
                  </a:lnTo>
                  <a:cubicBezTo>
                    <a:pt x="194" y="490"/>
                    <a:pt x="195" y="490"/>
                    <a:pt x="196" y="490"/>
                  </a:cubicBezTo>
                  <a:cubicBezTo>
                    <a:pt x="205" y="490"/>
                    <a:pt x="208" y="493"/>
                    <a:pt x="208" y="493"/>
                  </a:cubicBezTo>
                  <a:lnTo>
                    <a:pt x="202" y="493"/>
                  </a:lnTo>
                  <a:cubicBezTo>
                    <a:pt x="227" y="493"/>
                    <a:pt x="245" y="499"/>
                    <a:pt x="221" y="499"/>
                  </a:cubicBezTo>
                  <a:lnTo>
                    <a:pt x="214" y="499"/>
                  </a:lnTo>
                  <a:cubicBezTo>
                    <a:pt x="208" y="505"/>
                    <a:pt x="177" y="511"/>
                    <a:pt x="183" y="511"/>
                  </a:cubicBezTo>
                  <a:cubicBezTo>
                    <a:pt x="194" y="510"/>
                    <a:pt x="201" y="509"/>
                    <a:pt x="205" y="509"/>
                  </a:cubicBezTo>
                  <a:cubicBezTo>
                    <a:pt x="218" y="509"/>
                    <a:pt x="215" y="513"/>
                    <a:pt x="226" y="513"/>
                  </a:cubicBezTo>
                  <a:cubicBezTo>
                    <a:pt x="228" y="513"/>
                    <a:pt x="231" y="513"/>
                    <a:pt x="234" y="513"/>
                  </a:cubicBezTo>
                  <a:lnTo>
                    <a:pt x="234" y="513"/>
                  </a:lnTo>
                  <a:cubicBezTo>
                    <a:pt x="232" y="514"/>
                    <a:pt x="229" y="515"/>
                    <a:pt x="227" y="518"/>
                  </a:cubicBezTo>
                  <a:lnTo>
                    <a:pt x="264" y="511"/>
                  </a:lnTo>
                  <a:lnTo>
                    <a:pt x="264" y="511"/>
                  </a:lnTo>
                  <a:lnTo>
                    <a:pt x="245" y="518"/>
                  </a:lnTo>
                  <a:lnTo>
                    <a:pt x="196" y="518"/>
                  </a:lnTo>
                  <a:cubicBezTo>
                    <a:pt x="187" y="520"/>
                    <a:pt x="189" y="520"/>
                    <a:pt x="197" y="520"/>
                  </a:cubicBezTo>
                  <a:cubicBezTo>
                    <a:pt x="211" y="520"/>
                    <a:pt x="245" y="518"/>
                    <a:pt x="258" y="518"/>
                  </a:cubicBezTo>
                  <a:cubicBezTo>
                    <a:pt x="289" y="518"/>
                    <a:pt x="245" y="524"/>
                    <a:pt x="233" y="524"/>
                  </a:cubicBezTo>
                  <a:cubicBezTo>
                    <a:pt x="202" y="524"/>
                    <a:pt x="221" y="524"/>
                    <a:pt x="196" y="530"/>
                  </a:cubicBezTo>
                  <a:cubicBezTo>
                    <a:pt x="196" y="530"/>
                    <a:pt x="218" y="527"/>
                    <a:pt x="229" y="527"/>
                  </a:cubicBezTo>
                  <a:cubicBezTo>
                    <a:pt x="234" y="527"/>
                    <a:pt x="237" y="528"/>
                    <a:pt x="233" y="530"/>
                  </a:cubicBezTo>
                  <a:cubicBezTo>
                    <a:pt x="233" y="530"/>
                    <a:pt x="245" y="536"/>
                    <a:pt x="202" y="536"/>
                  </a:cubicBezTo>
                  <a:cubicBezTo>
                    <a:pt x="227" y="536"/>
                    <a:pt x="221" y="542"/>
                    <a:pt x="239" y="542"/>
                  </a:cubicBezTo>
                  <a:cubicBezTo>
                    <a:pt x="245" y="536"/>
                    <a:pt x="258" y="536"/>
                    <a:pt x="289" y="530"/>
                  </a:cubicBezTo>
                  <a:cubicBezTo>
                    <a:pt x="295" y="530"/>
                    <a:pt x="308" y="536"/>
                    <a:pt x="283" y="536"/>
                  </a:cubicBezTo>
                  <a:lnTo>
                    <a:pt x="277" y="536"/>
                  </a:lnTo>
                  <a:cubicBezTo>
                    <a:pt x="281" y="536"/>
                    <a:pt x="277" y="539"/>
                    <a:pt x="286" y="539"/>
                  </a:cubicBezTo>
                  <a:cubicBezTo>
                    <a:pt x="287" y="539"/>
                    <a:pt x="289" y="539"/>
                    <a:pt x="290" y="539"/>
                  </a:cubicBezTo>
                  <a:lnTo>
                    <a:pt x="290" y="539"/>
                  </a:lnTo>
                  <a:lnTo>
                    <a:pt x="258" y="542"/>
                  </a:lnTo>
                  <a:cubicBezTo>
                    <a:pt x="289" y="542"/>
                    <a:pt x="289" y="542"/>
                    <a:pt x="295" y="549"/>
                  </a:cubicBezTo>
                  <a:cubicBezTo>
                    <a:pt x="252" y="549"/>
                    <a:pt x="196" y="555"/>
                    <a:pt x="189" y="561"/>
                  </a:cubicBezTo>
                  <a:lnTo>
                    <a:pt x="233" y="561"/>
                  </a:lnTo>
                  <a:cubicBezTo>
                    <a:pt x="239" y="561"/>
                    <a:pt x="227" y="561"/>
                    <a:pt x="202" y="567"/>
                  </a:cubicBezTo>
                  <a:cubicBezTo>
                    <a:pt x="196" y="569"/>
                    <a:pt x="200" y="569"/>
                    <a:pt x="208" y="569"/>
                  </a:cubicBezTo>
                  <a:cubicBezTo>
                    <a:pt x="222" y="569"/>
                    <a:pt x="251" y="568"/>
                    <a:pt x="272" y="568"/>
                  </a:cubicBezTo>
                  <a:cubicBezTo>
                    <a:pt x="291" y="568"/>
                    <a:pt x="303" y="569"/>
                    <a:pt x="289" y="574"/>
                  </a:cubicBezTo>
                  <a:cubicBezTo>
                    <a:pt x="285" y="574"/>
                    <a:pt x="280" y="574"/>
                    <a:pt x="277" y="574"/>
                  </a:cubicBezTo>
                  <a:lnTo>
                    <a:pt x="277" y="574"/>
                  </a:lnTo>
                  <a:cubicBezTo>
                    <a:pt x="267" y="575"/>
                    <a:pt x="258" y="577"/>
                    <a:pt x="251" y="578"/>
                  </a:cubicBezTo>
                  <a:lnTo>
                    <a:pt x="251" y="578"/>
                  </a:lnTo>
                  <a:cubicBezTo>
                    <a:pt x="253" y="577"/>
                    <a:pt x="246" y="577"/>
                    <a:pt x="240" y="577"/>
                  </a:cubicBezTo>
                  <a:cubicBezTo>
                    <a:pt x="232" y="577"/>
                    <a:pt x="225" y="577"/>
                    <a:pt x="236" y="574"/>
                  </a:cubicBezTo>
                  <a:lnTo>
                    <a:pt x="236" y="574"/>
                  </a:lnTo>
                  <a:cubicBezTo>
                    <a:pt x="225" y="575"/>
                    <a:pt x="221" y="577"/>
                    <a:pt x="214" y="580"/>
                  </a:cubicBezTo>
                  <a:lnTo>
                    <a:pt x="242" y="580"/>
                  </a:lnTo>
                  <a:cubicBezTo>
                    <a:pt x="177" y="594"/>
                    <a:pt x="239" y="600"/>
                    <a:pt x="196" y="611"/>
                  </a:cubicBezTo>
                  <a:cubicBezTo>
                    <a:pt x="216" y="609"/>
                    <a:pt x="225" y="608"/>
                    <a:pt x="229" y="608"/>
                  </a:cubicBezTo>
                  <a:cubicBezTo>
                    <a:pt x="236" y="608"/>
                    <a:pt x="223" y="611"/>
                    <a:pt x="239" y="611"/>
                  </a:cubicBezTo>
                  <a:cubicBezTo>
                    <a:pt x="171" y="617"/>
                    <a:pt x="252" y="617"/>
                    <a:pt x="208" y="623"/>
                  </a:cubicBezTo>
                  <a:lnTo>
                    <a:pt x="277" y="617"/>
                  </a:lnTo>
                  <a:lnTo>
                    <a:pt x="277" y="617"/>
                  </a:lnTo>
                  <a:cubicBezTo>
                    <a:pt x="258" y="620"/>
                    <a:pt x="283" y="620"/>
                    <a:pt x="302" y="620"/>
                  </a:cubicBezTo>
                  <a:cubicBezTo>
                    <a:pt x="322" y="620"/>
                    <a:pt x="336" y="620"/>
                    <a:pt x="295" y="623"/>
                  </a:cubicBezTo>
                  <a:cubicBezTo>
                    <a:pt x="277" y="630"/>
                    <a:pt x="252" y="630"/>
                    <a:pt x="239" y="630"/>
                  </a:cubicBezTo>
                  <a:cubicBezTo>
                    <a:pt x="164" y="636"/>
                    <a:pt x="295" y="636"/>
                    <a:pt x="214" y="642"/>
                  </a:cubicBezTo>
                  <a:cubicBezTo>
                    <a:pt x="235" y="642"/>
                    <a:pt x="261" y="639"/>
                    <a:pt x="284" y="639"/>
                  </a:cubicBezTo>
                  <a:cubicBezTo>
                    <a:pt x="295" y="639"/>
                    <a:pt x="306" y="640"/>
                    <a:pt x="314" y="642"/>
                  </a:cubicBezTo>
                  <a:cubicBezTo>
                    <a:pt x="283" y="642"/>
                    <a:pt x="252" y="655"/>
                    <a:pt x="239" y="655"/>
                  </a:cubicBezTo>
                  <a:cubicBezTo>
                    <a:pt x="252" y="655"/>
                    <a:pt x="270" y="655"/>
                    <a:pt x="245" y="661"/>
                  </a:cubicBezTo>
                  <a:lnTo>
                    <a:pt x="221" y="661"/>
                  </a:lnTo>
                  <a:cubicBezTo>
                    <a:pt x="202" y="667"/>
                    <a:pt x="233" y="667"/>
                    <a:pt x="258" y="667"/>
                  </a:cubicBezTo>
                  <a:cubicBezTo>
                    <a:pt x="208" y="673"/>
                    <a:pt x="233" y="679"/>
                    <a:pt x="202" y="686"/>
                  </a:cubicBezTo>
                  <a:cubicBezTo>
                    <a:pt x="216" y="684"/>
                    <a:pt x="224" y="684"/>
                    <a:pt x="227" y="684"/>
                  </a:cubicBezTo>
                  <a:cubicBezTo>
                    <a:pt x="236" y="684"/>
                    <a:pt x="215" y="688"/>
                    <a:pt x="230" y="688"/>
                  </a:cubicBezTo>
                  <a:cubicBezTo>
                    <a:pt x="235" y="688"/>
                    <a:pt x="246" y="687"/>
                    <a:pt x="264" y="686"/>
                  </a:cubicBezTo>
                  <a:lnTo>
                    <a:pt x="264" y="686"/>
                  </a:lnTo>
                  <a:cubicBezTo>
                    <a:pt x="252" y="692"/>
                    <a:pt x="239" y="692"/>
                    <a:pt x="239" y="692"/>
                  </a:cubicBezTo>
                  <a:cubicBezTo>
                    <a:pt x="252" y="692"/>
                    <a:pt x="281" y="689"/>
                    <a:pt x="301" y="689"/>
                  </a:cubicBezTo>
                  <a:cubicBezTo>
                    <a:pt x="311" y="689"/>
                    <a:pt x="318" y="690"/>
                    <a:pt x="320" y="692"/>
                  </a:cubicBezTo>
                  <a:lnTo>
                    <a:pt x="264" y="692"/>
                  </a:lnTo>
                  <a:cubicBezTo>
                    <a:pt x="216" y="696"/>
                    <a:pt x="229" y="701"/>
                    <a:pt x="229" y="703"/>
                  </a:cubicBezTo>
                  <a:lnTo>
                    <a:pt x="229" y="703"/>
                  </a:lnTo>
                  <a:cubicBezTo>
                    <a:pt x="231" y="703"/>
                    <a:pt x="233" y="703"/>
                    <a:pt x="234" y="703"/>
                  </a:cubicBezTo>
                  <a:cubicBezTo>
                    <a:pt x="244" y="703"/>
                    <a:pt x="234" y="706"/>
                    <a:pt x="241" y="706"/>
                  </a:cubicBezTo>
                  <a:cubicBezTo>
                    <a:pt x="244" y="706"/>
                    <a:pt x="249" y="706"/>
                    <a:pt x="258" y="704"/>
                  </a:cubicBezTo>
                  <a:lnTo>
                    <a:pt x="277" y="704"/>
                  </a:lnTo>
                  <a:cubicBezTo>
                    <a:pt x="283" y="708"/>
                    <a:pt x="289" y="708"/>
                    <a:pt x="295" y="708"/>
                  </a:cubicBezTo>
                  <a:cubicBezTo>
                    <a:pt x="300" y="708"/>
                    <a:pt x="305" y="708"/>
                    <a:pt x="308" y="711"/>
                  </a:cubicBezTo>
                  <a:cubicBezTo>
                    <a:pt x="314" y="711"/>
                    <a:pt x="245" y="717"/>
                    <a:pt x="252" y="717"/>
                  </a:cubicBezTo>
                  <a:cubicBezTo>
                    <a:pt x="214" y="723"/>
                    <a:pt x="264" y="723"/>
                    <a:pt x="264" y="723"/>
                  </a:cubicBezTo>
                  <a:cubicBezTo>
                    <a:pt x="264" y="723"/>
                    <a:pt x="264" y="723"/>
                    <a:pt x="264" y="723"/>
                  </a:cubicBezTo>
                  <a:lnTo>
                    <a:pt x="264" y="723"/>
                  </a:lnTo>
                  <a:cubicBezTo>
                    <a:pt x="247" y="723"/>
                    <a:pt x="251" y="723"/>
                    <a:pt x="250" y="725"/>
                  </a:cubicBezTo>
                  <a:lnTo>
                    <a:pt x="250" y="725"/>
                  </a:lnTo>
                  <a:cubicBezTo>
                    <a:pt x="246" y="726"/>
                    <a:pt x="246" y="726"/>
                    <a:pt x="249" y="726"/>
                  </a:cubicBezTo>
                  <a:lnTo>
                    <a:pt x="249" y="726"/>
                  </a:lnTo>
                  <a:cubicBezTo>
                    <a:pt x="247" y="727"/>
                    <a:pt x="245" y="728"/>
                    <a:pt x="239" y="729"/>
                  </a:cubicBezTo>
                  <a:lnTo>
                    <a:pt x="196" y="736"/>
                  </a:lnTo>
                  <a:lnTo>
                    <a:pt x="258" y="736"/>
                  </a:lnTo>
                  <a:cubicBezTo>
                    <a:pt x="226" y="746"/>
                    <a:pt x="253" y="752"/>
                    <a:pt x="277" y="758"/>
                  </a:cubicBezTo>
                  <a:lnTo>
                    <a:pt x="277" y="758"/>
                  </a:lnTo>
                  <a:cubicBezTo>
                    <a:pt x="268" y="758"/>
                    <a:pt x="258" y="760"/>
                    <a:pt x="270" y="760"/>
                  </a:cubicBezTo>
                  <a:lnTo>
                    <a:pt x="289" y="760"/>
                  </a:lnTo>
                  <a:cubicBezTo>
                    <a:pt x="307" y="760"/>
                    <a:pt x="263" y="766"/>
                    <a:pt x="258" y="772"/>
                  </a:cubicBezTo>
                  <a:lnTo>
                    <a:pt x="258" y="772"/>
                  </a:lnTo>
                  <a:cubicBezTo>
                    <a:pt x="263" y="771"/>
                    <a:pt x="275" y="769"/>
                    <a:pt x="283" y="768"/>
                  </a:cubicBezTo>
                  <a:lnTo>
                    <a:pt x="283" y="768"/>
                  </a:lnTo>
                  <a:cubicBezTo>
                    <a:pt x="234" y="779"/>
                    <a:pt x="331" y="780"/>
                    <a:pt x="289" y="792"/>
                  </a:cubicBezTo>
                  <a:cubicBezTo>
                    <a:pt x="295" y="790"/>
                    <a:pt x="290" y="789"/>
                    <a:pt x="281" y="789"/>
                  </a:cubicBezTo>
                  <a:cubicBezTo>
                    <a:pt x="263" y="789"/>
                    <a:pt x="231" y="792"/>
                    <a:pt x="252" y="792"/>
                  </a:cubicBezTo>
                  <a:cubicBezTo>
                    <a:pt x="270" y="792"/>
                    <a:pt x="289" y="798"/>
                    <a:pt x="345" y="798"/>
                  </a:cubicBezTo>
                  <a:lnTo>
                    <a:pt x="295" y="798"/>
                  </a:lnTo>
                  <a:cubicBezTo>
                    <a:pt x="295" y="802"/>
                    <a:pt x="302" y="807"/>
                    <a:pt x="318" y="807"/>
                  </a:cubicBezTo>
                  <a:cubicBezTo>
                    <a:pt x="321" y="807"/>
                    <a:pt x="324" y="807"/>
                    <a:pt x="327" y="806"/>
                  </a:cubicBezTo>
                  <a:lnTo>
                    <a:pt x="327" y="806"/>
                  </a:lnTo>
                  <a:cubicBezTo>
                    <a:pt x="328" y="807"/>
                    <a:pt x="330" y="807"/>
                    <a:pt x="333" y="807"/>
                  </a:cubicBezTo>
                  <a:cubicBezTo>
                    <a:pt x="342" y="807"/>
                    <a:pt x="358" y="804"/>
                    <a:pt x="345" y="804"/>
                  </a:cubicBezTo>
                  <a:cubicBezTo>
                    <a:pt x="338" y="805"/>
                    <a:pt x="332" y="806"/>
                    <a:pt x="327" y="806"/>
                  </a:cubicBezTo>
                  <a:lnTo>
                    <a:pt x="327" y="806"/>
                  </a:lnTo>
                  <a:cubicBezTo>
                    <a:pt x="326" y="806"/>
                    <a:pt x="325" y="805"/>
                    <a:pt x="326" y="804"/>
                  </a:cubicBezTo>
                  <a:cubicBezTo>
                    <a:pt x="339" y="802"/>
                    <a:pt x="351" y="801"/>
                    <a:pt x="362" y="801"/>
                  </a:cubicBezTo>
                  <a:cubicBezTo>
                    <a:pt x="383" y="801"/>
                    <a:pt x="397" y="804"/>
                    <a:pt x="389" y="804"/>
                  </a:cubicBezTo>
                  <a:lnTo>
                    <a:pt x="383" y="804"/>
                  </a:lnTo>
                  <a:cubicBezTo>
                    <a:pt x="383" y="810"/>
                    <a:pt x="407" y="810"/>
                    <a:pt x="407" y="810"/>
                  </a:cubicBezTo>
                  <a:cubicBezTo>
                    <a:pt x="395" y="813"/>
                    <a:pt x="392" y="813"/>
                    <a:pt x="389" y="813"/>
                  </a:cubicBezTo>
                  <a:cubicBezTo>
                    <a:pt x="386" y="813"/>
                    <a:pt x="383" y="813"/>
                    <a:pt x="370" y="817"/>
                  </a:cubicBezTo>
                  <a:cubicBezTo>
                    <a:pt x="302" y="823"/>
                    <a:pt x="326" y="829"/>
                    <a:pt x="320" y="829"/>
                  </a:cubicBezTo>
                  <a:lnTo>
                    <a:pt x="364" y="829"/>
                  </a:lnTo>
                  <a:cubicBezTo>
                    <a:pt x="383" y="829"/>
                    <a:pt x="326" y="835"/>
                    <a:pt x="326" y="835"/>
                  </a:cubicBezTo>
                  <a:lnTo>
                    <a:pt x="430" y="835"/>
                  </a:lnTo>
                  <a:cubicBezTo>
                    <a:pt x="412" y="838"/>
                    <a:pt x="390" y="841"/>
                    <a:pt x="376" y="841"/>
                  </a:cubicBezTo>
                  <a:cubicBezTo>
                    <a:pt x="378" y="844"/>
                    <a:pt x="389" y="844"/>
                    <a:pt x="403" y="844"/>
                  </a:cubicBezTo>
                  <a:cubicBezTo>
                    <a:pt x="432" y="844"/>
                    <a:pt x="476" y="841"/>
                    <a:pt x="501" y="841"/>
                  </a:cubicBezTo>
                  <a:cubicBezTo>
                    <a:pt x="495" y="848"/>
                    <a:pt x="520" y="848"/>
                    <a:pt x="520" y="854"/>
                  </a:cubicBezTo>
                  <a:cubicBezTo>
                    <a:pt x="499" y="854"/>
                    <a:pt x="508" y="851"/>
                    <a:pt x="508" y="851"/>
                  </a:cubicBezTo>
                  <a:lnTo>
                    <a:pt x="508" y="851"/>
                  </a:lnTo>
                  <a:cubicBezTo>
                    <a:pt x="508" y="851"/>
                    <a:pt x="505" y="852"/>
                    <a:pt x="495" y="854"/>
                  </a:cubicBezTo>
                  <a:lnTo>
                    <a:pt x="457" y="860"/>
                  </a:lnTo>
                  <a:cubicBezTo>
                    <a:pt x="456" y="859"/>
                    <a:pt x="453" y="858"/>
                    <a:pt x="448" y="858"/>
                  </a:cubicBezTo>
                  <a:cubicBezTo>
                    <a:pt x="430" y="858"/>
                    <a:pt x="389" y="866"/>
                    <a:pt x="364" y="866"/>
                  </a:cubicBezTo>
                  <a:cubicBezTo>
                    <a:pt x="389" y="866"/>
                    <a:pt x="364" y="873"/>
                    <a:pt x="351" y="879"/>
                  </a:cubicBezTo>
                  <a:cubicBezTo>
                    <a:pt x="368" y="878"/>
                    <a:pt x="380" y="877"/>
                    <a:pt x="388" y="877"/>
                  </a:cubicBezTo>
                  <a:cubicBezTo>
                    <a:pt x="411" y="877"/>
                    <a:pt x="408" y="881"/>
                    <a:pt x="427" y="881"/>
                  </a:cubicBezTo>
                  <a:cubicBezTo>
                    <a:pt x="433" y="881"/>
                    <a:pt x="443" y="880"/>
                    <a:pt x="457" y="879"/>
                  </a:cubicBezTo>
                  <a:lnTo>
                    <a:pt x="457" y="879"/>
                  </a:lnTo>
                  <a:cubicBezTo>
                    <a:pt x="470" y="885"/>
                    <a:pt x="401" y="885"/>
                    <a:pt x="389" y="891"/>
                  </a:cubicBezTo>
                  <a:cubicBezTo>
                    <a:pt x="420" y="898"/>
                    <a:pt x="395" y="904"/>
                    <a:pt x="407" y="910"/>
                  </a:cubicBezTo>
                  <a:lnTo>
                    <a:pt x="395" y="910"/>
                  </a:lnTo>
                  <a:cubicBezTo>
                    <a:pt x="414" y="910"/>
                    <a:pt x="395" y="922"/>
                    <a:pt x="457" y="922"/>
                  </a:cubicBezTo>
                  <a:lnTo>
                    <a:pt x="420" y="922"/>
                  </a:lnTo>
                  <a:cubicBezTo>
                    <a:pt x="413" y="926"/>
                    <a:pt x="417" y="927"/>
                    <a:pt x="424" y="927"/>
                  </a:cubicBezTo>
                  <a:cubicBezTo>
                    <a:pt x="437" y="927"/>
                    <a:pt x="461" y="924"/>
                    <a:pt x="470" y="924"/>
                  </a:cubicBezTo>
                  <a:cubicBezTo>
                    <a:pt x="476" y="924"/>
                    <a:pt x="476" y="925"/>
                    <a:pt x="463" y="929"/>
                  </a:cubicBezTo>
                  <a:lnTo>
                    <a:pt x="432" y="929"/>
                  </a:lnTo>
                  <a:cubicBezTo>
                    <a:pt x="463" y="929"/>
                    <a:pt x="401" y="941"/>
                    <a:pt x="451" y="941"/>
                  </a:cubicBezTo>
                  <a:lnTo>
                    <a:pt x="420" y="941"/>
                  </a:lnTo>
                  <a:cubicBezTo>
                    <a:pt x="432" y="947"/>
                    <a:pt x="426" y="947"/>
                    <a:pt x="476" y="947"/>
                  </a:cubicBezTo>
                  <a:cubicBezTo>
                    <a:pt x="451" y="954"/>
                    <a:pt x="432" y="954"/>
                    <a:pt x="420" y="954"/>
                  </a:cubicBezTo>
                  <a:cubicBezTo>
                    <a:pt x="404" y="957"/>
                    <a:pt x="418" y="957"/>
                    <a:pt x="434" y="957"/>
                  </a:cubicBezTo>
                  <a:cubicBezTo>
                    <a:pt x="449" y="957"/>
                    <a:pt x="467" y="957"/>
                    <a:pt x="457" y="960"/>
                  </a:cubicBezTo>
                  <a:cubicBezTo>
                    <a:pt x="451" y="960"/>
                    <a:pt x="426" y="966"/>
                    <a:pt x="426" y="966"/>
                  </a:cubicBezTo>
                  <a:cubicBezTo>
                    <a:pt x="451" y="966"/>
                    <a:pt x="451" y="972"/>
                    <a:pt x="463" y="972"/>
                  </a:cubicBezTo>
                  <a:cubicBezTo>
                    <a:pt x="445" y="972"/>
                    <a:pt x="432" y="972"/>
                    <a:pt x="414" y="979"/>
                  </a:cubicBezTo>
                  <a:cubicBezTo>
                    <a:pt x="414" y="1003"/>
                    <a:pt x="407" y="1022"/>
                    <a:pt x="470" y="1041"/>
                  </a:cubicBezTo>
                  <a:cubicBezTo>
                    <a:pt x="455" y="1042"/>
                    <a:pt x="445" y="1043"/>
                    <a:pt x="437" y="1043"/>
                  </a:cubicBezTo>
                  <a:cubicBezTo>
                    <a:pt x="416" y="1043"/>
                    <a:pt x="414" y="1039"/>
                    <a:pt x="399" y="1039"/>
                  </a:cubicBezTo>
                  <a:cubicBezTo>
                    <a:pt x="394" y="1039"/>
                    <a:pt x="387" y="1039"/>
                    <a:pt x="376" y="1041"/>
                  </a:cubicBezTo>
                  <a:cubicBezTo>
                    <a:pt x="432" y="1041"/>
                    <a:pt x="395" y="1047"/>
                    <a:pt x="414" y="1053"/>
                  </a:cubicBezTo>
                  <a:lnTo>
                    <a:pt x="407" y="1053"/>
                  </a:lnTo>
                  <a:cubicBezTo>
                    <a:pt x="420" y="1053"/>
                    <a:pt x="383" y="1060"/>
                    <a:pt x="401" y="1060"/>
                  </a:cubicBezTo>
                  <a:lnTo>
                    <a:pt x="414" y="1060"/>
                  </a:lnTo>
                  <a:cubicBezTo>
                    <a:pt x="444" y="1060"/>
                    <a:pt x="378" y="1067"/>
                    <a:pt x="389" y="1067"/>
                  </a:cubicBezTo>
                  <a:cubicBezTo>
                    <a:pt x="391" y="1067"/>
                    <a:pt x="399" y="1067"/>
                    <a:pt x="414" y="1066"/>
                  </a:cubicBezTo>
                  <a:lnTo>
                    <a:pt x="414" y="1066"/>
                  </a:lnTo>
                  <a:lnTo>
                    <a:pt x="370" y="1072"/>
                  </a:lnTo>
                  <a:cubicBezTo>
                    <a:pt x="439" y="1072"/>
                    <a:pt x="351" y="1078"/>
                    <a:pt x="407" y="1078"/>
                  </a:cubicBezTo>
                  <a:lnTo>
                    <a:pt x="395" y="1078"/>
                  </a:lnTo>
                  <a:cubicBezTo>
                    <a:pt x="370" y="1084"/>
                    <a:pt x="470" y="1084"/>
                    <a:pt x="420" y="1091"/>
                  </a:cubicBezTo>
                  <a:cubicBezTo>
                    <a:pt x="424" y="1091"/>
                    <a:pt x="431" y="1093"/>
                    <a:pt x="452" y="1093"/>
                  </a:cubicBezTo>
                  <a:cubicBezTo>
                    <a:pt x="462" y="1093"/>
                    <a:pt x="476" y="1093"/>
                    <a:pt x="495" y="1091"/>
                  </a:cubicBezTo>
                  <a:lnTo>
                    <a:pt x="495" y="1091"/>
                  </a:lnTo>
                  <a:cubicBezTo>
                    <a:pt x="476" y="1097"/>
                    <a:pt x="445" y="1097"/>
                    <a:pt x="426" y="1097"/>
                  </a:cubicBezTo>
                  <a:cubicBezTo>
                    <a:pt x="451" y="1116"/>
                    <a:pt x="439" y="1134"/>
                    <a:pt x="513" y="1140"/>
                  </a:cubicBezTo>
                  <a:lnTo>
                    <a:pt x="482" y="1140"/>
                  </a:lnTo>
                  <a:cubicBezTo>
                    <a:pt x="544" y="1147"/>
                    <a:pt x="420" y="1165"/>
                    <a:pt x="538" y="1165"/>
                  </a:cubicBezTo>
                  <a:lnTo>
                    <a:pt x="588" y="1165"/>
                  </a:lnTo>
                  <a:cubicBezTo>
                    <a:pt x="569" y="1165"/>
                    <a:pt x="532" y="1172"/>
                    <a:pt x="513" y="1172"/>
                  </a:cubicBezTo>
                  <a:cubicBezTo>
                    <a:pt x="551" y="1172"/>
                    <a:pt x="526" y="1178"/>
                    <a:pt x="569" y="1178"/>
                  </a:cubicBezTo>
                  <a:lnTo>
                    <a:pt x="526" y="1178"/>
                  </a:lnTo>
                  <a:cubicBezTo>
                    <a:pt x="520" y="1184"/>
                    <a:pt x="594" y="1184"/>
                    <a:pt x="576" y="1190"/>
                  </a:cubicBezTo>
                  <a:lnTo>
                    <a:pt x="557" y="1190"/>
                  </a:lnTo>
                  <a:cubicBezTo>
                    <a:pt x="470" y="1215"/>
                    <a:pt x="407" y="1246"/>
                    <a:pt x="520" y="1259"/>
                  </a:cubicBezTo>
                  <a:cubicBezTo>
                    <a:pt x="538" y="1259"/>
                    <a:pt x="457" y="1265"/>
                    <a:pt x="463" y="1265"/>
                  </a:cubicBezTo>
                  <a:cubicBezTo>
                    <a:pt x="551" y="1278"/>
                    <a:pt x="414" y="1309"/>
                    <a:pt x="557" y="1315"/>
                  </a:cubicBezTo>
                  <a:lnTo>
                    <a:pt x="563" y="1315"/>
                  </a:lnTo>
                  <a:cubicBezTo>
                    <a:pt x="576" y="1319"/>
                    <a:pt x="601" y="1320"/>
                    <a:pt x="630" y="1320"/>
                  </a:cubicBezTo>
                  <a:cubicBezTo>
                    <a:pt x="687" y="1320"/>
                    <a:pt x="756" y="1315"/>
                    <a:pt x="756" y="1315"/>
                  </a:cubicBezTo>
                  <a:cubicBezTo>
                    <a:pt x="700" y="1290"/>
                    <a:pt x="763" y="1259"/>
                    <a:pt x="837" y="1221"/>
                  </a:cubicBezTo>
                  <a:cubicBezTo>
                    <a:pt x="825" y="1209"/>
                    <a:pt x="800" y="1203"/>
                    <a:pt x="825" y="1190"/>
                  </a:cubicBezTo>
                  <a:cubicBezTo>
                    <a:pt x="806" y="1153"/>
                    <a:pt x="924" y="1103"/>
                    <a:pt x="868" y="1066"/>
                  </a:cubicBezTo>
                  <a:lnTo>
                    <a:pt x="868" y="1066"/>
                  </a:lnTo>
                  <a:cubicBezTo>
                    <a:pt x="850" y="1072"/>
                    <a:pt x="819" y="1072"/>
                    <a:pt x="812" y="1072"/>
                  </a:cubicBezTo>
                  <a:lnTo>
                    <a:pt x="825" y="1066"/>
                  </a:lnTo>
                  <a:lnTo>
                    <a:pt x="787" y="1066"/>
                  </a:lnTo>
                  <a:cubicBezTo>
                    <a:pt x="783" y="1066"/>
                    <a:pt x="804" y="1063"/>
                    <a:pt x="820" y="1063"/>
                  </a:cubicBezTo>
                  <a:cubicBezTo>
                    <a:pt x="828" y="1063"/>
                    <a:pt x="835" y="1064"/>
                    <a:pt x="837" y="1066"/>
                  </a:cubicBezTo>
                  <a:cubicBezTo>
                    <a:pt x="837" y="1047"/>
                    <a:pt x="819" y="1035"/>
                    <a:pt x="831" y="1016"/>
                  </a:cubicBezTo>
                  <a:lnTo>
                    <a:pt x="831" y="1016"/>
                  </a:lnTo>
                  <a:cubicBezTo>
                    <a:pt x="819" y="1017"/>
                    <a:pt x="812" y="1018"/>
                    <a:pt x="808" y="1018"/>
                  </a:cubicBezTo>
                  <a:cubicBezTo>
                    <a:pt x="796" y="1018"/>
                    <a:pt x="804" y="1014"/>
                    <a:pt x="792" y="1014"/>
                  </a:cubicBezTo>
                  <a:cubicBezTo>
                    <a:pt x="791" y="1014"/>
                    <a:pt x="790" y="1014"/>
                    <a:pt x="789" y="1014"/>
                  </a:cubicBezTo>
                  <a:lnTo>
                    <a:pt x="789" y="1014"/>
                  </a:lnTo>
                  <a:cubicBezTo>
                    <a:pt x="763" y="1003"/>
                    <a:pt x="766" y="1003"/>
                    <a:pt x="831" y="991"/>
                  </a:cubicBezTo>
                  <a:cubicBezTo>
                    <a:pt x="875" y="941"/>
                    <a:pt x="831" y="904"/>
                    <a:pt x="850" y="866"/>
                  </a:cubicBezTo>
                  <a:cubicBezTo>
                    <a:pt x="831" y="823"/>
                    <a:pt x="781" y="785"/>
                    <a:pt x="756" y="748"/>
                  </a:cubicBezTo>
                  <a:cubicBezTo>
                    <a:pt x="669" y="748"/>
                    <a:pt x="706" y="736"/>
                    <a:pt x="632" y="736"/>
                  </a:cubicBezTo>
                  <a:lnTo>
                    <a:pt x="657" y="729"/>
                  </a:lnTo>
                  <a:cubicBezTo>
                    <a:pt x="613" y="729"/>
                    <a:pt x="663" y="723"/>
                    <a:pt x="700" y="711"/>
                  </a:cubicBezTo>
                  <a:lnTo>
                    <a:pt x="700" y="711"/>
                  </a:lnTo>
                  <a:cubicBezTo>
                    <a:pt x="682" y="714"/>
                    <a:pt x="678" y="714"/>
                    <a:pt x="674" y="714"/>
                  </a:cubicBezTo>
                  <a:cubicBezTo>
                    <a:pt x="669" y="714"/>
                    <a:pt x="663" y="714"/>
                    <a:pt x="638" y="717"/>
                  </a:cubicBezTo>
                  <a:cubicBezTo>
                    <a:pt x="591" y="717"/>
                    <a:pt x="700" y="706"/>
                    <a:pt x="690" y="699"/>
                  </a:cubicBezTo>
                  <a:lnTo>
                    <a:pt x="690" y="699"/>
                  </a:lnTo>
                  <a:cubicBezTo>
                    <a:pt x="687" y="700"/>
                    <a:pt x="678" y="701"/>
                    <a:pt x="673" y="701"/>
                  </a:cubicBezTo>
                  <a:cubicBezTo>
                    <a:pt x="668" y="701"/>
                    <a:pt x="665" y="700"/>
                    <a:pt x="669" y="698"/>
                  </a:cubicBezTo>
                  <a:cubicBezTo>
                    <a:pt x="607" y="698"/>
                    <a:pt x="700" y="698"/>
                    <a:pt x="750" y="679"/>
                  </a:cubicBezTo>
                  <a:cubicBezTo>
                    <a:pt x="731" y="667"/>
                    <a:pt x="675" y="648"/>
                    <a:pt x="706" y="630"/>
                  </a:cubicBezTo>
                  <a:lnTo>
                    <a:pt x="706" y="630"/>
                  </a:lnTo>
                  <a:cubicBezTo>
                    <a:pt x="706" y="630"/>
                    <a:pt x="687" y="632"/>
                    <a:pt x="674" y="632"/>
                  </a:cubicBezTo>
                  <a:cubicBezTo>
                    <a:pt x="668" y="632"/>
                    <a:pt x="663" y="632"/>
                    <a:pt x="663" y="630"/>
                  </a:cubicBezTo>
                  <a:cubicBezTo>
                    <a:pt x="706" y="627"/>
                    <a:pt x="700" y="627"/>
                    <a:pt x="688" y="627"/>
                  </a:cubicBezTo>
                  <a:cubicBezTo>
                    <a:pt x="675" y="627"/>
                    <a:pt x="657" y="627"/>
                    <a:pt x="675" y="623"/>
                  </a:cubicBezTo>
                  <a:lnTo>
                    <a:pt x="706" y="623"/>
                  </a:lnTo>
                  <a:cubicBezTo>
                    <a:pt x="738" y="611"/>
                    <a:pt x="688" y="611"/>
                    <a:pt x="725" y="599"/>
                  </a:cubicBezTo>
                  <a:lnTo>
                    <a:pt x="731" y="599"/>
                  </a:lnTo>
                  <a:cubicBezTo>
                    <a:pt x="669" y="592"/>
                    <a:pt x="763" y="580"/>
                    <a:pt x="719" y="574"/>
                  </a:cubicBezTo>
                  <a:cubicBezTo>
                    <a:pt x="750" y="574"/>
                    <a:pt x="744" y="574"/>
                    <a:pt x="756" y="567"/>
                  </a:cubicBezTo>
                  <a:lnTo>
                    <a:pt x="756" y="567"/>
                  </a:lnTo>
                  <a:cubicBezTo>
                    <a:pt x="745" y="568"/>
                    <a:pt x="737" y="568"/>
                    <a:pt x="731" y="568"/>
                  </a:cubicBezTo>
                  <a:cubicBezTo>
                    <a:pt x="685" y="568"/>
                    <a:pt x="786" y="549"/>
                    <a:pt x="725" y="549"/>
                  </a:cubicBezTo>
                  <a:lnTo>
                    <a:pt x="744" y="549"/>
                  </a:lnTo>
                  <a:cubicBezTo>
                    <a:pt x="731" y="530"/>
                    <a:pt x="756" y="505"/>
                    <a:pt x="706" y="486"/>
                  </a:cubicBezTo>
                  <a:cubicBezTo>
                    <a:pt x="694" y="474"/>
                    <a:pt x="781" y="455"/>
                    <a:pt x="738" y="443"/>
                  </a:cubicBezTo>
                  <a:cubicBezTo>
                    <a:pt x="725" y="443"/>
                    <a:pt x="700" y="449"/>
                    <a:pt x="688" y="449"/>
                  </a:cubicBezTo>
                  <a:cubicBezTo>
                    <a:pt x="694" y="443"/>
                    <a:pt x="725" y="443"/>
                    <a:pt x="738" y="443"/>
                  </a:cubicBezTo>
                  <a:cubicBezTo>
                    <a:pt x="694" y="443"/>
                    <a:pt x="744" y="424"/>
                    <a:pt x="738" y="418"/>
                  </a:cubicBezTo>
                  <a:lnTo>
                    <a:pt x="694" y="418"/>
                  </a:lnTo>
                  <a:cubicBezTo>
                    <a:pt x="763" y="405"/>
                    <a:pt x="669" y="399"/>
                    <a:pt x="719" y="387"/>
                  </a:cubicBezTo>
                  <a:lnTo>
                    <a:pt x="719" y="387"/>
                  </a:lnTo>
                  <a:cubicBezTo>
                    <a:pt x="690" y="391"/>
                    <a:pt x="675" y="392"/>
                    <a:pt x="667" y="392"/>
                  </a:cubicBezTo>
                  <a:cubicBezTo>
                    <a:pt x="650" y="392"/>
                    <a:pt x="663" y="387"/>
                    <a:pt x="650" y="387"/>
                  </a:cubicBezTo>
                  <a:cubicBezTo>
                    <a:pt x="657" y="380"/>
                    <a:pt x="688" y="380"/>
                    <a:pt x="700" y="380"/>
                  </a:cubicBezTo>
                  <a:cubicBezTo>
                    <a:pt x="682" y="374"/>
                    <a:pt x="675" y="374"/>
                    <a:pt x="706" y="362"/>
                  </a:cubicBezTo>
                  <a:cubicBezTo>
                    <a:pt x="700" y="359"/>
                    <a:pt x="685" y="359"/>
                    <a:pt x="672" y="359"/>
                  </a:cubicBezTo>
                  <a:cubicBezTo>
                    <a:pt x="660" y="359"/>
                    <a:pt x="650" y="359"/>
                    <a:pt x="657" y="356"/>
                  </a:cubicBezTo>
                  <a:cubicBezTo>
                    <a:pt x="719" y="343"/>
                    <a:pt x="663" y="343"/>
                    <a:pt x="682" y="337"/>
                  </a:cubicBezTo>
                  <a:lnTo>
                    <a:pt x="682" y="337"/>
                  </a:lnTo>
                  <a:cubicBezTo>
                    <a:pt x="657" y="340"/>
                    <a:pt x="633" y="342"/>
                    <a:pt x="618" y="342"/>
                  </a:cubicBezTo>
                  <a:cubicBezTo>
                    <a:pt x="604" y="342"/>
                    <a:pt x="597" y="340"/>
                    <a:pt x="607" y="337"/>
                  </a:cubicBezTo>
                  <a:lnTo>
                    <a:pt x="682" y="331"/>
                  </a:lnTo>
                  <a:cubicBezTo>
                    <a:pt x="638" y="318"/>
                    <a:pt x="719" y="293"/>
                    <a:pt x="625" y="281"/>
                  </a:cubicBezTo>
                  <a:lnTo>
                    <a:pt x="669" y="281"/>
                  </a:lnTo>
                  <a:cubicBezTo>
                    <a:pt x="613" y="268"/>
                    <a:pt x="669" y="243"/>
                    <a:pt x="582" y="237"/>
                  </a:cubicBezTo>
                  <a:cubicBezTo>
                    <a:pt x="607" y="231"/>
                    <a:pt x="619" y="218"/>
                    <a:pt x="619" y="218"/>
                  </a:cubicBezTo>
                  <a:cubicBezTo>
                    <a:pt x="582" y="212"/>
                    <a:pt x="582" y="212"/>
                    <a:pt x="526" y="212"/>
                  </a:cubicBezTo>
                  <a:cubicBezTo>
                    <a:pt x="520" y="206"/>
                    <a:pt x="557" y="206"/>
                    <a:pt x="569" y="200"/>
                  </a:cubicBezTo>
                  <a:cubicBezTo>
                    <a:pt x="582" y="194"/>
                    <a:pt x="644" y="181"/>
                    <a:pt x="569" y="181"/>
                  </a:cubicBezTo>
                  <a:lnTo>
                    <a:pt x="607" y="181"/>
                  </a:lnTo>
                  <a:cubicBezTo>
                    <a:pt x="569" y="175"/>
                    <a:pt x="526" y="169"/>
                    <a:pt x="563" y="162"/>
                  </a:cubicBezTo>
                  <a:cubicBezTo>
                    <a:pt x="542" y="162"/>
                    <a:pt x="530" y="160"/>
                    <a:pt x="511" y="160"/>
                  </a:cubicBezTo>
                  <a:cubicBezTo>
                    <a:pt x="502" y="160"/>
                    <a:pt x="490" y="160"/>
                    <a:pt x="476" y="162"/>
                  </a:cubicBezTo>
                  <a:cubicBezTo>
                    <a:pt x="463" y="162"/>
                    <a:pt x="538" y="156"/>
                    <a:pt x="495" y="156"/>
                  </a:cubicBezTo>
                  <a:lnTo>
                    <a:pt x="551" y="156"/>
                  </a:lnTo>
                  <a:cubicBezTo>
                    <a:pt x="563" y="137"/>
                    <a:pt x="532" y="125"/>
                    <a:pt x="507" y="113"/>
                  </a:cubicBezTo>
                  <a:cubicBezTo>
                    <a:pt x="569" y="106"/>
                    <a:pt x="495" y="100"/>
                    <a:pt x="532" y="88"/>
                  </a:cubicBezTo>
                  <a:cubicBezTo>
                    <a:pt x="495" y="88"/>
                    <a:pt x="544" y="75"/>
                    <a:pt x="463" y="75"/>
                  </a:cubicBezTo>
                  <a:lnTo>
                    <a:pt x="501" y="75"/>
                  </a:lnTo>
                  <a:cubicBezTo>
                    <a:pt x="507" y="69"/>
                    <a:pt x="507" y="57"/>
                    <a:pt x="526" y="50"/>
                  </a:cubicBezTo>
                  <a:cubicBezTo>
                    <a:pt x="529" y="47"/>
                    <a:pt x="516" y="47"/>
                    <a:pt x="501" y="47"/>
                  </a:cubicBezTo>
                  <a:cubicBezTo>
                    <a:pt x="485" y="47"/>
                    <a:pt x="467" y="47"/>
                    <a:pt x="457" y="44"/>
                  </a:cubicBezTo>
                  <a:lnTo>
                    <a:pt x="495" y="44"/>
                  </a:lnTo>
                  <a:cubicBezTo>
                    <a:pt x="488" y="42"/>
                    <a:pt x="477" y="41"/>
                    <a:pt x="464" y="41"/>
                  </a:cubicBezTo>
                  <a:cubicBezTo>
                    <a:pt x="437" y="41"/>
                    <a:pt x="401" y="44"/>
                    <a:pt x="376" y="44"/>
                  </a:cubicBezTo>
                  <a:cubicBezTo>
                    <a:pt x="389" y="41"/>
                    <a:pt x="389" y="41"/>
                    <a:pt x="389" y="41"/>
                  </a:cubicBezTo>
                  <a:cubicBezTo>
                    <a:pt x="389" y="41"/>
                    <a:pt x="389" y="41"/>
                    <a:pt x="401" y="38"/>
                  </a:cubicBezTo>
                  <a:cubicBezTo>
                    <a:pt x="420" y="38"/>
                    <a:pt x="463" y="38"/>
                    <a:pt x="513" y="32"/>
                  </a:cubicBezTo>
                  <a:cubicBezTo>
                    <a:pt x="526" y="25"/>
                    <a:pt x="432" y="32"/>
                    <a:pt x="488" y="19"/>
                  </a:cubicBezTo>
                  <a:cubicBezTo>
                    <a:pt x="497" y="19"/>
                    <a:pt x="494" y="16"/>
                    <a:pt x="476" y="16"/>
                  </a:cubicBezTo>
                  <a:cubicBezTo>
                    <a:pt x="471" y="16"/>
                    <a:pt x="465" y="17"/>
                    <a:pt x="458" y="17"/>
                  </a:cubicBezTo>
                  <a:lnTo>
                    <a:pt x="458" y="17"/>
                  </a:lnTo>
                  <a:cubicBezTo>
                    <a:pt x="467" y="15"/>
                    <a:pt x="477" y="13"/>
                    <a:pt x="488" y="13"/>
                  </a:cubicBezTo>
                  <a:cubicBezTo>
                    <a:pt x="488" y="7"/>
                    <a:pt x="482" y="7"/>
                    <a:pt x="45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9" name="Google Shape;6089;p64"/>
            <p:cNvSpPr/>
            <p:nvPr/>
          </p:nvSpPr>
          <p:spPr>
            <a:xfrm rot="5400000">
              <a:off x="4306566" y="2615321"/>
              <a:ext cx="3034" cy="273"/>
            </a:xfrm>
            <a:custGeom>
              <a:avLst/>
              <a:gdLst/>
              <a:ahLst/>
              <a:cxnLst/>
              <a:rect l="l" t="t" r="r" b="b"/>
              <a:pathLst>
                <a:path w="89" h="8" extrusionOk="0">
                  <a:moveTo>
                    <a:pt x="88" y="1"/>
                  </a:moveTo>
                  <a:cubicBezTo>
                    <a:pt x="57" y="1"/>
                    <a:pt x="26" y="7"/>
                    <a:pt x="1" y="7"/>
                  </a:cubicBezTo>
                  <a:cubicBezTo>
                    <a:pt x="38" y="7"/>
                    <a:pt x="57" y="7"/>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0" name="Google Shape;6090;p64"/>
            <p:cNvSpPr/>
            <p:nvPr/>
          </p:nvSpPr>
          <p:spPr>
            <a:xfrm rot="5400000">
              <a:off x="4303174" y="2605997"/>
              <a:ext cx="1943" cy="34"/>
            </a:xfrm>
            <a:custGeom>
              <a:avLst/>
              <a:gdLst/>
              <a:ahLst/>
              <a:cxnLst/>
              <a:rect l="l" t="t" r="r" b="b"/>
              <a:pathLst>
                <a:path w="57" h="1" extrusionOk="0">
                  <a:moveTo>
                    <a:pt x="44" y="0"/>
                  </a:moveTo>
                  <a:cubicBezTo>
                    <a:pt x="56" y="0"/>
                    <a:pt x="31" y="0"/>
                    <a:pt x="25" y="0"/>
                  </a:cubicBezTo>
                  <a:cubicBezTo>
                    <a:pt x="25" y="0"/>
                    <a:pt x="0" y="0"/>
                    <a:pt x="13" y="0"/>
                  </a:cubicBezTo>
                  <a:cubicBezTo>
                    <a:pt x="19" y="0"/>
                    <a:pt x="31"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1" name="Google Shape;6091;p64"/>
            <p:cNvSpPr/>
            <p:nvPr/>
          </p:nvSpPr>
          <p:spPr>
            <a:xfrm rot="5400000">
              <a:off x="4302527" y="2604940"/>
              <a:ext cx="1739" cy="239"/>
            </a:xfrm>
            <a:custGeom>
              <a:avLst/>
              <a:gdLst/>
              <a:ahLst/>
              <a:cxnLst/>
              <a:rect l="l" t="t" r="r" b="b"/>
              <a:pathLst>
                <a:path w="51" h="7" extrusionOk="0">
                  <a:moveTo>
                    <a:pt x="0" y="0"/>
                  </a:moveTo>
                  <a:cubicBezTo>
                    <a:pt x="7" y="6"/>
                    <a:pt x="25" y="6"/>
                    <a:pt x="50" y="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2" name="Google Shape;6092;p64"/>
            <p:cNvSpPr/>
            <p:nvPr/>
          </p:nvSpPr>
          <p:spPr>
            <a:xfrm rot="5400000">
              <a:off x="4301555" y="2601616"/>
              <a:ext cx="1193" cy="205"/>
            </a:xfrm>
            <a:custGeom>
              <a:avLst/>
              <a:gdLst/>
              <a:ahLst/>
              <a:cxnLst/>
              <a:rect l="l" t="t" r="r" b="b"/>
              <a:pathLst>
                <a:path w="35" h="6" extrusionOk="0">
                  <a:moveTo>
                    <a:pt x="3" y="0"/>
                  </a:moveTo>
                  <a:cubicBezTo>
                    <a:pt x="0" y="4"/>
                    <a:pt x="2" y="5"/>
                    <a:pt x="7" y="5"/>
                  </a:cubicBezTo>
                  <a:cubicBezTo>
                    <a:pt x="13" y="5"/>
                    <a:pt x="22" y="4"/>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3" name="Google Shape;6093;p64"/>
            <p:cNvSpPr/>
            <p:nvPr/>
          </p:nvSpPr>
          <p:spPr>
            <a:xfrm rot="5400000">
              <a:off x="4301794" y="2603764"/>
              <a:ext cx="1091" cy="239"/>
            </a:xfrm>
            <a:custGeom>
              <a:avLst/>
              <a:gdLst/>
              <a:ahLst/>
              <a:cxnLst/>
              <a:rect l="l" t="t" r="r" b="b"/>
              <a:pathLst>
                <a:path w="32" h="7" extrusionOk="0">
                  <a:moveTo>
                    <a:pt x="32" y="0"/>
                  </a:moveTo>
                  <a:lnTo>
                    <a:pt x="32" y="0"/>
                  </a:lnTo>
                  <a:cubicBezTo>
                    <a:pt x="9" y="3"/>
                    <a:pt x="8" y="5"/>
                    <a:pt x="9" y="6"/>
                  </a:cubicBezTo>
                  <a:lnTo>
                    <a:pt x="9" y="6"/>
                  </a:lnTo>
                  <a:cubicBezTo>
                    <a:pt x="20" y="4"/>
                    <a:pt x="32" y="0"/>
                    <a:pt x="32" y="0"/>
                  </a:cubicBezTo>
                  <a:close/>
                  <a:moveTo>
                    <a:pt x="9" y="6"/>
                  </a:moveTo>
                  <a:lnTo>
                    <a:pt x="9" y="6"/>
                  </a:lnTo>
                  <a:cubicBezTo>
                    <a:pt x="6" y="6"/>
                    <a:pt x="3" y="6"/>
                    <a:pt x="0" y="6"/>
                  </a:cubicBezTo>
                  <a:cubicBezTo>
                    <a:pt x="13" y="6"/>
                    <a:pt x="10" y="6"/>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4" name="Google Shape;6094;p64"/>
            <p:cNvSpPr/>
            <p:nvPr/>
          </p:nvSpPr>
          <p:spPr>
            <a:xfrm rot="5400000">
              <a:off x="4299629" y="2601770"/>
              <a:ext cx="1602" cy="239"/>
            </a:xfrm>
            <a:custGeom>
              <a:avLst/>
              <a:gdLst/>
              <a:ahLst/>
              <a:cxnLst/>
              <a:rect l="l" t="t" r="r" b="b"/>
              <a:pathLst>
                <a:path w="47" h="7" extrusionOk="0">
                  <a:moveTo>
                    <a:pt x="23" y="0"/>
                  </a:moveTo>
                  <a:cubicBezTo>
                    <a:pt x="1" y="4"/>
                    <a:pt x="11" y="5"/>
                    <a:pt x="19" y="6"/>
                  </a:cubicBezTo>
                  <a:lnTo>
                    <a:pt x="19" y="6"/>
                  </a:lnTo>
                  <a:cubicBezTo>
                    <a:pt x="47" y="0"/>
                    <a:pt x="23" y="0"/>
                    <a:pt x="23" y="0"/>
                  </a:cubicBezTo>
                  <a:close/>
                  <a:moveTo>
                    <a:pt x="19" y="6"/>
                  </a:moveTo>
                  <a:lnTo>
                    <a:pt x="19" y="6"/>
                  </a:lnTo>
                  <a:cubicBezTo>
                    <a:pt x="18" y="6"/>
                    <a:pt x="17" y="6"/>
                    <a:pt x="17" y="6"/>
                  </a:cubicBezTo>
                  <a:cubicBezTo>
                    <a:pt x="27" y="6"/>
                    <a:pt x="24" y="6"/>
                    <a:pt x="1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5" name="Google Shape;6095;p64"/>
            <p:cNvSpPr/>
            <p:nvPr/>
          </p:nvSpPr>
          <p:spPr>
            <a:xfrm rot="5400000">
              <a:off x="4299152" y="2602588"/>
              <a:ext cx="1296" cy="273"/>
            </a:xfrm>
            <a:custGeom>
              <a:avLst/>
              <a:gdLst/>
              <a:ahLst/>
              <a:cxnLst/>
              <a:rect l="l" t="t" r="r" b="b"/>
              <a:pathLst>
                <a:path w="38" h="8" extrusionOk="0">
                  <a:moveTo>
                    <a:pt x="37" y="1"/>
                  </a:moveTo>
                  <a:lnTo>
                    <a:pt x="0" y="7"/>
                  </a:lnTo>
                  <a:cubicBezTo>
                    <a:pt x="6" y="7"/>
                    <a:pt x="25" y="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6" name="Google Shape;6096;p64"/>
            <p:cNvSpPr/>
            <p:nvPr/>
          </p:nvSpPr>
          <p:spPr>
            <a:xfrm rot="5400000">
              <a:off x="4285873" y="2608025"/>
              <a:ext cx="1091" cy="239"/>
            </a:xfrm>
            <a:custGeom>
              <a:avLst/>
              <a:gdLst/>
              <a:ahLst/>
              <a:cxnLst/>
              <a:rect l="l" t="t" r="r" b="b"/>
              <a:pathLst>
                <a:path w="32" h="7" extrusionOk="0">
                  <a:moveTo>
                    <a:pt x="0" y="0"/>
                  </a:moveTo>
                  <a:lnTo>
                    <a:pt x="13" y="7"/>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7" name="Google Shape;6097;p64"/>
            <p:cNvSpPr/>
            <p:nvPr/>
          </p:nvSpPr>
          <p:spPr>
            <a:xfrm rot="5400000">
              <a:off x="4279396" y="2608332"/>
              <a:ext cx="1705" cy="239"/>
            </a:xfrm>
            <a:custGeom>
              <a:avLst/>
              <a:gdLst/>
              <a:ahLst/>
              <a:cxnLst/>
              <a:rect l="l" t="t" r="r" b="b"/>
              <a:pathLst>
                <a:path w="50" h="7" extrusionOk="0">
                  <a:moveTo>
                    <a:pt x="31" y="0"/>
                  </a:moveTo>
                  <a:cubicBezTo>
                    <a:pt x="37" y="0"/>
                    <a:pt x="0" y="6"/>
                    <a:pt x="0" y="6"/>
                  </a:cubicBezTo>
                  <a:cubicBezTo>
                    <a:pt x="6" y="6"/>
                    <a:pt x="5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8" name="Google Shape;6098;p64"/>
            <p:cNvSpPr/>
            <p:nvPr/>
          </p:nvSpPr>
          <p:spPr>
            <a:xfrm rot="5400000">
              <a:off x="4276515" y="2614383"/>
              <a:ext cx="1943" cy="239"/>
            </a:xfrm>
            <a:custGeom>
              <a:avLst/>
              <a:gdLst/>
              <a:ahLst/>
              <a:cxnLst/>
              <a:rect l="l" t="t" r="r" b="b"/>
              <a:pathLst>
                <a:path w="57" h="7" extrusionOk="0">
                  <a:moveTo>
                    <a:pt x="1" y="0"/>
                  </a:moveTo>
                  <a:lnTo>
                    <a:pt x="1" y="6"/>
                  </a:ln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9" name="Google Shape;6099;p64"/>
            <p:cNvSpPr/>
            <p:nvPr/>
          </p:nvSpPr>
          <p:spPr>
            <a:xfrm rot="5400000">
              <a:off x="4179354" y="2646566"/>
              <a:ext cx="1739" cy="239"/>
            </a:xfrm>
            <a:custGeom>
              <a:avLst/>
              <a:gdLst/>
              <a:ahLst/>
              <a:cxnLst/>
              <a:rect l="l" t="t" r="r" b="b"/>
              <a:pathLst>
                <a:path w="51" h="7" extrusionOk="0">
                  <a:moveTo>
                    <a:pt x="13" y="0"/>
                  </a:moveTo>
                  <a:cubicBezTo>
                    <a:pt x="0" y="3"/>
                    <a:pt x="4" y="3"/>
                    <a:pt x="11" y="3"/>
                  </a:cubicBezTo>
                  <a:cubicBezTo>
                    <a:pt x="19" y="3"/>
                    <a:pt x="32" y="3"/>
                    <a:pt x="38" y="7"/>
                  </a:cubicBezTo>
                  <a:cubicBezTo>
                    <a:pt x="50" y="0"/>
                    <a:pt x="3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0" name="Google Shape;6100;p64"/>
            <p:cNvSpPr/>
            <p:nvPr/>
          </p:nvSpPr>
          <p:spPr>
            <a:xfrm rot="5400000">
              <a:off x="4144733" y="2621900"/>
              <a:ext cx="27649" cy="43161"/>
            </a:xfrm>
            <a:custGeom>
              <a:avLst/>
              <a:gdLst/>
              <a:ahLst/>
              <a:cxnLst/>
              <a:rect l="l" t="t" r="r" b="b"/>
              <a:pathLst>
                <a:path w="811" h="1266" extrusionOk="0">
                  <a:moveTo>
                    <a:pt x="400" y="13"/>
                  </a:moveTo>
                  <a:cubicBezTo>
                    <a:pt x="412" y="13"/>
                    <a:pt x="418" y="19"/>
                    <a:pt x="418" y="19"/>
                  </a:cubicBezTo>
                  <a:cubicBezTo>
                    <a:pt x="375" y="13"/>
                    <a:pt x="369" y="13"/>
                    <a:pt x="400" y="13"/>
                  </a:cubicBezTo>
                  <a:close/>
                  <a:moveTo>
                    <a:pt x="288" y="25"/>
                  </a:moveTo>
                  <a:lnTo>
                    <a:pt x="324" y="29"/>
                  </a:lnTo>
                  <a:lnTo>
                    <a:pt x="324" y="29"/>
                  </a:lnTo>
                  <a:cubicBezTo>
                    <a:pt x="316" y="28"/>
                    <a:pt x="304" y="27"/>
                    <a:pt x="288" y="25"/>
                  </a:cubicBezTo>
                  <a:close/>
                  <a:moveTo>
                    <a:pt x="138" y="75"/>
                  </a:moveTo>
                  <a:lnTo>
                    <a:pt x="138" y="75"/>
                  </a:lnTo>
                  <a:cubicBezTo>
                    <a:pt x="143" y="77"/>
                    <a:pt x="150" y="77"/>
                    <a:pt x="158" y="78"/>
                  </a:cubicBezTo>
                  <a:lnTo>
                    <a:pt x="158" y="78"/>
                  </a:lnTo>
                  <a:cubicBezTo>
                    <a:pt x="157" y="77"/>
                    <a:pt x="151" y="77"/>
                    <a:pt x="138" y="75"/>
                  </a:cubicBezTo>
                  <a:close/>
                  <a:moveTo>
                    <a:pt x="88" y="75"/>
                  </a:moveTo>
                  <a:cubicBezTo>
                    <a:pt x="93" y="76"/>
                    <a:pt x="99" y="77"/>
                    <a:pt x="105" y="78"/>
                  </a:cubicBezTo>
                  <a:lnTo>
                    <a:pt x="105" y="78"/>
                  </a:lnTo>
                  <a:cubicBezTo>
                    <a:pt x="97" y="76"/>
                    <a:pt x="91" y="75"/>
                    <a:pt x="88" y="75"/>
                  </a:cubicBezTo>
                  <a:close/>
                  <a:moveTo>
                    <a:pt x="188" y="75"/>
                  </a:moveTo>
                  <a:cubicBezTo>
                    <a:pt x="185" y="77"/>
                    <a:pt x="181" y="78"/>
                    <a:pt x="175" y="78"/>
                  </a:cubicBezTo>
                  <a:lnTo>
                    <a:pt x="175" y="78"/>
                  </a:lnTo>
                  <a:cubicBezTo>
                    <a:pt x="169" y="78"/>
                    <a:pt x="163" y="78"/>
                    <a:pt x="158" y="78"/>
                  </a:cubicBezTo>
                  <a:lnTo>
                    <a:pt x="158" y="78"/>
                  </a:lnTo>
                  <a:cubicBezTo>
                    <a:pt x="160" y="78"/>
                    <a:pt x="153" y="78"/>
                    <a:pt x="145" y="78"/>
                  </a:cubicBezTo>
                  <a:cubicBezTo>
                    <a:pt x="136" y="78"/>
                    <a:pt x="125" y="78"/>
                    <a:pt x="128" y="80"/>
                  </a:cubicBezTo>
                  <a:lnTo>
                    <a:pt x="128" y="80"/>
                  </a:lnTo>
                  <a:cubicBezTo>
                    <a:pt x="120" y="79"/>
                    <a:pt x="112" y="79"/>
                    <a:pt x="105" y="78"/>
                  </a:cubicBezTo>
                  <a:lnTo>
                    <a:pt x="105" y="78"/>
                  </a:lnTo>
                  <a:cubicBezTo>
                    <a:pt x="115" y="80"/>
                    <a:pt x="128" y="82"/>
                    <a:pt x="138" y="82"/>
                  </a:cubicBezTo>
                  <a:cubicBezTo>
                    <a:pt x="132" y="81"/>
                    <a:pt x="129" y="80"/>
                    <a:pt x="128" y="80"/>
                  </a:cubicBezTo>
                  <a:lnTo>
                    <a:pt x="128" y="80"/>
                  </a:lnTo>
                  <a:cubicBezTo>
                    <a:pt x="133" y="80"/>
                    <a:pt x="139" y="80"/>
                    <a:pt x="145" y="80"/>
                  </a:cubicBezTo>
                  <a:cubicBezTo>
                    <a:pt x="157" y="80"/>
                    <a:pt x="167" y="79"/>
                    <a:pt x="175" y="78"/>
                  </a:cubicBezTo>
                  <a:lnTo>
                    <a:pt x="175" y="78"/>
                  </a:lnTo>
                  <a:cubicBezTo>
                    <a:pt x="183" y="78"/>
                    <a:pt x="190" y="78"/>
                    <a:pt x="199" y="78"/>
                  </a:cubicBezTo>
                  <a:cubicBezTo>
                    <a:pt x="205" y="78"/>
                    <a:pt x="213" y="78"/>
                    <a:pt x="220" y="78"/>
                  </a:cubicBezTo>
                  <a:lnTo>
                    <a:pt x="220" y="78"/>
                  </a:lnTo>
                  <a:cubicBezTo>
                    <a:pt x="216" y="77"/>
                    <a:pt x="208" y="75"/>
                    <a:pt x="188" y="75"/>
                  </a:cubicBezTo>
                  <a:close/>
                  <a:moveTo>
                    <a:pt x="101" y="189"/>
                  </a:moveTo>
                  <a:cubicBezTo>
                    <a:pt x="117" y="190"/>
                    <a:pt x="134" y="191"/>
                    <a:pt x="150" y="194"/>
                  </a:cubicBezTo>
                  <a:lnTo>
                    <a:pt x="132" y="194"/>
                  </a:lnTo>
                  <a:lnTo>
                    <a:pt x="101" y="189"/>
                  </a:lnTo>
                  <a:close/>
                  <a:moveTo>
                    <a:pt x="45" y="225"/>
                  </a:moveTo>
                  <a:lnTo>
                    <a:pt x="45" y="225"/>
                  </a:lnTo>
                  <a:cubicBezTo>
                    <a:pt x="47" y="225"/>
                    <a:pt x="50" y="225"/>
                    <a:pt x="53" y="226"/>
                  </a:cubicBezTo>
                  <a:lnTo>
                    <a:pt x="53" y="226"/>
                  </a:lnTo>
                  <a:cubicBezTo>
                    <a:pt x="51" y="226"/>
                    <a:pt x="48" y="225"/>
                    <a:pt x="45" y="225"/>
                  </a:cubicBezTo>
                  <a:close/>
                  <a:moveTo>
                    <a:pt x="138" y="250"/>
                  </a:moveTo>
                  <a:cubicBezTo>
                    <a:pt x="138" y="252"/>
                    <a:pt x="148" y="253"/>
                    <a:pt x="163" y="254"/>
                  </a:cubicBezTo>
                  <a:lnTo>
                    <a:pt x="163" y="254"/>
                  </a:lnTo>
                  <a:cubicBezTo>
                    <a:pt x="155" y="252"/>
                    <a:pt x="158" y="250"/>
                    <a:pt x="138" y="250"/>
                  </a:cubicBezTo>
                  <a:close/>
                  <a:moveTo>
                    <a:pt x="95" y="275"/>
                  </a:moveTo>
                  <a:cubicBezTo>
                    <a:pt x="108" y="275"/>
                    <a:pt x="136" y="277"/>
                    <a:pt x="119" y="281"/>
                  </a:cubicBezTo>
                  <a:lnTo>
                    <a:pt x="95" y="275"/>
                  </a:lnTo>
                  <a:close/>
                  <a:moveTo>
                    <a:pt x="680" y="393"/>
                  </a:moveTo>
                  <a:cubicBezTo>
                    <a:pt x="680" y="393"/>
                    <a:pt x="680" y="393"/>
                    <a:pt x="680" y="393"/>
                  </a:cubicBezTo>
                  <a:lnTo>
                    <a:pt x="686" y="393"/>
                  </a:lnTo>
                  <a:cubicBezTo>
                    <a:pt x="684" y="393"/>
                    <a:pt x="682" y="393"/>
                    <a:pt x="680" y="393"/>
                  </a:cubicBezTo>
                  <a:close/>
                  <a:moveTo>
                    <a:pt x="163" y="462"/>
                  </a:moveTo>
                  <a:cubicBezTo>
                    <a:pt x="146" y="462"/>
                    <a:pt x="158" y="463"/>
                    <a:pt x="176" y="465"/>
                  </a:cubicBezTo>
                  <a:lnTo>
                    <a:pt x="176" y="465"/>
                  </a:lnTo>
                  <a:cubicBezTo>
                    <a:pt x="171" y="465"/>
                    <a:pt x="173" y="468"/>
                    <a:pt x="157" y="468"/>
                  </a:cubicBezTo>
                  <a:cubicBezTo>
                    <a:pt x="157" y="468"/>
                    <a:pt x="176" y="470"/>
                    <a:pt x="189" y="472"/>
                  </a:cubicBezTo>
                  <a:lnTo>
                    <a:pt x="189" y="472"/>
                  </a:lnTo>
                  <a:cubicBezTo>
                    <a:pt x="181" y="468"/>
                    <a:pt x="200" y="468"/>
                    <a:pt x="194" y="468"/>
                  </a:cubicBezTo>
                  <a:cubicBezTo>
                    <a:pt x="189" y="467"/>
                    <a:pt x="185" y="466"/>
                    <a:pt x="182" y="466"/>
                  </a:cubicBezTo>
                  <a:lnTo>
                    <a:pt x="182" y="466"/>
                  </a:lnTo>
                  <a:cubicBezTo>
                    <a:pt x="190" y="466"/>
                    <a:pt x="198" y="467"/>
                    <a:pt x="205" y="467"/>
                  </a:cubicBezTo>
                  <a:lnTo>
                    <a:pt x="205" y="467"/>
                  </a:lnTo>
                  <a:cubicBezTo>
                    <a:pt x="187" y="462"/>
                    <a:pt x="175" y="462"/>
                    <a:pt x="163" y="462"/>
                  </a:cubicBezTo>
                  <a:close/>
                  <a:moveTo>
                    <a:pt x="189" y="472"/>
                  </a:moveTo>
                  <a:lnTo>
                    <a:pt x="189" y="472"/>
                  </a:lnTo>
                  <a:cubicBezTo>
                    <a:pt x="190" y="473"/>
                    <a:pt x="192" y="473"/>
                    <a:pt x="194" y="474"/>
                  </a:cubicBezTo>
                  <a:cubicBezTo>
                    <a:pt x="196" y="474"/>
                    <a:pt x="198" y="474"/>
                    <a:pt x="201" y="474"/>
                  </a:cubicBezTo>
                  <a:lnTo>
                    <a:pt x="201" y="474"/>
                  </a:lnTo>
                  <a:cubicBezTo>
                    <a:pt x="202" y="474"/>
                    <a:pt x="197" y="473"/>
                    <a:pt x="189" y="472"/>
                  </a:cubicBezTo>
                  <a:close/>
                  <a:moveTo>
                    <a:pt x="169" y="518"/>
                  </a:moveTo>
                  <a:cubicBezTo>
                    <a:pt x="182" y="518"/>
                    <a:pt x="200" y="524"/>
                    <a:pt x="200" y="524"/>
                  </a:cubicBezTo>
                  <a:cubicBezTo>
                    <a:pt x="225" y="524"/>
                    <a:pt x="163" y="518"/>
                    <a:pt x="200" y="518"/>
                  </a:cubicBezTo>
                  <a:close/>
                  <a:moveTo>
                    <a:pt x="165" y="552"/>
                  </a:moveTo>
                  <a:cubicBezTo>
                    <a:pt x="165" y="552"/>
                    <a:pt x="166" y="552"/>
                    <a:pt x="169" y="553"/>
                  </a:cubicBezTo>
                  <a:lnTo>
                    <a:pt x="169" y="553"/>
                  </a:lnTo>
                  <a:cubicBezTo>
                    <a:pt x="167" y="552"/>
                    <a:pt x="165" y="552"/>
                    <a:pt x="165" y="552"/>
                  </a:cubicBezTo>
                  <a:close/>
                  <a:moveTo>
                    <a:pt x="201" y="654"/>
                  </a:moveTo>
                  <a:cubicBezTo>
                    <a:pt x="203" y="654"/>
                    <a:pt x="207" y="654"/>
                    <a:pt x="213" y="655"/>
                  </a:cubicBezTo>
                  <a:cubicBezTo>
                    <a:pt x="206" y="655"/>
                    <a:pt x="201" y="655"/>
                    <a:pt x="198" y="655"/>
                  </a:cubicBezTo>
                  <a:lnTo>
                    <a:pt x="198" y="655"/>
                  </a:lnTo>
                  <a:cubicBezTo>
                    <a:pt x="197" y="654"/>
                    <a:pt x="198" y="654"/>
                    <a:pt x="201" y="654"/>
                  </a:cubicBezTo>
                  <a:close/>
                  <a:moveTo>
                    <a:pt x="630" y="686"/>
                  </a:moveTo>
                  <a:cubicBezTo>
                    <a:pt x="632" y="686"/>
                    <a:pt x="633" y="687"/>
                    <a:pt x="633" y="687"/>
                  </a:cubicBezTo>
                  <a:lnTo>
                    <a:pt x="633" y="687"/>
                  </a:lnTo>
                  <a:cubicBezTo>
                    <a:pt x="633" y="687"/>
                    <a:pt x="632" y="686"/>
                    <a:pt x="630" y="686"/>
                  </a:cubicBezTo>
                  <a:close/>
                  <a:moveTo>
                    <a:pt x="633" y="687"/>
                  </a:moveTo>
                  <a:lnTo>
                    <a:pt x="633" y="687"/>
                  </a:lnTo>
                  <a:cubicBezTo>
                    <a:pt x="634" y="688"/>
                    <a:pt x="633" y="688"/>
                    <a:pt x="631" y="689"/>
                  </a:cubicBezTo>
                  <a:lnTo>
                    <a:pt x="631" y="689"/>
                  </a:lnTo>
                  <a:cubicBezTo>
                    <a:pt x="634" y="688"/>
                    <a:pt x="635" y="688"/>
                    <a:pt x="633" y="687"/>
                  </a:cubicBezTo>
                  <a:close/>
                  <a:moveTo>
                    <a:pt x="188" y="717"/>
                  </a:moveTo>
                  <a:cubicBezTo>
                    <a:pt x="170" y="717"/>
                    <a:pt x="182" y="718"/>
                    <a:pt x="196" y="720"/>
                  </a:cubicBezTo>
                  <a:lnTo>
                    <a:pt x="196" y="720"/>
                  </a:lnTo>
                  <a:cubicBezTo>
                    <a:pt x="193" y="719"/>
                    <a:pt x="191" y="718"/>
                    <a:pt x="188" y="717"/>
                  </a:cubicBezTo>
                  <a:close/>
                  <a:moveTo>
                    <a:pt x="331" y="1178"/>
                  </a:moveTo>
                  <a:cubicBezTo>
                    <a:pt x="331" y="1178"/>
                    <a:pt x="331" y="1178"/>
                    <a:pt x="332" y="1178"/>
                  </a:cubicBezTo>
                  <a:lnTo>
                    <a:pt x="332" y="1178"/>
                  </a:lnTo>
                  <a:cubicBezTo>
                    <a:pt x="332" y="1178"/>
                    <a:pt x="331" y="1178"/>
                    <a:pt x="331" y="1178"/>
                  </a:cubicBezTo>
                  <a:close/>
                  <a:moveTo>
                    <a:pt x="393" y="1"/>
                  </a:moveTo>
                  <a:cubicBezTo>
                    <a:pt x="425" y="7"/>
                    <a:pt x="400" y="7"/>
                    <a:pt x="362" y="7"/>
                  </a:cubicBezTo>
                  <a:lnTo>
                    <a:pt x="344" y="7"/>
                  </a:lnTo>
                  <a:cubicBezTo>
                    <a:pt x="356" y="13"/>
                    <a:pt x="312" y="13"/>
                    <a:pt x="350" y="19"/>
                  </a:cubicBezTo>
                  <a:lnTo>
                    <a:pt x="387" y="19"/>
                  </a:lnTo>
                  <a:cubicBezTo>
                    <a:pt x="393" y="25"/>
                    <a:pt x="450" y="32"/>
                    <a:pt x="400" y="32"/>
                  </a:cubicBezTo>
                  <a:lnTo>
                    <a:pt x="356" y="32"/>
                  </a:lnTo>
                  <a:lnTo>
                    <a:pt x="324" y="29"/>
                  </a:lnTo>
                  <a:lnTo>
                    <a:pt x="324" y="29"/>
                  </a:lnTo>
                  <a:cubicBezTo>
                    <a:pt x="361" y="34"/>
                    <a:pt x="322" y="38"/>
                    <a:pt x="337" y="38"/>
                  </a:cubicBezTo>
                  <a:lnTo>
                    <a:pt x="325" y="38"/>
                  </a:lnTo>
                  <a:cubicBezTo>
                    <a:pt x="309" y="41"/>
                    <a:pt x="319" y="41"/>
                    <a:pt x="332" y="41"/>
                  </a:cubicBezTo>
                  <a:cubicBezTo>
                    <a:pt x="345" y="41"/>
                    <a:pt x="362" y="41"/>
                    <a:pt x="362" y="44"/>
                  </a:cubicBezTo>
                  <a:lnTo>
                    <a:pt x="256" y="44"/>
                  </a:lnTo>
                  <a:cubicBezTo>
                    <a:pt x="256" y="50"/>
                    <a:pt x="312" y="63"/>
                    <a:pt x="256" y="63"/>
                  </a:cubicBezTo>
                  <a:cubicBezTo>
                    <a:pt x="269" y="69"/>
                    <a:pt x="294" y="75"/>
                    <a:pt x="325" y="82"/>
                  </a:cubicBezTo>
                  <a:cubicBezTo>
                    <a:pt x="325" y="82"/>
                    <a:pt x="292" y="79"/>
                    <a:pt x="281" y="79"/>
                  </a:cubicBezTo>
                  <a:cubicBezTo>
                    <a:pt x="275" y="79"/>
                    <a:pt x="275" y="79"/>
                    <a:pt x="288" y="82"/>
                  </a:cubicBezTo>
                  <a:cubicBezTo>
                    <a:pt x="264" y="79"/>
                    <a:pt x="241" y="79"/>
                    <a:pt x="220" y="78"/>
                  </a:cubicBezTo>
                  <a:lnTo>
                    <a:pt x="220" y="78"/>
                  </a:lnTo>
                  <a:cubicBezTo>
                    <a:pt x="227" y="82"/>
                    <a:pt x="219" y="88"/>
                    <a:pt x="269" y="88"/>
                  </a:cubicBezTo>
                  <a:cubicBezTo>
                    <a:pt x="258" y="93"/>
                    <a:pt x="248" y="98"/>
                    <a:pt x="256" y="104"/>
                  </a:cubicBezTo>
                  <a:lnTo>
                    <a:pt x="256" y="104"/>
                  </a:lnTo>
                  <a:cubicBezTo>
                    <a:pt x="242" y="100"/>
                    <a:pt x="209" y="100"/>
                    <a:pt x="188" y="100"/>
                  </a:cubicBezTo>
                  <a:cubicBezTo>
                    <a:pt x="231" y="106"/>
                    <a:pt x="256" y="113"/>
                    <a:pt x="244" y="119"/>
                  </a:cubicBezTo>
                  <a:lnTo>
                    <a:pt x="337" y="119"/>
                  </a:lnTo>
                  <a:cubicBezTo>
                    <a:pt x="344" y="119"/>
                    <a:pt x="362" y="125"/>
                    <a:pt x="362" y="125"/>
                  </a:cubicBezTo>
                  <a:cubicBezTo>
                    <a:pt x="329" y="125"/>
                    <a:pt x="285" y="122"/>
                    <a:pt x="259" y="122"/>
                  </a:cubicBezTo>
                  <a:cubicBezTo>
                    <a:pt x="246" y="122"/>
                    <a:pt x="238" y="123"/>
                    <a:pt x="238" y="125"/>
                  </a:cubicBezTo>
                  <a:cubicBezTo>
                    <a:pt x="163" y="119"/>
                    <a:pt x="244" y="113"/>
                    <a:pt x="169" y="113"/>
                  </a:cubicBezTo>
                  <a:cubicBezTo>
                    <a:pt x="113" y="106"/>
                    <a:pt x="107" y="100"/>
                    <a:pt x="144" y="100"/>
                  </a:cubicBezTo>
                  <a:cubicBezTo>
                    <a:pt x="123" y="98"/>
                    <a:pt x="116" y="97"/>
                    <a:pt x="113" y="97"/>
                  </a:cubicBezTo>
                  <a:cubicBezTo>
                    <a:pt x="106" y="97"/>
                    <a:pt x="117" y="100"/>
                    <a:pt x="76" y="100"/>
                  </a:cubicBezTo>
                  <a:cubicBezTo>
                    <a:pt x="82" y="100"/>
                    <a:pt x="113" y="106"/>
                    <a:pt x="126" y="113"/>
                  </a:cubicBezTo>
                  <a:cubicBezTo>
                    <a:pt x="157" y="113"/>
                    <a:pt x="157" y="113"/>
                    <a:pt x="188" y="119"/>
                  </a:cubicBezTo>
                  <a:cubicBezTo>
                    <a:pt x="219" y="122"/>
                    <a:pt x="207" y="122"/>
                    <a:pt x="186" y="122"/>
                  </a:cubicBezTo>
                  <a:cubicBezTo>
                    <a:pt x="164" y="122"/>
                    <a:pt x="135" y="122"/>
                    <a:pt x="132" y="125"/>
                  </a:cubicBezTo>
                  <a:cubicBezTo>
                    <a:pt x="126" y="119"/>
                    <a:pt x="126" y="119"/>
                    <a:pt x="119" y="119"/>
                  </a:cubicBezTo>
                  <a:cubicBezTo>
                    <a:pt x="94" y="119"/>
                    <a:pt x="138" y="125"/>
                    <a:pt x="132" y="131"/>
                  </a:cubicBezTo>
                  <a:cubicBezTo>
                    <a:pt x="51" y="125"/>
                    <a:pt x="126" y="125"/>
                    <a:pt x="69" y="119"/>
                  </a:cubicBezTo>
                  <a:lnTo>
                    <a:pt x="13" y="119"/>
                  </a:lnTo>
                  <a:cubicBezTo>
                    <a:pt x="1" y="125"/>
                    <a:pt x="82" y="125"/>
                    <a:pt x="57" y="125"/>
                  </a:cubicBezTo>
                  <a:lnTo>
                    <a:pt x="26" y="125"/>
                  </a:lnTo>
                  <a:lnTo>
                    <a:pt x="45" y="131"/>
                  </a:lnTo>
                  <a:lnTo>
                    <a:pt x="119" y="131"/>
                  </a:lnTo>
                  <a:cubicBezTo>
                    <a:pt x="160" y="134"/>
                    <a:pt x="163" y="134"/>
                    <a:pt x="158" y="134"/>
                  </a:cubicBezTo>
                  <a:cubicBezTo>
                    <a:pt x="154" y="134"/>
                    <a:pt x="141" y="134"/>
                    <a:pt x="150" y="138"/>
                  </a:cubicBezTo>
                  <a:cubicBezTo>
                    <a:pt x="165" y="140"/>
                    <a:pt x="169" y="140"/>
                    <a:pt x="170" y="140"/>
                  </a:cubicBezTo>
                  <a:cubicBezTo>
                    <a:pt x="171" y="140"/>
                    <a:pt x="159" y="138"/>
                    <a:pt x="188" y="138"/>
                  </a:cubicBezTo>
                  <a:cubicBezTo>
                    <a:pt x="231" y="144"/>
                    <a:pt x="231" y="144"/>
                    <a:pt x="244" y="150"/>
                  </a:cubicBezTo>
                  <a:lnTo>
                    <a:pt x="157" y="150"/>
                  </a:lnTo>
                  <a:cubicBezTo>
                    <a:pt x="150" y="144"/>
                    <a:pt x="144" y="144"/>
                    <a:pt x="175" y="144"/>
                  </a:cubicBezTo>
                  <a:cubicBezTo>
                    <a:pt x="150" y="141"/>
                    <a:pt x="126" y="141"/>
                    <a:pt x="103" y="141"/>
                  </a:cubicBezTo>
                  <a:cubicBezTo>
                    <a:pt x="80" y="141"/>
                    <a:pt x="60" y="141"/>
                    <a:pt x="45" y="138"/>
                  </a:cubicBezTo>
                  <a:cubicBezTo>
                    <a:pt x="7" y="138"/>
                    <a:pt x="101" y="144"/>
                    <a:pt x="88" y="144"/>
                  </a:cubicBezTo>
                  <a:cubicBezTo>
                    <a:pt x="63" y="144"/>
                    <a:pt x="126" y="150"/>
                    <a:pt x="150" y="150"/>
                  </a:cubicBezTo>
                  <a:cubicBezTo>
                    <a:pt x="185" y="153"/>
                    <a:pt x="193" y="155"/>
                    <a:pt x="188" y="155"/>
                  </a:cubicBezTo>
                  <a:cubicBezTo>
                    <a:pt x="178" y="155"/>
                    <a:pt x="133" y="152"/>
                    <a:pt x="102" y="152"/>
                  </a:cubicBezTo>
                  <a:cubicBezTo>
                    <a:pt x="83" y="152"/>
                    <a:pt x="71" y="153"/>
                    <a:pt x="76" y="156"/>
                  </a:cubicBezTo>
                  <a:cubicBezTo>
                    <a:pt x="163" y="156"/>
                    <a:pt x="194" y="169"/>
                    <a:pt x="281" y="169"/>
                  </a:cubicBezTo>
                  <a:cubicBezTo>
                    <a:pt x="294" y="169"/>
                    <a:pt x="312" y="175"/>
                    <a:pt x="306" y="175"/>
                  </a:cubicBezTo>
                  <a:cubicBezTo>
                    <a:pt x="278" y="172"/>
                    <a:pt x="267" y="172"/>
                    <a:pt x="256" y="172"/>
                  </a:cubicBezTo>
                  <a:cubicBezTo>
                    <a:pt x="245" y="172"/>
                    <a:pt x="235" y="172"/>
                    <a:pt x="207" y="169"/>
                  </a:cubicBezTo>
                  <a:lnTo>
                    <a:pt x="207" y="175"/>
                  </a:lnTo>
                  <a:lnTo>
                    <a:pt x="144" y="162"/>
                  </a:lnTo>
                  <a:cubicBezTo>
                    <a:pt x="107" y="169"/>
                    <a:pt x="69" y="169"/>
                    <a:pt x="45" y="169"/>
                  </a:cubicBezTo>
                  <a:cubicBezTo>
                    <a:pt x="57" y="172"/>
                    <a:pt x="69" y="172"/>
                    <a:pt x="80" y="172"/>
                  </a:cubicBezTo>
                  <a:cubicBezTo>
                    <a:pt x="91" y="172"/>
                    <a:pt x="101" y="172"/>
                    <a:pt x="107" y="175"/>
                  </a:cubicBezTo>
                  <a:cubicBezTo>
                    <a:pt x="99" y="173"/>
                    <a:pt x="90" y="172"/>
                    <a:pt x="83" y="172"/>
                  </a:cubicBezTo>
                  <a:cubicBezTo>
                    <a:pt x="68" y="172"/>
                    <a:pt x="57" y="175"/>
                    <a:pt x="57" y="175"/>
                  </a:cubicBezTo>
                  <a:cubicBezTo>
                    <a:pt x="76" y="175"/>
                    <a:pt x="138" y="181"/>
                    <a:pt x="150" y="181"/>
                  </a:cubicBezTo>
                  <a:cubicBezTo>
                    <a:pt x="150" y="184"/>
                    <a:pt x="136" y="186"/>
                    <a:pt x="121" y="186"/>
                  </a:cubicBezTo>
                  <a:cubicBezTo>
                    <a:pt x="105" y="186"/>
                    <a:pt x="88" y="184"/>
                    <a:pt x="82" y="181"/>
                  </a:cubicBezTo>
                  <a:lnTo>
                    <a:pt x="32" y="181"/>
                  </a:lnTo>
                  <a:cubicBezTo>
                    <a:pt x="50" y="185"/>
                    <a:pt x="72" y="186"/>
                    <a:pt x="95" y="188"/>
                  </a:cubicBezTo>
                  <a:lnTo>
                    <a:pt x="95" y="188"/>
                  </a:lnTo>
                  <a:cubicBezTo>
                    <a:pt x="97" y="191"/>
                    <a:pt x="79" y="191"/>
                    <a:pt x="61" y="191"/>
                  </a:cubicBezTo>
                  <a:cubicBezTo>
                    <a:pt x="41" y="191"/>
                    <a:pt x="23" y="191"/>
                    <a:pt x="32" y="194"/>
                  </a:cubicBezTo>
                  <a:cubicBezTo>
                    <a:pt x="63" y="194"/>
                    <a:pt x="57" y="200"/>
                    <a:pt x="69" y="200"/>
                  </a:cubicBezTo>
                  <a:lnTo>
                    <a:pt x="38" y="200"/>
                  </a:lnTo>
                  <a:cubicBezTo>
                    <a:pt x="57" y="200"/>
                    <a:pt x="119" y="206"/>
                    <a:pt x="63" y="206"/>
                  </a:cubicBezTo>
                  <a:lnTo>
                    <a:pt x="94" y="206"/>
                  </a:lnTo>
                  <a:cubicBezTo>
                    <a:pt x="144" y="206"/>
                    <a:pt x="144" y="206"/>
                    <a:pt x="150" y="212"/>
                  </a:cubicBezTo>
                  <a:cubicBezTo>
                    <a:pt x="129" y="211"/>
                    <a:pt x="119" y="210"/>
                    <a:pt x="116" y="210"/>
                  </a:cubicBezTo>
                  <a:cubicBezTo>
                    <a:pt x="110" y="210"/>
                    <a:pt x="144" y="214"/>
                    <a:pt x="144" y="219"/>
                  </a:cubicBezTo>
                  <a:lnTo>
                    <a:pt x="138" y="219"/>
                  </a:lnTo>
                  <a:cubicBezTo>
                    <a:pt x="45" y="219"/>
                    <a:pt x="157" y="225"/>
                    <a:pt x="132" y="225"/>
                  </a:cubicBezTo>
                  <a:lnTo>
                    <a:pt x="51" y="225"/>
                  </a:lnTo>
                  <a:cubicBezTo>
                    <a:pt x="119" y="225"/>
                    <a:pt x="138" y="231"/>
                    <a:pt x="182" y="237"/>
                  </a:cubicBezTo>
                  <a:cubicBezTo>
                    <a:pt x="158" y="237"/>
                    <a:pt x="101" y="232"/>
                    <a:pt x="53" y="226"/>
                  </a:cubicBezTo>
                  <a:lnTo>
                    <a:pt x="53" y="226"/>
                  </a:lnTo>
                  <a:cubicBezTo>
                    <a:pt x="90" y="231"/>
                    <a:pt x="12" y="231"/>
                    <a:pt x="82" y="237"/>
                  </a:cubicBezTo>
                  <a:cubicBezTo>
                    <a:pt x="87" y="235"/>
                    <a:pt x="93" y="235"/>
                    <a:pt x="100" y="235"/>
                  </a:cubicBezTo>
                  <a:cubicBezTo>
                    <a:pt x="116" y="235"/>
                    <a:pt x="135" y="239"/>
                    <a:pt x="157" y="243"/>
                  </a:cubicBezTo>
                  <a:cubicBezTo>
                    <a:pt x="153" y="243"/>
                    <a:pt x="140" y="241"/>
                    <a:pt x="125" y="241"/>
                  </a:cubicBezTo>
                  <a:cubicBezTo>
                    <a:pt x="117" y="241"/>
                    <a:pt x="109" y="241"/>
                    <a:pt x="101" y="243"/>
                  </a:cubicBezTo>
                  <a:cubicBezTo>
                    <a:pt x="107" y="243"/>
                    <a:pt x="163" y="250"/>
                    <a:pt x="182" y="250"/>
                  </a:cubicBezTo>
                  <a:cubicBezTo>
                    <a:pt x="169" y="250"/>
                    <a:pt x="236" y="256"/>
                    <a:pt x="196" y="256"/>
                  </a:cubicBezTo>
                  <a:lnTo>
                    <a:pt x="196" y="256"/>
                  </a:lnTo>
                  <a:cubicBezTo>
                    <a:pt x="184" y="255"/>
                    <a:pt x="172" y="255"/>
                    <a:pt x="163" y="254"/>
                  </a:cubicBezTo>
                  <a:lnTo>
                    <a:pt x="163" y="254"/>
                  </a:lnTo>
                  <a:cubicBezTo>
                    <a:pt x="167" y="255"/>
                    <a:pt x="175" y="256"/>
                    <a:pt x="194" y="256"/>
                  </a:cubicBezTo>
                  <a:cubicBezTo>
                    <a:pt x="195" y="256"/>
                    <a:pt x="195" y="256"/>
                    <a:pt x="196" y="256"/>
                  </a:cubicBezTo>
                  <a:lnTo>
                    <a:pt x="196" y="256"/>
                  </a:lnTo>
                  <a:cubicBezTo>
                    <a:pt x="225" y="257"/>
                    <a:pt x="256" y="259"/>
                    <a:pt x="263" y="262"/>
                  </a:cubicBezTo>
                  <a:cubicBezTo>
                    <a:pt x="288" y="262"/>
                    <a:pt x="362" y="268"/>
                    <a:pt x="393" y="275"/>
                  </a:cubicBezTo>
                  <a:cubicBezTo>
                    <a:pt x="388" y="276"/>
                    <a:pt x="384" y="276"/>
                    <a:pt x="380" y="276"/>
                  </a:cubicBezTo>
                  <a:cubicBezTo>
                    <a:pt x="364" y="276"/>
                    <a:pt x="351" y="268"/>
                    <a:pt x="306" y="268"/>
                  </a:cubicBezTo>
                  <a:lnTo>
                    <a:pt x="319" y="275"/>
                  </a:lnTo>
                  <a:cubicBezTo>
                    <a:pt x="238" y="275"/>
                    <a:pt x="194" y="256"/>
                    <a:pt x="126" y="256"/>
                  </a:cubicBezTo>
                  <a:lnTo>
                    <a:pt x="157" y="262"/>
                  </a:lnTo>
                  <a:cubicBezTo>
                    <a:pt x="132" y="262"/>
                    <a:pt x="94" y="256"/>
                    <a:pt x="69" y="256"/>
                  </a:cubicBezTo>
                  <a:cubicBezTo>
                    <a:pt x="126" y="262"/>
                    <a:pt x="88" y="262"/>
                    <a:pt x="101" y="268"/>
                  </a:cubicBezTo>
                  <a:cubicBezTo>
                    <a:pt x="109" y="268"/>
                    <a:pt x="114" y="268"/>
                    <a:pt x="116" y="268"/>
                  </a:cubicBezTo>
                  <a:lnTo>
                    <a:pt x="116" y="268"/>
                  </a:lnTo>
                  <a:cubicBezTo>
                    <a:pt x="117" y="268"/>
                    <a:pt x="118" y="268"/>
                    <a:pt x="119" y="268"/>
                  </a:cubicBezTo>
                  <a:cubicBezTo>
                    <a:pt x="132" y="268"/>
                    <a:pt x="207" y="275"/>
                    <a:pt x="182" y="275"/>
                  </a:cubicBezTo>
                  <a:lnTo>
                    <a:pt x="94" y="275"/>
                  </a:lnTo>
                  <a:cubicBezTo>
                    <a:pt x="87" y="275"/>
                    <a:pt x="89" y="275"/>
                    <a:pt x="94" y="275"/>
                  </a:cubicBezTo>
                  <a:lnTo>
                    <a:pt x="94" y="275"/>
                  </a:lnTo>
                  <a:cubicBezTo>
                    <a:pt x="82" y="287"/>
                    <a:pt x="89" y="300"/>
                    <a:pt x="200" y="318"/>
                  </a:cubicBezTo>
                  <a:cubicBezTo>
                    <a:pt x="150" y="318"/>
                    <a:pt x="150" y="318"/>
                    <a:pt x="119" y="324"/>
                  </a:cubicBezTo>
                  <a:cubicBezTo>
                    <a:pt x="132" y="324"/>
                    <a:pt x="163" y="324"/>
                    <a:pt x="169" y="331"/>
                  </a:cubicBezTo>
                  <a:lnTo>
                    <a:pt x="113" y="331"/>
                  </a:lnTo>
                  <a:cubicBezTo>
                    <a:pt x="88" y="331"/>
                    <a:pt x="132" y="337"/>
                    <a:pt x="163" y="343"/>
                  </a:cubicBezTo>
                  <a:lnTo>
                    <a:pt x="126" y="343"/>
                  </a:lnTo>
                  <a:cubicBezTo>
                    <a:pt x="88" y="343"/>
                    <a:pt x="157" y="343"/>
                    <a:pt x="169" y="349"/>
                  </a:cubicBezTo>
                  <a:lnTo>
                    <a:pt x="163" y="349"/>
                  </a:lnTo>
                  <a:cubicBezTo>
                    <a:pt x="188" y="356"/>
                    <a:pt x="175" y="356"/>
                    <a:pt x="119" y="356"/>
                  </a:cubicBezTo>
                  <a:lnTo>
                    <a:pt x="157" y="356"/>
                  </a:lnTo>
                  <a:cubicBezTo>
                    <a:pt x="119" y="356"/>
                    <a:pt x="119" y="368"/>
                    <a:pt x="144" y="374"/>
                  </a:cubicBezTo>
                  <a:cubicBezTo>
                    <a:pt x="148" y="372"/>
                    <a:pt x="153" y="372"/>
                    <a:pt x="159" y="372"/>
                  </a:cubicBezTo>
                  <a:cubicBezTo>
                    <a:pt x="171" y="372"/>
                    <a:pt x="188" y="374"/>
                    <a:pt x="213" y="374"/>
                  </a:cubicBezTo>
                  <a:cubicBezTo>
                    <a:pt x="244" y="377"/>
                    <a:pt x="241" y="377"/>
                    <a:pt x="235" y="377"/>
                  </a:cubicBezTo>
                  <a:cubicBezTo>
                    <a:pt x="230" y="377"/>
                    <a:pt x="223" y="377"/>
                    <a:pt x="229" y="379"/>
                  </a:cubicBezTo>
                  <a:lnTo>
                    <a:pt x="229" y="379"/>
                  </a:lnTo>
                  <a:cubicBezTo>
                    <a:pt x="219" y="377"/>
                    <a:pt x="210" y="377"/>
                    <a:pt x="201" y="377"/>
                  </a:cubicBezTo>
                  <a:cubicBezTo>
                    <a:pt x="189" y="377"/>
                    <a:pt x="179" y="377"/>
                    <a:pt x="169" y="374"/>
                  </a:cubicBezTo>
                  <a:cubicBezTo>
                    <a:pt x="88" y="381"/>
                    <a:pt x="157" y="393"/>
                    <a:pt x="138" y="399"/>
                  </a:cubicBezTo>
                  <a:cubicBezTo>
                    <a:pt x="150" y="399"/>
                    <a:pt x="157" y="399"/>
                    <a:pt x="175" y="405"/>
                  </a:cubicBezTo>
                  <a:cubicBezTo>
                    <a:pt x="113" y="405"/>
                    <a:pt x="175" y="418"/>
                    <a:pt x="150" y="424"/>
                  </a:cubicBezTo>
                  <a:cubicBezTo>
                    <a:pt x="175" y="424"/>
                    <a:pt x="250" y="424"/>
                    <a:pt x="250" y="430"/>
                  </a:cubicBezTo>
                  <a:cubicBezTo>
                    <a:pt x="267" y="432"/>
                    <a:pt x="264" y="433"/>
                    <a:pt x="252" y="433"/>
                  </a:cubicBezTo>
                  <a:cubicBezTo>
                    <a:pt x="227" y="433"/>
                    <a:pt x="165" y="430"/>
                    <a:pt x="144" y="430"/>
                  </a:cubicBezTo>
                  <a:cubicBezTo>
                    <a:pt x="169" y="430"/>
                    <a:pt x="175" y="437"/>
                    <a:pt x="175" y="437"/>
                  </a:cubicBezTo>
                  <a:lnTo>
                    <a:pt x="163" y="437"/>
                  </a:lnTo>
                  <a:cubicBezTo>
                    <a:pt x="194" y="443"/>
                    <a:pt x="207" y="443"/>
                    <a:pt x="182" y="443"/>
                  </a:cubicBezTo>
                  <a:cubicBezTo>
                    <a:pt x="175" y="449"/>
                    <a:pt x="144" y="449"/>
                    <a:pt x="144" y="449"/>
                  </a:cubicBezTo>
                  <a:cubicBezTo>
                    <a:pt x="194" y="455"/>
                    <a:pt x="163" y="455"/>
                    <a:pt x="207" y="462"/>
                  </a:cubicBezTo>
                  <a:lnTo>
                    <a:pt x="231" y="462"/>
                  </a:lnTo>
                  <a:lnTo>
                    <a:pt x="208" y="467"/>
                  </a:lnTo>
                  <a:lnTo>
                    <a:pt x="208" y="467"/>
                  </a:lnTo>
                  <a:cubicBezTo>
                    <a:pt x="207" y="467"/>
                    <a:pt x="206" y="467"/>
                    <a:pt x="205" y="467"/>
                  </a:cubicBezTo>
                  <a:lnTo>
                    <a:pt x="205" y="467"/>
                  </a:lnTo>
                  <a:cubicBezTo>
                    <a:pt x="205" y="467"/>
                    <a:pt x="206" y="468"/>
                    <a:pt x="207" y="468"/>
                  </a:cubicBezTo>
                  <a:lnTo>
                    <a:pt x="208" y="467"/>
                  </a:lnTo>
                  <a:lnTo>
                    <a:pt x="208" y="467"/>
                  </a:lnTo>
                  <a:cubicBezTo>
                    <a:pt x="212" y="468"/>
                    <a:pt x="216" y="468"/>
                    <a:pt x="219" y="468"/>
                  </a:cubicBezTo>
                  <a:cubicBezTo>
                    <a:pt x="247" y="473"/>
                    <a:pt x="220" y="474"/>
                    <a:pt x="201" y="474"/>
                  </a:cubicBezTo>
                  <a:lnTo>
                    <a:pt x="201" y="474"/>
                  </a:lnTo>
                  <a:cubicBezTo>
                    <a:pt x="201" y="474"/>
                    <a:pt x="200" y="474"/>
                    <a:pt x="200" y="474"/>
                  </a:cubicBezTo>
                  <a:cubicBezTo>
                    <a:pt x="194" y="474"/>
                    <a:pt x="207" y="480"/>
                    <a:pt x="163" y="480"/>
                  </a:cubicBezTo>
                  <a:cubicBezTo>
                    <a:pt x="182" y="480"/>
                    <a:pt x="182" y="480"/>
                    <a:pt x="200" y="486"/>
                  </a:cubicBezTo>
                  <a:cubicBezTo>
                    <a:pt x="207" y="486"/>
                    <a:pt x="219" y="480"/>
                    <a:pt x="250" y="480"/>
                  </a:cubicBezTo>
                  <a:cubicBezTo>
                    <a:pt x="256" y="486"/>
                    <a:pt x="263" y="486"/>
                    <a:pt x="244" y="486"/>
                  </a:cubicBezTo>
                  <a:lnTo>
                    <a:pt x="238" y="486"/>
                  </a:lnTo>
                  <a:cubicBezTo>
                    <a:pt x="244" y="486"/>
                    <a:pt x="231" y="493"/>
                    <a:pt x="275" y="493"/>
                  </a:cubicBezTo>
                  <a:lnTo>
                    <a:pt x="219" y="493"/>
                  </a:lnTo>
                  <a:cubicBezTo>
                    <a:pt x="250" y="493"/>
                    <a:pt x="250" y="499"/>
                    <a:pt x="256" y="499"/>
                  </a:cubicBezTo>
                  <a:cubicBezTo>
                    <a:pt x="227" y="499"/>
                    <a:pt x="193" y="496"/>
                    <a:pt x="171" y="496"/>
                  </a:cubicBezTo>
                  <a:cubicBezTo>
                    <a:pt x="160" y="496"/>
                    <a:pt x="153" y="497"/>
                    <a:pt x="150" y="499"/>
                  </a:cubicBezTo>
                  <a:lnTo>
                    <a:pt x="194" y="505"/>
                  </a:lnTo>
                  <a:lnTo>
                    <a:pt x="163" y="505"/>
                  </a:lnTo>
                  <a:cubicBezTo>
                    <a:pt x="132" y="511"/>
                    <a:pt x="288" y="518"/>
                    <a:pt x="244" y="518"/>
                  </a:cubicBezTo>
                  <a:lnTo>
                    <a:pt x="200" y="518"/>
                  </a:lnTo>
                  <a:cubicBezTo>
                    <a:pt x="231" y="518"/>
                    <a:pt x="225" y="524"/>
                    <a:pt x="231" y="524"/>
                  </a:cubicBezTo>
                  <a:cubicBezTo>
                    <a:pt x="113" y="524"/>
                    <a:pt x="207" y="536"/>
                    <a:pt x="150" y="543"/>
                  </a:cubicBezTo>
                  <a:cubicBezTo>
                    <a:pt x="213" y="549"/>
                    <a:pt x="169" y="549"/>
                    <a:pt x="194" y="555"/>
                  </a:cubicBezTo>
                  <a:cubicBezTo>
                    <a:pt x="180" y="554"/>
                    <a:pt x="173" y="553"/>
                    <a:pt x="169" y="553"/>
                  </a:cubicBezTo>
                  <a:lnTo>
                    <a:pt x="169" y="553"/>
                  </a:lnTo>
                  <a:cubicBezTo>
                    <a:pt x="175" y="553"/>
                    <a:pt x="185" y="555"/>
                    <a:pt x="163" y="555"/>
                  </a:cubicBezTo>
                  <a:lnTo>
                    <a:pt x="231" y="561"/>
                  </a:lnTo>
                  <a:cubicBezTo>
                    <a:pt x="188" y="561"/>
                    <a:pt x="331" y="574"/>
                    <a:pt x="250" y="574"/>
                  </a:cubicBezTo>
                  <a:cubicBezTo>
                    <a:pt x="231" y="574"/>
                    <a:pt x="200" y="567"/>
                    <a:pt x="188" y="567"/>
                  </a:cubicBezTo>
                  <a:cubicBezTo>
                    <a:pt x="113" y="567"/>
                    <a:pt x="250" y="580"/>
                    <a:pt x="169" y="580"/>
                  </a:cubicBezTo>
                  <a:cubicBezTo>
                    <a:pt x="194" y="580"/>
                    <a:pt x="238" y="580"/>
                    <a:pt x="263" y="586"/>
                  </a:cubicBezTo>
                  <a:cubicBezTo>
                    <a:pt x="231" y="586"/>
                    <a:pt x="200" y="592"/>
                    <a:pt x="188" y="592"/>
                  </a:cubicBezTo>
                  <a:cubicBezTo>
                    <a:pt x="200" y="592"/>
                    <a:pt x="219" y="592"/>
                    <a:pt x="194" y="599"/>
                  </a:cubicBezTo>
                  <a:cubicBezTo>
                    <a:pt x="182" y="592"/>
                    <a:pt x="175" y="592"/>
                    <a:pt x="169" y="592"/>
                  </a:cubicBezTo>
                  <a:cubicBezTo>
                    <a:pt x="150" y="599"/>
                    <a:pt x="182" y="599"/>
                    <a:pt x="207" y="605"/>
                  </a:cubicBezTo>
                  <a:cubicBezTo>
                    <a:pt x="157" y="605"/>
                    <a:pt x="182" y="611"/>
                    <a:pt x="150" y="617"/>
                  </a:cubicBezTo>
                  <a:cubicBezTo>
                    <a:pt x="213" y="623"/>
                    <a:pt x="126" y="623"/>
                    <a:pt x="207" y="623"/>
                  </a:cubicBezTo>
                  <a:lnTo>
                    <a:pt x="182" y="623"/>
                  </a:lnTo>
                  <a:cubicBezTo>
                    <a:pt x="196" y="627"/>
                    <a:pt x="218" y="631"/>
                    <a:pt x="235" y="633"/>
                  </a:cubicBezTo>
                  <a:lnTo>
                    <a:pt x="235" y="633"/>
                  </a:lnTo>
                  <a:lnTo>
                    <a:pt x="207" y="630"/>
                  </a:lnTo>
                  <a:cubicBezTo>
                    <a:pt x="144" y="630"/>
                    <a:pt x="194" y="636"/>
                    <a:pt x="163" y="636"/>
                  </a:cubicBezTo>
                  <a:cubicBezTo>
                    <a:pt x="207" y="636"/>
                    <a:pt x="163" y="636"/>
                    <a:pt x="200" y="642"/>
                  </a:cubicBezTo>
                  <a:lnTo>
                    <a:pt x="219" y="642"/>
                  </a:lnTo>
                  <a:cubicBezTo>
                    <a:pt x="231" y="648"/>
                    <a:pt x="244" y="648"/>
                    <a:pt x="256" y="648"/>
                  </a:cubicBezTo>
                  <a:cubicBezTo>
                    <a:pt x="256" y="650"/>
                    <a:pt x="249" y="651"/>
                    <a:pt x="240" y="651"/>
                  </a:cubicBezTo>
                  <a:cubicBezTo>
                    <a:pt x="222" y="651"/>
                    <a:pt x="196" y="648"/>
                    <a:pt x="200" y="648"/>
                  </a:cubicBezTo>
                  <a:cubicBezTo>
                    <a:pt x="170" y="648"/>
                    <a:pt x="185" y="651"/>
                    <a:pt x="197" y="655"/>
                  </a:cubicBezTo>
                  <a:lnTo>
                    <a:pt x="197" y="655"/>
                  </a:lnTo>
                  <a:cubicBezTo>
                    <a:pt x="191" y="656"/>
                    <a:pt x="193" y="658"/>
                    <a:pt x="192" y="659"/>
                  </a:cubicBezTo>
                  <a:lnTo>
                    <a:pt x="192" y="659"/>
                  </a:lnTo>
                  <a:cubicBezTo>
                    <a:pt x="191" y="659"/>
                    <a:pt x="190" y="659"/>
                    <a:pt x="189" y="659"/>
                  </a:cubicBezTo>
                  <a:cubicBezTo>
                    <a:pt x="189" y="659"/>
                    <a:pt x="190" y="659"/>
                    <a:pt x="192" y="660"/>
                  </a:cubicBezTo>
                  <a:lnTo>
                    <a:pt x="192" y="660"/>
                  </a:lnTo>
                  <a:cubicBezTo>
                    <a:pt x="191" y="660"/>
                    <a:pt x="188" y="661"/>
                    <a:pt x="182" y="661"/>
                  </a:cubicBezTo>
                  <a:lnTo>
                    <a:pt x="138" y="655"/>
                  </a:lnTo>
                  <a:lnTo>
                    <a:pt x="138" y="655"/>
                  </a:lnTo>
                  <a:cubicBezTo>
                    <a:pt x="138" y="661"/>
                    <a:pt x="182" y="667"/>
                    <a:pt x="200" y="667"/>
                  </a:cubicBezTo>
                  <a:cubicBezTo>
                    <a:pt x="163" y="673"/>
                    <a:pt x="200" y="686"/>
                    <a:pt x="225" y="692"/>
                  </a:cubicBezTo>
                  <a:cubicBezTo>
                    <a:pt x="225" y="692"/>
                    <a:pt x="209" y="689"/>
                    <a:pt x="203" y="689"/>
                  </a:cubicBezTo>
                  <a:cubicBezTo>
                    <a:pt x="200" y="689"/>
                    <a:pt x="200" y="690"/>
                    <a:pt x="207" y="692"/>
                  </a:cubicBezTo>
                  <a:cubicBezTo>
                    <a:pt x="219" y="692"/>
                    <a:pt x="250" y="698"/>
                    <a:pt x="225" y="698"/>
                  </a:cubicBezTo>
                  <a:lnTo>
                    <a:pt x="194" y="698"/>
                  </a:lnTo>
                  <a:cubicBezTo>
                    <a:pt x="187" y="698"/>
                    <a:pt x="201" y="700"/>
                    <a:pt x="214" y="701"/>
                  </a:cubicBezTo>
                  <a:lnTo>
                    <a:pt x="214" y="701"/>
                  </a:lnTo>
                  <a:cubicBezTo>
                    <a:pt x="187" y="707"/>
                    <a:pt x="261" y="717"/>
                    <a:pt x="227" y="723"/>
                  </a:cubicBezTo>
                  <a:lnTo>
                    <a:pt x="227" y="723"/>
                  </a:lnTo>
                  <a:cubicBezTo>
                    <a:pt x="224" y="722"/>
                    <a:pt x="209" y="721"/>
                    <a:pt x="196" y="720"/>
                  </a:cubicBezTo>
                  <a:lnTo>
                    <a:pt x="196" y="720"/>
                  </a:lnTo>
                  <a:cubicBezTo>
                    <a:pt x="213" y="725"/>
                    <a:pt x="233" y="730"/>
                    <a:pt x="275" y="736"/>
                  </a:cubicBezTo>
                  <a:lnTo>
                    <a:pt x="231" y="736"/>
                  </a:lnTo>
                  <a:cubicBezTo>
                    <a:pt x="231" y="736"/>
                    <a:pt x="238" y="742"/>
                    <a:pt x="281" y="748"/>
                  </a:cubicBezTo>
                  <a:cubicBezTo>
                    <a:pt x="300" y="742"/>
                    <a:pt x="256" y="742"/>
                    <a:pt x="256" y="742"/>
                  </a:cubicBezTo>
                  <a:cubicBezTo>
                    <a:pt x="294" y="742"/>
                    <a:pt x="331" y="748"/>
                    <a:pt x="325" y="748"/>
                  </a:cubicBezTo>
                  <a:lnTo>
                    <a:pt x="312" y="748"/>
                  </a:lnTo>
                  <a:cubicBezTo>
                    <a:pt x="312" y="754"/>
                    <a:pt x="337" y="754"/>
                    <a:pt x="337" y="761"/>
                  </a:cubicBezTo>
                  <a:cubicBezTo>
                    <a:pt x="312" y="761"/>
                    <a:pt x="325" y="754"/>
                    <a:pt x="300" y="754"/>
                  </a:cubicBezTo>
                  <a:cubicBezTo>
                    <a:pt x="231" y="754"/>
                    <a:pt x="256" y="761"/>
                    <a:pt x="250" y="761"/>
                  </a:cubicBezTo>
                  <a:cubicBezTo>
                    <a:pt x="263" y="767"/>
                    <a:pt x="275" y="767"/>
                    <a:pt x="294" y="767"/>
                  </a:cubicBezTo>
                  <a:cubicBezTo>
                    <a:pt x="300" y="769"/>
                    <a:pt x="298" y="770"/>
                    <a:pt x="292" y="770"/>
                  </a:cubicBezTo>
                  <a:cubicBezTo>
                    <a:pt x="281" y="770"/>
                    <a:pt x="256" y="767"/>
                    <a:pt x="256" y="767"/>
                  </a:cubicBezTo>
                  <a:lnTo>
                    <a:pt x="256" y="767"/>
                  </a:lnTo>
                  <a:lnTo>
                    <a:pt x="367" y="783"/>
                  </a:lnTo>
                  <a:lnTo>
                    <a:pt x="367" y="783"/>
                  </a:lnTo>
                  <a:cubicBezTo>
                    <a:pt x="361" y="782"/>
                    <a:pt x="355" y="782"/>
                    <a:pt x="348" y="782"/>
                  </a:cubicBezTo>
                  <a:cubicBezTo>
                    <a:pt x="331" y="782"/>
                    <a:pt x="312" y="782"/>
                    <a:pt x="300" y="779"/>
                  </a:cubicBezTo>
                  <a:lnTo>
                    <a:pt x="300" y="779"/>
                  </a:lnTo>
                  <a:cubicBezTo>
                    <a:pt x="306" y="785"/>
                    <a:pt x="387" y="792"/>
                    <a:pt x="431" y="798"/>
                  </a:cubicBezTo>
                  <a:cubicBezTo>
                    <a:pt x="418" y="798"/>
                    <a:pt x="443" y="804"/>
                    <a:pt x="443" y="810"/>
                  </a:cubicBezTo>
                  <a:cubicBezTo>
                    <a:pt x="412" y="810"/>
                    <a:pt x="450" y="810"/>
                    <a:pt x="418" y="804"/>
                  </a:cubicBezTo>
                  <a:lnTo>
                    <a:pt x="381" y="804"/>
                  </a:lnTo>
                  <a:cubicBezTo>
                    <a:pt x="375" y="804"/>
                    <a:pt x="312" y="804"/>
                    <a:pt x="288" y="798"/>
                  </a:cubicBezTo>
                  <a:lnTo>
                    <a:pt x="288" y="798"/>
                  </a:lnTo>
                  <a:cubicBezTo>
                    <a:pt x="312" y="804"/>
                    <a:pt x="288" y="810"/>
                    <a:pt x="275" y="817"/>
                  </a:cubicBezTo>
                  <a:cubicBezTo>
                    <a:pt x="350" y="817"/>
                    <a:pt x="312" y="823"/>
                    <a:pt x="381" y="829"/>
                  </a:cubicBezTo>
                  <a:cubicBezTo>
                    <a:pt x="385" y="831"/>
                    <a:pt x="380" y="832"/>
                    <a:pt x="371" y="832"/>
                  </a:cubicBezTo>
                  <a:cubicBezTo>
                    <a:pt x="353" y="832"/>
                    <a:pt x="319" y="829"/>
                    <a:pt x="306" y="829"/>
                  </a:cubicBezTo>
                  <a:cubicBezTo>
                    <a:pt x="337" y="835"/>
                    <a:pt x="319" y="842"/>
                    <a:pt x="325" y="848"/>
                  </a:cubicBezTo>
                  <a:lnTo>
                    <a:pt x="312" y="848"/>
                  </a:lnTo>
                  <a:cubicBezTo>
                    <a:pt x="331" y="854"/>
                    <a:pt x="312" y="860"/>
                    <a:pt x="369" y="866"/>
                  </a:cubicBezTo>
                  <a:lnTo>
                    <a:pt x="331" y="866"/>
                  </a:lnTo>
                  <a:cubicBezTo>
                    <a:pt x="306" y="866"/>
                    <a:pt x="425" y="866"/>
                    <a:pt x="381" y="873"/>
                  </a:cubicBezTo>
                  <a:lnTo>
                    <a:pt x="344" y="873"/>
                  </a:lnTo>
                  <a:cubicBezTo>
                    <a:pt x="375" y="873"/>
                    <a:pt x="331" y="873"/>
                    <a:pt x="351" y="880"/>
                  </a:cubicBezTo>
                  <a:lnTo>
                    <a:pt x="351" y="880"/>
                  </a:lnTo>
                  <a:cubicBezTo>
                    <a:pt x="344" y="879"/>
                    <a:pt x="339" y="879"/>
                    <a:pt x="331" y="879"/>
                  </a:cubicBezTo>
                  <a:cubicBezTo>
                    <a:pt x="350" y="885"/>
                    <a:pt x="337" y="891"/>
                    <a:pt x="387" y="891"/>
                  </a:cubicBezTo>
                  <a:lnTo>
                    <a:pt x="331" y="891"/>
                  </a:lnTo>
                  <a:cubicBezTo>
                    <a:pt x="300" y="891"/>
                    <a:pt x="387" y="898"/>
                    <a:pt x="369" y="898"/>
                  </a:cubicBezTo>
                  <a:lnTo>
                    <a:pt x="331" y="898"/>
                  </a:lnTo>
                  <a:cubicBezTo>
                    <a:pt x="362" y="904"/>
                    <a:pt x="362" y="910"/>
                    <a:pt x="375" y="910"/>
                  </a:cubicBezTo>
                  <a:lnTo>
                    <a:pt x="319" y="910"/>
                  </a:lnTo>
                  <a:cubicBezTo>
                    <a:pt x="319" y="935"/>
                    <a:pt x="306" y="954"/>
                    <a:pt x="369" y="972"/>
                  </a:cubicBezTo>
                  <a:cubicBezTo>
                    <a:pt x="300" y="972"/>
                    <a:pt x="325" y="966"/>
                    <a:pt x="275" y="966"/>
                  </a:cubicBezTo>
                  <a:cubicBezTo>
                    <a:pt x="337" y="972"/>
                    <a:pt x="294" y="972"/>
                    <a:pt x="312" y="979"/>
                  </a:cubicBezTo>
                  <a:lnTo>
                    <a:pt x="306" y="979"/>
                  </a:lnTo>
                  <a:cubicBezTo>
                    <a:pt x="319" y="979"/>
                    <a:pt x="281" y="979"/>
                    <a:pt x="300" y="985"/>
                  </a:cubicBezTo>
                  <a:lnTo>
                    <a:pt x="312" y="985"/>
                  </a:lnTo>
                  <a:cubicBezTo>
                    <a:pt x="331" y="988"/>
                    <a:pt x="312" y="988"/>
                    <a:pt x="298" y="988"/>
                  </a:cubicBezTo>
                  <a:cubicBezTo>
                    <a:pt x="284" y="988"/>
                    <a:pt x="275" y="988"/>
                    <a:pt x="312" y="991"/>
                  </a:cubicBezTo>
                  <a:lnTo>
                    <a:pt x="269" y="991"/>
                  </a:lnTo>
                  <a:cubicBezTo>
                    <a:pt x="337" y="997"/>
                    <a:pt x="250" y="997"/>
                    <a:pt x="306" y="1004"/>
                  </a:cubicBezTo>
                  <a:lnTo>
                    <a:pt x="294" y="1004"/>
                  </a:lnTo>
                  <a:cubicBezTo>
                    <a:pt x="263" y="1004"/>
                    <a:pt x="362" y="1016"/>
                    <a:pt x="312" y="1016"/>
                  </a:cubicBezTo>
                  <a:cubicBezTo>
                    <a:pt x="319" y="1016"/>
                    <a:pt x="331" y="1022"/>
                    <a:pt x="387" y="1028"/>
                  </a:cubicBezTo>
                  <a:cubicBezTo>
                    <a:pt x="362" y="1028"/>
                    <a:pt x="331" y="1022"/>
                    <a:pt x="319" y="1022"/>
                  </a:cubicBezTo>
                  <a:cubicBezTo>
                    <a:pt x="344" y="1041"/>
                    <a:pt x="325" y="1053"/>
                    <a:pt x="400" y="1072"/>
                  </a:cubicBezTo>
                  <a:lnTo>
                    <a:pt x="369" y="1072"/>
                  </a:lnTo>
                  <a:cubicBezTo>
                    <a:pt x="425" y="1084"/>
                    <a:pt x="300" y="1084"/>
                    <a:pt x="418" y="1097"/>
                  </a:cubicBezTo>
                  <a:lnTo>
                    <a:pt x="468" y="1103"/>
                  </a:lnTo>
                  <a:lnTo>
                    <a:pt x="393" y="1103"/>
                  </a:lnTo>
                  <a:cubicBezTo>
                    <a:pt x="431" y="1103"/>
                    <a:pt x="406" y="1109"/>
                    <a:pt x="450" y="1109"/>
                  </a:cubicBezTo>
                  <a:lnTo>
                    <a:pt x="406" y="1109"/>
                  </a:lnTo>
                  <a:cubicBezTo>
                    <a:pt x="400" y="1116"/>
                    <a:pt x="468" y="1122"/>
                    <a:pt x="456" y="1122"/>
                  </a:cubicBezTo>
                  <a:lnTo>
                    <a:pt x="431" y="1122"/>
                  </a:lnTo>
                  <a:cubicBezTo>
                    <a:pt x="350" y="1134"/>
                    <a:pt x="281" y="1159"/>
                    <a:pt x="387" y="1178"/>
                  </a:cubicBezTo>
                  <a:cubicBezTo>
                    <a:pt x="393" y="1180"/>
                    <a:pt x="389" y="1181"/>
                    <a:pt x="380" y="1181"/>
                  </a:cubicBezTo>
                  <a:cubicBezTo>
                    <a:pt x="364" y="1181"/>
                    <a:pt x="337" y="1179"/>
                    <a:pt x="332" y="1178"/>
                  </a:cubicBezTo>
                  <a:lnTo>
                    <a:pt x="332" y="1178"/>
                  </a:lnTo>
                  <a:cubicBezTo>
                    <a:pt x="418" y="1203"/>
                    <a:pt x="275" y="1215"/>
                    <a:pt x="418" y="1234"/>
                  </a:cubicBezTo>
                  <a:lnTo>
                    <a:pt x="425" y="1240"/>
                  </a:lnTo>
                  <a:cubicBezTo>
                    <a:pt x="462" y="1253"/>
                    <a:pt x="618" y="1265"/>
                    <a:pt x="618" y="1265"/>
                  </a:cubicBezTo>
                  <a:cubicBezTo>
                    <a:pt x="562" y="1234"/>
                    <a:pt x="630" y="1209"/>
                    <a:pt x="711" y="1184"/>
                  </a:cubicBezTo>
                  <a:cubicBezTo>
                    <a:pt x="699" y="1178"/>
                    <a:pt x="674" y="1165"/>
                    <a:pt x="699" y="1153"/>
                  </a:cubicBezTo>
                  <a:cubicBezTo>
                    <a:pt x="686" y="1116"/>
                    <a:pt x="811" y="1091"/>
                    <a:pt x="761" y="1047"/>
                  </a:cubicBezTo>
                  <a:cubicBezTo>
                    <a:pt x="742" y="1047"/>
                    <a:pt x="711" y="1047"/>
                    <a:pt x="705" y="1041"/>
                  </a:cubicBezTo>
                  <a:lnTo>
                    <a:pt x="680" y="1041"/>
                  </a:lnTo>
                  <a:cubicBezTo>
                    <a:pt x="680" y="1039"/>
                    <a:pt x="686" y="1038"/>
                    <a:pt x="693" y="1038"/>
                  </a:cubicBezTo>
                  <a:cubicBezTo>
                    <a:pt x="708" y="1038"/>
                    <a:pt x="732" y="1041"/>
                    <a:pt x="736" y="1041"/>
                  </a:cubicBezTo>
                  <a:cubicBezTo>
                    <a:pt x="736" y="1028"/>
                    <a:pt x="717" y="1016"/>
                    <a:pt x="730" y="997"/>
                  </a:cubicBezTo>
                  <a:cubicBezTo>
                    <a:pt x="674" y="997"/>
                    <a:pt x="730" y="991"/>
                    <a:pt x="668" y="991"/>
                  </a:cubicBezTo>
                  <a:lnTo>
                    <a:pt x="692" y="991"/>
                  </a:lnTo>
                  <a:cubicBezTo>
                    <a:pt x="661" y="979"/>
                    <a:pt x="661" y="979"/>
                    <a:pt x="736" y="972"/>
                  </a:cubicBezTo>
                  <a:cubicBezTo>
                    <a:pt x="786" y="935"/>
                    <a:pt x="749" y="898"/>
                    <a:pt x="767" y="860"/>
                  </a:cubicBezTo>
                  <a:cubicBezTo>
                    <a:pt x="755" y="823"/>
                    <a:pt x="711" y="779"/>
                    <a:pt x="692" y="742"/>
                  </a:cubicBezTo>
                  <a:cubicBezTo>
                    <a:pt x="605" y="729"/>
                    <a:pt x="649" y="723"/>
                    <a:pt x="568" y="711"/>
                  </a:cubicBezTo>
                  <a:lnTo>
                    <a:pt x="593" y="711"/>
                  </a:lnTo>
                  <a:cubicBezTo>
                    <a:pt x="555" y="704"/>
                    <a:pt x="605" y="704"/>
                    <a:pt x="636" y="698"/>
                  </a:cubicBezTo>
                  <a:cubicBezTo>
                    <a:pt x="605" y="698"/>
                    <a:pt x="630" y="698"/>
                    <a:pt x="574" y="692"/>
                  </a:cubicBezTo>
                  <a:cubicBezTo>
                    <a:pt x="538" y="692"/>
                    <a:pt x="617" y="692"/>
                    <a:pt x="631" y="689"/>
                  </a:cubicBezTo>
                  <a:lnTo>
                    <a:pt x="631" y="689"/>
                  </a:lnTo>
                  <a:cubicBezTo>
                    <a:pt x="631" y="689"/>
                    <a:pt x="630" y="689"/>
                    <a:pt x="629" y="689"/>
                  </a:cubicBezTo>
                  <a:cubicBezTo>
                    <a:pt x="620" y="689"/>
                    <a:pt x="599" y="686"/>
                    <a:pt x="611" y="686"/>
                  </a:cubicBezTo>
                  <a:cubicBezTo>
                    <a:pt x="594" y="682"/>
                    <a:pt x="589" y="681"/>
                    <a:pt x="591" y="681"/>
                  </a:cubicBezTo>
                  <a:cubicBezTo>
                    <a:pt x="595" y="681"/>
                    <a:pt x="619" y="684"/>
                    <a:pt x="645" y="684"/>
                  </a:cubicBezTo>
                  <a:cubicBezTo>
                    <a:pt x="662" y="684"/>
                    <a:pt x="679" y="683"/>
                    <a:pt x="692" y="680"/>
                  </a:cubicBezTo>
                  <a:cubicBezTo>
                    <a:pt x="674" y="661"/>
                    <a:pt x="624" y="642"/>
                    <a:pt x="655" y="623"/>
                  </a:cubicBezTo>
                  <a:lnTo>
                    <a:pt x="611" y="623"/>
                  </a:lnTo>
                  <a:cubicBezTo>
                    <a:pt x="699" y="623"/>
                    <a:pt x="593" y="617"/>
                    <a:pt x="624" y="611"/>
                  </a:cubicBezTo>
                  <a:lnTo>
                    <a:pt x="624" y="611"/>
                  </a:lnTo>
                  <a:cubicBezTo>
                    <a:pt x="643" y="617"/>
                    <a:pt x="649" y="617"/>
                    <a:pt x="655" y="617"/>
                  </a:cubicBezTo>
                  <a:cubicBezTo>
                    <a:pt x="692" y="611"/>
                    <a:pt x="636" y="605"/>
                    <a:pt x="680" y="599"/>
                  </a:cubicBezTo>
                  <a:lnTo>
                    <a:pt x="686" y="599"/>
                  </a:lnTo>
                  <a:cubicBezTo>
                    <a:pt x="624" y="586"/>
                    <a:pt x="724" y="586"/>
                    <a:pt x="674" y="580"/>
                  </a:cubicBezTo>
                  <a:cubicBezTo>
                    <a:pt x="705" y="580"/>
                    <a:pt x="699" y="574"/>
                    <a:pt x="717" y="574"/>
                  </a:cubicBezTo>
                  <a:cubicBezTo>
                    <a:pt x="611" y="567"/>
                    <a:pt x="755" y="561"/>
                    <a:pt x="686" y="555"/>
                  </a:cubicBezTo>
                  <a:lnTo>
                    <a:pt x="705" y="555"/>
                  </a:lnTo>
                  <a:cubicBezTo>
                    <a:pt x="692" y="536"/>
                    <a:pt x="717" y="518"/>
                    <a:pt x="674" y="493"/>
                  </a:cubicBezTo>
                  <a:cubicBezTo>
                    <a:pt x="661" y="480"/>
                    <a:pt x="755" y="474"/>
                    <a:pt x="711" y="462"/>
                  </a:cubicBezTo>
                  <a:cubicBezTo>
                    <a:pt x="699" y="455"/>
                    <a:pt x="674" y="455"/>
                    <a:pt x="668" y="455"/>
                  </a:cubicBezTo>
                  <a:cubicBezTo>
                    <a:pt x="668" y="453"/>
                    <a:pt x="671" y="453"/>
                    <a:pt x="676" y="453"/>
                  </a:cubicBezTo>
                  <a:cubicBezTo>
                    <a:pt x="686" y="453"/>
                    <a:pt x="703" y="455"/>
                    <a:pt x="711" y="455"/>
                  </a:cubicBezTo>
                  <a:cubicBezTo>
                    <a:pt x="668" y="449"/>
                    <a:pt x="717" y="443"/>
                    <a:pt x="717" y="437"/>
                  </a:cubicBezTo>
                  <a:cubicBezTo>
                    <a:pt x="699" y="430"/>
                    <a:pt x="699" y="430"/>
                    <a:pt x="674" y="430"/>
                  </a:cubicBezTo>
                  <a:cubicBezTo>
                    <a:pt x="742" y="424"/>
                    <a:pt x="649" y="412"/>
                    <a:pt x="699" y="405"/>
                  </a:cubicBezTo>
                  <a:cubicBezTo>
                    <a:pt x="611" y="399"/>
                    <a:pt x="655" y="393"/>
                    <a:pt x="630" y="393"/>
                  </a:cubicBezTo>
                  <a:cubicBezTo>
                    <a:pt x="632" y="391"/>
                    <a:pt x="637" y="390"/>
                    <a:pt x="643" y="390"/>
                  </a:cubicBezTo>
                  <a:cubicBezTo>
                    <a:pt x="654" y="390"/>
                    <a:pt x="668" y="392"/>
                    <a:pt x="680" y="393"/>
                  </a:cubicBezTo>
                  <a:lnTo>
                    <a:pt x="680" y="393"/>
                  </a:lnTo>
                  <a:cubicBezTo>
                    <a:pt x="667" y="387"/>
                    <a:pt x="662" y="380"/>
                    <a:pt x="686" y="374"/>
                  </a:cubicBezTo>
                  <a:cubicBezTo>
                    <a:pt x="680" y="368"/>
                    <a:pt x="630" y="368"/>
                    <a:pt x="643" y="362"/>
                  </a:cubicBezTo>
                  <a:cubicBezTo>
                    <a:pt x="705" y="362"/>
                    <a:pt x="649" y="356"/>
                    <a:pt x="668" y="349"/>
                  </a:cubicBezTo>
                  <a:cubicBezTo>
                    <a:pt x="618" y="349"/>
                    <a:pt x="574" y="343"/>
                    <a:pt x="599" y="337"/>
                  </a:cubicBezTo>
                  <a:lnTo>
                    <a:pt x="599" y="337"/>
                  </a:lnTo>
                  <a:lnTo>
                    <a:pt x="674" y="343"/>
                  </a:lnTo>
                  <a:cubicBezTo>
                    <a:pt x="624" y="331"/>
                    <a:pt x="711" y="312"/>
                    <a:pt x="618" y="293"/>
                  </a:cubicBezTo>
                  <a:lnTo>
                    <a:pt x="661" y="293"/>
                  </a:lnTo>
                  <a:cubicBezTo>
                    <a:pt x="611" y="275"/>
                    <a:pt x="668" y="262"/>
                    <a:pt x="580" y="243"/>
                  </a:cubicBezTo>
                  <a:cubicBezTo>
                    <a:pt x="605" y="237"/>
                    <a:pt x="624" y="231"/>
                    <a:pt x="624" y="231"/>
                  </a:cubicBezTo>
                  <a:cubicBezTo>
                    <a:pt x="587" y="225"/>
                    <a:pt x="587" y="219"/>
                    <a:pt x="530" y="212"/>
                  </a:cubicBezTo>
                  <a:lnTo>
                    <a:pt x="574" y="212"/>
                  </a:lnTo>
                  <a:cubicBezTo>
                    <a:pt x="587" y="206"/>
                    <a:pt x="649" y="200"/>
                    <a:pt x="580" y="194"/>
                  </a:cubicBezTo>
                  <a:lnTo>
                    <a:pt x="618" y="194"/>
                  </a:lnTo>
                  <a:cubicBezTo>
                    <a:pt x="580" y="187"/>
                    <a:pt x="530" y="175"/>
                    <a:pt x="574" y="175"/>
                  </a:cubicBezTo>
                  <a:cubicBezTo>
                    <a:pt x="543" y="169"/>
                    <a:pt x="530" y="162"/>
                    <a:pt x="487" y="162"/>
                  </a:cubicBezTo>
                  <a:lnTo>
                    <a:pt x="562" y="162"/>
                  </a:lnTo>
                  <a:cubicBezTo>
                    <a:pt x="574" y="150"/>
                    <a:pt x="549" y="138"/>
                    <a:pt x="524" y="125"/>
                  </a:cubicBezTo>
                  <a:cubicBezTo>
                    <a:pt x="587" y="125"/>
                    <a:pt x="512" y="113"/>
                    <a:pt x="549" y="106"/>
                  </a:cubicBezTo>
                  <a:cubicBezTo>
                    <a:pt x="522" y="95"/>
                    <a:pt x="557" y="94"/>
                    <a:pt x="510" y="85"/>
                  </a:cubicBezTo>
                  <a:lnTo>
                    <a:pt x="510" y="85"/>
                  </a:lnTo>
                  <a:lnTo>
                    <a:pt x="524" y="88"/>
                  </a:lnTo>
                  <a:cubicBezTo>
                    <a:pt x="530" y="82"/>
                    <a:pt x="530" y="69"/>
                    <a:pt x="549" y="63"/>
                  </a:cubicBezTo>
                  <a:cubicBezTo>
                    <a:pt x="562" y="63"/>
                    <a:pt x="506" y="57"/>
                    <a:pt x="487" y="50"/>
                  </a:cubicBezTo>
                  <a:lnTo>
                    <a:pt x="487" y="50"/>
                  </a:lnTo>
                  <a:lnTo>
                    <a:pt x="524" y="57"/>
                  </a:lnTo>
                  <a:cubicBezTo>
                    <a:pt x="499" y="50"/>
                    <a:pt x="443" y="44"/>
                    <a:pt x="406" y="44"/>
                  </a:cubicBezTo>
                  <a:cubicBezTo>
                    <a:pt x="431" y="38"/>
                    <a:pt x="406" y="38"/>
                    <a:pt x="431" y="38"/>
                  </a:cubicBezTo>
                  <a:cubicBezTo>
                    <a:pt x="450" y="38"/>
                    <a:pt x="487" y="44"/>
                    <a:pt x="543" y="50"/>
                  </a:cubicBezTo>
                  <a:cubicBezTo>
                    <a:pt x="555" y="44"/>
                    <a:pt x="462" y="38"/>
                    <a:pt x="518" y="38"/>
                  </a:cubicBezTo>
                  <a:cubicBezTo>
                    <a:pt x="537" y="32"/>
                    <a:pt x="518" y="32"/>
                    <a:pt x="468" y="25"/>
                  </a:cubicBezTo>
                  <a:lnTo>
                    <a:pt x="518" y="25"/>
                  </a:lnTo>
                  <a:cubicBezTo>
                    <a:pt x="518" y="25"/>
                    <a:pt x="518" y="19"/>
                    <a:pt x="487" y="19"/>
                  </a:cubicBezTo>
                  <a:lnTo>
                    <a:pt x="493" y="19"/>
                  </a:lnTo>
                  <a:cubicBezTo>
                    <a:pt x="462" y="19"/>
                    <a:pt x="456" y="16"/>
                    <a:pt x="434" y="14"/>
                  </a:cubicBezTo>
                  <a:lnTo>
                    <a:pt x="434" y="14"/>
                  </a:lnTo>
                  <a:cubicBezTo>
                    <a:pt x="447" y="15"/>
                    <a:pt x="458" y="16"/>
                    <a:pt x="468" y="16"/>
                  </a:cubicBezTo>
                  <a:cubicBezTo>
                    <a:pt x="477" y="16"/>
                    <a:pt x="485" y="15"/>
                    <a:pt x="493" y="13"/>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1" name="Google Shape;6101;p64"/>
            <p:cNvSpPr/>
            <p:nvPr/>
          </p:nvSpPr>
          <p:spPr>
            <a:xfrm rot="5400000">
              <a:off x="4178519" y="2645492"/>
              <a:ext cx="3000" cy="239"/>
            </a:xfrm>
            <a:custGeom>
              <a:avLst/>
              <a:gdLst/>
              <a:ahLst/>
              <a:cxnLst/>
              <a:rect l="l" t="t" r="r" b="b"/>
              <a:pathLst>
                <a:path w="88" h="7" extrusionOk="0">
                  <a:moveTo>
                    <a:pt x="1" y="1"/>
                  </a:moveTo>
                  <a:cubicBezTo>
                    <a:pt x="44" y="7"/>
                    <a:pt x="63" y="7"/>
                    <a:pt x="88" y="7"/>
                  </a:cubicBezTo>
                  <a:cubicBezTo>
                    <a:pt x="63"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2" name="Google Shape;6102;p64"/>
            <p:cNvSpPr/>
            <p:nvPr/>
          </p:nvSpPr>
          <p:spPr>
            <a:xfrm rot="5400000">
              <a:off x="4176899" y="2635622"/>
              <a:ext cx="1534" cy="239"/>
            </a:xfrm>
            <a:custGeom>
              <a:avLst/>
              <a:gdLst/>
              <a:ahLst/>
              <a:cxnLst/>
              <a:rect l="l" t="t" r="r" b="b"/>
              <a:pathLst>
                <a:path w="45" h="7" extrusionOk="0">
                  <a:moveTo>
                    <a:pt x="13" y="0"/>
                  </a:moveTo>
                  <a:cubicBezTo>
                    <a:pt x="1" y="0"/>
                    <a:pt x="26" y="6"/>
                    <a:pt x="26" y="6"/>
                  </a:cubicBezTo>
                  <a:lnTo>
                    <a:pt x="44" y="6"/>
                  </a:lnTo>
                  <a:cubicBezTo>
                    <a:pt x="32"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3" name="Google Shape;6103;p64"/>
            <p:cNvSpPr/>
            <p:nvPr/>
          </p:nvSpPr>
          <p:spPr>
            <a:xfrm rot="5400000">
              <a:off x="4176183" y="2634872"/>
              <a:ext cx="1739" cy="239"/>
            </a:xfrm>
            <a:custGeom>
              <a:avLst/>
              <a:gdLst/>
              <a:ahLst/>
              <a:cxnLst/>
              <a:rect l="l" t="t" r="r" b="b"/>
              <a:pathLst>
                <a:path w="51" h="7" extrusionOk="0">
                  <a:moveTo>
                    <a:pt x="1" y="1"/>
                  </a:moveTo>
                  <a:lnTo>
                    <a:pt x="1" y="1"/>
                  </a:lnTo>
                  <a:cubicBezTo>
                    <a:pt x="1" y="1"/>
                    <a:pt x="19" y="7"/>
                    <a:pt x="51" y="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4" name="Google Shape;6104;p64"/>
            <p:cNvSpPr/>
            <p:nvPr/>
          </p:nvSpPr>
          <p:spPr>
            <a:xfrm rot="5400000">
              <a:off x="4175757" y="2631276"/>
              <a:ext cx="1296" cy="239"/>
            </a:xfrm>
            <a:custGeom>
              <a:avLst/>
              <a:gdLst/>
              <a:ahLst/>
              <a:cxnLst/>
              <a:rect l="l" t="t" r="r" b="b"/>
              <a:pathLst>
                <a:path w="38" h="7" extrusionOk="0">
                  <a:moveTo>
                    <a:pt x="0" y="0"/>
                  </a:moveTo>
                  <a:cubicBezTo>
                    <a:pt x="0" y="7"/>
                    <a:pt x="13" y="7"/>
                    <a:pt x="37" y="7"/>
                  </a:cubicBezTo>
                  <a:cubicBezTo>
                    <a:pt x="25" y="0"/>
                    <a:pt x="19"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5" name="Google Shape;6105;p64"/>
            <p:cNvSpPr/>
            <p:nvPr/>
          </p:nvSpPr>
          <p:spPr>
            <a:xfrm rot="5400000">
              <a:off x="4175536" y="2633372"/>
              <a:ext cx="1330" cy="239"/>
            </a:xfrm>
            <a:custGeom>
              <a:avLst/>
              <a:gdLst/>
              <a:ahLst/>
              <a:cxnLst/>
              <a:rect l="l" t="t" r="r" b="b"/>
              <a:pathLst>
                <a:path w="39" h="7" extrusionOk="0">
                  <a:moveTo>
                    <a:pt x="39" y="1"/>
                  </a:moveTo>
                  <a:cubicBezTo>
                    <a:pt x="1" y="1"/>
                    <a:pt x="20" y="5"/>
                    <a:pt x="13" y="7"/>
                  </a:cubicBezTo>
                  <a:lnTo>
                    <a:pt x="13" y="7"/>
                  </a:lnTo>
                  <a:cubicBezTo>
                    <a:pt x="24" y="5"/>
                    <a:pt x="39" y="1"/>
                    <a:pt x="39" y="1"/>
                  </a:cubicBezTo>
                  <a:close/>
                  <a:moveTo>
                    <a:pt x="13" y="7"/>
                  </a:moveTo>
                  <a:lnTo>
                    <a:pt x="13" y="7"/>
                  </a:lnTo>
                  <a:cubicBezTo>
                    <a:pt x="11" y="7"/>
                    <a:pt x="9" y="7"/>
                    <a:pt x="8" y="7"/>
                  </a:cubicBezTo>
                  <a:cubicBezTo>
                    <a:pt x="10" y="7"/>
                    <a:pt x="12" y="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6" name="Google Shape;6106;p64"/>
            <p:cNvSpPr/>
            <p:nvPr/>
          </p:nvSpPr>
          <p:spPr>
            <a:xfrm rot="5400000">
              <a:off x="4173950" y="2631310"/>
              <a:ext cx="1568" cy="307"/>
            </a:xfrm>
            <a:custGeom>
              <a:avLst/>
              <a:gdLst/>
              <a:ahLst/>
              <a:cxnLst/>
              <a:rect l="l" t="t" r="r" b="b"/>
              <a:pathLst>
                <a:path w="46" h="9" extrusionOk="0">
                  <a:moveTo>
                    <a:pt x="8" y="1"/>
                  </a:moveTo>
                  <a:cubicBezTo>
                    <a:pt x="1" y="1"/>
                    <a:pt x="30" y="8"/>
                    <a:pt x="15" y="8"/>
                  </a:cubicBezTo>
                  <a:cubicBezTo>
                    <a:pt x="46" y="8"/>
                    <a:pt x="21" y="2"/>
                    <a:pt x="21" y="2"/>
                  </a:cubicBezTo>
                  <a:cubicBezTo>
                    <a:pt x="13" y="1"/>
                    <a:pt x="9"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7" name="Google Shape;6107;p64"/>
            <p:cNvSpPr/>
            <p:nvPr/>
          </p:nvSpPr>
          <p:spPr>
            <a:xfrm rot="5400000">
              <a:off x="4173524" y="2632009"/>
              <a:ext cx="1091" cy="273"/>
            </a:xfrm>
            <a:custGeom>
              <a:avLst/>
              <a:gdLst/>
              <a:ahLst/>
              <a:cxnLst/>
              <a:rect l="l" t="t" r="r" b="b"/>
              <a:pathLst>
                <a:path w="32" h="8" extrusionOk="0">
                  <a:moveTo>
                    <a:pt x="0" y="1"/>
                  </a:moveTo>
                  <a:cubicBezTo>
                    <a:pt x="0" y="7"/>
                    <a:pt x="19" y="7"/>
                    <a:pt x="31" y="7"/>
                  </a:cubicBez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8" name="Google Shape;6108;p64"/>
            <p:cNvSpPr/>
            <p:nvPr/>
          </p:nvSpPr>
          <p:spPr>
            <a:xfrm rot="5400000">
              <a:off x="4160433" y="2635725"/>
              <a:ext cx="1125" cy="34"/>
            </a:xfrm>
            <a:custGeom>
              <a:avLst/>
              <a:gdLst/>
              <a:ahLst/>
              <a:cxnLst/>
              <a:rect l="l" t="t" r="r" b="b"/>
              <a:pathLst>
                <a:path w="33" h="1" extrusionOk="0">
                  <a:moveTo>
                    <a:pt x="13" y="0"/>
                  </a:moveTo>
                  <a:lnTo>
                    <a:pt x="1" y="0"/>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9" name="Google Shape;6109;p64"/>
            <p:cNvSpPr/>
            <p:nvPr/>
          </p:nvSpPr>
          <p:spPr>
            <a:xfrm rot="5400000">
              <a:off x="4154774" y="2634975"/>
              <a:ext cx="1091" cy="136"/>
            </a:xfrm>
            <a:custGeom>
              <a:avLst/>
              <a:gdLst/>
              <a:ahLst/>
              <a:cxnLst/>
              <a:rect l="l" t="t" r="r" b="b"/>
              <a:pathLst>
                <a:path w="32" h="4" extrusionOk="0">
                  <a:moveTo>
                    <a:pt x="7" y="1"/>
                  </a:moveTo>
                  <a:cubicBezTo>
                    <a:pt x="3" y="1"/>
                    <a:pt x="0" y="1"/>
                    <a:pt x="2" y="3"/>
                  </a:cubicBezTo>
                  <a:lnTo>
                    <a:pt x="27" y="3"/>
                  </a:lnTo>
                  <a:cubicBezTo>
                    <a:pt x="31" y="3"/>
                    <a:pt x="16"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0" name="Google Shape;6110;p64"/>
            <p:cNvSpPr/>
            <p:nvPr/>
          </p:nvSpPr>
          <p:spPr>
            <a:xfrm rot="5400000">
              <a:off x="4151109" y="2640821"/>
              <a:ext cx="1977" cy="34"/>
            </a:xfrm>
            <a:custGeom>
              <a:avLst/>
              <a:gdLst/>
              <a:ahLst/>
              <a:cxnLst/>
              <a:rect l="l" t="t" r="r" b="b"/>
              <a:pathLst>
                <a:path w="58" h="1" extrusionOk="0">
                  <a:moveTo>
                    <a:pt x="1" y="1"/>
                  </a:moveTo>
                  <a:lnTo>
                    <a:pt x="1" y="1"/>
                  </a:lnTo>
                  <a:lnTo>
                    <a:pt x="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1" name="Google Shape;6111;p64"/>
            <p:cNvSpPr/>
            <p:nvPr/>
          </p:nvSpPr>
          <p:spPr>
            <a:xfrm rot="5400000">
              <a:off x="4212389" y="2696782"/>
              <a:ext cx="2352" cy="239"/>
            </a:xfrm>
            <a:custGeom>
              <a:avLst/>
              <a:gdLst/>
              <a:ahLst/>
              <a:cxnLst/>
              <a:rect l="l" t="t" r="r" b="b"/>
              <a:pathLst>
                <a:path w="69" h="7" extrusionOk="0">
                  <a:moveTo>
                    <a:pt x="32" y="0"/>
                  </a:moveTo>
                  <a:cubicBezTo>
                    <a:pt x="0" y="0"/>
                    <a:pt x="38" y="0"/>
                    <a:pt x="50" y="6"/>
                  </a:cubicBezTo>
                  <a:cubicBezTo>
                    <a:pt x="69" y="6"/>
                    <a:pt x="50"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2" name="Google Shape;6112;p64"/>
            <p:cNvSpPr/>
            <p:nvPr/>
          </p:nvSpPr>
          <p:spPr>
            <a:xfrm rot="5400000">
              <a:off x="4183921" y="2677043"/>
              <a:ext cx="27001" cy="32524"/>
            </a:xfrm>
            <a:custGeom>
              <a:avLst/>
              <a:gdLst/>
              <a:ahLst/>
              <a:cxnLst/>
              <a:rect l="l" t="t" r="r" b="b"/>
              <a:pathLst>
                <a:path w="792" h="954" extrusionOk="0">
                  <a:moveTo>
                    <a:pt x="287" y="13"/>
                  </a:moveTo>
                  <a:lnTo>
                    <a:pt x="324" y="16"/>
                  </a:lnTo>
                  <a:lnTo>
                    <a:pt x="324" y="16"/>
                  </a:lnTo>
                  <a:cubicBezTo>
                    <a:pt x="316" y="15"/>
                    <a:pt x="304" y="14"/>
                    <a:pt x="287" y="13"/>
                  </a:cubicBezTo>
                  <a:close/>
                  <a:moveTo>
                    <a:pt x="137" y="38"/>
                  </a:moveTo>
                  <a:cubicBezTo>
                    <a:pt x="141" y="39"/>
                    <a:pt x="146" y="40"/>
                    <a:pt x="152" y="41"/>
                  </a:cubicBezTo>
                  <a:lnTo>
                    <a:pt x="152" y="41"/>
                  </a:lnTo>
                  <a:cubicBezTo>
                    <a:pt x="160" y="41"/>
                    <a:pt x="161" y="40"/>
                    <a:pt x="137" y="38"/>
                  </a:cubicBezTo>
                  <a:close/>
                  <a:moveTo>
                    <a:pt x="152" y="41"/>
                  </a:moveTo>
                  <a:cubicBezTo>
                    <a:pt x="150" y="41"/>
                    <a:pt x="147" y="41"/>
                    <a:pt x="144" y="41"/>
                  </a:cubicBezTo>
                  <a:cubicBezTo>
                    <a:pt x="131" y="41"/>
                    <a:pt x="115" y="41"/>
                    <a:pt x="137" y="44"/>
                  </a:cubicBezTo>
                  <a:cubicBezTo>
                    <a:pt x="125" y="44"/>
                    <a:pt x="110" y="41"/>
                    <a:pt x="99" y="41"/>
                  </a:cubicBezTo>
                  <a:cubicBezTo>
                    <a:pt x="94" y="41"/>
                    <a:pt x="89" y="42"/>
                    <a:pt x="87" y="44"/>
                  </a:cubicBezTo>
                  <a:cubicBezTo>
                    <a:pt x="108" y="44"/>
                    <a:pt x="140" y="47"/>
                    <a:pt x="163" y="47"/>
                  </a:cubicBezTo>
                  <a:cubicBezTo>
                    <a:pt x="171" y="47"/>
                    <a:pt x="178" y="46"/>
                    <a:pt x="183" y="45"/>
                  </a:cubicBezTo>
                  <a:lnTo>
                    <a:pt x="183" y="45"/>
                  </a:lnTo>
                  <a:cubicBezTo>
                    <a:pt x="195" y="47"/>
                    <a:pt x="208" y="48"/>
                    <a:pt x="222" y="50"/>
                  </a:cubicBezTo>
                  <a:lnTo>
                    <a:pt x="222" y="50"/>
                  </a:lnTo>
                  <a:cubicBezTo>
                    <a:pt x="219" y="48"/>
                    <a:pt x="216" y="47"/>
                    <a:pt x="187" y="44"/>
                  </a:cubicBezTo>
                  <a:cubicBezTo>
                    <a:pt x="186" y="44"/>
                    <a:pt x="185" y="45"/>
                    <a:pt x="183" y="45"/>
                  </a:cubicBezTo>
                  <a:lnTo>
                    <a:pt x="183" y="45"/>
                  </a:lnTo>
                  <a:cubicBezTo>
                    <a:pt x="171" y="44"/>
                    <a:pt x="161" y="42"/>
                    <a:pt x="152" y="41"/>
                  </a:cubicBezTo>
                  <a:close/>
                  <a:moveTo>
                    <a:pt x="75" y="56"/>
                  </a:moveTo>
                  <a:lnTo>
                    <a:pt x="75" y="56"/>
                  </a:lnTo>
                  <a:cubicBezTo>
                    <a:pt x="81" y="63"/>
                    <a:pt x="112" y="63"/>
                    <a:pt x="125" y="69"/>
                  </a:cubicBezTo>
                  <a:cubicBezTo>
                    <a:pt x="129" y="69"/>
                    <a:pt x="133" y="69"/>
                    <a:pt x="136" y="69"/>
                  </a:cubicBezTo>
                  <a:lnTo>
                    <a:pt x="136" y="69"/>
                  </a:lnTo>
                  <a:cubicBezTo>
                    <a:pt x="120" y="65"/>
                    <a:pt x="120" y="61"/>
                    <a:pt x="129" y="61"/>
                  </a:cubicBezTo>
                  <a:cubicBezTo>
                    <a:pt x="133" y="61"/>
                    <a:pt x="138" y="61"/>
                    <a:pt x="143" y="63"/>
                  </a:cubicBezTo>
                  <a:cubicBezTo>
                    <a:pt x="120" y="58"/>
                    <a:pt x="114" y="57"/>
                    <a:pt x="111" y="57"/>
                  </a:cubicBezTo>
                  <a:cubicBezTo>
                    <a:pt x="108" y="57"/>
                    <a:pt x="110" y="58"/>
                    <a:pt x="102" y="58"/>
                  </a:cubicBezTo>
                  <a:cubicBezTo>
                    <a:pt x="97" y="58"/>
                    <a:pt x="89" y="58"/>
                    <a:pt x="75" y="56"/>
                  </a:cubicBezTo>
                  <a:close/>
                  <a:moveTo>
                    <a:pt x="136" y="69"/>
                  </a:moveTo>
                  <a:lnTo>
                    <a:pt x="136" y="69"/>
                  </a:lnTo>
                  <a:cubicBezTo>
                    <a:pt x="144" y="71"/>
                    <a:pt x="157" y="73"/>
                    <a:pt x="175" y="75"/>
                  </a:cubicBezTo>
                  <a:cubicBezTo>
                    <a:pt x="179" y="75"/>
                    <a:pt x="184" y="75"/>
                    <a:pt x="187" y="75"/>
                  </a:cubicBezTo>
                  <a:lnTo>
                    <a:pt x="187" y="75"/>
                  </a:lnTo>
                  <a:cubicBezTo>
                    <a:pt x="187" y="75"/>
                    <a:pt x="187" y="75"/>
                    <a:pt x="187" y="75"/>
                  </a:cubicBezTo>
                  <a:cubicBezTo>
                    <a:pt x="165" y="70"/>
                    <a:pt x="158" y="69"/>
                    <a:pt x="136" y="69"/>
                  </a:cubicBezTo>
                  <a:close/>
                  <a:moveTo>
                    <a:pt x="187" y="75"/>
                  </a:moveTo>
                  <a:lnTo>
                    <a:pt x="187" y="75"/>
                  </a:lnTo>
                  <a:cubicBezTo>
                    <a:pt x="195" y="76"/>
                    <a:pt x="200" y="76"/>
                    <a:pt x="203" y="77"/>
                  </a:cubicBezTo>
                  <a:lnTo>
                    <a:pt x="203" y="77"/>
                  </a:lnTo>
                  <a:cubicBezTo>
                    <a:pt x="200" y="75"/>
                    <a:pt x="216" y="75"/>
                    <a:pt x="187" y="75"/>
                  </a:cubicBezTo>
                  <a:close/>
                  <a:moveTo>
                    <a:pt x="203" y="77"/>
                  </a:moveTo>
                  <a:lnTo>
                    <a:pt x="203" y="77"/>
                  </a:lnTo>
                  <a:cubicBezTo>
                    <a:pt x="203" y="77"/>
                    <a:pt x="204" y="77"/>
                    <a:pt x="205" y="78"/>
                  </a:cubicBezTo>
                  <a:lnTo>
                    <a:pt x="205" y="78"/>
                  </a:lnTo>
                  <a:cubicBezTo>
                    <a:pt x="207" y="77"/>
                    <a:pt x="206" y="77"/>
                    <a:pt x="203" y="77"/>
                  </a:cubicBezTo>
                  <a:close/>
                  <a:moveTo>
                    <a:pt x="31" y="125"/>
                  </a:moveTo>
                  <a:cubicBezTo>
                    <a:pt x="40" y="128"/>
                    <a:pt x="49" y="129"/>
                    <a:pt x="56" y="130"/>
                  </a:cubicBezTo>
                  <a:lnTo>
                    <a:pt x="56" y="130"/>
                  </a:lnTo>
                  <a:cubicBezTo>
                    <a:pt x="52" y="129"/>
                    <a:pt x="46" y="128"/>
                    <a:pt x="31" y="125"/>
                  </a:cubicBezTo>
                  <a:close/>
                  <a:moveTo>
                    <a:pt x="44" y="150"/>
                  </a:moveTo>
                  <a:cubicBezTo>
                    <a:pt x="49" y="150"/>
                    <a:pt x="53" y="151"/>
                    <a:pt x="59" y="152"/>
                  </a:cubicBezTo>
                  <a:lnTo>
                    <a:pt x="59" y="152"/>
                  </a:lnTo>
                  <a:cubicBezTo>
                    <a:pt x="55" y="151"/>
                    <a:pt x="51" y="151"/>
                    <a:pt x="44" y="150"/>
                  </a:cubicBezTo>
                  <a:close/>
                  <a:moveTo>
                    <a:pt x="100" y="162"/>
                  </a:moveTo>
                  <a:cubicBezTo>
                    <a:pt x="105" y="162"/>
                    <a:pt x="116" y="163"/>
                    <a:pt x="129" y="164"/>
                  </a:cubicBezTo>
                  <a:lnTo>
                    <a:pt x="129" y="164"/>
                  </a:lnTo>
                  <a:cubicBezTo>
                    <a:pt x="120" y="163"/>
                    <a:pt x="110" y="162"/>
                    <a:pt x="100" y="162"/>
                  </a:cubicBezTo>
                  <a:close/>
                  <a:moveTo>
                    <a:pt x="103" y="190"/>
                  </a:moveTo>
                  <a:cubicBezTo>
                    <a:pt x="117" y="191"/>
                    <a:pt x="133" y="193"/>
                    <a:pt x="119" y="193"/>
                  </a:cubicBezTo>
                  <a:lnTo>
                    <a:pt x="103" y="190"/>
                  </a:lnTo>
                  <a:close/>
                  <a:moveTo>
                    <a:pt x="125" y="237"/>
                  </a:moveTo>
                  <a:cubicBezTo>
                    <a:pt x="94" y="237"/>
                    <a:pt x="136" y="241"/>
                    <a:pt x="158" y="243"/>
                  </a:cubicBezTo>
                  <a:lnTo>
                    <a:pt x="158" y="243"/>
                  </a:lnTo>
                  <a:cubicBezTo>
                    <a:pt x="150" y="241"/>
                    <a:pt x="135" y="237"/>
                    <a:pt x="125" y="237"/>
                  </a:cubicBezTo>
                  <a:close/>
                  <a:moveTo>
                    <a:pt x="119" y="249"/>
                  </a:moveTo>
                  <a:cubicBezTo>
                    <a:pt x="124" y="250"/>
                    <a:pt x="130" y="251"/>
                    <a:pt x="135" y="251"/>
                  </a:cubicBezTo>
                  <a:lnTo>
                    <a:pt x="135" y="251"/>
                  </a:lnTo>
                  <a:cubicBezTo>
                    <a:pt x="139" y="250"/>
                    <a:pt x="146" y="249"/>
                    <a:pt x="156" y="249"/>
                  </a:cubicBezTo>
                  <a:close/>
                  <a:moveTo>
                    <a:pt x="673" y="305"/>
                  </a:moveTo>
                  <a:cubicBezTo>
                    <a:pt x="673" y="305"/>
                    <a:pt x="673" y="305"/>
                    <a:pt x="673" y="305"/>
                  </a:cubicBezTo>
                  <a:lnTo>
                    <a:pt x="679" y="305"/>
                  </a:lnTo>
                  <a:cubicBezTo>
                    <a:pt x="677" y="305"/>
                    <a:pt x="675" y="305"/>
                    <a:pt x="673" y="305"/>
                  </a:cubicBezTo>
                  <a:close/>
                  <a:moveTo>
                    <a:pt x="187" y="335"/>
                  </a:moveTo>
                  <a:lnTo>
                    <a:pt x="187" y="335"/>
                  </a:lnTo>
                  <a:cubicBezTo>
                    <a:pt x="193" y="336"/>
                    <a:pt x="199" y="337"/>
                    <a:pt x="206" y="337"/>
                  </a:cubicBezTo>
                  <a:lnTo>
                    <a:pt x="218" y="337"/>
                  </a:lnTo>
                  <a:cubicBezTo>
                    <a:pt x="212" y="337"/>
                    <a:pt x="199" y="336"/>
                    <a:pt x="187" y="335"/>
                  </a:cubicBezTo>
                  <a:close/>
                  <a:moveTo>
                    <a:pt x="156" y="343"/>
                  </a:moveTo>
                  <a:cubicBezTo>
                    <a:pt x="164" y="344"/>
                    <a:pt x="170" y="344"/>
                    <a:pt x="174" y="345"/>
                  </a:cubicBezTo>
                  <a:lnTo>
                    <a:pt x="174" y="345"/>
                  </a:lnTo>
                  <a:cubicBezTo>
                    <a:pt x="170" y="344"/>
                    <a:pt x="166" y="343"/>
                    <a:pt x="156" y="343"/>
                  </a:cubicBezTo>
                  <a:close/>
                  <a:moveTo>
                    <a:pt x="231" y="349"/>
                  </a:moveTo>
                  <a:cubicBezTo>
                    <a:pt x="237" y="352"/>
                    <a:pt x="237" y="354"/>
                    <a:pt x="242" y="355"/>
                  </a:cubicBezTo>
                  <a:lnTo>
                    <a:pt x="242" y="355"/>
                  </a:lnTo>
                  <a:lnTo>
                    <a:pt x="231" y="349"/>
                  </a:lnTo>
                  <a:close/>
                  <a:moveTo>
                    <a:pt x="168" y="374"/>
                  </a:moveTo>
                  <a:cubicBezTo>
                    <a:pt x="174" y="374"/>
                    <a:pt x="182" y="374"/>
                    <a:pt x="188" y="375"/>
                  </a:cubicBezTo>
                  <a:lnTo>
                    <a:pt x="188" y="375"/>
                  </a:lnTo>
                  <a:cubicBezTo>
                    <a:pt x="188" y="375"/>
                    <a:pt x="188" y="375"/>
                    <a:pt x="188" y="375"/>
                  </a:cubicBezTo>
                  <a:lnTo>
                    <a:pt x="188" y="375"/>
                  </a:lnTo>
                  <a:cubicBezTo>
                    <a:pt x="194" y="375"/>
                    <a:pt x="201" y="376"/>
                    <a:pt x="213" y="377"/>
                  </a:cubicBezTo>
                  <a:lnTo>
                    <a:pt x="213" y="377"/>
                  </a:lnTo>
                  <a:cubicBezTo>
                    <a:pt x="210" y="376"/>
                    <a:pt x="205" y="375"/>
                    <a:pt x="200" y="374"/>
                  </a:cubicBezTo>
                  <a:cubicBezTo>
                    <a:pt x="193" y="374"/>
                    <a:pt x="190" y="374"/>
                    <a:pt x="188" y="375"/>
                  </a:cubicBezTo>
                  <a:lnTo>
                    <a:pt x="188" y="375"/>
                  </a:lnTo>
                  <a:cubicBezTo>
                    <a:pt x="181" y="374"/>
                    <a:pt x="176" y="374"/>
                    <a:pt x="168" y="374"/>
                  </a:cubicBezTo>
                  <a:close/>
                  <a:moveTo>
                    <a:pt x="188" y="375"/>
                  </a:moveTo>
                  <a:lnTo>
                    <a:pt x="188" y="375"/>
                  </a:lnTo>
                  <a:cubicBezTo>
                    <a:pt x="186" y="375"/>
                    <a:pt x="193" y="377"/>
                    <a:pt x="198" y="378"/>
                  </a:cubicBezTo>
                  <a:lnTo>
                    <a:pt x="198" y="378"/>
                  </a:lnTo>
                  <a:cubicBezTo>
                    <a:pt x="196" y="376"/>
                    <a:pt x="192" y="375"/>
                    <a:pt x="188" y="375"/>
                  </a:cubicBezTo>
                  <a:close/>
                  <a:moveTo>
                    <a:pt x="675" y="460"/>
                  </a:moveTo>
                  <a:cubicBezTo>
                    <a:pt x="678" y="461"/>
                    <a:pt x="679" y="461"/>
                    <a:pt x="679" y="461"/>
                  </a:cubicBezTo>
                  <a:cubicBezTo>
                    <a:pt x="678" y="461"/>
                    <a:pt x="676" y="461"/>
                    <a:pt x="675" y="460"/>
                  </a:cubicBezTo>
                  <a:close/>
                  <a:moveTo>
                    <a:pt x="191" y="479"/>
                  </a:moveTo>
                  <a:cubicBezTo>
                    <a:pt x="193" y="479"/>
                    <a:pt x="196" y="480"/>
                    <a:pt x="200" y="480"/>
                  </a:cubicBezTo>
                  <a:lnTo>
                    <a:pt x="193" y="480"/>
                  </a:lnTo>
                  <a:cubicBezTo>
                    <a:pt x="192" y="480"/>
                    <a:pt x="191" y="479"/>
                    <a:pt x="191" y="479"/>
                  </a:cubicBezTo>
                  <a:close/>
                  <a:moveTo>
                    <a:pt x="212" y="486"/>
                  </a:moveTo>
                  <a:lnTo>
                    <a:pt x="212" y="486"/>
                  </a:lnTo>
                  <a:cubicBezTo>
                    <a:pt x="216" y="487"/>
                    <a:pt x="219" y="487"/>
                    <a:pt x="220" y="487"/>
                  </a:cubicBezTo>
                  <a:lnTo>
                    <a:pt x="220" y="487"/>
                  </a:lnTo>
                  <a:cubicBezTo>
                    <a:pt x="220" y="487"/>
                    <a:pt x="220" y="487"/>
                    <a:pt x="220" y="487"/>
                  </a:cubicBezTo>
                  <a:cubicBezTo>
                    <a:pt x="220" y="487"/>
                    <a:pt x="217" y="487"/>
                    <a:pt x="212" y="486"/>
                  </a:cubicBezTo>
                  <a:close/>
                  <a:moveTo>
                    <a:pt x="181" y="524"/>
                  </a:moveTo>
                  <a:cubicBezTo>
                    <a:pt x="168" y="524"/>
                    <a:pt x="176" y="525"/>
                    <a:pt x="188" y="526"/>
                  </a:cubicBezTo>
                  <a:lnTo>
                    <a:pt x="188" y="526"/>
                  </a:lnTo>
                  <a:cubicBezTo>
                    <a:pt x="186" y="525"/>
                    <a:pt x="183" y="524"/>
                    <a:pt x="181" y="524"/>
                  </a:cubicBezTo>
                  <a:close/>
                  <a:moveTo>
                    <a:pt x="268" y="717"/>
                  </a:moveTo>
                  <a:cubicBezTo>
                    <a:pt x="288" y="719"/>
                    <a:pt x="296" y="721"/>
                    <a:pt x="303" y="722"/>
                  </a:cubicBezTo>
                  <a:lnTo>
                    <a:pt x="303" y="722"/>
                  </a:lnTo>
                  <a:cubicBezTo>
                    <a:pt x="301" y="721"/>
                    <a:pt x="293" y="719"/>
                    <a:pt x="268" y="717"/>
                  </a:cubicBezTo>
                  <a:close/>
                  <a:moveTo>
                    <a:pt x="324" y="879"/>
                  </a:moveTo>
                  <a:cubicBezTo>
                    <a:pt x="323" y="879"/>
                    <a:pt x="324" y="879"/>
                    <a:pt x="327" y="879"/>
                  </a:cubicBezTo>
                  <a:lnTo>
                    <a:pt x="327" y="879"/>
                  </a:lnTo>
                  <a:cubicBezTo>
                    <a:pt x="326" y="879"/>
                    <a:pt x="325" y="879"/>
                    <a:pt x="324" y="879"/>
                  </a:cubicBezTo>
                  <a:close/>
                  <a:moveTo>
                    <a:pt x="362" y="0"/>
                  </a:moveTo>
                  <a:lnTo>
                    <a:pt x="380" y="6"/>
                  </a:lnTo>
                  <a:lnTo>
                    <a:pt x="343" y="0"/>
                  </a:lnTo>
                  <a:lnTo>
                    <a:pt x="343" y="0"/>
                  </a:lnTo>
                  <a:cubicBezTo>
                    <a:pt x="355" y="6"/>
                    <a:pt x="318" y="6"/>
                    <a:pt x="349" y="13"/>
                  </a:cubicBezTo>
                  <a:lnTo>
                    <a:pt x="386" y="13"/>
                  </a:lnTo>
                  <a:cubicBezTo>
                    <a:pt x="391" y="17"/>
                    <a:pt x="420" y="21"/>
                    <a:pt x="419" y="21"/>
                  </a:cubicBezTo>
                  <a:cubicBezTo>
                    <a:pt x="419" y="21"/>
                    <a:pt x="413" y="21"/>
                    <a:pt x="399" y="19"/>
                  </a:cubicBezTo>
                  <a:lnTo>
                    <a:pt x="355" y="19"/>
                  </a:lnTo>
                  <a:lnTo>
                    <a:pt x="324" y="16"/>
                  </a:lnTo>
                  <a:lnTo>
                    <a:pt x="324" y="16"/>
                  </a:lnTo>
                  <a:cubicBezTo>
                    <a:pt x="360" y="21"/>
                    <a:pt x="321" y="25"/>
                    <a:pt x="337" y="25"/>
                  </a:cubicBezTo>
                  <a:lnTo>
                    <a:pt x="324" y="25"/>
                  </a:lnTo>
                  <a:cubicBezTo>
                    <a:pt x="293" y="25"/>
                    <a:pt x="362" y="25"/>
                    <a:pt x="362" y="31"/>
                  </a:cubicBezTo>
                  <a:cubicBezTo>
                    <a:pt x="349" y="31"/>
                    <a:pt x="287" y="25"/>
                    <a:pt x="256" y="25"/>
                  </a:cubicBezTo>
                  <a:cubicBezTo>
                    <a:pt x="256" y="25"/>
                    <a:pt x="312" y="38"/>
                    <a:pt x="256" y="38"/>
                  </a:cubicBezTo>
                  <a:cubicBezTo>
                    <a:pt x="268" y="44"/>
                    <a:pt x="293" y="50"/>
                    <a:pt x="324" y="56"/>
                  </a:cubicBezTo>
                  <a:cubicBezTo>
                    <a:pt x="324" y="56"/>
                    <a:pt x="291" y="54"/>
                    <a:pt x="280" y="54"/>
                  </a:cubicBezTo>
                  <a:cubicBezTo>
                    <a:pt x="274" y="54"/>
                    <a:pt x="274" y="54"/>
                    <a:pt x="287" y="56"/>
                  </a:cubicBezTo>
                  <a:cubicBezTo>
                    <a:pt x="265" y="54"/>
                    <a:pt x="243" y="52"/>
                    <a:pt x="222" y="50"/>
                  </a:cubicBezTo>
                  <a:lnTo>
                    <a:pt x="222" y="50"/>
                  </a:lnTo>
                  <a:cubicBezTo>
                    <a:pt x="225" y="51"/>
                    <a:pt x="227" y="53"/>
                    <a:pt x="268" y="56"/>
                  </a:cubicBezTo>
                  <a:cubicBezTo>
                    <a:pt x="256" y="63"/>
                    <a:pt x="249" y="63"/>
                    <a:pt x="262" y="69"/>
                  </a:cubicBezTo>
                  <a:cubicBezTo>
                    <a:pt x="256" y="69"/>
                    <a:pt x="212" y="63"/>
                    <a:pt x="187" y="63"/>
                  </a:cubicBezTo>
                  <a:cubicBezTo>
                    <a:pt x="231" y="69"/>
                    <a:pt x="256" y="75"/>
                    <a:pt x="243" y="75"/>
                  </a:cubicBezTo>
                  <a:cubicBezTo>
                    <a:pt x="293" y="81"/>
                    <a:pt x="287" y="81"/>
                    <a:pt x="337" y="81"/>
                  </a:cubicBezTo>
                  <a:cubicBezTo>
                    <a:pt x="343" y="87"/>
                    <a:pt x="362" y="87"/>
                    <a:pt x="362" y="87"/>
                  </a:cubicBezTo>
                  <a:cubicBezTo>
                    <a:pt x="312" y="87"/>
                    <a:pt x="237" y="81"/>
                    <a:pt x="237" y="81"/>
                  </a:cubicBezTo>
                  <a:cubicBezTo>
                    <a:pt x="218" y="80"/>
                    <a:pt x="209" y="79"/>
                    <a:pt x="205" y="78"/>
                  </a:cubicBezTo>
                  <a:lnTo>
                    <a:pt x="205" y="78"/>
                  </a:lnTo>
                  <a:cubicBezTo>
                    <a:pt x="205" y="78"/>
                    <a:pt x="204" y="78"/>
                    <a:pt x="202" y="78"/>
                  </a:cubicBezTo>
                  <a:cubicBezTo>
                    <a:pt x="187" y="78"/>
                    <a:pt x="137" y="75"/>
                    <a:pt x="137" y="75"/>
                  </a:cubicBezTo>
                  <a:lnTo>
                    <a:pt x="119" y="75"/>
                  </a:lnTo>
                  <a:cubicBezTo>
                    <a:pt x="94" y="75"/>
                    <a:pt x="137" y="81"/>
                    <a:pt x="137" y="81"/>
                  </a:cubicBezTo>
                  <a:cubicBezTo>
                    <a:pt x="50" y="75"/>
                    <a:pt x="125" y="75"/>
                    <a:pt x="75" y="69"/>
                  </a:cubicBezTo>
                  <a:lnTo>
                    <a:pt x="13" y="69"/>
                  </a:lnTo>
                  <a:cubicBezTo>
                    <a:pt x="0" y="69"/>
                    <a:pt x="81" y="75"/>
                    <a:pt x="56" y="75"/>
                  </a:cubicBezTo>
                  <a:lnTo>
                    <a:pt x="50" y="75"/>
                  </a:lnTo>
                  <a:cubicBezTo>
                    <a:pt x="81" y="81"/>
                    <a:pt x="125" y="81"/>
                    <a:pt x="119" y="81"/>
                  </a:cubicBezTo>
                  <a:cubicBezTo>
                    <a:pt x="162" y="84"/>
                    <a:pt x="165" y="84"/>
                    <a:pt x="160" y="84"/>
                  </a:cubicBezTo>
                  <a:cubicBezTo>
                    <a:pt x="154" y="84"/>
                    <a:pt x="140" y="84"/>
                    <a:pt x="150" y="87"/>
                  </a:cubicBezTo>
                  <a:cubicBezTo>
                    <a:pt x="164" y="90"/>
                    <a:pt x="168" y="90"/>
                    <a:pt x="169" y="90"/>
                  </a:cubicBezTo>
                  <a:cubicBezTo>
                    <a:pt x="171" y="90"/>
                    <a:pt x="160" y="87"/>
                    <a:pt x="193" y="87"/>
                  </a:cubicBezTo>
                  <a:cubicBezTo>
                    <a:pt x="231" y="94"/>
                    <a:pt x="237" y="94"/>
                    <a:pt x="243" y="100"/>
                  </a:cubicBezTo>
                  <a:cubicBezTo>
                    <a:pt x="243" y="100"/>
                    <a:pt x="193" y="94"/>
                    <a:pt x="162" y="94"/>
                  </a:cubicBezTo>
                  <a:lnTo>
                    <a:pt x="175" y="94"/>
                  </a:lnTo>
                  <a:cubicBezTo>
                    <a:pt x="125" y="87"/>
                    <a:pt x="75" y="87"/>
                    <a:pt x="44" y="81"/>
                  </a:cubicBezTo>
                  <a:cubicBezTo>
                    <a:pt x="12" y="81"/>
                    <a:pt x="76" y="86"/>
                    <a:pt x="87" y="91"/>
                  </a:cubicBezTo>
                  <a:lnTo>
                    <a:pt x="87" y="91"/>
                  </a:lnTo>
                  <a:cubicBezTo>
                    <a:pt x="88" y="91"/>
                    <a:pt x="89" y="91"/>
                    <a:pt x="91" y="91"/>
                  </a:cubicBezTo>
                  <a:cubicBezTo>
                    <a:pt x="105" y="91"/>
                    <a:pt x="137" y="94"/>
                    <a:pt x="150" y="94"/>
                  </a:cubicBezTo>
                  <a:cubicBezTo>
                    <a:pt x="185" y="99"/>
                    <a:pt x="193" y="101"/>
                    <a:pt x="186" y="101"/>
                  </a:cubicBezTo>
                  <a:cubicBezTo>
                    <a:pt x="174" y="101"/>
                    <a:pt x="112" y="94"/>
                    <a:pt x="88" y="93"/>
                  </a:cubicBezTo>
                  <a:lnTo>
                    <a:pt x="88" y="93"/>
                  </a:lnTo>
                  <a:cubicBezTo>
                    <a:pt x="88" y="93"/>
                    <a:pt x="88" y="93"/>
                    <a:pt x="87" y="94"/>
                  </a:cubicBezTo>
                  <a:cubicBezTo>
                    <a:pt x="86" y="93"/>
                    <a:pt x="86" y="93"/>
                    <a:pt x="85" y="93"/>
                  </a:cubicBezTo>
                  <a:lnTo>
                    <a:pt x="85" y="93"/>
                  </a:lnTo>
                  <a:cubicBezTo>
                    <a:pt x="86" y="93"/>
                    <a:pt x="87" y="93"/>
                    <a:pt x="88" y="93"/>
                  </a:cubicBezTo>
                  <a:lnTo>
                    <a:pt x="88" y="93"/>
                  </a:lnTo>
                  <a:cubicBezTo>
                    <a:pt x="89" y="92"/>
                    <a:pt x="88" y="92"/>
                    <a:pt x="87" y="91"/>
                  </a:cubicBezTo>
                  <a:lnTo>
                    <a:pt x="87" y="91"/>
                  </a:lnTo>
                  <a:cubicBezTo>
                    <a:pt x="84" y="91"/>
                    <a:pt x="83" y="92"/>
                    <a:pt x="85" y="93"/>
                  </a:cubicBezTo>
                  <a:lnTo>
                    <a:pt x="85" y="93"/>
                  </a:lnTo>
                  <a:cubicBezTo>
                    <a:pt x="84" y="93"/>
                    <a:pt x="82" y="93"/>
                    <a:pt x="81" y="93"/>
                  </a:cubicBezTo>
                  <a:cubicBezTo>
                    <a:pt x="79" y="93"/>
                    <a:pt x="78" y="93"/>
                    <a:pt x="81" y="94"/>
                  </a:cubicBezTo>
                  <a:cubicBezTo>
                    <a:pt x="162" y="100"/>
                    <a:pt x="193" y="112"/>
                    <a:pt x="281" y="119"/>
                  </a:cubicBezTo>
                  <a:cubicBezTo>
                    <a:pt x="293" y="119"/>
                    <a:pt x="312" y="125"/>
                    <a:pt x="305" y="125"/>
                  </a:cubicBezTo>
                  <a:cubicBezTo>
                    <a:pt x="249" y="119"/>
                    <a:pt x="262" y="125"/>
                    <a:pt x="212" y="112"/>
                  </a:cubicBezTo>
                  <a:lnTo>
                    <a:pt x="212" y="119"/>
                  </a:lnTo>
                  <a:lnTo>
                    <a:pt x="143" y="106"/>
                  </a:lnTo>
                  <a:lnTo>
                    <a:pt x="44" y="106"/>
                  </a:lnTo>
                  <a:cubicBezTo>
                    <a:pt x="69" y="112"/>
                    <a:pt x="94" y="112"/>
                    <a:pt x="106" y="112"/>
                  </a:cubicBezTo>
                  <a:lnTo>
                    <a:pt x="56" y="112"/>
                  </a:lnTo>
                  <a:cubicBezTo>
                    <a:pt x="75" y="112"/>
                    <a:pt x="137" y="119"/>
                    <a:pt x="150" y="119"/>
                  </a:cubicBezTo>
                  <a:cubicBezTo>
                    <a:pt x="150" y="122"/>
                    <a:pt x="136" y="123"/>
                    <a:pt x="120" y="123"/>
                  </a:cubicBezTo>
                  <a:cubicBezTo>
                    <a:pt x="105" y="123"/>
                    <a:pt x="87" y="122"/>
                    <a:pt x="81" y="119"/>
                  </a:cubicBezTo>
                  <a:lnTo>
                    <a:pt x="38" y="112"/>
                  </a:lnTo>
                  <a:lnTo>
                    <a:pt x="38" y="112"/>
                  </a:lnTo>
                  <a:cubicBezTo>
                    <a:pt x="56" y="115"/>
                    <a:pt x="50" y="115"/>
                    <a:pt x="41" y="115"/>
                  </a:cubicBezTo>
                  <a:cubicBezTo>
                    <a:pt x="33" y="115"/>
                    <a:pt x="22" y="115"/>
                    <a:pt x="31" y="119"/>
                  </a:cubicBezTo>
                  <a:cubicBezTo>
                    <a:pt x="62" y="119"/>
                    <a:pt x="112" y="125"/>
                    <a:pt x="150" y="131"/>
                  </a:cubicBezTo>
                  <a:lnTo>
                    <a:pt x="131" y="131"/>
                  </a:lnTo>
                  <a:lnTo>
                    <a:pt x="94" y="125"/>
                  </a:lnTo>
                  <a:lnTo>
                    <a:pt x="94" y="125"/>
                  </a:lnTo>
                  <a:cubicBezTo>
                    <a:pt x="96" y="126"/>
                    <a:pt x="94" y="127"/>
                    <a:pt x="89" y="127"/>
                  </a:cubicBezTo>
                  <a:cubicBezTo>
                    <a:pt x="76" y="127"/>
                    <a:pt x="43" y="123"/>
                    <a:pt x="32" y="123"/>
                  </a:cubicBezTo>
                  <a:cubicBezTo>
                    <a:pt x="28" y="123"/>
                    <a:pt x="27" y="124"/>
                    <a:pt x="31" y="125"/>
                  </a:cubicBezTo>
                  <a:cubicBezTo>
                    <a:pt x="31" y="125"/>
                    <a:pt x="31" y="125"/>
                    <a:pt x="31" y="125"/>
                  </a:cubicBezTo>
                  <a:lnTo>
                    <a:pt x="31" y="125"/>
                  </a:lnTo>
                  <a:lnTo>
                    <a:pt x="75" y="131"/>
                  </a:lnTo>
                  <a:cubicBezTo>
                    <a:pt x="72" y="131"/>
                    <a:pt x="65" y="131"/>
                    <a:pt x="56" y="130"/>
                  </a:cubicBezTo>
                  <a:lnTo>
                    <a:pt x="56" y="130"/>
                  </a:lnTo>
                  <a:cubicBezTo>
                    <a:pt x="61" y="131"/>
                    <a:pt x="62" y="131"/>
                    <a:pt x="69" y="131"/>
                  </a:cubicBezTo>
                  <a:lnTo>
                    <a:pt x="38" y="131"/>
                  </a:lnTo>
                  <a:cubicBezTo>
                    <a:pt x="56" y="131"/>
                    <a:pt x="119" y="137"/>
                    <a:pt x="62" y="137"/>
                  </a:cubicBezTo>
                  <a:cubicBezTo>
                    <a:pt x="85" y="139"/>
                    <a:pt x="93" y="140"/>
                    <a:pt x="94" y="140"/>
                  </a:cubicBezTo>
                  <a:cubicBezTo>
                    <a:pt x="96" y="140"/>
                    <a:pt x="73" y="137"/>
                    <a:pt x="94" y="137"/>
                  </a:cubicBezTo>
                  <a:cubicBezTo>
                    <a:pt x="145" y="137"/>
                    <a:pt x="144" y="143"/>
                    <a:pt x="148" y="143"/>
                  </a:cubicBezTo>
                  <a:lnTo>
                    <a:pt x="148" y="143"/>
                  </a:lnTo>
                  <a:cubicBezTo>
                    <a:pt x="127" y="142"/>
                    <a:pt x="118" y="141"/>
                    <a:pt x="116" y="141"/>
                  </a:cubicBezTo>
                  <a:cubicBezTo>
                    <a:pt x="109" y="141"/>
                    <a:pt x="143" y="145"/>
                    <a:pt x="143" y="150"/>
                  </a:cubicBezTo>
                  <a:cubicBezTo>
                    <a:pt x="119" y="144"/>
                    <a:pt x="106" y="144"/>
                    <a:pt x="87" y="144"/>
                  </a:cubicBezTo>
                  <a:lnTo>
                    <a:pt x="137" y="150"/>
                  </a:lnTo>
                  <a:cubicBezTo>
                    <a:pt x="119" y="148"/>
                    <a:pt x="108" y="148"/>
                    <a:pt x="104" y="148"/>
                  </a:cubicBezTo>
                  <a:cubicBezTo>
                    <a:pt x="85" y="148"/>
                    <a:pt x="156" y="156"/>
                    <a:pt x="131" y="156"/>
                  </a:cubicBezTo>
                  <a:cubicBezTo>
                    <a:pt x="100" y="150"/>
                    <a:pt x="62" y="150"/>
                    <a:pt x="50" y="150"/>
                  </a:cubicBezTo>
                  <a:cubicBezTo>
                    <a:pt x="108" y="150"/>
                    <a:pt x="131" y="159"/>
                    <a:pt x="167" y="161"/>
                  </a:cubicBezTo>
                  <a:lnTo>
                    <a:pt x="167" y="161"/>
                  </a:lnTo>
                  <a:cubicBezTo>
                    <a:pt x="139" y="160"/>
                    <a:pt x="96" y="156"/>
                    <a:pt x="59" y="152"/>
                  </a:cubicBezTo>
                  <a:lnTo>
                    <a:pt x="59" y="152"/>
                  </a:lnTo>
                  <a:cubicBezTo>
                    <a:pt x="68" y="153"/>
                    <a:pt x="62" y="153"/>
                    <a:pt x="58" y="153"/>
                  </a:cubicBezTo>
                  <a:cubicBezTo>
                    <a:pt x="52" y="153"/>
                    <a:pt x="47" y="153"/>
                    <a:pt x="81" y="156"/>
                  </a:cubicBezTo>
                  <a:cubicBezTo>
                    <a:pt x="97" y="156"/>
                    <a:pt x="118" y="161"/>
                    <a:pt x="143" y="166"/>
                  </a:cubicBezTo>
                  <a:lnTo>
                    <a:pt x="143" y="166"/>
                  </a:lnTo>
                  <a:cubicBezTo>
                    <a:pt x="138" y="165"/>
                    <a:pt x="134" y="165"/>
                    <a:pt x="129" y="164"/>
                  </a:cubicBezTo>
                  <a:lnTo>
                    <a:pt x="129" y="164"/>
                  </a:lnTo>
                  <a:cubicBezTo>
                    <a:pt x="142" y="166"/>
                    <a:pt x="152" y="168"/>
                    <a:pt x="156" y="168"/>
                  </a:cubicBezTo>
                  <a:cubicBezTo>
                    <a:pt x="151" y="168"/>
                    <a:pt x="147" y="167"/>
                    <a:pt x="143" y="166"/>
                  </a:cubicBezTo>
                  <a:lnTo>
                    <a:pt x="143" y="166"/>
                  </a:lnTo>
                  <a:cubicBezTo>
                    <a:pt x="158" y="167"/>
                    <a:pt x="172" y="168"/>
                    <a:pt x="181" y="168"/>
                  </a:cubicBezTo>
                  <a:cubicBezTo>
                    <a:pt x="171" y="168"/>
                    <a:pt x="213" y="176"/>
                    <a:pt x="208" y="176"/>
                  </a:cubicBezTo>
                  <a:cubicBezTo>
                    <a:pt x="206" y="176"/>
                    <a:pt x="202" y="176"/>
                    <a:pt x="193" y="175"/>
                  </a:cubicBezTo>
                  <a:cubicBezTo>
                    <a:pt x="150" y="175"/>
                    <a:pt x="175" y="175"/>
                    <a:pt x="143" y="168"/>
                  </a:cubicBezTo>
                  <a:lnTo>
                    <a:pt x="143" y="168"/>
                  </a:lnTo>
                  <a:cubicBezTo>
                    <a:pt x="137" y="175"/>
                    <a:pt x="249" y="181"/>
                    <a:pt x="262" y="187"/>
                  </a:cubicBezTo>
                  <a:cubicBezTo>
                    <a:pt x="287" y="187"/>
                    <a:pt x="362" y="193"/>
                    <a:pt x="393" y="200"/>
                  </a:cubicBezTo>
                  <a:cubicBezTo>
                    <a:pt x="389" y="201"/>
                    <a:pt x="385" y="201"/>
                    <a:pt x="382" y="201"/>
                  </a:cubicBezTo>
                  <a:cubicBezTo>
                    <a:pt x="367" y="201"/>
                    <a:pt x="350" y="193"/>
                    <a:pt x="305" y="193"/>
                  </a:cubicBezTo>
                  <a:lnTo>
                    <a:pt x="318" y="193"/>
                  </a:lnTo>
                  <a:cubicBezTo>
                    <a:pt x="237" y="193"/>
                    <a:pt x="193" y="181"/>
                    <a:pt x="131" y="175"/>
                  </a:cubicBezTo>
                  <a:lnTo>
                    <a:pt x="131" y="175"/>
                  </a:lnTo>
                  <a:lnTo>
                    <a:pt x="156" y="181"/>
                  </a:lnTo>
                  <a:cubicBezTo>
                    <a:pt x="131" y="181"/>
                    <a:pt x="94" y="175"/>
                    <a:pt x="75" y="175"/>
                  </a:cubicBezTo>
                  <a:cubicBezTo>
                    <a:pt x="125" y="181"/>
                    <a:pt x="87" y="181"/>
                    <a:pt x="100" y="181"/>
                  </a:cubicBezTo>
                  <a:cubicBezTo>
                    <a:pt x="109" y="182"/>
                    <a:pt x="114" y="183"/>
                    <a:pt x="116" y="183"/>
                  </a:cubicBezTo>
                  <a:cubicBezTo>
                    <a:pt x="122" y="183"/>
                    <a:pt x="107" y="179"/>
                    <a:pt x="109" y="179"/>
                  </a:cubicBezTo>
                  <a:lnTo>
                    <a:pt x="109" y="179"/>
                  </a:lnTo>
                  <a:cubicBezTo>
                    <a:pt x="109" y="179"/>
                    <a:pt x="112" y="180"/>
                    <a:pt x="119" y="181"/>
                  </a:cubicBezTo>
                  <a:cubicBezTo>
                    <a:pt x="131" y="187"/>
                    <a:pt x="206" y="193"/>
                    <a:pt x="181" y="193"/>
                  </a:cubicBezTo>
                  <a:cubicBezTo>
                    <a:pt x="150" y="187"/>
                    <a:pt x="119" y="187"/>
                    <a:pt x="94" y="187"/>
                  </a:cubicBezTo>
                  <a:cubicBezTo>
                    <a:pt x="89" y="187"/>
                    <a:pt x="90" y="187"/>
                    <a:pt x="92" y="188"/>
                  </a:cubicBezTo>
                  <a:lnTo>
                    <a:pt x="92" y="188"/>
                  </a:lnTo>
                  <a:cubicBezTo>
                    <a:pt x="82" y="194"/>
                    <a:pt x="92" y="207"/>
                    <a:pt x="200" y="224"/>
                  </a:cubicBezTo>
                  <a:lnTo>
                    <a:pt x="119" y="224"/>
                  </a:lnTo>
                  <a:cubicBezTo>
                    <a:pt x="131" y="224"/>
                    <a:pt x="162" y="231"/>
                    <a:pt x="168" y="231"/>
                  </a:cubicBezTo>
                  <a:lnTo>
                    <a:pt x="112" y="231"/>
                  </a:lnTo>
                  <a:cubicBezTo>
                    <a:pt x="88" y="231"/>
                    <a:pt x="136" y="237"/>
                    <a:pt x="161" y="243"/>
                  </a:cubicBezTo>
                  <a:lnTo>
                    <a:pt x="161" y="243"/>
                  </a:lnTo>
                  <a:cubicBezTo>
                    <a:pt x="160" y="243"/>
                    <a:pt x="159" y="243"/>
                    <a:pt x="158" y="243"/>
                  </a:cubicBezTo>
                  <a:lnTo>
                    <a:pt x="158" y="243"/>
                  </a:lnTo>
                  <a:cubicBezTo>
                    <a:pt x="160" y="243"/>
                    <a:pt x="161" y="243"/>
                    <a:pt x="162" y="243"/>
                  </a:cubicBezTo>
                  <a:cubicBezTo>
                    <a:pt x="162" y="243"/>
                    <a:pt x="161" y="243"/>
                    <a:pt x="161" y="243"/>
                  </a:cubicBezTo>
                  <a:lnTo>
                    <a:pt x="161" y="243"/>
                  </a:lnTo>
                  <a:cubicBezTo>
                    <a:pt x="164" y="243"/>
                    <a:pt x="167" y="243"/>
                    <a:pt x="168" y="243"/>
                  </a:cubicBezTo>
                  <a:lnTo>
                    <a:pt x="131" y="243"/>
                  </a:lnTo>
                  <a:lnTo>
                    <a:pt x="162" y="249"/>
                  </a:lnTo>
                  <a:cubicBezTo>
                    <a:pt x="179" y="249"/>
                    <a:pt x="179" y="252"/>
                    <a:pt x="160" y="252"/>
                  </a:cubicBezTo>
                  <a:cubicBezTo>
                    <a:pt x="154" y="252"/>
                    <a:pt x="145" y="252"/>
                    <a:pt x="135" y="251"/>
                  </a:cubicBezTo>
                  <a:lnTo>
                    <a:pt x="135" y="251"/>
                  </a:lnTo>
                  <a:cubicBezTo>
                    <a:pt x="124" y="253"/>
                    <a:pt x="126" y="258"/>
                    <a:pt x="143" y="262"/>
                  </a:cubicBezTo>
                  <a:cubicBezTo>
                    <a:pt x="156" y="262"/>
                    <a:pt x="175" y="262"/>
                    <a:pt x="212" y="268"/>
                  </a:cubicBezTo>
                  <a:cubicBezTo>
                    <a:pt x="243" y="271"/>
                    <a:pt x="240" y="271"/>
                    <a:pt x="234" y="271"/>
                  </a:cubicBezTo>
                  <a:cubicBezTo>
                    <a:pt x="230" y="271"/>
                    <a:pt x="225" y="271"/>
                    <a:pt x="226" y="272"/>
                  </a:cubicBezTo>
                  <a:lnTo>
                    <a:pt x="226" y="272"/>
                  </a:lnTo>
                  <a:cubicBezTo>
                    <a:pt x="205" y="268"/>
                    <a:pt x="185" y="268"/>
                    <a:pt x="175" y="268"/>
                  </a:cubicBezTo>
                  <a:cubicBezTo>
                    <a:pt x="163" y="267"/>
                    <a:pt x="154" y="267"/>
                    <a:pt x="148" y="267"/>
                  </a:cubicBezTo>
                  <a:cubicBezTo>
                    <a:pt x="110" y="267"/>
                    <a:pt x="153" y="281"/>
                    <a:pt x="137" y="281"/>
                  </a:cubicBezTo>
                  <a:cubicBezTo>
                    <a:pt x="150" y="287"/>
                    <a:pt x="156" y="287"/>
                    <a:pt x="175" y="287"/>
                  </a:cubicBezTo>
                  <a:cubicBezTo>
                    <a:pt x="112" y="287"/>
                    <a:pt x="175" y="299"/>
                    <a:pt x="150" y="299"/>
                  </a:cubicBezTo>
                  <a:cubicBezTo>
                    <a:pt x="175" y="299"/>
                    <a:pt x="249" y="312"/>
                    <a:pt x="249" y="312"/>
                  </a:cubicBezTo>
                  <a:cubicBezTo>
                    <a:pt x="259" y="313"/>
                    <a:pt x="263" y="313"/>
                    <a:pt x="261" y="313"/>
                  </a:cubicBezTo>
                  <a:cubicBezTo>
                    <a:pt x="255" y="313"/>
                    <a:pt x="175" y="305"/>
                    <a:pt x="150" y="305"/>
                  </a:cubicBezTo>
                  <a:cubicBezTo>
                    <a:pt x="168" y="312"/>
                    <a:pt x="175" y="312"/>
                    <a:pt x="175" y="312"/>
                  </a:cubicBezTo>
                  <a:lnTo>
                    <a:pt x="162" y="312"/>
                  </a:lnTo>
                  <a:cubicBezTo>
                    <a:pt x="193" y="318"/>
                    <a:pt x="206" y="318"/>
                    <a:pt x="181" y="318"/>
                  </a:cubicBezTo>
                  <a:cubicBezTo>
                    <a:pt x="178" y="321"/>
                    <a:pt x="168" y="321"/>
                    <a:pt x="160" y="321"/>
                  </a:cubicBezTo>
                  <a:cubicBezTo>
                    <a:pt x="151" y="321"/>
                    <a:pt x="143" y="321"/>
                    <a:pt x="143" y="324"/>
                  </a:cubicBezTo>
                  <a:cubicBezTo>
                    <a:pt x="193" y="324"/>
                    <a:pt x="162" y="330"/>
                    <a:pt x="206" y="330"/>
                  </a:cubicBezTo>
                  <a:lnTo>
                    <a:pt x="187" y="330"/>
                  </a:lnTo>
                  <a:lnTo>
                    <a:pt x="231" y="337"/>
                  </a:lnTo>
                  <a:lnTo>
                    <a:pt x="218" y="337"/>
                  </a:lnTo>
                  <a:cubicBezTo>
                    <a:pt x="229" y="339"/>
                    <a:pt x="231" y="339"/>
                    <a:pt x="228" y="339"/>
                  </a:cubicBezTo>
                  <a:cubicBezTo>
                    <a:pt x="224" y="339"/>
                    <a:pt x="202" y="337"/>
                    <a:pt x="193" y="337"/>
                  </a:cubicBezTo>
                  <a:cubicBezTo>
                    <a:pt x="188" y="336"/>
                    <a:pt x="184" y="335"/>
                    <a:pt x="181" y="334"/>
                  </a:cubicBezTo>
                  <a:lnTo>
                    <a:pt x="181" y="334"/>
                  </a:lnTo>
                  <a:cubicBezTo>
                    <a:pt x="183" y="335"/>
                    <a:pt x="185" y="335"/>
                    <a:pt x="187" y="335"/>
                  </a:cubicBezTo>
                  <a:lnTo>
                    <a:pt x="187" y="335"/>
                  </a:lnTo>
                  <a:cubicBezTo>
                    <a:pt x="176" y="333"/>
                    <a:pt x="166" y="330"/>
                    <a:pt x="162" y="330"/>
                  </a:cubicBezTo>
                  <a:cubicBezTo>
                    <a:pt x="145" y="330"/>
                    <a:pt x="157" y="332"/>
                    <a:pt x="175" y="334"/>
                  </a:cubicBezTo>
                  <a:lnTo>
                    <a:pt x="175" y="334"/>
                  </a:lnTo>
                  <a:cubicBezTo>
                    <a:pt x="170" y="334"/>
                    <a:pt x="172" y="337"/>
                    <a:pt x="156" y="337"/>
                  </a:cubicBezTo>
                  <a:cubicBezTo>
                    <a:pt x="156" y="337"/>
                    <a:pt x="206" y="343"/>
                    <a:pt x="193" y="343"/>
                  </a:cubicBezTo>
                  <a:cubicBezTo>
                    <a:pt x="189" y="343"/>
                    <a:pt x="196" y="346"/>
                    <a:pt x="186" y="346"/>
                  </a:cubicBezTo>
                  <a:cubicBezTo>
                    <a:pt x="184" y="346"/>
                    <a:pt x="180" y="345"/>
                    <a:pt x="174" y="345"/>
                  </a:cubicBezTo>
                  <a:lnTo>
                    <a:pt x="174" y="345"/>
                  </a:lnTo>
                  <a:cubicBezTo>
                    <a:pt x="181" y="347"/>
                    <a:pt x="184" y="349"/>
                    <a:pt x="200" y="349"/>
                  </a:cubicBezTo>
                  <a:lnTo>
                    <a:pt x="243" y="349"/>
                  </a:lnTo>
                  <a:cubicBezTo>
                    <a:pt x="249" y="349"/>
                    <a:pt x="259" y="354"/>
                    <a:pt x="248" y="355"/>
                  </a:cubicBezTo>
                  <a:lnTo>
                    <a:pt x="248" y="355"/>
                  </a:lnTo>
                  <a:cubicBezTo>
                    <a:pt x="245" y="355"/>
                    <a:pt x="243" y="355"/>
                    <a:pt x="242" y="355"/>
                  </a:cubicBezTo>
                  <a:lnTo>
                    <a:pt x="242" y="355"/>
                  </a:lnTo>
                  <a:lnTo>
                    <a:pt x="243" y="355"/>
                  </a:lnTo>
                  <a:cubicBezTo>
                    <a:pt x="245" y="355"/>
                    <a:pt x="247" y="355"/>
                    <a:pt x="248" y="355"/>
                  </a:cubicBezTo>
                  <a:lnTo>
                    <a:pt x="248" y="355"/>
                  </a:lnTo>
                  <a:cubicBezTo>
                    <a:pt x="253" y="355"/>
                    <a:pt x="261" y="355"/>
                    <a:pt x="274" y="355"/>
                  </a:cubicBezTo>
                  <a:lnTo>
                    <a:pt x="212" y="355"/>
                  </a:lnTo>
                  <a:cubicBezTo>
                    <a:pt x="249" y="355"/>
                    <a:pt x="243" y="362"/>
                    <a:pt x="256" y="362"/>
                  </a:cubicBezTo>
                  <a:cubicBezTo>
                    <a:pt x="206" y="362"/>
                    <a:pt x="156" y="355"/>
                    <a:pt x="143" y="355"/>
                  </a:cubicBezTo>
                  <a:lnTo>
                    <a:pt x="193" y="362"/>
                  </a:lnTo>
                  <a:cubicBezTo>
                    <a:pt x="193" y="364"/>
                    <a:pt x="193" y="364"/>
                    <a:pt x="191" y="364"/>
                  </a:cubicBezTo>
                  <a:cubicBezTo>
                    <a:pt x="186" y="364"/>
                    <a:pt x="177" y="362"/>
                    <a:pt x="156" y="362"/>
                  </a:cubicBezTo>
                  <a:cubicBezTo>
                    <a:pt x="131" y="368"/>
                    <a:pt x="287" y="380"/>
                    <a:pt x="243" y="380"/>
                  </a:cubicBezTo>
                  <a:cubicBezTo>
                    <a:pt x="231" y="379"/>
                    <a:pt x="221" y="378"/>
                    <a:pt x="213" y="377"/>
                  </a:cubicBezTo>
                  <a:lnTo>
                    <a:pt x="213" y="377"/>
                  </a:lnTo>
                  <a:cubicBezTo>
                    <a:pt x="220" y="379"/>
                    <a:pt x="222" y="379"/>
                    <a:pt x="223" y="380"/>
                  </a:cubicBezTo>
                  <a:lnTo>
                    <a:pt x="223" y="380"/>
                  </a:lnTo>
                  <a:cubicBezTo>
                    <a:pt x="216" y="380"/>
                    <a:pt x="210" y="379"/>
                    <a:pt x="204" y="379"/>
                  </a:cubicBezTo>
                  <a:lnTo>
                    <a:pt x="204" y="379"/>
                  </a:lnTo>
                  <a:cubicBezTo>
                    <a:pt x="203" y="379"/>
                    <a:pt x="201" y="378"/>
                    <a:pt x="198" y="378"/>
                  </a:cubicBezTo>
                  <a:lnTo>
                    <a:pt x="198" y="378"/>
                  </a:lnTo>
                  <a:cubicBezTo>
                    <a:pt x="199" y="378"/>
                    <a:pt x="199" y="379"/>
                    <a:pt x="199" y="379"/>
                  </a:cubicBezTo>
                  <a:lnTo>
                    <a:pt x="199" y="379"/>
                  </a:lnTo>
                  <a:cubicBezTo>
                    <a:pt x="196" y="379"/>
                    <a:pt x="194" y="379"/>
                    <a:pt x="192" y="379"/>
                  </a:cubicBezTo>
                  <a:cubicBezTo>
                    <a:pt x="134" y="379"/>
                    <a:pt x="192" y="393"/>
                    <a:pt x="143" y="393"/>
                  </a:cubicBezTo>
                  <a:cubicBezTo>
                    <a:pt x="182" y="396"/>
                    <a:pt x="183" y="398"/>
                    <a:pt x="181" y="398"/>
                  </a:cubicBezTo>
                  <a:lnTo>
                    <a:pt x="181" y="398"/>
                  </a:lnTo>
                  <a:cubicBezTo>
                    <a:pt x="171" y="398"/>
                    <a:pt x="165" y="397"/>
                    <a:pt x="162" y="397"/>
                  </a:cubicBezTo>
                  <a:cubicBezTo>
                    <a:pt x="146" y="397"/>
                    <a:pt x="192" y="405"/>
                    <a:pt x="162" y="405"/>
                  </a:cubicBezTo>
                  <a:lnTo>
                    <a:pt x="224" y="405"/>
                  </a:lnTo>
                  <a:cubicBezTo>
                    <a:pt x="192" y="405"/>
                    <a:pt x="293" y="419"/>
                    <a:pt x="272" y="419"/>
                  </a:cubicBezTo>
                  <a:cubicBezTo>
                    <a:pt x="268" y="419"/>
                    <a:pt x="261" y="419"/>
                    <a:pt x="249" y="418"/>
                  </a:cubicBezTo>
                  <a:cubicBezTo>
                    <a:pt x="224" y="418"/>
                    <a:pt x="200" y="411"/>
                    <a:pt x="187" y="411"/>
                  </a:cubicBezTo>
                  <a:cubicBezTo>
                    <a:pt x="176" y="410"/>
                    <a:pt x="170" y="410"/>
                    <a:pt x="166" y="410"/>
                  </a:cubicBezTo>
                  <a:cubicBezTo>
                    <a:pt x="150" y="410"/>
                    <a:pt x="205" y="419"/>
                    <a:pt x="185" y="419"/>
                  </a:cubicBezTo>
                  <a:cubicBezTo>
                    <a:pt x="181" y="419"/>
                    <a:pt x="174" y="419"/>
                    <a:pt x="162" y="418"/>
                  </a:cubicBezTo>
                  <a:lnTo>
                    <a:pt x="162" y="418"/>
                  </a:lnTo>
                  <a:cubicBezTo>
                    <a:pt x="193" y="424"/>
                    <a:pt x="237" y="424"/>
                    <a:pt x="262" y="430"/>
                  </a:cubicBezTo>
                  <a:lnTo>
                    <a:pt x="181" y="430"/>
                  </a:lnTo>
                  <a:cubicBezTo>
                    <a:pt x="193" y="430"/>
                    <a:pt x="218" y="436"/>
                    <a:pt x="193" y="436"/>
                  </a:cubicBezTo>
                  <a:cubicBezTo>
                    <a:pt x="175" y="430"/>
                    <a:pt x="175" y="430"/>
                    <a:pt x="168" y="430"/>
                  </a:cubicBezTo>
                  <a:cubicBezTo>
                    <a:pt x="150" y="430"/>
                    <a:pt x="175" y="436"/>
                    <a:pt x="200" y="443"/>
                  </a:cubicBezTo>
                  <a:cubicBezTo>
                    <a:pt x="190" y="441"/>
                    <a:pt x="183" y="441"/>
                    <a:pt x="178" y="441"/>
                  </a:cubicBezTo>
                  <a:cubicBezTo>
                    <a:pt x="158" y="441"/>
                    <a:pt x="170" y="449"/>
                    <a:pt x="150" y="449"/>
                  </a:cubicBezTo>
                  <a:cubicBezTo>
                    <a:pt x="181" y="452"/>
                    <a:pt x="175" y="452"/>
                    <a:pt x="171" y="452"/>
                  </a:cubicBezTo>
                  <a:cubicBezTo>
                    <a:pt x="167" y="452"/>
                    <a:pt x="165" y="452"/>
                    <a:pt x="206" y="455"/>
                  </a:cubicBezTo>
                  <a:lnTo>
                    <a:pt x="181" y="455"/>
                  </a:lnTo>
                  <a:cubicBezTo>
                    <a:pt x="206" y="461"/>
                    <a:pt x="262" y="467"/>
                    <a:pt x="262" y="467"/>
                  </a:cubicBezTo>
                  <a:lnTo>
                    <a:pt x="206" y="461"/>
                  </a:lnTo>
                  <a:cubicBezTo>
                    <a:pt x="191" y="460"/>
                    <a:pt x="182" y="459"/>
                    <a:pt x="177" y="459"/>
                  </a:cubicBezTo>
                  <a:cubicBezTo>
                    <a:pt x="163" y="459"/>
                    <a:pt x="172" y="463"/>
                    <a:pt x="170" y="463"/>
                  </a:cubicBezTo>
                  <a:lnTo>
                    <a:pt x="170" y="463"/>
                  </a:lnTo>
                  <a:cubicBezTo>
                    <a:pt x="166" y="463"/>
                    <a:pt x="162" y="462"/>
                    <a:pt x="156" y="461"/>
                  </a:cubicBezTo>
                  <a:lnTo>
                    <a:pt x="156" y="461"/>
                  </a:lnTo>
                  <a:cubicBezTo>
                    <a:pt x="164" y="463"/>
                    <a:pt x="168" y="463"/>
                    <a:pt x="169" y="463"/>
                  </a:cubicBezTo>
                  <a:cubicBezTo>
                    <a:pt x="169" y="463"/>
                    <a:pt x="170" y="463"/>
                    <a:pt x="170" y="463"/>
                  </a:cubicBezTo>
                  <a:lnTo>
                    <a:pt x="170" y="463"/>
                  </a:lnTo>
                  <a:cubicBezTo>
                    <a:pt x="181" y="464"/>
                    <a:pt x="181" y="464"/>
                    <a:pt x="180" y="464"/>
                  </a:cubicBezTo>
                  <a:cubicBezTo>
                    <a:pt x="179" y="464"/>
                    <a:pt x="178" y="464"/>
                    <a:pt x="200" y="467"/>
                  </a:cubicBezTo>
                  <a:lnTo>
                    <a:pt x="218" y="474"/>
                  </a:lnTo>
                  <a:cubicBezTo>
                    <a:pt x="231" y="474"/>
                    <a:pt x="243" y="474"/>
                    <a:pt x="249" y="480"/>
                  </a:cubicBezTo>
                  <a:cubicBezTo>
                    <a:pt x="249" y="480"/>
                    <a:pt x="187" y="474"/>
                    <a:pt x="193" y="474"/>
                  </a:cubicBezTo>
                  <a:cubicBezTo>
                    <a:pt x="167" y="474"/>
                    <a:pt x="181" y="477"/>
                    <a:pt x="192" y="479"/>
                  </a:cubicBezTo>
                  <a:lnTo>
                    <a:pt x="192" y="479"/>
                  </a:lnTo>
                  <a:cubicBezTo>
                    <a:pt x="192" y="479"/>
                    <a:pt x="192" y="479"/>
                    <a:pt x="192" y="479"/>
                  </a:cubicBezTo>
                  <a:cubicBezTo>
                    <a:pt x="194" y="479"/>
                    <a:pt x="198" y="479"/>
                    <a:pt x="206" y="480"/>
                  </a:cubicBezTo>
                  <a:lnTo>
                    <a:pt x="200" y="480"/>
                  </a:lnTo>
                  <a:cubicBezTo>
                    <a:pt x="200" y="480"/>
                    <a:pt x="196" y="479"/>
                    <a:pt x="192" y="479"/>
                  </a:cubicBezTo>
                  <a:lnTo>
                    <a:pt x="192" y="479"/>
                  </a:lnTo>
                  <a:cubicBezTo>
                    <a:pt x="191" y="479"/>
                    <a:pt x="191" y="479"/>
                    <a:pt x="191" y="479"/>
                  </a:cubicBezTo>
                  <a:lnTo>
                    <a:pt x="191" y="479"/>
                  </a:lnTo>
                  <a:cubicBezTo>
                    <a:pt x="188" y="479"/>
                    <a:pt x="186" y="479"/>
                    <a:pt x="184" y="479"/>
                  </a:cubicBezTo>
                  <a:cubicBezTo>
                    <a:pt x="182" y="479"/>
                    <a:pt x="183" y="479"/>
                    <a:pt x="185" y="480"/>
                  </a:cubicBezTo>
                  <a:lnTo>
                    <a:pt x="131" y="480"/>
                  </a:lnTo>
                  <a:cubicBezTo>
                    <a:pt x="131" y="480"/>
                    <a:pt x="181" y="486"/>
                    <a:pt x="200" y="486"/>
                  </a:cubicBezTo>
                  <a:cubicBezTo>
                    <a:pt x="156" y="492"/>
                    <a:pt x="200" y="505"/>
                    <a:pt x="224" y="505"/>
                  </a:cubicBezTo>
                  <a:lnTo>
                    <a:pt x="206" y="505"/>
                  </a:lnTo>
                  <a:cubicBezTo>
                    <a:pt x="212" y="505"/>
                    <a:pt x="249" y="511"/>
                    <a:pt x="224" y="511"/>
                  </a:cubicBezTo>
                  <a:lnTo>
                    <a:pt x="187" y="511"/>
                  </a:lnTo>
                  <a:cubicBezTo>
                    <a:pt x="181" y="511"/>
                    <a:pt x="231" y="517"/>
                    <a:pt x="224" y="517"/>
                  </a:cubicBezTo>
                  <a:cubicBezTo>
                    <a:pt x="216" y="516"/>
                    <a:pt x="210" y="516"/>
                    <a:pt x="207" y="516"/>
                  </a:cubicBezTo>
                  <a:cubicBezTo>
                    <a:pt x="189" y="516"/>
                    <a:pt x="262" y="530"/>
                    <a:pt x="224" y="530"/>
                  </a:cubicBezTo>
                  <a:cubicBezTo>
                    <a:pt x="232" y="530"/>
                    <a:pt x="205" y="528"/>
                    <a:pt x="188" y="526"/>
                  </a:cubicBezTo>
                  <a:lnTo>
                    <a:pt x="188" y="526"/>
                  </a:lnTo>
                  <a:cubicBezTo>
                    <a:pt x="205" y="531"/>
                    <a:pt x="225" y="537"/>
                    <a:pt x="268" y="542"/>
                  </a:cubicBezTo>
                  <a:cubicBezTo>
                    <a:pt x="249" y="542"/>
                    <a:pt x="237" y="542"/>
                    <a:pt x="224" y="536"/>
                  </a:cubicBezTo>
                  <a:lnTo>
                    <a:pt x="224" y="536"/>
                  </a:lnTo>
                  <a:cubicBezTo>
                    <a:pt x="224" y="542"/>
                    <a:pt x="237" y="548"/>
                    <a:pt x="274" y="548"/>
                  </a:cubicBezTo>
                  <a:lnTo>
                    <a:pt x="249" y="548"/>
                  </a:lnTo>
                  <a:cubicBezTo>
                    <a:pt x="287" y="548"/>
                    <a:pt x="330" y="555"/>
                    <a:pt x="318" y="555"/>
                  </a:cubicBezTo>
                  <a:lnTo>
                    <a:pt x="305" y="555"/>
                  </a:lnTo>
                  <a:cubicBezTo>
                    <a:pt x="312" y="561"/>
                    <a:pt x="330" y="561"/>
                    <a:pt x="330" y="561"/>
                  </a:cubicBezTo>
                  <a:lnTo>
                    <a:pt x="293" y="561"/>
                  </a:lnTo>
                  <a:cubicBezTo>
                    <a:pt x="270" y="559"/>
                    <a:pt x="258" y="558"/>
                    <a:pt x="251" y="558"/>
                  </a:cubicBezTo>
                  <a:cubicBezTo>
                    <a:pt x="238" y="558"/>
                    <a:pt x="247" y="561"/>
                    <a:pt x="243" y="561"/>
                  </a:cubicBezTo>
                  <a:cubicBezTo>
                    <a:pt x="256" y="567"/>
                    <a:pt x="268" y="567"/>
                    <a:pt x="287" y="567"/>
                  </a:cubicBezTo>
                  <a:cubicBezTo>
                    <a:pt x="293" y="569"/>
                    <a:pt x="291" y="570"/>
                    <a:pt x="285" y="570"/>
                  </a:cubicBezTo>
                  <a:cubicBezTo>
                    <a:pt x="274" y="570"/>
                    <a:pt x="249" y="567"/>
                    <a:pt x="249" y="567"/>
                  </a:cubicBezTo>
                  <a:lnTo>
                    <a:pt x="249" y="567"/>
                  </a:lnTo>
                  <a:lnTo>
                    <a:pt x="342" y="580"/>
                  </a:lnTo>
                  <a:lnTo>
                    <a:pt x="342" y="580"/>
                  </a:lnTo>
                  <a:cubicBezTo>
                    <a:pt x="325" y="580"/>
                    <a:pt x="306" y="580"/>
                    <a:pt x="293" y="580"/>
                  </a:cubicBezTo>
                  <a:cubicBezTo>
                    <a:pt x="299" y="580"/>
                    <a:pt x="380" y="592"/>
                    <a:pt x="424" y="598"/>
                  </a:cubicBezTo>
                  <a:cubicBezTo>
                    <a:pt x="411" y="598"/>
                    <a:pt x="436" y="605"/>
                    <a:pt x="436" y="605"/>
                  </a:cubicBezTo>
                  <a:lnTo>
                    <a:pt x="374" y="605"/>
                  </a:lnTo>
                  <a:cubicBezTo>
                    <a:pt x="368" y="598"/>
                    <a:pt x="312" y="598"/>
                    <a:pt x="281" y="592"/>
                  </a:cubicBezTo>
                  <a:lnTo>
                    <a:pt x="281" y="592"/>
                  </a:lnTo>
                  <a:cubicBezTo>
                    <a:pt x="305" y="598"/>
                    <a:pt x="281" y="605"/>
                    <a:pt x="268" y="605"/>
                  </a:cubicBezTo>
                  <a:cubicBezTo>
                    <a:pt x="349" y="611"/>
                    <a:pt x="305" y="611"/>
                    <a:pt x="374" y="617"/>
                  </a:cubicBezTo>
                  <a:cubicBezTo>
                    <a:pt x="378" y="619"/>
                    <a:pt x="373" y="620"/>
                    <a:pt x="365" y="620"/>
                  </a:cubicBezTo>
                  <a:cubicBezTo>
                    <a:pt x="347" y="620"/>
                    <a:pt x="314" y="617"/>
                    <a:pt x="305" y="617"/>
                  </a:cubicBezTo>
                  <a:cubicBezTo>
                    <a:pt x="330" y="623"/>
                    <a:pt x="312" y="623"/>
                    <a:pt x="318" y="629"/>
                  </a:cubicBezTo>
                  <a:lnTo>
                    <a:pt x="305" y="629"/>
                  </a:lnTo>
                  <a:cubicBezTo>
                    <a:pt x="321" y="635"/>
                    <a:pt x="311" y="635"/>
                    <a:pt x="341" y="642"/>
                  </a:cubicBezTo>
                  <a:lnTo>
                    <a:pt x="341" y="642"/>
                  </a:lnTo>
                  <a:cubicBezTo>
                    <a:pt x="335" y="642"/>
                    <a:pt x="330" y="642"/>
                    <a:pt x="324" y="642"/>
                  </a:cubicBezTo>
                  <a:cubicBezTo>
                    <a:pt x="310" y="642"/>
                    <a:pt x="338" y="644"/>
                    <a:pt x="360" y="647"/>
                  </a:cubicBezTo>
                  <a:lnTo>
                    <a:pt x="360" y="647"/>
                  </a:lnTo>
                  <a:cubicBezTo>
                    <a:pt x="362" y="647"/>
                    <a:pt x="365" y="648"/>
                    <a:pt x="368" y="648"/>
                  </a:cubicBezTo>
                  <a:cubicBezTo>
                    <a:pt x="367" y="648"/>
                    <a:pt x="366" y="647"/>
                    <a:pt x="365" y="647"/>
                  </a:cubicBezTo>
                  <a:lnTo>
                    <a:pt x="365" y="647"/>
                  </a:lnTo>
                  <a:cubicBezTo>
                    <a:pt x="380" y="649"/>
                    <a:pt x="389" y="652"/>
                    <a:pt x="374" y="654"/>
                  </a:cubicBezTo>
                  <a:lnTo>
                    <a:pt x="337" y="648"/>
                  </a:lnTo>
                  <a:lnTo>
                    <a:pt x="337" y="648"/>
                  </a:lnTo>
                  <a:cubicBezTo>
                    <a:pt x="358" y="652"/>
                    <a:pt x="345" y="653"/>
                    <a:pt x="340" y="655"/>
                  </a:cubicBezTo>
                  <a:lnTo>
                    <a:pt x="340" y="655"/>
                  </a:lnTo>
                  <a:cubicBezTo>
                    <a:pt x="335" y="654"/>
                    <a:pt x="330" y="654"/>
                    <a:pt x="324" y="654"/>
                  </a:cubicBezTo>
                  <a:cubicBezTo>
                    <a:pt x="343" y="661"/>
                    <a:pt x="330" y="661"/>
                    <a:pt x="380" y="667"/>
                  </a:cubicBezTo>
                  <a:cubicBezTo>
                    <a:pt x="355" y="667"/>
                    <a:pt x="337" y="667"/>
                    <a:pt x="324" y="661"/>
                  </a:cubicBezTo>
                  <a:cubicBezTo>
                    <a:pt x="293" y="661"/>
                    <a:pt x="380" y="673"/>
                    <a:pt x="362" y="673"/>
                  </a:cubicBezTo>
                  <a:lnTo>
                    <a:pt x="324" y="673"/>
                  </a:lnTo>
                  <a:cubicBezTo>
                    <a:pt x="355" y="673"/>
                    <a:pt x="355" y="679"/>
                    <a:pt x="368" y="679"/>
                  </a:cubicBezTo>
                  <a:lnTo>
                    <a:pt x="312" y="679"/>
                  </a:lnTo>
                  <a:cubicBezTo>
                    <a:pt x="312" y="692"/>
                    <a:pt x="299" y="710"/>
                    <a:pt x="362" y="729"/>
                  </a:cubicBezTo>
                  <a:cubicBezTo>
                    <a:pt x="320" y="725"/>
                    <a:pt x="313" y="724"/>
                    <a:pt x="303" y="722"/>
                  </a:cubicBezTo>
                  <a:lnTo>
                    <a:pt x="303" y="722"/>
                  </a:lnTo>
                  <a:cubicBezTo>
                    <a:pt x="305" y="724"/>
                    <a:pt x="294" y="725"/>
                    <a:pt x="305" y="729"/>
                  </a:cubicBezTo>
                  <a:lnTo>
                    <a:pt x="293" y="729"/>
                  </a:lnTo>
                  <a:lnTo>
                    <a:pt x="305" y="735"/>
                  </a:lnTo>
                  <a:cubicBezTo>
                    <a:pt x="314" y="737"/>
                    <a:pt x="315" y="737"/>
                    <a:pt x="312" y="737"/>
                  </a:cubicBezTo>
                  <a:cubicBezTo>
                    <a:pt x="306" y="737"/>
                    <a:pt x="289" y="736"/>
                    <a:pt x="282" y="736"/>
                  </a:cubicBezTo>
                  <a:cubicBezTo>
                    <a:pt x="276" y="736"/>
                    <a:pt x="278" y="737"/>
                    <a:pt x="305" y="742"/>
                  </a:cubicBezTo>
                  <a:lnTo>
                    <a:pt x="262" y="735"/>
                  </a:lnTo>
                  <a:lnTo>
                    <a:pt x="262" y="735"/>
                  </a:lnTo>
                  <a:cubicBezTo>
                    <a:pt x="330" y="748"/>
                    <a:pt x="243" y="742"/>
                    <a:pt x="299" y="748"/>
                  </a:cubicBezTo>
                  <a:lnTo>
                    <a:pt x="287" y="748"/>
                  </a:lnTo>
                  <a:cubicBezTo>
                    <a:pt x="262" y="748"/>
                    <a:pt x="321" y="756"/>
                    <a:pt x="320" y="756"/>
                  </a:cubicBezTo>
                  <a:cubicBezTo>
                    <a:pt x="319" y="756"/>
                    <a:pt x="315" y="755"/>
                    <a:pt x="305" y="754"/>
                  </a:cubicBezTo>
                  <a:lnTo>
                    <a:pt x="305" y="754"/>
                  </a:lnTo>
                  <a:cubicBezTo>
                    <a:pt x="312" y="760"/>
                    <a:pt x="324" y="766"/>
                    <a:pt x="380" y="766"/>
                  </a:cubicBezTo>
                  <a:cubicBezTo>
                    <a:pt x="362" y="766"/>
                    <a:pt x="324" y="766"/>
                    <a:pt x="312" y="760"/>
                  </a:cubicBezTo>
                  <a:lnTo>
                    <a:pt x="312" y="760"/>
                  </a:lnTo>
                  <a:cubicBezTo>
                    <a:pt x="337" y="779"/>
                    <a:pt x="318" y="785"/>
                    <a:pt x="393" y="804"/>
                  </a:cubicBezTo>
                  <a:lnTo>
                    <a:pt x="362" y="804"/>
                  </a:lnTo>
                  <a:cubicBezTo>
                    <a:pt x="424" y="810"/>
                    <a:pt x="293" y="810"/>
                    <a:pt x="411" y="823"/>
                  </a:cubicBezTo>
                  <a:lnTo>
                    <a:pt x="461" y="829"/>
                  </a:lnTo>
                  <a:cubicBezTo>
                    <a:pt x="442" y="829"/>
                    <a:pt x="405" y="823"/>
                    <a:pt x="393" y="823"/>
                  </a:cubicBezTo>
                  <a:cubicBezTo>
                    <a:pt x="424" y="829"/>
                    <a:pt x="399" y="829"/>
                    <a:pt x="442" y="835"/>
                  </a:cubicBezTo>
                  <a:lnTo>
                    <a:pt x="399" y="835"/>
                  </a:lnTo>
                  <a:cubicBezTo>
                    <a:pt x="393" y="835"/>
                    <a:pt x="461" y="841"/>
                    <a:pt x="449" y="847"/>
                  </a:cubicBezTo>
                  <a:lnTo>
                    <a:pt x="424" y="841"/>
                  </a:lnTo>
                  <a:cubicBezTo>
                    <a:pt x="343" y="847"/>
                    <a:pt x="274" y="860"/>
                    <a:pt x="380" y="885"/>
                  </a:cubicBezTo>
                  <a:cubicBezTo>
                    <a:pt x="384" y="886"/>
                    <a:pt x="384" y="887"/>
                    <a:pt x="381" y="887"/>
                  </a:cubicBezTo>
                  <a:cubicBezTo>
                    <a:pt x="372" y="887"/>
                    <a:pt x="337" y="881"/>
                    <a:pt x="327" y="879"/>
                  </a:cubicBezTo>
                  <a:lnTo>
                    <a:pt x="327" y="879"/>
                  </a:lnTo>
                  <a:cubicBezTo>
                    <a:pt x="408" y="904"/>
                    <a:pt x="270" y="904"/>
                    <a:pt x="411" y="928"/>
                  </a:cubicBezTo>
                  <a:lnTo>
                    <a:pt x="405" y="922"/>
                  </a:lnTo>
                  <a:lnTo>
                    <a:pt x="405" y="922"/>
                  </a:lnTo>
                  <a:cubicBezTo>
                    <a:pt x="442" y="935"/>
                    <a:pt x="598" y="953"/>
                    <a:pt x="598" y="953"/>
                  </a:cubicBezTo>
                  <a:cubicBezTo>
                    <a:pt x="542" y="928"/>
                    <a:pt x="611" y="916"/>
                    <a:pt x="692" y="897"/>
                  </a:cubicBezTo>
                  <a:cubicBezTo>
                    <a:pt x="679" y="891"/>
                    <a:pt x="654" y="879"/>
                    <a:pt x="679" y="879"/>
                  </a:cubicBezTo>
                  <a:cubicBezTo>
                    <a:pt x="667" y="847"/>
                    <a:pt x="791" y="829"/>
                    <a:pt x="742" y="798"/>
                  </a:cubicBezTo>
                  <a:cubicBezTo>
                    <a:pt x="723" y="798"/>
                    <a:pt x="692" y="791"/>
                    <a:pt x="685" y="791"/>
                  </a:cubicBezTo>
                  <a:lnTo>
                    <a:pt x="704" y="791"/>
                  </a:lnTo>
                  <a:lnTo>
                    <a:pt x="661" y="785"/>
                  </a:lnTo>
                  <a:lnTo>
                    <a:pt x="661" y="785"/>
                  </a:lnTo>
                  <a:cubicBezTo>
                    <a:pt x="661" y="785"/>
                    <a:pt x="710" y="791"/>
                    <a:pt x="717" y="791"/>
                  </a:cubicBezTo>
                  <a:cubicBezTo>
                    <a:pt x="717" y="779"/>
                    <a:pt x="698" y="773"/>
                    <a:pt x="710" y="760"/>
                  </a:cubicBezTo>
                  <a:cubicBezTo>
                    <a:pt x="660" y="755"/>
                    <a:pt x="700" y="754"/>
                    <a:pt x="663" y="749"/>
                  </a:cubicBezTo>
                  <a:lnTo>
                    <a:pt x="663" y="749"/>
                  </a:lnTo>
                  <a:cubicBezTo>
                    <a:pt x="666" y="750"/>
                    <a:pt x="669" y="752"/>
                    <a:pt x="673" y="754"/>
                  </a:cubicBezTo>
                  <a:cubicBezTo>
                    <a:pt x="668" y="752"/>
                    <a:pt x="664" y="751"/>
                    <a:pt x="661" y="749"/>
                  </a:cubicBezTo>
                  <a:lnTo>
                    <a:pt x="661" y="749"/>
                  </a:lnTo>
                  <a:cubicBezTo>
                    <a:pt x="662" y="749"/>
                    <a:pt x="663" y="749"/>
                    <a:pt x="663" y="749"/>
                  </a:cubicBezTo>
                  <a:lnTo>
                    <a:pt x="663" y="749"/>
                  </a:lnTo>
                  <a:cubicBezTo>
                    <a:pt x="662" y="749"/>
                    <a:pt x="661" y="749"/>
                    <a:pt x="659" y="748"/>
                  </a:cubicBezTo>
                  <a:lnTo>
                    <a:pt x="659" y="748"/>
                  </a:lnTo>
                  <a:cubicBezTo>
                    <a:pt x="660" y="749"/>
                    <a:pt x="660" y="749"/>
                    <a:pt x="661" y="749"/>
                  </a:cubicBezTo>
                  <a:lnTo>
                    <a:pt x="661" y="749"/>
                  </a:lnTo>
                  <a:cubicBezTo>
                    <a:pt x="658" y="749"/>
                    <a:pt x="653" y="748"/>
                    <a:pt x="648" y="748"/>
                  </a:cubicBezTo>
                  <a:cubicBezTo>
                    <a:pt x="653" y="748"/>
                    <a:pt x="656" y="748"/>
                    <a:pt x="659" y="748"/>
                  </a:cubicBezTo>
                  <a:lnTo>
                    <a:pt x="659" y="748"/>
                  </a:lnTo>
                  <a:cubicBezTo>
                    <a:pt x="644" y="742"/>
                    <a:pt x="656" y="742"/>
                    <a:pt x="717" y="742"/>
                  </a:cubicBezTo>
                  <a:cubicBezTo>
                    <a:pt x="766" y="717"/>
                    <a:pt x="729" y="685"/>
                    <a:pt x="748" y="654"/>
                  </a:cubicBezTo>
                  <a:cubicBezTo>
                    <a:pt x="742" y="629"/>
                    <a:pt x="692" y="592"/>
                    <a:pt x="679" y="561"/>
                  </a:cubicBezTo>
                  <a:cubicBezTo>
                    <a:pt x="593" y="555"/>
                    <a:pt x="623" y="549"/>
                    <a:pt x="570" y="539"/>
                  </a:cubicBezTo>
                  <a:lnTo>
                    <a:pt x="570" y="539"/>
                  </a:lnTo>
                  <a:cubicBezTo>
                    <a:pt x="551" y="531"/>
                    <a:pt x="590" y="535"/>
                    <a:pt x="623" y="530"/>
                  </a:cubicBezTo>
                  <a:cubicBezTo>
                    <a:pt x="592" y="530"/>
                    <a:pt x="617" y="530"/>
                    <a:pt x="561" y="524"/>
                  </a:cubicBezTo>
                  <a:cubicBezTo>
                    <a:pt x="552" y="522"/>
                    <a:pt x="550" y="522"/>
                    <a:pt x="552" y="522"/>
                  </a:cubicBezTo>
                  <a:cubicBezTo>
                    <a:pt x="559" y="522"/>
                    <a:pt x="598" y="525"/>
                    <a:pt x="613" y="525"/>
                  </a:cubicBezTo>
                  <a:cubicBezTo>
                    <a:pt x="619" y="525"/>
                    <a:pt x="621" y="525"/>
                    <a:pt x="617" y="524"/>
                  </a:cubicBezTo>
                  <a:lnTo>
                    <a:pt x="598" y="524"/>
                  </a:lnTo>
                  <a:cubicBezTo>
                    <a:pt x="575" y="519"/>
                    <a:pt x="573" y="518"/>
                    <a:pt x="583" y="518"/>
                  </a:cubicBezTo>
                  <a:cubicBezTo>
                    <a:pt x="593" y="518"/>
                    <a:pt x="617" y="519"/>
                    <a:pt x="641" y="519"/>
                  </a:cubicBezTo>
                  <a:cubicBezTo>
                    <a:pt x="654" y="519"/>
                    <a:pt x="668" y="519"/>
                    <a:pt x="679" y="517"/>
                  </a:cubicBezTo>
                  <a:cubicBezTo>
                    <a:pt x="661" y="505"/>
                    <a:pt x="611" y="486"/>
                    <a:pt x="642" y="480"/>
                  </a:cubicBezTo>
                  <a:cubicBezTo>
                    <a:pt x="648" y="480"/>
                    <a:pt x="604" y="474"/>
                    <a:pt x="604" y="474"/>
                  </a:cubicBezTo>
                  <a:lnTo>
                    <a:pt x="604" y="474"/>
                  </a:lnTo>
                  <a:cubicBezTo>
                    <a:pt x="622" y="475"/>
                    <a:pt x="631" y="475"/>
                    <a:pt x="636" y="475"/>
                  </a:cubicBezTo>
                  <a:cubicBezTo>
                    <a:pt x="653" y="475"/>
                    <a:pt x="586" y="467"/>
                    <a:pt x="611" y="467"/>
                  </a:cubicBezTo>
                  <a:cubicBezTo>
                    <a:pt x="629" y="467"/>
                    <a:pt x="636" y="474"/>
                    <a:pt x="642" y="474"/>
                  </a:cubicBezTo>
                  <a:cubicBezTo>
                    <a:pt x="677" y="468"/>
                    <a:pt x="636" y="462"/>
                    <a:pt x="660" y="456"/>
                  </a:cubicBezTo>
                  <a:lnTo>
                    <a:pt x="660" y="456"/>
                  </a:lnTo>
                  <a:cubicBezTo>
                    <a:pt x="663" y="457"/>
                    <a:pt x="668" y="459"/>
                    <a:pt x="675" y="460"/>
                  </a:cubicBezTo>
                  <a:lnTo>
                    <a:pt x="675" y="460"/>
                  </a:lnTo>
                  <a:cubicBezTo>
                    <a:pt x="673" y="460"/>
                    <a:pt x="670" y="458"/>
                    <a:pt x="667" y="455"/>
                  </a:cubicBezTo>
                  <a:lnTo>
                    <a:pt x="667" y="455"/>
                  </a:lnTo>
                  <a:cubicBezTo>
                    <a:pt x="664" y="455"/>
                    <a:pt x="662" y="456"/>
                    <a:pt x="660" y="456"/>
                  </a:cubicBezTo>
                  <a:lnTo>
                    <a:pt x="660" y="456"/>
                  </a:lnTo>
                  <a:cubicBezTo>
                    <a:pt x="644" y="449"/>
                    <a:pt x="690" y="448"/>
                    <a:pt x="671" y="444"/>
                  </a:cubicBezTo>
                  <a:lnTo>
                    <a:pt x="671" y="444"/>
                  </a:lnTo>
                  <a:cubicBezTo>
                    <a:pt x="677" y="445"/>
                    <a:pt x="681" y="445"/>
                    <a:pt x="684" y="445"/>
                  </a:cubicBezTo>
                  <a:cubicBezTo>
                    <a:pt x="693" y="445"/>
                    <a:pt x="692" y="443"/>
                    <a:pt x="704" y="443"/>
                  </a:cubicBezTo>
                  <a:cubicBezTo>
                    <a:pt x="604" y="430"/>
                    <a:pt x="742" y="436"/>
                    <a:pt x="673" y="424"/>
                  </a:cubicBezTo>
                  <a:lnTo>
                    <a:pt x="692" y="424"/>
                  </a:lnTo>
                  <a:cubicBezTo>
                    <a:pt x="685" y="411"/>
                    <a:pt x="710" y="399"/>
                    <a:pt x="661" y="380"/>
                  </a:cubicBezTo>
                  <a:cubicBezTo>
                    <a:pt x="654" y="368"/>
                    <a:pt x="748" y="368"/>
                    <a:pt x="698" y="355"/>
                  </a:cubicBezTo>
                  <a:cubicBezTo>
                    <a:pt x="685" y="355"/>
                    <a:pt x="667" y="355"/>
                    <a:pt x="654" y="349"/>
                  </a:cubicBezTo>
                  <a:cubicBezTo>
                    <a:pt x="661" y="349"/>
                    <a:pt x="685" y="355"/>
                    <a:pt x="698" y="355"/>
                  </a:cubicBezTo>
                  <a:cubicBezTo>
                    <a:pt x="661" y="343"/>
                    <a:pt x="710" y="343"/>
                    <a:pt x="710" y="337"/>
                  </a:cubicBezTo>
                  <a:cubicBezTo>
                    <a:pt x="692" y="337"/>
                    <a:pt x="685" y="337"/>
                    <a:pt x="661" y="330"/>
                  </a:cubicBezTo>
                  <a:cubicBezTo>
                    <a:pt x="735" y="330"/>
                    <a:pt x="642" y="318"/>
                    <a:pt x="692" y="312"/>
                  </a:cubicBezTo>
                  <a:cubicBezTo>
                    <a:pt x="604" y="305"/>
                    <a:pt x="642" y="305"/>
                    <a:pt x="623" y="299"/>
                  </a:cubicBezTo>
                  <a:cubicBezTo>
                    <a:pt x="629" y="299"/>
                    <a:pt x="654" y="304"/>
                    <a:pt x="673" y="305"/>
                  </a:cubicBezTo>
                  <a:lnTo>
                    <a:pt x="673" y="305"/>
                  </a:lnTo>
                  <a:cubicBezTo>
                    <a:pt x="660" y="299"/>
                    <a:pt x="655" y="299"/>
                    <a:pt x="679" y="293"/>
                  </a:cubicBezTo>
                  <a:cubicBezTo>
                    <a:pt x="673" y="287"/>
                    <a:pt x="623" y="287"/>
                    <a:pt x="636" y="281"/>
                  </a:cubicBezTo>
                  <a:lnTo>
                    <a:pt x="636" y="281"/>
                  </a:lnTo>
                  <a:cubicBezTo>
                    <a:pt x="648" y="282"/>
                    <a:pt x="656" y="282"/>
                    <a:pt x="660" y="282"/>
                  </a:cubicBezTo>
                  <a:cubicBezTo>
                    <a:pt x="678" y="282"/>
                    <a:pt x="646" y="274"/>
                    <a:pt x="661" y="274"/>
                  </a:cubicBezTo>
                  <a:cubicBezTo>
                    <a:pt x="611" y="268"/>
                    <a:pt x="567" y="262"/>
                    <a:pt x="592" y="262"/>
                  </a:cubicBezTo>
                  <a:lnTo>
                    <a:pt x="667" y="268"/>
                  </a:lnTo>
                  <a:cubicBezTo>
                    <a:pt x="617" y="256"/>
                    <a:pt x="704" y="249"/>
                    <a:pt x="611" y="231"/>
                  </a:cubicBezTo>
                  <a:lnTo>
                    <a:pt x="654" y="231"/>
                  </a:lnTo>
                  <a:cubicBezTo>
                    <a:pt x="604" y="218"/>
                    <a:pt x="661" y="206"/>
                    <a:pt x="580" y="187"/>
                  </a:cubicBezTo>
                  <a:cubicBezTo>
                    <a:pt x="598" y="187"/>
                    <a:pt x="617" y="187"/>
                    <a:pt x="617" y="181"/>
                  </a:cubicBezTo>
                  <a:cubicBezTo>
                    <a:pt x="580" y="175"/>
                    <a:pt x="586" y="175"/>
                    <a:pt x="523" y="168"/>
                  </a:cubicBezTo>
                  <a:cubicBezTo>
                    <a:pt x="521" y="166"/>
                    <a:pt x="524" y="166"/>
                    <a:pt x="529" y="166"/>
                  </a:cubicBezTo>
                  <a:cubicBezTo>
                    <a:pt x="539" y="166"/>
                    <a:pt x="559" y="168"/>
                    <a:pt x="567" y="168"/>
                  </a:cubicBezTo>
                  <a:cubicBezTo>
                    <a:pt x="580" y="162"/>
                    <a:pt x="642" y="162"/>
                    <a:pt x="573" y="150"/>
                  </a:cubicBezTo>
                  <a:lnTo>
                    <a:pt x="573" y="150"/>
                  </a:lnTo>
                  <a:lnTo>
                    <a:pt x="611" y="156"/>
                  </a:lnTo>
                  <a:cubicBezTo>
                    <a:pt x="573" y="150"/>
                    <a:pt x="530" y="137"/>
                    <a:pt x="573" y="137"/>
                  </a:cubicBezTo>
                  <a:cubicBezTo>
                    <a:pt x="548" y="133"/>
                    <a:pt x="534" y="129"/>
                    <a:pt x="514" y="126"/>
                  </a:cubicBezTo>
                  <a:lnTo>
                    <a:pt x="514" y="126"/>
                  </a:lnTo>
                  <a:cubicBezTo>
                    <a:pt x="512" y="126"/>
                    <a:pt x="509" y="126"/>
                    <a:pt x="505" y="125"/>
                  </a:cubicBezTo>
                  <a:lnTo>
                    <a:pt x="505" y="125"/>
                  </a:lnTo>
                  <a:lnTo>
                    <a:pt x="561" y="131"/>
                  </a:lnTo>
                  <a:cubicBezTo>
                    <a:pt x="573" y="119"/>
                    <a:pt x="548" y="106"/>
                    <a:pt x="517" y="94"/>
                  </a:cubicBezTo>
                  <a:lnTo>
                    <a:pt x="517" y="94"/>
                  </a:lnTo>
                  <a:cubicBezTo>
                    <a:pt x="529" y="95"/>
                    <a:pt x="536" y="95"/>
                    <a:pt x="540" y="95"/>
                  </a:cubicBezTo>
                  <a:cubicBezTo>
                    <a:pt x="557" y="95"/>
                    <a:pt x="518" y="86"/>
                    <a:pt x="548" y="81"/>
                  </a:cubicBezTo>
                  <a:cubicBezTo>
                    <a:pt x="511" y="75"/>
                    <a:pt x="561" y="75"/>
                    <a:pt x="486" y="69"/>
                  </a:cubicBezTo>
                  <a:lnTo>
                    <a:pt x="523" y="69"/>
                  </a:lnTo>
                  <a:cubicBezTo>
                    <a:pt x="523" y="63"/>
                    <a:pt x="530" y="56"/>
                    <a:pt x="548" y="56"/>
                  </a:cubicBezTo>
                  <a:cubicBezTo>
                    <a:pt x="555" y="50"/>
                    <a:pt x="499" y="50"/>
                    <a:pt x="480" y="44"/>
                  </a:cubicBezTo>
                  <a:lnTo>
                    <a:pt x="517" y="44"/>
                  </a:lnTo>
                  <a:cubicBezTo>
                    <a:pt x="499" y="44"/>
                    <a:pt x="436" y="38"/>
                    <a:pt x="399" y="31"/>
                  </a:cubicBezTo>
                  <a:cubicBezTo>
                    <a:pt x="430" y="31"/>
                    <a:pt x="399" y="25"/>
                    <a:pt x="424" y="25"/>
                  </a:cubicBezTo>
                  <a:cubicBezTo>
                    <a:pt x="449" y="31"/>
                    <a:pt x="486" y="38"/>
                    <a:pt x="536" y="44"/>
                  </a:cubicBezTo>
                  <a:cubicBezTo>
                    <a:pt x="555" y="38"/>
                    <a:pt x="461" y="31"/>
                    <a:pt x="517" y="31"/>
                  </a:cubicBezTo>
                  <a:cubicBezTo>
                    <a:pt x="528" y="31"/>
                    <a:pt x="521" y="27"/>
                    <a:pt x="489" y="22"/>
                  </a:cubicBezTo>
                  <a:lnTo>
                    <a:pt x="489" y="22"/>
                  </a:lnTo>
                  <a:cubicBezTo>
                    <a:pt x="490" y="22"/>
                    <a:pt x="491" y="22"/>
                    <a:pt x="492" y="22"/>
                  </a:cubicBezTo>
                  <a:cubicBezTo>
                    <a:pt x="500" y="22"/>
                    <a:pt x="508" y="22"/>
                    <a:pt x="517" y="25"/>
                  </a:cubicBezTo>
                  <a:cubicBezTo>
                    <a:pt x="517" y="19"/>
                    <a:pt x="511" y="19"/>
                    <a:pt x="486" y="19"/>
                  </a:cubicBezTo>
                  <a:cubicBezTo>
                    <a:pt x="449" y="13"/>
                    <a:pt x="455" y="13"/>
                    <a:pt x="399" y="6"/>
                  </a:cubicBezTo>
                  <a:lnTo>
                    <a:pt x="399" y="6"/>
                  </a:lnTo>
                  <a:cubicBezTo>
                    <a:pt x="406" y="10"/>
                    <a:pt x="411" y="12"/>
                    <a:pt x="414" y="12"/>
                  </a:cubicBezTo>
                  <a:lnTo>
                    <a:pt x="414" y="12"/>
                  </a:lnTo>
                  <a:cubicBezTo>
                    <a:pt x="374" y="6"/>
                    <a:pt x="369" y="6"/>
                    <a:pt x="399" y="6"/>
                  </a:cubicBezTo>
                  <a:cubicBezTo>
                    <a:pt x="442" y="6"/>
                    <a:pt x="467" y="13"/>
                    <a:pt x="492" y="13"/>
                  </a:cubicBez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3" name="Google Shape;6113;p64"/>
            <p:cNvSpPr/>
            <p:nvPr/>
          </p:nvSpPr>
          <p:spPr>
            <a:xfrm rot="5400000">
              <a:off x="4212065" y="2696049"/>
              <a:ext cx="3000" cy="239"/>
            </a:xfrm>
            <a:custGeom>
              <a:avLst/>
              <a:gdLst/>
              <a:ahLst/>
              <a:cxnLst/>
              <a:rect l="l" t="t" r="r" b="b"/>
              <a:pathLst>
                <a:path w="88" h="7" extrusionOk="0">
                  <a:moveTo>
                    <a:pt x="0" y="0"/>
                  </a:moveTo>
                  <a:cubicBezTo>
                    <a:pt x="25" y="6"/>
                    <a:pt x="56" y="6"/>
                    <a:pt x="87" y="6"/>
                  </a:cubicBezTo>
                  <a:cubicBezTo>
                    <a:pt x="56" y="6"/>
                    <a:pt x="38"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4" name="Google Shape;6114;p64"/>
            <p:cNvSpPr/>
            <p:nvPr/>
          </p:nvSpPr>
          <p:spPr>
            <a:xfrm rot="5400000">
              <a:off x="4211332" y="2685941"/>
              <a:ext cx="1500" cy="273"/>
            </a:xfrm>
            <a:custGeom>
              <a:avLst/>
              <a:gdLst/>
              <a:ahLst/>
              <a:cxnLst/>
              <a:rect l="l" t="t" r="r" b="b"/>
              <a:pathLst>
                <a:path w="44" h="8" extrusionOk="0">
                  <a:moveTo>
                    <a:pt x="19" y="1"/>
                  </a:moveTo>
                  <a:cubicBezTo>
                    <a:pt x="0" y="1"/>
                    <a:pt x="25" y="1"/>
                    <a:pt x="25" y="7"/>
                  </a:cubicBezTo>
                  <a:lnTo>
                    <a:pt x="44" y="7"/>
                  </a:lnTo>
                  <a:cubicBezTo>
                    <a:pt x="31" y="1"/>
                    <a:pt x="19"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5" name="Google Shape;6115;p64"/>
            <p:cNvSpPr/>
            <p:nvPr/>
          </p:nvSpPr>
          <p:spPr>
            <a:xfrm rot="5400000">
              <a:off x="4210889" y="2685123"/>
              <a:ext cx="1739" cy="443"/>
            </a:xfrm>
            <a:custGeom>
              <a:avLst/>
              <a:gdLst/>
              <a:ahLst/>
              <a:cxnLst/>
              <a:rect l="l" t="t" r="r" b="b"/>
              <a:pathLst>
                <a:path w="51" h="13" extrusionOk="0">
                  <a:moveTo>
                    <a:pt x="0" y="0"/>
                  </a:moveTo>
                  <a:cubicBezTo>
                    <a:pt x="0" y="6"/>
                    <a:pt x="25" y="13"/>
                    <a:pt x="50"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6" name="Google Shape;6116;p64"/>
            <p:cNvSpPr/>
            <p:nvPr/>
          </p:nvSpPr>
          <p:spPr>
            <a:xfrm rot="5400000">
              <a:off x="4210803" y="2681595"/>
              <a:ext cx="1296" cy="239"/>
            </a:xfrm>
            <a:custGeom>
              <a:avLst/>
              <a:gdLst/>
              <a:ahLst/>
              <a:cxnLst/>
              <a:rect l="l" t="t" r="r" b="b"/>
              <a:pathLst>
                <a:path w="38" h="7" extrusionOk="0">
                  <a:moveTo>
                    <a:pt x="7" y="1"/>
                  </a:moveTo>
                  <a:cubicBezTo>
                    <a:pt x="1" y="7"/>
                    <a:pt x="13" y="7"/>
                    <a:pt x="38" y="7"/>
                  </a:cubicBezTo>
                  <a:cubicBezTo>
                    <a:pt x="25" y="7"/>
                    <a:pt x="1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7" name="Google Shape;6117;p64"/>
            <p:cNvSpPr/>
            <p:nvPr/>
          </p:nvSpPr>
          <p:spPr>
            <a:xfrm rot="5400000">
              <a:off x="4210633" y="2683913"/>
              <a:ext cx="1091" cy="102"/>
            </a:xfrm>
            <a:custGeom>
              <a:avLst/>
              <a:gdLst/>
              <a:ahLst/>
              <a:cxnLst/>
              <a:rect l="l" t="t" r="r" b="b"/>
              <a:pathLst>
                <a:path w="32" h="3" extrusionOk="0">
                  <a:moveTo>
                    <a:pt x="9" y="0"/>
                  </a:moveTo>
                  <a:cubicBezTo>
                    <a:pt x="6" y="0"/>
                    <a:pt x="17" y="3"/>
                    <a:pt x="0" y="3"/>
                  </a:cubicBezTo>
                  <a:lnTo>
                    <a:pt x="31" y="3"/>
                  </a:lnTo>
                  <a:cubicBezTo>
                    <a:pt x="17"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8" name="Google Shape;6118;p64"/>
            <p:cNvSpPr/>
            <p:nvPr/>
          </p:nvSpPr>
          <p:spPr>
            <a:xfrm rot="5400000">
              <a:off x="4209082" y="2681373"/>
              <a:ext cx="2182" cy="273"/>
            </a:xfrm>
            <a:custGeom>
              <a:avLst/>
              <a:gdLst/>
              <a:ahLst/>
              <a:cxnLst/>
              <a:rect l="l" t="t" r="r" b="b"/>
              <a:pathLst>
                <a:path w="64" h="8" extrusionOk="0">
                  <a:moveTo>
                    <a:pt x="38" y="1"/>
                  </a:moveTo>
                  <a:cubicBezTo>
                    <a:pt x="1" y="1"/>
                    <a:pt x="51" y="7"/>
                    <a:pt x="32" y="7"/>
                  </a:cubicBezTo>
                  <a:cubicBezTo>
                    <a:pt x="63" y="7"/>
                    <a:pt x="38"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9" name="Google Shape;6119;p64"/>
            <p:cNvSpPr/>
            <p:nvPr/>
          </p:nvSpPr>
          <p:spPr>
            <a:xfrm rot="5400000">
              <a:off x="4209099" y="2682447"/>
              <a:ext cx="1091" cy="34"/>
            </a:xfrm>
            <a:custGeom>
              <a:avLst/>
              <a:gdLst/>
              <a:ahLst/>
              <a:cxnLst/>
              <a:rect l="l" t="t" r="r" b="b"/>
              <a:pathLst>
                <a:path w="32" h="1" extrusionOk="0">
                  <a:moveTo>
                    <a:pt x="32" y="1"/>
                  </a:moveTo>
                  <a:cubicBezTo>
                    <a:pt x="32" y="1"/>
                    <a:pt x="25" y="1"/>
                    <a:pt x="32" y="1"/>
                  </a:cubicBezTo>
                  <a:cubicBezTo>
                    <a:pt x="19" y="1"/>
                    <a:pt x="0" y="1"/>
                    <a:pt x="0" y="1"/>
                  </a:cubicBez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0" name="Google Shape;6120;p64"/>
            <p:cNvSpPr/>
            <p:nvPr/>
          </p:nvSpPr>
          <p:spPr>
            <a:xfrm rot="5400000">
              <a:off x="4199315" y="2685856"/>
              <a:ext cx="886" cy="239"/>
            </a:xfrm>
            <a:custGeom>
              <a:avLst/>
              <a:gdLst/>
              <a:ahLst/>
              <a:cxnLst/>
              <a:rect l="l" t="t" r="r" b="b"/>
              <a:pathLst>
                <a:path w="26" h="7" extrusionOk="0">
                  <a:moveTo>
                    <a:pt x="0" y="0"/>
                  </a:moveTo>
                  <a:lnTo>
                    <a:pt x="13" y="6"/>
                  </a:lnTo>
                  <a:lnTo>
                    <a:pt x="25" y="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1" name="Google Shape;6121;p64"/>
            <p:cNvSpPr/>
            <p:nvPr/>
          </p:nvSpPr>
          <p:spPr>
            <a:xfrm rot="5400000">
              <a:off x="4194917" y="2685106"/>
              <a:ext cx="1091" cy="102"/>
            </a:xfrm>
            <a:custGeom>
              <a:avLst/>
              <a:gdLst/>
              <a:ahLst/>
              <a:cxnLst/>
              <a:rect l="l" t="t" r="r" b="b"/>
              <a:pathLst>
                <a:path w="32" h="3" extrusionOk="0">
                  <a:moveTo>
                    <a:pt x="8" y="0"/>
                  </a:moveTo>
                  <a:cubicBezTo>
                    <a:pt x="3" y="0"/>
                    <a:pt x="0" y="1"/>
                    <a:pt x="2" y="3"/>
                  </a:cubicBezTo>
                  <a:lnTo>
                    <a:pt x="27" y="3"/>
                  </a:lnTo>
                  <a:cubicBezTo>
                    <a:pt x="32" y="3"/>
                    <a:pt x="16"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2" name="Google Shape;6122;p64"/>
            <p:cNvSpPr/>
            <p:nvPr/>
          </p:nvSpPr>
          <p:spPr>
            <a:xfrm rot="5400000">
              <a:off x="4191797" y="2690850"/>
              <a:ext cx="1943" cy="239"/>
            </a:xfrm>
            <a:custGeom>
              <a:avLst/>
              <a:gdLst/>
              <a:ahLst/>
              <a:cxnLst/>
              <a:rect l="l" t="t" r="r" b="b"/>
              <a:pathLst>
                <a:path w="57" h="7" extrusionOk="0">
                  <a:moveTo>
                    <a:pt x="0" y="1"/>
                  </a:moveTo>
                  <a:lnTo>
                    <a:pt x="0" y="1"/>
                  </a:lnTo>
                  <a:lnTo>
                    <a:pt x="5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31" name="Google Shape;6131;p64"/>
          <p:cNvGrpSpPr/>
          <p:nvPr/>
        </p:nvGrpSpPr>
        <p:grpSpPr>
          <a:xfrm rot="8918714">
            <a:off x="7559274" y="-786648"/>
            <a:ext cx="1334144" cy="2232947"/>
            <a:chOff x="3020205" y="2319390"/>
            <a:chExt cx="603287" cy="1009718"/>
          </a:xfrm>
        </p:grpSpPr>
        <p:sp>
          <p:nvSpPr>
            <p:cNvPr id="6132" name="Google Shape;6132;p64"/>
            <p:cNvSpPr/>
            <p:nvPr/>
          </p:nvSpPr>
          <p:spPr>
            <a:xfrm rot="5400000">
              <a:off x="2738185" y="2688987"/>
              <a:ext cx="1009718" cy="270524"/>
            </a:xfrm>
            <a:custGeom>
              <a:avLst/>
              <a:gdLst/>
              <a:ahLst/>
              <a:cxnLst/>
              <a:rect l="l" t="t" r="r" b="b"/>
              <a:pathLst>
                <a:path w="29617" h="7935" extrusionOk="0">
                  <a:moveTo>
                    <a:pt x="6299" y="1"/>
                  </a:moveTo>
                  <a:cubicBezTo>
                    <a:pt x="6117" y="1"/>
                    <a:pt x="5934" y="10"/>
                    <a:pt x="5750" y="29"/>
                  </a:cubicBezTo>
                  <a:cubicBezTo>
                    <a:pt x="5115" y="91"/>
                    <a:pt x="4498" y="284"/>
                    <a:pt x="3888" y="471"/>
                  </a:cubicBezTo>
                  <a:cubicBezTo>
                    <a:pt x="3464" y="596"/>
                    <a:pt x="3047" y="727"/>
                    <a:pt x="2629" y="851"/>
                  </a:cubicBezTo>
                  <a:cubicBezTo>
                    <a:pt x="1751" y="1119"/>
                    <a:pt x="879" y="1387"/>
                    <a:pt x="0" y="1655"/>
                  </a:cubicBezTo>
                  <a:cubicBezTo>
                    <a:pt x="567" y="1829"/>
                    <a:pt x="1122" y="2072"/>
                    <a:pt x="1707" y="2116"/>
                  </a:cubicBezTo>
                  <a:cubicBezTo>
                    <a:pt x="1783" y="2122"/>
                    <a:pt x="1859" y="2125"/>
                    <a:pt x="1934" y="2125"/>
                  </a:cubicBezTo>
                  <a:cubicBezTo>
                    <a:pt x="2979" y="2125"/>
                    <a:pt x="3982" y="1561"/>
                    <a:pt x="5034" y="1561"/>
                  </a:cubicBezTo>
                  <a:cubicBezTo>
                    <a:pt x="6342" y="1561"/>
                    <a:pt x="7464" y="2403"/>
                    <a:pt x="8597" y="3038"/>
                  </a:cubicBezTo>
                  <a:cubicBezTo>
                    <a:pt x="10890" y="4315"/>
                    <a:pt x="13519" y="4832"/>
                    <a:pt x="16092" y="5324"/>
                  </a:cubicBezTo>
                  <a:cubicBezTo>
                    <a:pt x="20602" y="6196"/>
                    <a:pt x="25112" y="7062"/>
                    <a:pt x="29616" y="7935"/>
                  </a:cubicBezTo>
                  <a:lnTo>
                    <a:pt x="24053" y="6763"/>
                  </a:lnTo>
                  <a:lnTo>
                    <a:pt x="23916" y="6495"/>
                  </a:lnTo>
                  <a:cubicBezTo>
                    <a:pt x="23873" y="6483"/>
                    <a:pt x="23829" y="6464"/>
                    <a:pt x="23792" y="6452"/>
                  </a:cubicBezTo>
                  <a:lnTo>
                    <a:pt x="23792" y="6452"/>
                  </a:lnTo>
                  <a:cubicBezTo>
                    <a:pt x="23860" y="6564"/>
                    <a:pt x="23947" y="6670"/>
                    <a:pt x="24047" y="6763"/>
                  </a:cubicBezTo>
                  <a:lnTo>
                    <a:pt x="19070" y="5723"/>
                  </a:lnTo>
                  <a:cubicBezTo>
                    <a:pt x="16378" y="4184"/>
                    <a:pt x="13637" y="2739"/>
                    <a:pt x="10846" y="1387"/>
                  </a:cubicBezTo>
                  <a:cubicBezTo>
                    <a:pt x="9411" y="689"/>
                    <a:pt x="7880" y="1"/>
                    <a:pt x="6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3" name="Google Shape;6133;p64"/>
            <p:cNvSpPr/>
            <p:nvPr/>
          </p:nvSpPr>
          <p:spPr>
            <a:xfrm rot="5400000">
              <a:off x="3244980" y="2645797"/>
              <a:ext cx="334106" cy="422917"/>
            </a:xfrm>
            <a:custGeom>
              <a:avLst/>
              <a:gdLst/>
              <a:ahLst/>
              <a:cxnLst/>
              <a:rect l="l" t="t" r="r" b="b"/>
              <a:pathLst>
                <a:path w="9800" h="12405" extrusionOk="0">
                  <a:moveTo>
                    <a:pt x="0" y="1"/>
                  </a:moveTo>
                  <a:cubicBezTo>
                    <a:pt x="318" y="1159"/>
                    <a:pt x="642" y="2318"/>
                    <a:pt x="960" y="3477"/>
                  </a:cubicBezTo>
                  <a:cubicBezTo>
                    <a:pt x="1084" y="3919"/>
                    <a:pt x="1203" y="4368"/>
                    <a:pt x="1439" y="4760"/>
                  </a:cubicBezTo>
                  <a:cubicBezTo>
                    <a:pt x="2274" y="6156"/>
                    <a:pt x="4230" y="6492"/>
                    <a:pt x="5196" y="7794"/>
                  </a:cubicBezTo>
                  <a:cubicBezTo>
                    <a:pt x="5707" y="8479"/>
                    <a:pt x="5888" y="9358"/>
                    <a:pt x="6380" y="10056"/>
                  </a:cubicBezTo>
                  <a:cubicBezTo>
                    <a:pt x="6853" y="10716"/>
                    <a:pt x="7570" y="11146"/>
                    <a:pt x="8267" y="11551"/>
                  </a:cubicBezTo>
                  <a:cubicBezTo>
                    <a:pt x="8772" y="11843"/>
                    <a:pt x="9289" y="12124"/>
                    <a:pt x="9800" y="12404"/>
                  </a:cubicBezTo>
                  <a:cubicBezTo>
                    <a:pt x="8417" y="11420"/>
                    <a:pt x="7308" y="10049"/>
                    <a:pt x="6660" y="8486"/>
                  </a:cubicBezTo>
                  <a:cubicBezTo>
                    <a:pt x="6106" y="7140"/>
                    <a:pt x="5869" y="5651"/>
                    <a:pt x="5059" y="4443"/>
                  </a:cubicBezTo>
                  <a:cubicBezTo>
                    <a:pt x="3801" y="2574"/>
                    <a:pt x="1415" y="17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4" name="Google Shape;6134;p64"/>
            <p:cNvSpPr/>
            <p:nvPr/>
          </p:nvSpPr>
          <p:spPr>
            <a:xfrm rot="5400000">
              <a:off x="3138146" y="3043612"/>
              <a:ext cx="81822" cy="43127"/>
            </a:xfrm>
            <a:custGeom>
              <a:avLst/>
              <a:gdLst/>
              <a:ahLst/>
              <a:cxnLst/>
              <a:rect l="l" t="t" r="r" b="b"/>
              <a:pathLst>
                <a:path w="2400" h="1265" extrusionOk="0">
                  <a:moveTo>
                    <a:pt x="1" y="0"/>
                  </a:moveTo>
                  <a:lnTo>
                    <a:pt x="1" y="0"/>
                  </a:lnTo>
                  <a:cubicBezTo>
                    <a:pt x="480" y="343"/>
                    <a:pt x="991" y="642"/>
                    <a:pt x="1533" y="879"/>
                  </a:cubicBezTo>
                  <a:lnTo>
                    <a:pt x="2399" y="1265"/>
                  </a:lnTo>
                  <a:cubicBezTo>
                    <a:pt x="1589" y="860"/>
                    <a:pt x="792" y="4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5" name="Google Shape;6135;p64"/>
            <p:cNvSpPr/>
            <p:nvPr/>
          </p:nvSpPr>
          <p:spPr>
            <a:xfrm rot="5400000">
              <a:off x="3277999" y="2821553"/>
              <a:ext cx="199271" cy="438600"/>
            </a:xfrm>
            <a:custGeom>
              <a:avLst/>
              <a:gdLst/>
              <a:ahLst/>
              <a:cxnLst/>
              <a:rect l="l" t="t" r="r" b="b"/>
              <a:pathLst>
                <a:path w="5845" h="12865" extrusionOk="0">
                  <a:moveTo>
                    <a:pt x="1" y="0"/>
                  </a:moveTo>
                  <a:cubicBezTo>
                    <a:pt x="474" y="1003"/>
                    <a:pt x="767" y="2094"/>
                    <a:pt x="867" y="3203"/>
                  </a:cubicBezTo>
                  <a:cubicBezTo>
                    <a:pt x="917" y="3744"/>
                    <a:pt x="917" y="4305"/>
                    <a:pt x="1097" y="4822"/>
                  </a:cubicBezTo>
                  <a:cubicBezTo>
                    <a:pt x="1652" y="6417"/>
                    <a:pt x="3683" y="7127"/>
                    <a:pt x="4218" y="8728"/>
                  </a:cubicBezTo>
                  <a:cubicBezTo>
                    <a:pt x="4474" y="9476"/>
                    <a:pt x="4349" y="10292"/>
                    <a:pt x="4430" y="11077"/>
                  </a:cubicBezTo>
                  <a:cubicBezTo>
                    <a:pt x="4499" y="11818"/>
                    <a:pt x="4866" y="12628"/>
                    <a:pt x="5552" y="12865"/>
                  </a:cubicBezTo>
                  <a:cubicBezTo>
                    <a:pt x="5190" y="12298"/>
                    <a:pt x="5203" y="11507"/>
                    <a:pt x="5352" y="10828"/>
                  </a:cubicBezTo>
                  <a:cubicBezTo>
                    <a:pt x="5527" y="10005"/>
                    <a:pt x="5844" y="9171"/>
                    <a:pt x="5695" y="8342"/>
                  </a:cubicBezTo>
                  <a:cubicBezTo>
                    <a:pt x="5545" y="7507"/>
                    <a:pt x="4941" y="6841"/>
                    <a:pt x="4549" y="6087"/>
                  </a:cubicBezTo>
                  <a:cubicBezTo>
                    <a:pt x="4056" y="5140"/>
                    <a:pt x="3882" y="4037"/>
                    <a:pt x="3296" y="3146"/>
                  </a:cubicBezTo>
                  <a:cubicBezTo>
                    <a:pt x="2468" y="1876"/>
                    <a:pt x="898" y="115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6" name="Google Shape;6136;p64"/>
            <p:cNvSpPr/>
            <p:nvPr/>
          </p:nvSpPr>
          <p:spPr>
            <a:xfrm rot="5400000">
              <a:off x="2929485" y="2896015"/>
              <a:ext cx="306730" cy="125290"/>
            </a:xfrm>
            <a:custGeom>
              <a:avLst/>
              <a:gdLst/>
              <a:ahLst/>
              <a:cxnLst/>
              <a:rect l="l" t="t" r="r" b="b"/>
              <a:pathLst>
                <a:path w="8997" h="3675" extrusionOk="0">
                  <a:moveTo>
                    <a:pt x="8565" y="0"/>
                  </a:moveTo>
                  <a:cubicBezTo>
                    <a:pt x="8162" y="0"/>
                    <a:pt x="7725" y="244"/>
                    <a:pt x="7296" y="277"/>
                  </a:cubicBezTo>
                  <a:cubicBezTo>
                    <a:pt x="7263" y="279"/>
                    <a:pt x="7229" y="280"/>
                    <a:pt x="7196" y="280"/>
                  </a:cubicBezTo>
                  <a:cubicBezTo>
                    <a:pt x="6966" y="280"/>
                    <a:pt x="6733" y="230"/>
                    <a:pt x="6505" y="208"/>
                  </a:cubicBezTo>
                  <a:cubicBezTo>
                    <a:pt x="6447" y="204"/>
                    <a:pt x="6389" y="202"/>
                    <a:pt x="6330" y="202"/>
                  </a:cubicBezTo>
                  <a:cubicBezTo>
                    <a:pt x="5813" y="202"/>
                    <a:pt x="5293" y="374"/>
                    <a:pt x="4879" y="682"/>
                  </a:cubicBezTo>
                  <a:cubicBezTo>
                    <a:pt x="4374" y="1056"/>
                    <a:pt x="4032" y="1623"/>
                    <a:pt x="3508" y="1971"/>
                  </a:cubicBezTo>
                  <a:cubicBezTo>
                    <a:pt x="3203" y="2171"/>
                    <a:pt x="2854" y="2283"/>
                    <a:pt x="2512" y="2401"/>
                  </a:cubicBezTo>
                  <a:cubicBezTo>
                    <a:pt x="1677" y="2682"/>
                    <a:pt x="842" y="2956"/>
                    <a:pt x="1" y="3236"/>
                  </a:cubicBezTo>
                  <a:cubicBezTo>
                    <a:pt x="358" y="3155"/>
                    <a:pt x="724" y="3114"/>
                    <a:pt x="1089" y="3114"/>
                  </a:cubicBezTo>
                  <a:cubicBezTo>
                    <a:pt x="1591" y="3114"/>
                    <a:pt x="2092" y="3191"/>
                    <a:pt x="2568" y="3342"/>
                  </a:cubicBezTo>
                  <a:cubicBezTo>
                    <a:pt x="3006" y="3477"/>
                    <a:pt x="3478" y="3675"/>
                    <a:pt x="3920" y="3675"/>
                  </a:cubicBezTo>
                  <a:cubicBezTo>
                    <a:pt x="4112" y="3675"/>
                    <a:pt x="4298" y="3638"/>
                    <a:pt x="4474" y="3541"/>
                  </a:cubicBezTo>
                  <a:cubicBezTo>
                    <a:pt x="4754" y="3392"/>
                    <a:pt x="4947" y="3111"/>
                    <a:pt x="5209" y="2931"/>
                  </a:cubicBezTo>
                  <a:cubicBezTo>
                    <a:pt x="6000" y="2370"/>
                    <a:pt x="7265" y="2806"/>
                    <a:pt x="7944" y="2121"/>
                  </a:cubicBezTo>
                  <a:cubicBezTo>
                    <a:pt x="8492" y="1573"/>
                    <a:pt x="8380" y="557"/>
                    <a:pt x="8997" y="90"/>
                  </a:cubicBezTo>
                  <a:lnTo>
                    <a:pt x="8941" y="90"/>
                  </a:lnTo>
                  <a:cubicBezTo>
                    <a:pt x="8820" y="25"/>
                    <a:pt x="8694" y="0"/>
                    <a:pt x="8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137" name="Google Shape;6137;p64"/>
          <p:cNvSpPr/>
          <p:nvPr/>
        </p:nvSpPr>
        <p:spPr>
          <a:xfrm rot="1762141">
            <a:off x="6029733" y="-149814"/>
            <a:ext cx="3770001" cy="1611847"/>
          </a:xfrm>
          <a:custGeom>
            <a:avLst/>
            <a:gdLst/>
            <a:ahLst/>
            <a:cxnLst/>
            <a:rect l="l" t="t" r="r" b="b"/>
            <a:pathLst>
              <a:path w="95515" h="40837" fill="none" extrusionOk="0">
                <a:moveTo>
                  <a:pt x="7670" y="1583"/>
                </a:moveTo>
                <a:cubicBezTo>
                  <a:pt x="4137" y="5327"/>
                  <a:pt x="991" y="9812"/>
                  <a:pt x="499" y="14939"/>
                </a:cubicBezTo>
                <a:cubicBezTo>
                  <a:pt x="1" y="20067"/>
                  <a:pt x="2960" y="25792"/>
                  <a:pt x="7987" y="26919"/>
                </a:cubicBezTo>
                <a:cubicBezTo>
                  <a:pt x="12772" y="27991"/>
                  <a:pt x="18516" y="24976"/>
                  <a:pt x="22328" y="28066"/>
                </a:cubicBezTo>
                <a:cubicBezTo>
                  <a:pt x="25879" y="30937"/>
                  <a:pt x="25269" y="37516"/>
                  <a:pt x="29424" y="39397"/>
                </a:cubicBezTo>
                <a:cubicBezTo>
                  <a:pt x="32613" y="40837"/>
                  <a:pt x="36177" y="38307"/>
                  <a:pt x="38401" y="35604"/>
                </a:cubicBezTo>
                <a:cubicBezTo>
                  <a:pt x="40619" y="32894"/>
                  <a:pt x="42743" y="29604"/>
                  <a:pt x="46169" y="28882"/>
                </a:cubicBezTo>
                <a:cubicBezTo>
                  <a:pt x="47453" y="28608"/>
                  <a:pt x="48518" y="28670"/>
                  <a:pt x="49465" y="29486"/>
                </a:cubicBezTo>
                <a:cubicBezTo>
                  <a:pt x="49969" y="29934"/>
                  <a:pt x="50486" y="30371"/>
                  <a:pt x="50997" y="30813"/>
                </a:cubicBezTo>
                <a:cubicBezTo>
                  <a:pt x="52000" y="31660"/>
                  <a:pt x="53009" y="32495"/>
                  <a:pt x="54044" y="33299"/>
                </a:cubicBezTo>
                <a:cubicBezTo>
                  <a:pt x="56143" y="34918"/>
                  <a:pt x="58348" y="36413"/>
                  <a:pt x="60741" y="37566"/>
                </a:cubicBezTo>
                <a:cubicBezTo>
                  <a:pt x="65189" y="39721"/>
                  <a:pt x="70446" y="40650"/>
                  <a:pt x="75100" y="38992"/>
                </a:cubicBezTo>
                <a:cubicBezTo>
                  <a:pt x="79760" y="37335"/>
                  <a:pt x="83485" y="32657"/>
                  <a:pt x="83024" y="27742"/>
                </a:cubicBezTo>
                <a:cubicBezTo>
                  <a:pt x="82769" y="25025"/>
                  <a:pt x="81342" y="22465"/>
                  <a:pt x="81492" y="19743"/>
                </a:cubicBezTo>
                <a:cubicBezTo>
                  <a:pt x="81728" y="15594"/>
                  <a:pt x="85435" y="12622"/>
                  <a:pt x="88718" y="10080"/>
                </a:cubicBezTo>
                <a:cubicBezTo>
                  <a:pt x="92007" y="7532"/>
                  <a:pt x="95515" y="4137"/>
                  <a:pt x="95085" y="1"/>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5" name="Picture Placeholder 4" descr="donate"/>
          <p:cNvPicPr>
            <a:picLocks noChangeAspect="1"/>
          </p:cNvPicPr>
          <p:nvPr>
            <p:ph type="pic" idx="2"/>
          </p:nvPr>
        </p:nvPicPr>
        <p:blipFill>
          <a:blip r:embed="rId1"/>
          <a:stretch>
            <a:fillRect/>
          </a:stretch>
        </p:blipFill>
        <p:spPr>
          <a:xfrm>
            <a:off x="5772150" y="1491615"/>
            <a:ext cx="2411730" cy="2411730"/>
          </a:xfrm>
          <a:prstGeom prst="rect">
            <a:avLst/>
          </a:prstGeom>
        </p:spPr>
      </p:pic>
      <p:sp>
        <p:nvSpPr>
          <p:cNvPr id="6" name="Rectangles 5"/>
          <p:cNvSpPr/>
          <p:nvPr/>
        </p:nvSpPr>
        <p:spPr>
          <a:xfrm>
            <a:off x="755650" y="3364230"/>
            <a:ext cx="4968875" cy="7918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308" name="Google Shape;4308;p38"/>
          <p:cNvSpPr txBox="1"/>
          <p:nvPr/>
        </p:nvSpPr>
        <p:spPr>
          <a:xfrm>
            <a:off x="107315" y="555625"/>
            <a:ext cx="5288915" cy="842010"/>
          </a:xfrm>
          <a:prstGeom prst="rect">
            <a:avLst/>
          </a:prstGeom>
          <a:noFill/>
          <a:ln>
            <a:noFill/>
          </a:ln>
        </p:spPr>
        <p:txBody>
          <a:bodyPr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Fraunces"/>
              <a:buNone/>
              <a:defRPr sz="6200" b="1" i="0" u="none" strike="noStrike" cap="none">
                <a:solidFill>
                  <a:schemeClr val="dk1"/>
                </a:solidFill>
                <a:latin typeface="Fraunces"/>
                <a:ea typeface="Fraunces"/>
                <a:cs typeface="Fraunces"/>
                <a:sym typeface="Fraunces"/>
              </a:defRPr>
            </a:lvl1pPr>
            <a:lvl2pPr marR="0" lvl="1" algn="ctr" rtl="0">
              <a:lnSpc>
                <a:spcPct val="100000"/>
              </a:lnSpc>
              <a:spcBef>
                <a:spcPts val="0"/>
              </a:spcBef>
              <a:spcAft>
                <a:spcPts val="0"/>
              </a:spcAft>
              <a:buClr>
                <a:schemeClr val="dk1"/>
              </a:buClr>
              <a:buSzPts val="3600"/>
              <a:buFont typeface="Fraunces"/>
              <a:buNone/>
              <a:defRPr sz="3600" b="1" i="0" u="none" strike="noStrike" cap="none">
                <a:solidFill>
                  <a:schemeClr val="dk1"/>
                </a:solidFill>
                <a:latin typeface="Fraunces"/>
                <a:ea typeface="Fraunces"/>
                <a:cs typeface="Fraunces"/>
                <a:sym typeface="Fraunces"/>
              </a:defRPr>
            </a:lvl2pPr>
            <a:lvl3pPr marR="0" lvl="2" algn="ctr" rtl="0">
              <a:lnSpc>
                <a:spcPct val="100000"/>
              </a:lnSpc>
              <a:spcBef>
                <a:spcPts val="0"/>
              </a:spcBef>
              <a:spcAft>
                <a:spcPts val="0"/>
              </a:spcAft>
              <a:buClr>
                <a:schemeClr val="dk1"/>
              </a:buClr>
              <a:buSzPts val="3600"/>
              <a:buFont typeface="Fraunces"/>
              <a:buNone/>
              <a:defRPr sz="3600" b="1" i="0" u="none" strike="noStrike" cap="none">
                <a:solidFill>
                  <a:schemeClr val="dk1"/>
                </a:solidFill>
                <a:latin typeface="Fraunces"/>
                <a:ea typeface="Fraunces"/>
                <a:cs typeface="Fraunces"/>
                <a:sym typeface="Fraunces"/>
              </a:defRPr>
            </a:lvl3pPr>
            <a:lvl4pPr marR="0" lvl="3" algn="ctr" rtl="0">
              <a:lnSpc>
                <a:spcPct val="100000"/>
              </a:lnSpc>
              <a:spcBef>
                <a:spcPts val="0"/>
              </a:spcBef>
              <a:spcAft>
                <a:spcPts val="0"/>
              </a:spcAft>
              <a:buClr>
                <a:schemeClr val="dk1"/>
              </a:buClr>
              <a:buSzPts val="3600"/>
              <a:buFont typeface="Fraunces"/>
              <a:buNone/>
              <a:defRPr sz="3600" b="1" i="0" u="none" strike="noStrike" cap="none">
                <a:solidFill>
                  <a:schemeClr val="dk1"/>
                </a:solidFill>
                <a:latin typeface="Fraunces"/>
                <a:ea typeface="Fraunces"/>
                <a:cs typeface="Fraunces"/>
                <a:sym typeface="Fraunces"/>
              </a:defRPr>
            </a:lvl4pPr>
            <a:lvl5pPr marR="0" lvl="4" algn="ctr" rtl="0">
              <a:lnSpc>
                <a:spcPct val="100000"/>
              </a:lnSpc>
              <a:spcBef>
                <a:spcPts val="0"/>
              </a:spcBef>
              <a:spcAft>
                <a:spcPts val="0"/>
              </a:spcAft>
              <a:buClr>
                <a:schemeClr val="dk1"/>
              </a:buClr>
              <a:buSzPts val="3600"/>
              <a:buFont typeface="Fraunces"/>
              <a:buNone/>
              <a:defRPr sz="3600" b="1" i="0" u="none" strike="noStrike" cap="none">
                <a:solidFill>
                  <a:schemeClr val="dk1"/>
                </a:solidFill>
                <a:latin typeface="Fraunces"/>
                <a:ea typeface="Fraunces"/>
                <a:cs typeface="Fraunces"/>
                <a:sym typeface="Fraunces"/>
              </a:defRPr>
            </a:lvl5pPr>
            <a:lvl6pPr marR="0" lvl="5" algn="ctr" rtl="0">
              <a:lnSpc>
                <a:spcPct val="100000"/>
              </a:lnSpc>
              <a:spcBef>
                <a:spcPts val="0"/>
              </a:spcBef>
              <a:spcAft>
                <a:spcPts val="0"/>
              </a:spcAft>
              <a:buClr>
                <a:schemeClr val="dk1"/>
              </a:buClr>
              <a:buSzPts val="3600"/>
              <a:buFont typeface="Fraunces"/>
              <a:buNone/>
              <a:defRPr sz="3600" b="1" i="0" u="none" strike="noStrike" cap="none">
                <a:solidFill>
                  <a:schemeClr val="dk1"/>
                </a:solidFill>
                <a:latin typeface="Fraunces"/>
                <a:ea typeface="Fraunces"/>
                <a:cs typeface="Fraunces"/>
                <a:sym typeface="Fraunces"/>
              </a:defRPr>
            </a:lvl6pPr>
            <a:lvl7pPr marR="0" lvl="6" algn="ctr" rtl="0">
              <a:lnSpc>
                <a:spcPct val="100000"/>
              </a:lnSpc>
              <a:spcBef>
                <a:spcPts val="0"/>
              </a:spcBef>
              <a:spcAft>
                <a:spcPts val="0"/>
              </a:spcAft>
              <a:buClr>
                <a:schemeClr val="dk1"/>
              </a:buClr>
              <a:buSzPts val="3600"/>
              <a:buFont typeface="Fraunces"/>
              <a:buNone/>
              <a:defRPr sz="3600" b="1" i="0" u="none" strike="noStrike" cap="none">
                <a:solidFill>
                  <a:schemeClr val="dk1"/>
                </a:solidFill>
                <a:latin typeface="Fraunces"/>
                <a:ea typeface="Fraunces"/>
                <a:cs typeface="Fraunces"/>
                <a:sym typeface="Fraunces"/>
              </a:defRPr>
            </a:lvl7pPr>
            <a:lvl8pPr marR="0" lvl="7" algn="ctr" rtl="0">
              <a:lnSpc>
                <a:spcPct val="100000"/>
              </a:lnSpc>
              <a:spcBef>
                <a:spcPts val="0"/>
              </a:spcBef>
              <a:spcAft>
                <a:spcPts val="0"/>
              </a:spcAft>
              <a:buClr>
                <a:schemeClr val="dk1"/>
              </a:buClr>
              <a:buSzPts val="3600"/>
              <a:buFont typeface="Fraunces"/>
              <a:buNone/>
              <a:defRPr sz="3600" b="1" i="0" u="none" strike="noStrike" cap="none">
                <a:solidFill>
                  <a:schemeClr val="dk1"/>
                </a:solidFill>
                <a:latin typeface="Fraunces"/>
                <a:ea typeface="Fraunces"/>
                <a:cs typeface="Fraunces"/>
                <a:sym typeface="Fraunces"/>
              </a:defRPr>
            </a:lvl8pPr>
            <a:lvl9pPr marR="0" lvl="8" algn="ctr" rtl="0">
              <a:lnSpc>
                <a:spcPct val="100000"/>
              </a:lnSpc>
              <a:spcBef>
                <a:spcPts val="0"/>
              </a:spcBef>
              <a:spcAft>
                <a:spcPts val="0"/>
              </a:spcAft>
              <a:buClr>
                <a:schemeClr val="dk1"/>
              </a:buClr>
              <a:buSzPts val="3600"/>
              <a:buFont typeface="Fraunces"/>
              <a:buNone/>
              <a:defRPr sz="3600" b="1" i="0" u="none" strike="noStrike" cap="none">
                <a:solidFill>
                  <a:schemeClr val="dk1"/>
                </a:solidFill>
                <a:latin typeface="Fraunces"/>
                <a:ea typeface="Fraunces"/>
                <a:cs typeface="Fraunces"/>
                <a:sym typeface="Fraunces"/>
              </a:defRPr>
            </a:lvl9pPr>
          </a:lstStyle>
          <a:p>
            <a:pPr marL="0" lvl="0" indent="0" algn="l" rtl="0">
              <a:spcBef>
                <a:spcPts val="0"/>
              </a:spcBef>
              <a:spcAft>
                <a:spcPts val="0"/>
              </a:spcAft>
              <a:buNone/>
            </a:pPr>
            <a:r>
              <a:rPr lang="en-US" altLang="en-GB">
                <a:sym typeface="+mn-ea"/>
              </a:rPr>
              <a:t>Web Site</a:t>
            </a:r>
            <a:endParaRPr lang="en-US" altLang="en-GB">
              <a:sym typeface="+mn-ea"/>
            </a:endParaRPr>
          </a:p>
        </p:txBody>
      </p:sp>
      <p:pic>
        <p:nvPicPr>
          <p:cNvPr id="8" name="Picture Placeholder 7" descr="pr4"/>
          <p:cNvPicPr>
            <a:picLocks noChangeAspect="1"/>
          </p:cNvPicPr>
          <p:nvPr>
            <p:ph type="pic" idx="3"/>
          </p:nvPr>
        </p:nvPicPr>
        <p:blipFill>
          <a:blip r:embed="rId1"/>
          <a:stretch>
            <a:fillRect/>
          </a:stretch>
        </p:blipFill>
        <p:spPr>
          <a:xfrm>
            <a:off x="1259205" y="1564005"/>
            <a:ext cx="5570855" cy="3434715"/>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4609" name="Shape 4609"/>
        <p:cNvGrpSpPr/>
        <p:nvPr/>
      </p:nvGrpSpPr>
      <p:grpSpPr>
        <a:xfrm>
          <a:off x="0" y="0"/>
          <a:ext cx="0" cy="0"/>
          <a:chOff x="0" y="0"/>
          <a:chExt cx="0" cy="0"/>
        </a:xfrm>
      </p:grpSpPr>
      <p:sp>
        <p:nvSpPr>
          <p:cNvPr id="4610" name="Google Shape;4610;p39"/>
          <p:cNvSpPr txBox="1"/>
          <p:nvPr>
            <p:ph type="title"/>
          </p:nvPr>
        </p:nvSpPr>
        <p:spPr>
          <a:xfrm>
            <a:off x="786765" y="508000"/>
            <a:ext cx="4335780" cy="12084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ltLang="en-GB" sz="2800"/>
              <a:t>What is the purpose of the application ?</a:t>
            </a:r>
            <a:endParaRPr lang="ar-SA" altLang="en-US" sz="2800"/>
          </a:p>
        </p:txBody>
      </p:sp>
      <p:sp>
        <p:nvSpPr>
          <p:cNvPr id="4611" name="Google Shape;4611;p39"/>
          <p:cNvSpPr txBox="1"/>
          <p:nvPr>
            <p:ph type="subTitle" idx="1"/>
          </p:nvPr>
        </p:nvSpPr>
        <p:spPr>
          <a:xfrm>
            <a:off x="755650" y="1924050"/>
            <a:ext cx="3672840" cy="2145030"/>
          </a:xfrm>
          <a:prstGeom prst="rect">
            <a:avLst/>
          </a:prstGeom>
        </p:spPr>
        <p:txBody>
          <a:bodyPr spcFirstLastPara="1" wrap="square" lIns="91425" tIns="91425" rIns="91425" bIns="91425" anchor="t" anchorCtr="0">
            <a:noAutofit/>
          </a:bodyPr>
          <a:lstStyle/>
          <a:p>
            <a:pPr marL="0" lvl="0" indent="0" algn="just" rtl="0">
              <a:spcBef>
                <a:spcPts val="1000"/>
              </a:spcBef>
              <a:spcAft>
                <a:spcPts val="0"/>
              </a:spcAft>
              <a:buNone/>
            </a:pPr>
            <a:r>
              <a:rPr lang="en-GB" sz="1800"/>
              <a:t>The aim of the application is to create an appropriate way to communicate between the needy and the donors, to facilitate the process for both parties, and to save effort for them.</a:t>
            </a:r>
            <a:endParaRPr lang="en-GB" sz="1800"/>
          </a:p>
        </p:txBody>
      </p:sp>
      <p:grpSp>
        <p:nvGrpSpPr>
          <p:cNvPr id="4613" name="Google Shape;4613;p39"/>
          <p:cNvGrpSpPr/>
          <p:nvPr/>
        </p:nvGrpSpPr>
        <p:grpSpPr>
          <a:xfrm>
            <a:off x="7744232" y="58424"/>
            <a:ext cx="1018439" cy="953158"/>
            <a:chOff x="2418150" y="1957476"/>
            <a:chExt cx="602092" cy="563499"/>
          </a:xfrm>
        </p:grpSpPr>
        <p:sp>
          <p:nvSpPr>
            <p:cNvPr id="4614" name="Google Shape;4614;p39"/>
            <p:cNvSpPr/>
            <p:nvPr/>
          </p:nvSpPr>
          <p:spPr>
            <a:xfrm rot="5400000">
              <a:off x="2731161" y="2448477"/>
              <a:ext cx="53559" cy="91436"/>
            </a:xfrm>
            <a:custGeom>
              <a:avLst/>
              <a:gdLst/>
              <a:ahLst/>
              <a:cxnLst/>
              <a:rect l="l" t="t" r="r" b="b"/>
              <a:pathLst>
                <a:path w="1571" h="2682" extrusionOk="0">
                  <a:moveTo>
                    <a:pt x="798" y="0"/>
                  </a:moveTo>
                  <a:cubicBezTo>
                    <a:pt x="744" y="0"/>
                    <a:pt x="690" y="14"/>
                    <a:pt x="642" y="43"/>
                  </a:cubicBezTo>
                  <a:cubicBezTo>
                    <a:pt x="493" y="124"/>
                    <a:pt x="437" y="323"/>
                    <a:pt x="530" y="473"/>
                  </a:cubicBezTo>
                  <a:cubicBezTo>
                    <a:pt x="549" y="510"/>
                    <a:pt x="574" y="548"/>
                    <a:pt x="592" y="591"/>
                  </a:cubicBezTo>
                  <a:cubicBezTo>
                    <a:pt x="595" y="594"/>
                    <a:pt x="602" y="611"/>
                    <a:pt x="607" y="624"/>
                  </a:cubicBezTo>
                  <a:lnTo>
                    <a:pt x="607" y="624"/>
                  </a:lnTo>
                  <a:cubicBezTo>
                    <a:pt x="612" y="638"/>
                    <a:pt x="623" y="666"/>
                    <a:pt x="623" y="666"/>
                  </a:cubicBezTo>
                  <a:cubicBezTo>
                    <a:pt x="655" y="747"/>
                    <a:pt x="673" y="841"/>
                    <a:pt x="686" y="928"/>
                  </a:cubicBezTo>
                  <a:cubicBezTo>
                    <a:pt x="686" y="926"/>
                    <a:pt x="686" y="923"/>
                    <a:pt x="686" y="922"/>
                  </a:cubicBezTo>
                  <a:cubicBezTo>
                    <a:pt x="686" y="946"/>
                    <a:pt x="692" y="965"/>
                    <a:pt x="692" y="990"/>
                  </a:cubicBezTo>
                  <a:cubicBezTo>
                    <a:pt x="692" y="1034"/>
                    <a:pt x="698" y="1083"/>
                    <a:pt x="692" y="1127"/>
                  </a:cubicBezTo>
                  <a:cubicBezTo>
                    <a:pt x="692" y="1165"/>
                    <a:pt x="687" y="1203"/>
                    <a:pt x="686" y="1245"/>
                  </a:cubicBezTo>
                  <a:lnTo>
                    <a:pt x="686" y="1245"/>
                  </a:lnTo>
                  <a:cubicBezTo>
                    <a:pt x="685" y="1249"/>
                    <a:pt x="683" y="1257"/>
                    <a:pt x="680" y="1270"/>
                  </a:cubicBezTo>
                  <a:cubicBezTo>
                    <a:pt x="680" y="1295"/>
                    <a:pt x="673" y="1314"/>
                    <a:pt x="667" y="1339"/>
                  </a:cubicBezTo>
                  <a:cubicBezTo>
                    <a:pt x="648" y="1426"/>
                    <a:pt x="623" y="1507"/>
                    <a:pt x="599" y="1588"/>
                  </a:cubicBezTo>
                  <a:cubicBezTo>
                    <a:pt x="595" y="1598"/>
                    <a:pt x="592" y="1606"/>
                    <a:pt x="590" y="1610"/>
                  </a:cubicBezTo>
                  <a:lnTo>
                    <a:pt x="590" y="1610"/>
                  </a:lnTo>
                  <a:cubicBezTo>
                    <a:pt x="593" y="1602"/>
                    <a:pt x="598" y="1590"/>
                    <a:pt x="597" y="1590"/>
                  </a:cubicBezTo>
                  <a:lnTo>
                    <a:pt x="597" y="1590"/>
                  </a:lnTo>
                  <a:cubicBezTo>
                    <a:pt x="597" y="1590"/>
                    <a:pt x="596" y="1593"/>
                    <a:pt x="592" y="1601"/>
                  </a:cubicBezTo>
                  <a:cubicBezTo>
                    <a:pt x="580" y="1619"/>
                    <a:pt x="574" y="1638"/>
                    <a:pt x="561" y="1663"/>
                  </a:cubicBezTo>
                  <a:cubicBezTo>
                    <a:pt x="542" y="1700"/>
                    <a:pt x="518" y="1738"/>
                    <a:pt x="493" y="1781"/>
                  </a:cubicBezTo>
                  <a:cubicBezTo>
                    <a:pt x="474" y="1819"/>
                    <a:pt x="449" y="1856"/>
                    <a:pt x="418" y="1893"/>
                  </a:cubicBezTo>
                  <a:cubicBezTo>
                    <a:pt x="426" y="1883"/>
                    <a:pt x="429" y="1879"/>
                    <a:pt x="428" y="1879"/>
                  </a:cubicBezTo>
                  <a:lnTo>
                    <a:pt x="428" y="1879"/>
                  </a:lnTo>
                  <a:cubicBezTo>
                    <a:pt x="427" y="1879"/>
                    <a:pt x="377" y="1940"/>
                    <a:pt x="362" y="1949"/>
                  </a:cubicBezTo>
                  <a:cubicBezTo>
                    <a:pt x="337" y="1981"/>
                    <a:pt x="306" y="2005"/>
                    <a:pt x="275" y="2037"/>
                  </a:cubicBezTo>
                  <a:cubicBezTo>
                    <a:pt x="262" y="2049"/>
                    <a:pt x="243" y="2068"/>
                    <a:pt x="225" y="2080"/>
                  </a:cubicBezTo>
                  <a:cubicBezTo>
                    <a:pt x="239" y="2068"/>
                    <a:pt x="243" y="2064"/>
                    <a:pt x="242" y="2064"/>
                  </a:cubicBezTo>
                  <a:lnTo>
                    <a:pt x="242" y="2064"/>
                  </a:lnTo>
                  <a:cubicBezTo>
                    <a:pt x="240" y="2064"/>
                    <a:pt x="213" y="2084"/>
                    <a:pt x="200" y="2093"/>
                  </a:cubicBezTo>
                  <a:cubicBezTo>
                    <a:pt x="63" y="2192"/>
                    <a:pt x="0" y="2373"/>
                    <a:pt x="88" y="2523"/>
                  </a:cubicBezTo>
                  <a:cubicBezTo>
                    <a:pt x="142" y="2619"/>
                    <a:pt x="256" y="2682"/>
                    <a:pt x="367" y="2682"/>
                  </a:cubicBezTo>
                  <a:cubicBezTo>
                    <a:pt x="420" y="2682"/>
                    <a:pt x="473" y="2667"/>
                    <a:pt x="518" y="2635"/>
                  </a:cubicBezTo>
                  <a:cubicBezTo>
                    <a:pt x="1296" y="2099"/>
                    <a:pt x="1570" y="971"/>
                    <a:pt x="1072" y="155"/>
                  </a:cubicBezTo>
                  <a:cubicBezTo>
                    <a:pt x="1014" y="56"/>
                    <a:pt x="906"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5" name="Google Shape;4615;p39"/>
            <p:cNvSpPr/>
            <p:nvPr/>
          </p:nvSpPr>
          <p:spPr>
            <a:xfrm rot="5400000">
              <a:off x="2789475" y="2370697"/>
              <a:ext cx="38047" cy="74322"/>
            </a:xfrm>
            <a:custGeom>
              <a:avLst/>
              <a:gdLst/>
              <a:ahLst/>
              <a:cxnLst/>
              <a:rect l="l" t="t" r="r" b="b"/>
              <a:pathLst>
                <a:path w="1116" h="2180" extrusionOk="0">
                  <a:moveTo>
                    <a:pt x="547" y="0"/>
                  </a:moveTo>
                  <a:cubicBezTo>
                    <a:pt x="407" y="0"/>
                    <a:pt x="301" y="92"/>
                    <a:pt x="243" y="229"/>
                  </a:cubicBezTo>
                  <a:cubicBezTo>
                    <a:pt x="0" y="827"/>
                    <a:pt x="262" y="1474"/>
                    <a:pt x="499" y="2023"/>
                  </a:cubicBezTo>
                  <a:cubicBezTo>
                    <a:pt x="544" y="2125"/>
                    <a:pt x="659" y="2179"/>
                    <a:pt x="770" y="2179"/>
                  </a:cubicBezTo>
                  <a:cubicBezTo>
                    <a:pt x="828" y="2179"/>
                    <a:pt x="884" y="2165"/>
                    <a:pt x="929" y="2135"/>
                  </a:cubicBezTo>
                  <a:cubicBezTo>
                    <a:pt x="1091" y="2035"/>
                    <a:pt x="1116" y="1867"/>
                    <a:pt x="1047" y="1705"/>
                  </a:cubicBezTo>
                  <a:cubicBezTo>
                    <a:pt x="1035" y="1674"/>
                    <a:pt x="1016" y="1643"/>
                    <a:pt x="1003" y="1605"/>
                  </a:cubicBezTo>
                  <a:cubicBezTo>
                    <a:pt x="996" y="1589"/>
                    <a:pt x="992" y="1582"/>
                    <a:pt x="991" y="1580"/>
                  </a:cubicBezTo>
                  <a:lnTo>
                    <a:pt x="991" y="1580"/>
                  </a:lnTo>
                  <a:cubicBezTo>
                    <a:pt x="966" y="1518"/>
                    <a:pt x="941" y="1456"/>
                    <a:pt x="916" y="1393"/>
                  </a:cubicBezTo>
                  <a:cubicBezTo>
                    <a:pt x="873" y="1275"/>
                    <a:pt x="835" y="1151"/>
                    <a:pt x="810" y="1020"/>
                  </a:cubicBezTo>
                  <a:cubicBezTo>
                    <a:pt x="804" y="995"/>
                    <a:pt x="798" y="964"/>
                    <a:pt x="792" y="939"/>
                  </a:cubicBezTo>
                  <a:cubicBezTo>
                    <a:pt x="792" y="923"/>
                    <a:pt x="787" y="907"/>
                    <a:pt x="786" y="891"/>
                  </a:cubicBezTo>
                  <a:lnTo>
                    <a:pt x="786" y="891"/>
                  </a:lnTo>
                  <a:cubicBezTo>
                    <a:pt x="789" y="908"/>
                    <a:pt x="790" y="916"/>
                    <a:pt x="790" y="916"/>
                  </a:cubicBezTo>
                  <a:cubicBezTo>
                    <a:pt x="790" y="916"/>
                    <a:pt x="789" y="905"/>
                    <a:pt x="785" y="883"/>
                  </a:cubicBezTo>
                  <a:lnTo>
                    <a:pt x="785" y="883"/>
                  </a:lnTo>
                  <a:cubicBezTo>
                    <a:pt x="785" y="886"/>
                    <a:pt x="786" y="888"/>
                    <a:pt x="786" y="891"/>
                  </a:cubicBezTo>
                  <a:lnTo>
                    <a:pt x="786" y="891"/>
                  </a:lnTo>
                  <a:cubicBezTo>
                    <a:pt x="786" y="890"/>
                    <a:pt x="786" y="890"/>
                    <a:pt x="785" y="889"/>
                  </a:cubicBezTo>
                  <a:cubicBezTo>
                    <a:pt x="779" y="827"/>
                    <a:pt x="779" y="764"/>
                    <a:pt x="779" y="702"/>
                  </a:cubicBezTo>
                  <a:cubicBezTo>
                    <a:pt x="779" y="683"/>
                    <a:pt x="779" y="640"/>
                    <a:pt x="785" y="621"/>
                  </a:cubicBezTo>
                  <a:lnTo>
                    <a:pt x="785" y="621"/>
                  </a:lnTo>
                  <a:cubicBezTo>
                    <a:pt x="782" y="644"/>
                    <a:pt x="781" y="655"/>
                    <a:pt x="781" y="655"/>
                  </a:cubicBezTo>
                  <a:cubicBezTo>
                    <a:pt x="781" y="655"/>
                    <a:pt x="782" y="645"/>
                    <a:pt x="785" y="627"/>
                  </a:cubicBezTo>
                  <a:cubicBezTo>
                    <a:pt x="785" y="609"/>
                    <a:pt x="792" y="590"/>
                    <a:pt x="798" y="577"/>
                  </a:cubicBezTo>
                  <a:cubicBezTo>
                    <a:pt x="810" y="515"/>
                    <a:pt x="829" y="453"/>
                    <a:pt x="854" y="397"/>
                  </a:cubicBezTo>
                  <a:cubicBezTo>
                    <a:pt x="916" y="241"/>
                    <a:pt x="785" y="42"/>
                    <a:pt x="630" y="10"/>
                  </a:cubicBezTo>
                  <a:cubicBezTo>
                    <a:pt x="601" y="4"/>
                    <a:pt x="573"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6" name="Google Shape;4616;p39"/>
            <p:cNvSpPr/>
            <p:nvPr/>
          </p:nvSpPr>
          <p:spPr>
            <a:xfrm rot="5400000">
              <a:off x="2701673" y="2332498"/>
              <a:ext cx="44218" cy="72344"/>
            </a:xfrm>
            <a:custGeom>
              <a:avLst/>
              <a:gdLst/>
              <a:ahLst/>
              <a:cxnLst/>
              <a:rect l="l" t="t" r="r" b="b"/>
              <a:pathLst>
                <a:path w="1297" h="2122" extrusionOk="0">
                  <a:moveTo>
                    <a:pt x="544" y="855"/>
                  </a:moveTo>
                  <a:cubicBezTo>
                    <a:pt x="544" y="855"/>
                    <a:pt x="545" y="859"/>
                    <a:pt x="548" y="870"/>
                  </a:cubicBezTo>
                  <a:lnTo>
                    <a:pt x="548" y="870"/>
                  </a:lnTo>
                  <a:cubicBezTo>
                    <a:pt x="546" y="862"/>
                    <a:pt x="544" y="855"/>
                    <a:pt x="544" y="855"/>
                  </a:cubicBezTo>
                  <a:close/>
                  <a:moveTo>
                    <a:pt x="550" y="875"/>
                  </a:moveTo>
                  <a:cubicBezTo>
                    <a:pt x="551" y="877"/>
                    <a:pt x="552" y="880"/>
                    <a:pt x="553" y="883"/>
                  </a:cubicBezTo>
                  <a:lnTo>
                    <a:pt x="553" y="883"/>
                  </a:lnTo>
                  <a:cubicBezTo>
                    <a:pt x="552" y="881"/>
                    <a:pt x="551" y="878"/>
                    <a:pt x="550" y="875"/>
                  </a:cubicBezTo>
                  <a:close/>
                  <a:moveTo>
                    <a:pt x="352" y="0"/>
                  </a:moveTo>
                  <a:cubicBezTo>
                    <a:pt x="210" y="0"/>
                    <a:pt x="69" y="76"/>
                    <a:pt x="32" y="225"/>
                  </a:cubicBezTo>
                  <a:cubicBezTo>
                    <a:pt x="1" y="381"/>
                    <a:pt x="82" y="580"/>
                    <a:pt x="256" y="618"/>
                  </a:cubicBezTo>
                  <a:cubicBezTo>
                    <a:pt x="279" y="618"/>
                    <a:pt x="302" y="628"/>
                    <a:pt x="330" y="635"/>
                  </a:cubicBezTo>
                  <a:lnTo>
                    <a:pt x="330" y="635"/>
                  </a:lnTo>
                  <a:cubicBezTo>
                    <a:pt x="341" y="641"/>
                    <a:pt x="354" y="645"/>
                    <a:pt x="362" y="649"/>
                  </a:cubicBezTo>
                  <a:cubicBezTo>
                    <a:pt x="375" y="655"/>
                    <a:pt x="387" y="661"/>
                    <a:pt x="399" y="667"/>
                  </a:cubicBezTo>
                  <a:cubicBezTo>
                    <a:pt x="404" y="672"/>
                    <a:pt x="422" y="687"/>
                    <a:pt x="422" y="687"/>
                  </a:cubicBezTo>
                  <a:cubicBezTo>
                    <a:pt x="422" y="687"/>
                    <a:pt x="418" y="684"/>
                    <a:pt x="406" y="674"/>
                  </a:cubicBezTo>
                  <a:cubicBezTo>
                    <a:pt x="395" y="667"/>
                    <a:pt x="391" y="664"/>
                    <a:pt x="390" y="664"/>
                  </a:cubicBezTo>
                  <a:lnTo>
                    <a:pt x="390" y="664"/>
                  </a:lnTo>
                  <a:cubicBezTo>
                    <a:pt x="387" y="664"/>
                    <a:pt x="409" y="682"/>
                    <a:pt x="418" y="686"/>
                  </a:cubicBezTo>
                  <a:cubicBezTo>
                    <a:pt x="424" y="692"/>
                    <a:pt x="437" y="705"/>
                    <a:pt x="449" y="711"/>
                  </a:cubicBezTo>
                  <a:cubicBezTo>
                    <a:pt x="456" y="723"/>
                    <a:pt x="468" y="730"/>
                    <a:pt x="474" y="742"/>
                  </a:cubicBezTo>
                  <a:cubicBezTo>
                    <a:pt x="475" y="743"/>
                    <a:pt x="475" y="743"/>
                    <a:pt x="475" y="743"/>
                  </a:cubicBezTo>
                  <a:lnTo>
                    <a:pt x="475" y="743"/>
                  </a:lnTo>
                  <a:cubicBezTo>
                    <a:pt x="475" y="741"/>
                    <a:pt x="474" y="738"/>
                    <a:pt x="474" y="736"/>
                  </a:cubicBezTo>
                  <a:lnTo>
                    <a:pt x="474" y="736"/>
                  </a:lnTo>
                  <a:cubicBezTo>
                    <a:pt x="474" y="738"/>
                    <a:pt x="475" y="741"/>
                    <a:pt x="476" y="744"/>
                  </a:cubicBezTo>
                  <a:lnTo>
                    <a:pt x="476" y="744"/>
                  </a:lnTo>
                  <a:cubicBezTo>
                    <a:pt x="475" y="744"/>
                    <a:pt x="475" y="744"/>
                    <a:pt x="475" y="743"/>
                  </a:cubicBezTo>
                  <a:lnTo>
                    <a:pt x="475" y="743"/>
                  </a:lnTo>
                  <a:cubicBezTo>
                    <a:pt x="476" y="748"/>
                    <a:pt x="478" y="752"/>
                    <a:pt x="480" y="755"/>
                  </a:cubicBezTo>
                  <a:lnTo>
                    <a:pt x="480" y="755"/>
                  </a:lnTo>
                  <a:cubicBezTo>
                    <a:pt x="478" y="751"/>
                    <a:pt x="477" y="747"/>
                    <a:pt x="476" y="744"/>
                  </a:cubicBezTo>
                  <a:lnTo>
                    <a:pt x="476" y="744"/>
                  </a:lnTo>
                  <a:cubicBezTo>
                    <a:pt x="489" y="760"/>
                    <a:pt x="492" y="766"/>
                    <a:pt x="490" y="766"/>
                  </a:cubicBezTo>
                  <a:cubicBezTo>
                    <a:pt x="489" y="766"/>
                    <a:pt x="484" y="762"/>
                    <a:pt x="480" y="755"/>
                  </a:cubicBezTo>
                  <a:lnTo>
                    <a:pt x="480" y="755"/>
                  </a:lnTo>
                  <a:cubicBezTo>
                    <a:pt x="490" y="774"/>
                    <a:pt x="509" y="797"/>
                    <a:pt x="518" y="811"/>
                  </a:cubicBezTo>
                  <a:cubicBezTo>
                    <a:pt x="530" y="829"/>
                    <a:pt x="542" y="870"/>
                    <a:pt x="554" y="884"/>
                  </a:cubicBezTo>
                  <a:lnTo>
                    <a:pt x="554" y="884"/>
                  </a:lnTo>
                  <a:cubicBezTo>
                    <a:pt x="559" y="895"/>
                    <a:pt x="563" y="909"/>
                    <a:pt x="568" y="923"/>
                  </a:cubicBezTo>
                  <a:cubicBezTo>
                    <a:pt x="574" y="948"/>
                    <a:pt x="586" y="973"/>
                    <a:pt x="586" y="1004"/>
                  </a:cubicBezTo>
                  <a:cubicBezTo>
                    <a:pt x="588" y="1005"/>
                    <a:pt x="590" y="1010"/>
                    <a:pt x="591" y="1016"/>
                  </a:cubicBezTo>
                  <a:lnTo>
                    <a:pt x="591" y="1016"/>
                  </a:lnTo>
                  <a:cubicBezTo>
                    <a:pt x="591" y="1016"/>
                    <a:pt x="591" y="1016"/>
                    <a:pt x="591" y="1016"/>
                  </a:cubicBezTo>
                  <a:lnTo>
                    <a:pt x="591" y="1016"/>
                  </a:lnTo>
                  <a:cubicBezTo>
                    <a:pt x="591" y="1016"/>
                    <a:pt x="591" y="1020"/>
                    <a:pt x="593" y="1029"/>
                  </a:cubicBezTo>
                  <a:cubicBezTo>
                    <a:pt x="594" y="1038"/>
                    <a:pt x="595" y="1042"/>
                    <a:pt x="595" y="1042"/>
                  </a:cubicBezTo>
                  <a:cubicBezTo>
                    <a:pt x="596" y="1042"/>
                    <a:pt x="594" y="1027"/>
                    <a:pt x="591" y="1016"/>
                  </a:cubicBezTo>
                  <a:lnTo>
                    <a:pt x="591" y="1016"/>
                  </a:lnTo>
                  <a:cubicBezTo>
                    <a:pt x="592" y="1016"/>
                    <a:pt x="599" y="1049"/>
                    <a:pt x="599" y="1054"/>
                  </a:cubicBezTo>
                  <a:cubicBezTo>
                    <a:pt x="605" y="1135"/>
                    <a:pt x="605" y="1216"/>
                    <a:pt x="599" y="1297"/>
                  </a:cubicBezTo>
                  <a:cubicBezTo>
                    <a:pt x="593" y="1315"/>
                    <a:pt x="593" y="1334"/>
                    <a:pt x="593" y="1353"/>
                  </a:cubicBezTo>
                  <a:cubicBezTo>
                    <a:pt x="589" y="1370"/>
                    <a:pt x="588" y="1379"/>
                    <a:pt x="588" y="1379"/>
                  </a:cubicBezTo>
                  <a:cubicBezTo>
                    <a:pt x="588" y="1379"/>
                    <a:pt x="590" y="1373"/>
                    <a:pt x="593" y="1359"/>
                  </a:cubicBezTo>
                  <a:lnTo>
                    <a:pt x="593" y="1359"/>
                  </a:lnTo>
                  <a:cubicBezTo>
                    <a:pt x="586" y="1396"/>
                    <a:pt x="580" y="1434"/>
                    <a:pt x="574" y="1471"/>
                  </a:cubicBezTo>
                  <a:cubicBezTo>
                    <a:pt x="561" y="1552"/>
                    <a:pt x="543" y="1639"/>
                    <a:pt x="524" y="1726"/>
                  </a:cubicBezTo>
                  <a:cubicBezTo>
                    <a:pt x="487" y="1882"/>
                    <a:pt x="568" y="2069"/>
                    <a:pt x="742" y="2113"/>
                  </a:cubicBezTo>
                  <a:cubicBezTo>
                    <a:pt x="767" y="2118"/>
                    <a:pt x="793" y="2121"/>
                    <a:pt x="818" y="2121"/>
                  </a:cubicBezTo>
                  <a:cubicBezTo>
                    <a:pt x="958" y="2121"/>
                    <a:pt x="1097" y="2037"/>
                    <a:pt x="1128" y="1895"/>
                  </a:cubicBezTo>
                  <a:lnTo>
                    <a:pt x="1128" y="1888"/>
                  </a:lnTo>
                  <a:cubicBezTo>
                    <a:pt x="1209" y="1508"/>
                    <a:pt x="1297" y="1091"/>
                    <a:pt x="1159" y="711"/>
                  </a:cubicBezTo>
                  <a:cubicBezTo>
                    <a:pt x="1041" y="381"/>
                    <a:pt x="786" y="76"/>
                    <a:pt x="424" y="7"/>
                  </a:cubicBezTo>
                  <a:cubicBezTo>
                    <a:pt x="400" y="2"/>
                    <a:pt x="376"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7" name="Google Shape;4617;p39"/>
            <p:cNvSpPr/>
            <p:nvPr/>
          </p:nvSpPr>
          <p:spPr>
            <a:xfrm rot="5400000">
              <a:off x="2617671" y="2291555"/>
              <a:ext cx="52502" cy="56355"/>
            </a:xfrm>
            <a:custGeom>
              <a:avLst/>
              <a:gdLst/>
              <a:ahLst/>
              <a:cxnLst/>
              <a:rect l="l" t="t" r="r" b="b"/>
              <a:pathLst>
                <a:path w="1540" h="1653" extrusionOk="0">
                  <a:moveTo>
                    <a:pt x="829" y="679"/>
                  </a:moveTo>
                  <a:cubicBezTo>
                    <a:pt x="841" y="696"/>
                    <a:pt x="856" y="716"/>
                    <a:pt x="866" y="732"/>
                  </a:cubicBezTo>
                  <a:cubicBezTo>
                    <a:pt x="854" y="715"/>
                    <a:pt x="841" y="697"/>
                    <a:pt x="829" y="679"/>
                  </a:cubicBezTo>
                  <a:close/>
                  <a:moveTo>
                    <a:pt x="1045" y="897"/>
                  </a:moveTo>
                  <a:cubicBezTo>
                    <a:pt x="1054" y="904"/>
                    <a:pt x="1064" y="911"/>
                    <a:pt x="1072" y="919"/>
                  </a:cubicBezTo>
                  <a:cubicBezTo>
                    <a:pt x="1063" y="911"/>
                    <a:pt x="1054" y="904"/>
                    <a:pt x="1045" y="897"/>
                  </a:cubicBezTo>
                  <a:close/>
                  <a:moveTo>
                    <a:pt x="328" y="1"/>
                  </a:moveTo>
                  <a:cubicBezTo>
                    <a:pt x="303" y="1"/>
                    <a:pt x="278" y="4"/>
                    <a:pt x="256" y="9"/>
                  </a:cubicBezTo>
                  <a:cubicBezTo>
                    <a:pt x="81" y="65"/>
                    <a:pt x="0" y="227"/>
                    <a:pt x="31" y="402"/>
                  </a:cubicBezTo>
                  <a:cubicBezTo>
                    <a:pt x="88" y="682"/>
                    <a:pt x="225" y="944"/>
                    <a:pt x="412" y="1162"/>
                  </a:cubicBezTo>
                  <a:cubicBezTo>
                    <a:pt x="598" y="1380"/>
                    <a:pt x="841" y="1542"/>
                    <a:pt x="1115" y="1641"/>
                  </a:cubicBezTo>
                  <a:cubicBezTo>
                    <a:pt x="1137" y="1649"/>
                    <a:pt x="1162" y="1653"/>
                    <a:pt x="1189" y="1653"/>
                  </a:cubicBezTo>
                  <a:cubicBezTo>
                    <a:pt x="1247" y="1653"/>
                    <a:pt x="1311" y="1636"/>
                    <a:pt x="1358" y="1610"/>
                  </a:cubicBezTo>
                  <a:cubicBezTo>
                    <a:pt x="1421" y="1567"/>
                    <a:pt x="1483" y="1492"/>
                    <a:pt x="1502" y="1417"/>
                  </a:cubicBezTo>
                  <a:cubicBezTo>
                    <a:pt x="1539" y="1243"/>
                    <a:pt x="1446" y="1093"/>
                    <a:pt x="1277" y="1031"/>
                  </a:cubicBezTo>
                  <a:lnTo>
                    <a:pt x="1284" y="1031"/>
                  </a:lnTo>
                  <a:cubicBezTo>
                    <a:pt x="1274" y="1028"/>
                    <a:pt x="1265" y="1025"/>
                    <a:pt x="1256" y="1022"/>
                  </a:cubicBezTo>
                  <a:lnTo>
                    <a:pt x="1256" y="1022"/>
                  </a:lnTo>
                  <a:cubicBezTo>
                    <a:pt x="1272" y="1028"/>
                    <a:pt x="1287" y="1036"/>
                    <a:pt x="1302" y="1043"/>
                  </a:cubicBezTo>
                  <a:cubicBezTo>
                    <a:pt x="1284" y="1036"/>
                    <a:pt x="1265" y="1027"/>
                    <a:pt x="1247" y="1019"/>
                  </a:cubicBezTo>
                  <a:lnTo>
                    <a:pt x="1247" y="1019"/>
                  </a:lnTo>
                  <a:cubicBezTo>
                    <a:pt x="1250" y="1020"/>
                    <a:pt x="1253" y="1021"/>
                    <a:pt x="1256" y="1022"/>
                  </a:cubicBezTo>
                  <a:lnTo>
                    <a:pt x="1256" y="1022"/>
                  </a:lnTo>
                  <a:cubicBezTo>
                    <a:pt x="1252" y="1020"/>
                    <a:pt x="1248" y="1018"/>
                    <a:pt x="1244" y="1017"/>
                  </a:cubicBezTo>
                  <a:lnTo>
                    <a:pt x="1244" y="1017"/>
                  </a:lnTo>
                  <a:cubicBezTo>
                    <a:pt x="1245" y="1018"/>
                    <a:pt x="1246" y="1018"/>
                    <a:pt x="1247" y="1019"/>
                  </a:cubicBezTo>
                  <a:lnTo>
                    <a:pt x="1247" y="1019"/>
                  </a:lnTo>
                  <a:cubicBezTo>
                    <a:pt x="1241" y="1017"/>
                    <a:pt x="1234" y="1014"/>
                    <a:pt x="1228" y="1012"/>
                  </a:cubicBezTo>
                  <a:lnTo>
                    <a:pt x="1228" y="1012"/>
                  </a:lnTo>
                  <a:cubicBezTo>
                    <a:pt x="1233" y="1014"/>
                    <a:pt x="1238" y="1015"/>
                    <a:pt x="1244" y="1017"/>
                  </a:cubicBezTo>
                  <a:lnTo>
                    <a:pt x="1244" y="1017"/>
                  </a:lnTo>
                  <a:cubicBezTo>
                    <a:pt x="1169" y="981"/>
                    <a:pt x="1098" y="936"/>
                    <a:pt x="1033" y="887"/>
                  </a:cubicBezTo>
                  <a:lnTo>
                    <a:pt x="1033" y="887"/>
                  </a:lnTo>
                  <a:cubicBezTo>
                    <a:pt x="955" y="821"/>
                    <a:pt x="883" y="751"/>
                    <a:pt x="824" y="671"/>
                  </a:cubicBezTo>
                  <a:lnTo>
                    <a:pt x="824" y="671"/>
                  </a:lnTo>
                  <a:cubicBezTo>
                    <a:pt x="779" y="604"/>
                    <a:pt x="739" y="532"/>
                    <a:pt x="706" y="460"/>
                  </a:cubicBezTo>
                  <a:lnTo>
                    <a:pt x="706" y="460"/>
                  </a:lnTo>
                  <a:cubicBezTo>
                    <a:pt x="678" y="386"/>
                    <a:pt x="658" y="312"/>
                    <a:pt x="642" y="233"/>
                  </a:cubicBezTo>
                  <a:cubicBezTo>
                    <a:pt x="630" y="159"/>
                    <a:pt x="561" y="78"/>
                    <a:pt x="499" y="47"/>
                  </a:cubicBezTo>
                  <a:cubicBezTo>
                    <a:pt x="451" y="16"/>
                    <a:pt x="38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8" name="Google Shape;4618;p39"/>
            <p:cNvSpPr/>
            <p:nvPr/>
          </p:nvSpPr>
          <p:spPr>
            <a:xfrm rot="5400000">
              <a:off x="2591608" y="2412767"/>
              <a:ext cx="69515" cy="27990"/>
            </a:xfrm>
            <a:custGeom>
              <a:avLst/>
              <a:gdLst/>
              <a:ahLst/>
              <a:cxnLst/>
              <a:rect l="l" t="t" r="r" b="b"/>
              <a:pathLst>
                <a:path w="2039" h="821" extrusionOk="0">
                  <a:moveTo>
                    <a:pt x="1098" y="642"/>
                  </a:moveTo>
                  <a:cubicBezTo>
                    <a:pt x="1105" y="644"/>
                    <a:pt x="1117" y="646"/>
                    <a:pt x="1135" y="648"/>
                  </a:cubicBezTo>
                  <a:cubicBezTo>
                    <a:pt x="1121" y="643"/>
                    <a:pt x="1110" y="642"/>
                    <a:pt x="1098" y="642"/>
                  </a:cubicBezTo>
                  <a:close/>
                  <a:moveTo>
                    <a:pt x="914" y="0"/>
                  </a:moveTo>
                  <a:cubicBezTo>
                    <a:pt x="687" y="0"/>
                    <a:pt x="459" y="40"/>
                    <a:pt x="244" y="125"/>
                  </a:cubicBezTo>
                  <a:cubicBezTo>
                    <a:pt x="169" y="156"/>
                    <a:pt x="101" y="193"/>
                    <a:pt x="57" y="268"/>
                  </a:cubicBezTo>
                  <a:cubicBezTo>
                    <a:pt x="20" y="337"/>
                    <a:pt x="1" y="436"/>
                    <a:pt x="26" y="511"/>
                  </a:cubicBezTo>
                  <a:cubicBezTo>
                    <a:pt x="67" y="633"/>
                    <a:pt x="191" y="747"/>
                    <a:pt x="323" y="747"/>
                  </a:cubicBezTo>
                  <a:cubicBezTo>
                    <a:pt x="353" y="747"/>
                    <a:pt x="383" y="742"/>
                    <a:pt x="412" y="729"/>
                  </a:cubicBezTo>
                  <a:cubicBezTo>
                    <a:pt x="518" y="692"/>
                    <a:pt x="630" y="661"/>
                    <a:pt x="742" y="642"/>
                  </a:cubicBezTo>
                  <a:cubicBezTo>
                    <a:pt x="744" y="642"/>
                    <a:pt x="745" y="641"/>
                    <a:pt x="747" y="641"/>
                  </a:cubicBezTo>
                  <a:lnTo>
                    <a:pt x="747" y="641"/>
                  </a:lnTo>
                  <a:cubicBezTo>
                    <a:pt x="754" y="640"/>
                    <a:pt x="761" y="639"/>
                    <a:pt x="767" y="636"/>
                  </a:cubicBezTo>
                  <a:lnTo>
                    <a:pt x="836" y="636"/>
                  </a:lnTo>
                  <a:cubicBezTo>
                    <a:pt x="864" y="633"/>
                    <a:pt x="892" y="631"/>
                    <a:pt x="921" y="631"/>
                  </a:cubicBezTo>
                  <a:cubicBezTo>
                    <a:pt x="949" y="631"/>
                    <a:pt x="979" y="633"/>
                    <a:pt x="1010" y="636"/>
                  </a:cubicBezTo>
                  <a:cubicBezTo>
                    <a:pt x="1035" y="636"/>
                    <a:pt x="1060" y="636"/>
                    <a:pt x="1085" y="642"/>
                  </a:cubicBezTo>
                  <a:cubicBezTo>
                    <a:pt x="1090" y="642"/>
                    <a:pt x="1094" y="642"/>
                    <a:pt x="1098" y="642"/>
                  </a:cubicBezTo>
                  <a:lnTo>
                    <a:pt x="1098" y="642"/>
                  </a:lnTo>
                  <a:cubicBezTo>
                    <a:pt x="1091" y="640"/>
                    <a:pt x="1090" y="639"/>
                    <a:pt x="1094" y="639"/>
                  </a:cubicBezTo>
                  <a:cubicBezTo>
                    <a:pt x="1098" y="639"/>
                    <a:pt x="1105" y="640"/>
                    <a:pt x="1116" y="642"/>
                  </a:cubicBezTo>
                  <a:cubicBezTo>
                    <a:pt x="1166" y="654"/>
                    <a:pt x="1222" y="667"/>
                    <a:pt x="1272" y="679"/>
                  </a:cubicBezTo>
                  <a:cubicBezTo>
                    <a:pt x="1322" y="692"/>
                    <a:pt x="1371" y="710"/>
                    <a:pt x="1421" y="729"/>
                  </a:cubicBezTo>
                  <a:cubicBezTo>
                    <a:pt x="1435" y="735"/>
                    <a:pt x="1443" y="738"/>
                    <a:pt x="1443" y="738"/>
                  </a:cubicBezTo>
                  <a:cubicBezTo>
                    <a:pt x="1444" y="738"/>
                    <a:pt x="1439" y="736"/>
                    <a:pt x="1430" y="732"/>
                  </a:cubicBezTo>
                  <a:lnTo>
                    <a:pt x="1430" y="732"/>
                  </a:lnTo>
                  <a:cubicBezTo>
                    <a:pt x="1438" y="735"/>
                    <a:pt x="1446" y="738"/>
                    <a:pt x="1452" y="742"/>
                  </a:cubicBezTo>
                  <a:cubicBezTo>
                    <a:pt x="1477" y="754"/>
                    <a:pt x="1509" y="766"/>
                    <a:pt x="1533" y="779"/>
                  </a:cubicBezTo>
                  <a:cubicBezTo>
                    <a:pt x="1582" y="807"/>
                    <a:pt x="1639" y="820"/>
                    <a:pt x="1695" y="820"/>
                  </a:cubicBezTo>
                  <a:cubicBezTo>
                    <a:pt x="1803" y="820"/>
                    <a:pt x="1910" y="769"/>
                    <a:pt x="1963" y="667"/>
                  </a:cubicBezTo>
                  <a:cubicBezTo>
                    <a:pt x="2038" y="523"/>
                    <a:pt x="2007" y="318"/>
                    <a:pt x="1851" y="237"/>
                  </a:cubicBezTo>
                  <a:cubicBezTo>
                    <a:pt x="1565" y="83"/>
                    <a:pt x="1240"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9" name="Google Shape;4619;p39"/>
            <p:cNvSpPr/>
            <p:nvPr/>
          </p:nvSpPr>
          <p:spPr>
            <a:xfrm rot="5400000">
              <a:off x="2513641" y="2347448"/>
              <a:ext cx="75651" cy="32286"/>
            </a:xfrm>
            <a:custGeom>
              <a:avLst/>
              <a:gdLst/>
              <a:ahLst/>
              <a:cxnLst/>
              <a:rect l="l" t="t" r="r" b="b"/>
              <a:pathLst>
                <a:path w="2219" h="947" extrusionOk="0">
                  <a:moveTo>
                    <a:pt x="1028" y="302"/>
                  </a:moveTo>
                  <a:cubicBezTo>
                    <a:pt x="1020" y="305"/>
                    <a:pt x="1013" y="307"/>
                    <a:pt x="1008" y="308"/>
                  </a:cubicBezTo>
                  <a:lnTo>
                    <a:pt x="1008" y="308"/>
                  </a:lnTo>
                  <a:cubicBezTo>
                    <a:pt x="1015" y="307"/>
                    <a:pt x="1022" y="305"/>
                    <a:pt x="1028" y="302"/>
                  </a:cubicBezTo>
                  <a:close/>
                  <a:moveTo>
                    <a:pt x="1843" y="1"/>
                  </a:moveTo>
                  <a:cubicBezTo>
                    <a:pt x="1792" y="1"/>
                    <a:pt x="1740" y="15"/>
                    <a:pt x="1695" y="47"/>
                  </a:cubicBezTo>
                  <a:cubicBezTo>
                    <a:pt x="1639" y="84"/>
                    <a:pt x="1583" y="115"/>
                    <a:pt x="1520" y="146"/>
                  </a:cubicBezTo>
                  <a:cubicBezTo>
                    <a:pt x="1495" y="165"/>
                    <a:pt x="1464" y="177"/>
                    <a:pt x="1433" y="190"/>
                  </a:cubicBezTo>
                  <a:cubicBezTo>
                    <a:pt x="1428" y="192"/>
                    <a:pt x="1425" y="194"/>
                    <a:pt x="1422" y="196"/>
                  </a:cubicBezTo>
                  <a:lnTo>
                    <a:pt x="1422" y="196"/>
                  </a:lnTo>
                  <a:cubicBezTo>
                    <a:pt x="1421" y="196"/>
                    <a:pt x="1421" y="196"/>
                    <a:pt x="1421" y="196"/>
                  </a:cubicBezTo>
                  <a:cubicBezTo>
                    <a:pt x="1302" y="240"/>
                    <a:pt x="1178" y="277"/>
                    <a:pt x="1053" y="302"/>
                  </a:cubicBezTo>
                  <a:cubicBezTo>
                    <a:pt x="1041" y="302"/>
                    <a:pt x="998" y="313"/>
                    <a:pt x="994" y="313"/>
                  </a:cubicBezTo>
                  <a:cubicBezTo>
                    <a:pt x="993" y="313"/>
                    <a:pt x="997" y="312"/>
                    <a:pt x="1008" y="308"/>
                  </a:cubicBezTo>
                  <a:lnTo>
                    <a:pt x="1008" y="308"/>
                  </a:lnTo>
                  <a:cubicBezTo>
                    <a:pt x="982" y="314"/>
                    <a:pt x="953" y="314"/>
                    <a:pt x="928" y="314"/>
                  </a:cubicBezTo>
                  <a:cubicBezTo>
                    <a:pt x="887" y="314"/>
                    <a:pt x="845" y="317"/>
                    <a:pt x="804" y="317"/>
                  </a:cubicBezTo>
                  <a:cubicBezTo>
                    <a:pt x="783" y="317"/>
                    <a:pt x="762" y="317"/>
                    <a:pt x="742" y="314"/>
                  </a:cubicBezTo>
                  <a:lnTo>
                    <a:pt x="661" y="314"/>
                  </a:lnTo>
                  <a:cubicBezTo>
                    <a:pt x="642" y="308"/>
                    <a:pt x="530" y="308"/>
                    <a:pt x="617" y="308"/>
                  </a:cubicBezTo>
                  <a:cubicBezTo>
                    <a:pt x="555" y="308"/>
                    <a:pt x="486" y="283"/>
                    <a:pt x="424" y="271"/>
                  </a:cubicBezTo>
                  <a:cubicBezTo>
                    <a:pt x="398" y="264"/>
                    <a:pt x="371" y="260"/>
                    <a:pt x="344" y="260"/>
                  </a:cubicBezTo>
                  <a:cubicBezTo>
                    <a:pt x="209" y="260"/>
                    <a:pt x="69" y="349"/>
                    <a:pt x="38" y="489"/>
                  </a:cubicBezTo>
                  <a:cubicBezTo>
                    <a:pt x="0" y="657"/>
                    <a:pt x="87" y="832"/>
                    <a:pt x="262" y="875"/>
                  </a:cubicBezTo>
                  <a:cubicBezTo>
                    <a:pt x="442" y="923"/>
                    <a:pt x="628" y="947"/>
                    <a:pt x="815" y="947"/>
                  </a:cubicBezTo>
                  <a:cubicBezTo>
                    <a:pt x="1236" y="947"/>
                    <a:pt x="1659" y="826"/>
                    <a:pt x="2012" y="589"/>
                  </a:cubicBezTo>
                  <a:cubicBezTo>
                    <a:pt x="2150" y="501"/>
                    <a:pt x="2218" y="308"/>
                    <a:pt x="2125" y="159"/>
                  </a:cubicBezTo>
                  <a:cubicBezTo>
                    <a:pt x="2065" y="65"/>
                    <a:pt x="1954" y="1"/>
                    <a:pt x="1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0" name="Google Shape;4620;p39"/>
            <p:cNvSpPr/>
            <p:nvPr/>
          </p:nvSpPr>
          <p:spPr>
            <a:xfrm rot="5400000">
              <a:off x="2535170" y="2477149"/>
              <a:ext cx="56730" cy="27922"/>
            </a:xfrm>
            <a:custGeom>
              <a:avLst/>
              <a:gdLst/>
              <a:ahLst/>
              <a:cxnLst/>
              <a:rect l="l" t="t" r="r" b="b"/>
              <a:pathLst>
                <a:path w="1664" h="819" extrusionOk="0">
                  <a:moveTo>
                    <a:pt x="440" y="174"/>
                  </a:moveTo>
                  <a:lnTo>
                    <a:pt x="440" y="174"/>
                  </a:lnTo>
                  <a:cubicBezTo>
                    <a:pt x="422" y="176"/>
                    <a:pt x="404" y="179"/>
                    <a:pt x="387" y="181"/>
                  </a:cubicBezTo>
                  <a:cubicBezTo>
                    <a:pt x="406" y="177"/>
                    <a:pt x="422" y="176"/>
                    <a:pt x="440" y="174"/>
                  </a:cubicBezTo>
                  <a:close/>
                  <a:moveTo>
                    <a:pt x="1308" y="0"/>
                  </a:moveTo>
                  <a:cubicBezTo>
                    <a:pt x="1280" y="0"/>
                    <a:pt x="1251" y="4"/>
                    <a:pt x="1221" y="13"/>
                  </a:cubicBezTo>
                  <a:cubicBezTo>
                    <a:pt x="974" y="80"/>
                    <a:pt x="722" y="132"/>
                    <a:pt x="469" y="169"/>
                  </a:cubicBezTo>
                  <a:lnTo>
                    <a:pt x="469" y="169"/>
                  </a:lnTo>
                  <a:cubicBezTo>
                    <a:pt x="470" y="169"/>
                    <a:pt x="472" y="169"/>
                    <a:pt x="474" y="168"/>
                  </a:cubicBezTo>
                  <a:lnTo>
                    <a:pt x="474" y="168"/>
                  </a:lnTo>
                  <a:cubicBezTo>
                    <a:pt x="418" y="175"/>
                    <a:pt x="368" y="181"/>
                    <a:pt x="318" y="187"/>
                  </a:cubicBezTo>
                  <a:cubicBezTo>
                    <a:pt x="237" y="200"/>
                    <a:pt x="162" y="218"/>
                    <a:pt x="100" y="281"/>
                  </a:cubicBezTo>
                  <a:cubicBezTo>
                    <a:pt x="44" y="337"/>
                    <a:pt x="0" y="424"/>
                    <a:pt x="7" y="505"/>
                  </a:cubicBezTo>
                  <a:cubicBezTo>
                    <a:pt x="7" y="586"/>
                    <a:pt x="38" y="667"/>
                    <a:pt x="100" y="729"/>
                  </a:cubicBezTo>
                  <a:cubicBezTo>
                    <a:pt x="150" y="774"/>
                    <a:pt x="220" y="818"/>
                    <a:pt x="293" y="818"/>
                  </a:cubicBezTo>
                  <a:cubicBezTo>
                    <a:pt x="301" y="818"/>
                    <a:pt x="310" y="818"/>
                    <a:pt x="318" y="816"/>
                  </a:cubicBezTo>
                  <a:cubicBezTo>
                    <a:pt x="686" y="779"/>
                    <a:pt x="1041" y="717"/>
                    <a:pt x="1390" y="617"/>
                  </a:cubicBezTo>
                  <a:cubicBezTo>
                    <a:pt x="1552" y="573"/>
                    <a:pt x="1664" y="393"/>
                    <a:pt x="1614" y="231"/>
                  </a:cubicBezTo>
                  <a:cubicBezTo>
                    <a:pt x="1567" y="96"/>
                    <a:pt x="1448"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1" name="Google Shape;4621;p39"/>
            <p:cNvSpPr/>
            <p:nvPr/>
          </p:nvSpPr>
          <p:spPr>
            <a:xfrm rot="5400000">
              <a:off x="2867630" y="2415715"/>
              <a:ext cx="31911" cy="58400"/>
            </a:xfrm>
            <a:custGeom>
              <a:avLst/>
              <a:gdLst/>
              <a:ahLst/>
              <a:cxnLst/>
              <a:rect l="l" t="t" r="r" b="b"/>
              <a:pathLst>
                <a:path w="936" h="1713" extrusionOk="0">
                  <a:moveTo>
                    <a:pt x="322" y="1"/>
                  </a:moveTo>
                  <a:cubicBezTo>
                    <a:pt x="266" y="1"/>
                    <a:pt x="208" y="13"/>
                    <a:pt x="163" y="42"/>
                  </a:cubicBezTo>
                  <a:cubicBezTo>
                    <a:pt x="101" y="86"/>
                    <a:pt x="38" y="148"/>
                    <a:pt x="20" y="229"/>
                  </a:cubicBezTo>
                  <a:cubicBezTo>
                    <a:pt x="1" y="316"/>
                    <a:pt x="20" y="391"/>
                    <a:pt x="51" y="472"/>
                  </a:cubicBezTo>
                  <a:cubicBezTo>
                    <a:pt x="57" y="491"/>
                    <a:pt x="69" y="509"/>
                    <a:pt x="76" y="528"/>
                  </a:cubicBezTo>
                  <a:cubicBezTo>
                    <a:pt x="88" y="565"/>
                    <a:pt x="107" y="603"/>
                    <a:pt x="119" y="640"/>
                  </a:cubicBezTo>
                  <a:cubicBezTo>
                    <a:pt x="144" y="715"/>
                    <a:pt x="169" y="796"/>
                    <a:pt x="188" y="871"/>
                  </a:cubicBezTo>
                  <a:cubicBezTo>
                    <a:pt x="225" y="1002"/>
                    <a:pt x="253" y="1133"/>
                    <a:pt x="275" y="1269"/>
                  </a:cubicBezTo>
                  <a:lnTo>
                    <a:pt x="275" y="1269"/>
                  </a:lnTo>
                  <a:cubicBezTo>
                    <a:pt x="275" y="1265"/>
                    <a:pt x="275" y="1261"/>
                    <a:pt x="275" y="1257"/>
                  </a:cubicBezTo>
                  <a:lnTo>
                    <a:pt x="275" y="1257"/>
                  </a:lnTo>
                  <a:cubicBezTo>
                    <a:pt x="277" y="1272"/>
                    <a:pt x="279" y="1287"/>
                    <a:pt x="281" y="1302"/>
                  </a:cubicBezTo>
                  <a:lnTo>
                    <a:pt x="281" y="1302"/>
                  </a:lnTo>
                  <a:cubicBezTo>
                    <a:pt x="279" y="1291"/>
                    <a:pt x="277" y="1280"/>
                    <a:pt x="275" y="1269"/>
                  </a:cubicBezTo>
                  <a:lnTo>
                    <a:pt x="275" y="1269"/>
                  </a:lnTo>
                  <a:cubicBezTo>
                    <a:pt x="276" y="1290"/>
                    <a:pt x="280" y="1308"/>
                    <a:pt x="284" y="1329"/>
                  </a:cubicBezTo>
                  <a:lnTo>
                    <a:pt x="284" y="1329"/>
                  </a:lnTo>
                  <a:cubicBezTo>
                    <a:pt x="283" y="1320"/>
                    <a:pt x="282" y="1311"/>
                    <a:pt x="281" y="1302"/>
                  </a:cubicBezTo>
                  <a:lnTo>
                    <a:pt x="281" y="1302"/>
                  </a:lnTo>
                  <a:cubicBezTo>
                    <a:pt x="283" y="1316"/>
                    <a:pt x="285" y="1330"/>
                    <a:pt x="287" y="1344"/>
                  </a:cubicBezTo>
                  <a:cubicBezTo>
                    <a:pt x="286" y="1339"/>
                    <a:pt x="285" y="1334"/>
                    <a:pt x="284" y="1329"/>
                  </a:cubicBezTo>
                  <a:lnTo>
                    <a:pt x="284" y="1329"/>
                  </a:lnTo>
                  <a:cubicBezTo>
                    <a:pt x="288" y="1352"/>
                    <a:pt x="291" y="1376"/>
                    <a:pt x="294" y="1400"/>
                  </a:cubicBezTo>
                  <a:cubicBezTo>
                    <a:pt x="300" y="1481"/>
                    <a:pt x="319" y="1556"/>
                    <a:pt x="381" y="1618"/>
                  </a:cubicBezTo>
                  <a:cubicBezTo>
                    <a:pt x="433" y="1671"/>
                    <a:pt x="513" y="1712"/>
                    <a:pt x="590" y="1712"/>
                  </a:cubicBezTo>
                  <a:cubicBezTo>
                    <a:pt x="595" y="1712"/>
                    <a:pt x="600" y="1712"/>
                    <a:pt x="605" y="1712"/>
                  </a:cubicBezTo>
                  <a:cubicBezTo>
                    <a:pt x="761" y="1705"/>
                    <a:pt x="935" y="1575"/>
                    <a:pt x="917" y="1400"/>
                  </a:cubicBezTo>
                  <a:lnTo>
                    <a:pt x="923" y="1400"/>
                  </a:lnTo>
                  <a:cubicBezTo>
                    <a:pt x="879" y="964"/>
                    <a:pt x="767" y="553"/>
                    <a:pt x="599" y="154"/>
                  </a:cubicBezTo>
                  <a:cubicBezTo>
                    <a:pt x="568" y="86"/>
                    <a:pt x="474" y="30"/>
                    <a:pt x="406" y="11"/>
                  </a:cubicBezTo>
                  <a:cubicBezTo>
                    <a:pt x="380" y="4"/>
                    <a:pt x="35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2" name="Google Shape;4622;p39"/>
            <p:cNvSpPr/>
            <p:nvPr/>
          </p:nvSpPr>
          <p:spPr>
            <a:xfrm rot="5400000">
              <a:off x="2874022" y="2302821"/>
              <a:ext cx="32558" cy="64810"/>
            </a:xfrm>
            <a:custGeom>
              <a:avLst/>
              <a:gdLst/>
              <a:ahLst/>
              <a:cxnLst/>
              <a:rect l="l" t="t" r="r" b="b"/>
              <a:pathLst>
                <a:path w="955" h="1901" extrusionOk="0">
                  <a:moveTo>
                    <a:pt x="714" y="647"/>
                  </a:moveTo>
                  <a:lnTo>
                    <a:pt x="714" y="647"/>
                  </a:lnTo>
                  <a:cubicBezTo>
                    <a:pt x="713" y="653"/>
                    <a:pt x="712" y="660"/>
                    <a:pt x="711" y="669"/>
                  </a:cubicBezTo>
                  <a:cubicBezTo>
                    <a:pt x="711" y="661"/>
                    <a:pt x="712" y="653"/>
                    <a:pt x="714" y="647"/>
                  </a:cubicBezTo>
                  <a:close/>
                  <a:moveTo>
                    <a:pt x="792" y="1274"/>
                  </a:moveTo>
                  <a:lnTo>
                    <a:pt x="792" y="1274"/>
                  </a:lnTo>
                  <a:cubicBezTo>
                    <a:pt x="794" y="1278"/>
                    <a:pt x="795" y="1282"/>
                    <a:pt x="797" y="1285"/>
                  </a:cubicBezTo>
                  <a:lnTo>
                    <a:pt x="797" y="1285"/>
                  </a:lnTo>
                  <a:cubicBezTo>
                    <a:pt x="796" y="1282"/>
                    <a:pt x="794" y="1278"/>
                    <a:pt x="792" y="1274"/>
                  </a:cubicBezTo>
                  <a:close/>
                  <a:moveTo>
                    <a:pt x="797" y="1285"/>
                  </a:moveTo>
                  <a:cubicBezTo>
                    <a:pt x="799" y="1291"/>
                    <a:pt x="800" y="1297"/>
                    <a:pt x="805" y="1305"/>
                  </a:cubicBezTo>
                  <a:cubicBezTo>
                    <a:pt x="807" y="1311"/>
                    <a:pt x="808" y="1315"/>
                    <a:pt x="808" y="1315"/>
                  </a:cubicBezTo>
                  <a:cubicBezTo>
                    <a:pt x="808" y="1315"/>
                    <a:pt x="805" y="1306"/>
                    <a:pt x="797" y="1285"/>
                  </a:cubicBezTo>
                  <a:close/>
                  <a:moveTo>
                    <a:pt x="480" y="1"/>
                  </a:moveTo>
                  <a:cubicBezTo>
                    <a:pt x="337" y="1"/>
                    <a:pt x="217" y="90"/>
                    <a:pt x="169" y="233"/>
                  </a:cubicBezTo>
                  <a:cubicBezTo>
                    <a:pt x="1" y="726"/>
                    <a:pt x="69" y="1292"/>
                    <a:pt x="325" y="1747"/>
                  </a:cubicBezTo>
                  <a:cubicBezTo>
                    <a:pt x="380" y="1844"/>
                    <a:pt x="494" y="1901"/>
                    <a:pt x="604" y="1901"/>
                  </a:cubicBezTo>
                  <a:cubicBezTo>
                    <a:pt x="658" y="1901"/>
                    <a:pt x="710" y="1888"/>
                    <a:pt x="755" y="1859"/>
                  </a:cubicBezTo>
                  <a:cubicBezTo>
                    <a:pt x="904" y="1766"/>
                    <a:pt x="954" y="1579"/>
                    <a:pt x="867" y="1429"/>
                  </a:cubicBezTo>
                  <a:cubicBezTo>
                    <a:pt x="854" y="1405"/>
                    <a:pt x="842" y="1380"/>
                    <a:pt x="829" y="1355"/>
                  </a:cubicBezTo>
                  <a:cubicBezTo>
                    <a:pt x="817" y="1336"/>
                    <a:pt x="792" y="1299"/>
                    <a:pt x="792" y="1274"/>
                  </a:cubicBezTo>
                  <a:cubicBezTo>
                    <a:pt x="786" y="1249"/>
                    <a:pt x="773" y="1218"/>
                    <a:pt x="767" y="1193"/>
                  </a:cubicBezTo>
                  <a:cubicBezTo>
                    <a:pt x="748" y="1143"/>
                    <a:pt x="736" y="1099"/>
                    <a:pt x="730" y="1049"/>
                  </a:cubicBezTo>
                  <a:cubicBezTo>
                    <a:pt x="730" y="1046"/>
                    <a:pt x="723" y="1016"/>
                    <a:pt x="717" y="994"/>
                  </a:cubicBezTo>
                  <a:lnTo>
                    <a:pt x="717" y="994"/>
                  </a:lnTo>
                  <a:cubicBezTo>
                    <a:pt x="717" y="992"/>
                    <a:pt x="717" y="990"/>
                    <a:pt x="717" y="987"/>
                  </a:cubicBezTo>
                  <a:cubicBezTo>
                    <a:pt x="717" y="975"/>
                    <a:pt x="711" y="962"/>
                    <a:pt x="711" y="956"/>
                  </a:cubicBezTo>
                  <a:cubicBezTo>
                    <a:pt x="705" y="850"/>
                    <a:pt x="705" y="750"/>
                    <a:pt x="717" y="645"/>
                  </a:cubicBezTo>
                  <a:cubicBezTo>
                    <a:pt x="717" y="637"/>
                    <a:pt x="717" y="632"/>
                    <a:pt x="717" y="628"/>
                  </a:cubicBezTo>
                  <a:lnTo>
                    <a:pt x="717" y="628"/>
                  </a:lnTo>
                  <a:cubicBezTo>
                    <a:pt x="717" y="628"/>
                    <a:pt x="717" y="627"/>
                    <a:pt x="717" y="626"/>
                  </a:cubicBezTo>
                  <a:cubicBezTo>
                    <a:pt x="724" y="601"/>
                    <a:pt x="730" y="582"/>
                    <a:pt x="730" y="564"/>
                  </a:cubicBezTo>
                  <a:cubicBezTo>
                    <a:pt x="742" y="507"/>
                    <a:pt x="761" y="451"/>
                    <a:pt x="780" y="402"/>
                  </a:cubicBezTo>
                  <a:cubicBezTo>
                    <a:pt x="829" y="240"/>
                    <a:pt x="717" y="46"/>
                    <a:pt x="555" y="9"/>
                  </a:cubicBezTo>
                  <a:cubicBezTo>
                    <a:pt x="530" y="4"/>
                    <a:pt x="50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3" name="Google Shape;4623;p39"/>
            <p:cNvSpPr/>
            <p:nvPr/>
          </p:nvSpPr>
          <p:spPr>
            <a:xfrm rot="5400000">
              <a:off x="2764060" y="2247339"/>
              <a:ext cx="66105" cy="39002"/>
            </a:xfrm>
            <a:custGeom>
              <a:avLst/>
              <a:gdLst/>
              <a:ahLst/>
              <a:cxnLst/>
              <a:rect l="l" t="t" r="r" b="b"/>
              <a:pathLst>
                <a:path w="1939" h="1144" extrusionOk="0">
                  <a:moveTo>
                    <a:pt x="1566" y="0"/>
                  </a:moveTo>
                  <a:cubicBezTo>
                    <a:pt x="1514" y="0"/>
                    <a:pt x="1462" y="13"/>
                    <a:pt x="1415" y="43"/>
                  </a:cubicBezTo>
                  <a:cubicBezTo>
                    <a:pt x="1321" y="99"/>
                    <a:pt x="1228" y="155"/>
                    <a:pt x="1135" y="205"/>
                  </a:cubicBezTo>
                  <a:cubicBezTo>
                    <a:pt x="1079" y="230"/>
                    <a:pt x="1029" y="261"/>
                    <a:pt x="979" y="286"/>
                  </a:cubicBezTo>
                  <a:cubicBezTo>
                    <a:pt x="954" y="292"/>
                    <a:pt x="935" y="305"/>
                    <a:pt x="917" y="311"/>
                  </a:cubicBezTo>
                  <a:cubicBezTo>
                    <a:pt x="903" y="315"/>
                    <a:pt x="856" y="338"/>
                    <a:pt x="858" y="338"/>
                  </a:cubicBezTo>
                  <a:cubicBezTo>
                    <a:pt x="859" y="338"/>
                    <a:pt x="868" y="334"/>
                    <a:pt x="892" y="323"/>
                  </a:cubicBezTo>
                  <a:lnTo>
                    <a:pt x="892" y="323"/>
                  </a:lnTo>
                  <a:cubicBezTo>
                    <a:pt x="798" y="373"/>
                    <a:pt x="686" y="404"/>
                    <a:pt x="586" y="436"/>
                  </a:cubicBezTo>
                  <a:cubicBezTo>
                    <a:pt x="480" y="473"/>
                    <a:pt x="375" y="498"/>
                    <a:pt x="269" y="523"/>
                  </a:cubicBezTo>
                  <a:cubicBezTo>
                    <a:pt x="107" y="566"/>
                    <a:pt x="1" y="753"/>
                    <a:pt x="51" y="915"/>
                  </a:cubicBezTo>
                  <a:cubicBezTo>
                    <a:pt x="93" y="1051"/>
                    <a:pt x="214" y="1144"/>
                    <a:pt x="355" y="1144"/>
                  </a:cubicBezTo>
                  <a:cubicBezTo>
                    <a:pt x="382" y="1144"/>
                    <a:pt x="409" y="1140"/>
                    <a:pt x="437" y="1133"/>
                  </a:cubicBezTo>
                  <a:cubicBezTo>
                    <a:pt x="892" y="1021"/>
                    <a:pt x="1334" y="834"/>
                    <a:pt x="1733" y="585"/>
                  </a:cubicBezTo>
                  <a:cubicBezTo>
                    <a:pt x="1876" y="498"/>
                    <a:pt x="1938" y="305"/>
                    <a:pt x="1845" y="155"/>
                  </a:cubicBezTo>
                  <a:cubicBezTo>
                    <a:pt x="1785" y="62"/>
                    <a:pt x="1676"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4" name="Google Shape;4624;p39"/>
            <p:cNvSpPr/>
            <p:nvPr/>
          </p:nvSpPr>
          <p:spPr>
            <a:xfrm rot="5400000">
              <a:off x="2668434" y="2205542"/>
              <a:ext cx="49946" cy="46979"/>
            </a:xfrm>
            <a:custGeom>
              <a:avLst/>
              <a:gdLst/>
              <a:ahLst/>
              <a:cxnLst/>
              <a:rect l="l" t="t" r="r" b="b"/>
              <a:pathLst>
                <a:path w="1465" h="1378" extrusionOk="0">
                  <a:moveTo>
                    <a:pt x="1271" y="601"/>
                  </a:moveTo>
                  <a:cubicBezTo>
                    <a:pt x="1259" y="605"/>
                    <a:pt x="1247" y="610"/>
                    <a:pt x="1236" y="616"/>
                  </a:cubicBezTo>
                  <a:lnTo>
                    <a:pt x="1236" y="616"/>
                  </a:lnTo>
                  <a:cubicBezTo>
                    <a:pt x="1248" y="611"/>
                    <a:pt x="1260" y="607"/>
                    <a:pt x="1271" y="601"/>
                  </a:cubicBezTo>
                  <a:close/>
                  <a:moveTo>
                    <a:pt x="991" y="750"/>
                  </a:moveTo>
                  <a:cubicBezTo>
                    <a:pt x="984" y="757"/>
                    <a:pt x="977" y="763"/>
                    <a:pt x="969" y="769"/>
                  </a:cubicBezTo>
                  <a:lnTo>
                    <a:pt x="969" y="769"/>
                  </a:lnTo>
                  <a:cubicBezTo>
                    <a:pt x="976" y="762"/>
                    <a:pt x="984" y="756"/>
                    <a:pt x="991" y="750"/>
                  </a:cubicBezTo>
                  <a:close/>
                  <a:moveTo>
                    <a:pt x="748" y="974"/>
                  </a:moveTo>
                  <a:lnTo>
                    <a:pt x="748" y="974"/>
                  </a:lnTo>
                  <a:cubicBezTo>
                    <a:pt x="741" y="989"/>
                    <a:pt x="731" y="1002"/>
                    <a:pt x="721" y="1015"/>
                  </a:cubicBezTo>
                  <a:lnTo>
                    <a:pt x="721" y="1015"/>
                  </a:lnTo>
                  <a:cubicBezTo>
                    <a:pt x="730" y="1001"/>
                    <a:pt x="739" y="988"/>
                    <a:pt x="748" y="974"/>
                  </a:cubicBezTo>
                  <a:close/>
                  <a:moveTo>
                    <a:pt x="1130" y="1"/>
                  </a:moveTo>
                  <a:cubicBezTo>
                    <a:pt x="1103" y="1"/>
                    <a:pt x="1077" y="5"/>
                    <a:pt x="1053" y="15"/>
                  </a:cubicBezTo>
                  <a:cubicBezTo>
                    <a:pt x="823" y="102"/>
                    <a:pt x="624" y="227"/>
                    <a:pt x="443" y="389"/>
                  </a:cubicBezTo>
                  <a:cubicBezTo>
                    <a:pt x="287" y="532"/>
                    <a:pt x="150" y="713"/>
                    <a:pt x="50" y="900"/>
                  </a:cubicBezTo>
                  <a:cubicBezTo>
                    <a:pt x="13" y="974"/>
                    <a:pt x="1" y="1062"/>
                    <a:pt x="19" y="1143"/>
                  </a:cubicBezTo>
                  <a:cubicBezTo>
                    <a:pt x="44" y="1217"/>
                    <a:pt x="100" y="1298"/>
                    <a:pt x="169" y="1329"/>
                  </a:cubicBezTo>
                  <a:cubicBezTo>
                    <a:pt x="216" y="1360"/>
                    <a:pt x="276" y="1378"/>
                    <a:pt x="335" y="1378"/>
                  </a:cubicBezTo>
                  <a:cubicBezTo>
                    <a:pt x="361" y="1378"/>
                    <a:pt x="387" y="1374"/>
                    <a:pt x="412" y="1367"/>
                  </a:cubicBezTo>
                  <a:cubicBezTo>
                    <a:pt x="487" y="1342"/>
                    <a:pt x="561" y="1292"/>
                    <a:pt x="599" y="1217"/>
                  </a:cubicBezTo>
                  <a:cubicBezTo>
                    <a:pt x="635" y="1150"/>
                    <a:pt x="676" y="1083"/>
                    <a:pt x="720" y="1015"/>
                  </a:cubicBezTo>
                  <a:lnTo>
                    <a:pt x="720" y="1015"/>
                  </a:lnTo>
                  <a:cubicBezTo>
                    <a:pt x="792" y="928"/>
                    <a:pt x="872" y="851"/>
                    <a:pt x="955" y="780"/>
                  </a:cubicBezTo>
                  <a:lnTo>
                    <a:pt x="955" y="780"/>
                  </a:lnTo>
                  <a:cubicBezTo>
                    <a:pt x="1043" y="715"/>
                    <a:pt x="1135" y="659"/>
                    <a:pt x="1236" y="616"/>
                  </a:cubicBezTo>
                  <a:lnTo>
                    <a:pt x="1236" y="616"/>
                  </a:lnTo>
                  <a:cubicBezTo>
                    <a:pt x="1223" y="620"/>
                    <a:pt x="1210" y="625"/>
                    <a:pt x="1197" y="632"/>
                  </a:cubicBezTo>
                  <a:lnTo>
                    <a:pt x="1222" y="619"/>
                  </a:lnTo>
                  <a:cubicBezTo>
                    <a:pt x="1296" y="588"/>
                    <a:pt x="1365" y="551"/>
                    <a:pt x="1409" y="476"/>
                  </a:cubicBezTo>
                  <a:cubicBezTo>
                    <a:pt x="1446" y="407"/>
                    <a:pt x="1465" y="308"/>
                    <a:pt x="1440" y="233"/>
                  </a:cubicBezTo>
                  <a:cubicBezTo>
                    <a:pt x="1415" y="158"/>
                    <a:pt x="1371" y="83"/>
                    <a:pt x="1296" y="46"/>
                  </a:cubicBezTo>
                  <a:cubicBezTo>
                    <a:pt x="1250" y="21"/>
                    <a:pt x="1188"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5" name="Google Shape;4625;p39"/>
            <p:cNvSpPr/>
            <p:nvPr/>
          </p:nvSpPr>
          <p:spPr>
            <a:xfrm rot="5400000">
              <a:off x="2566347" y="2219468"/>
              <a:ext cx="42718" cy="50559"/>
            </a:xfrm>
            <a:custGeom>
              <a:avLst/>
              <a:gdLst/>
              <a:ahLst/>
              <a:cxnLst/>
              <a:rect l="l" t="t" r="r" b="b"/>
              <a:pathLst>
                <a:path w="1253" h="1483" extrusionOk="0">
                  <a:moveTo>
                    <a:pt x="877" y="834"/>
                  </a:moveTo>
                  <a:cubicBezTo>
                    <a:pt x="872" y="841"/>
                    <a:pt x="867" y="848"/>
                    <a:pt x="860" y="854"/>
                  </a:cubicBezTo>
                  <a:cubicBezTo>
                    <a:pt x="866" y="847"/>
                    <a:pt x="872" y="841"/>
                    <a:pt x="877" y="834"/>
                  </a:cubicBezTo>
                  <a:close/>
                  <a:moveTo>
                    <a:pt x="941" y="1"/>
                  </a:moveTo>
                  <a:cubicBezTo>
                    <a:pt x="854" y="7"/>
                    <a:pt x="785" y="38"/>
                    <a:pt x="717" y="94"/>
                  </a:cubicBezTo>
                  <a:cubicBezTo>
                    <a:pt x="405" y="362"/>
                    <a:pt x="175" y="705"/>
                    <a:pt x="32" y="1085"/>
                  </a:cubicBezTo>
                  <a:cubicBezTo>
                    <a:pt x="1" y="1160"/>
                    <a:pt x="25" y="1265"/>
                    <a:pt x="63" y="1328"/>
                  </a:cubicBezTo>
                  <a:cubicBezTo>
                    <a:pt x="100" y="1396"/>
                    <a:pt x="175" y="1459"/>
                    <a:pt x="250" y="1471"/>
                  </a:cubicBezTo>
                  <a:cubicBezTo>
                    <a:pt x="280" y="1478"/>
                    <a:pt x="313" y="1483"/>
                    <a:pt x="345" y="1483"/>
                  </a:cubicBezTo>
                  <a:cubicBezTo>
                    <a:pt x="398" y="1483"/>
                    <a:pt x="450" y="1471"/>
                    <a:pt x="493" y="1440"/>
                  </a:cubicBezTo>
                  <a:cubicBezTo>
                    <a:pt x="567" y="1396"/>
                    <a:pt x="605" y="1334"/>
                    <a:pt x="636" y="1253"/>
                  </a:cubicBezTo>
                  <a:cubicBezTo>
                    <a:pt x="642" y="1234"/>
                    <a:pt x="648" y="1216"/>
                    <a:pt x="661" y="1203"/>
                  </a:cubicBezTo>
                  <a:lnTo>
                    <a:pt x="661" y="1203"/>
                  </a:lnTo>
                  <a:cubicBezTo>
                    <a:pt x="648" y="1228"/>
                    <a:pt x="636" y="1253"/>
                    <a:pt x="630" y="1278"/>
                  </a:cubicBezTo>
                  <a:cubicBezTo>
                    <a:pt x="694" y="1114"/>
                    <a:pt x="786" y="961"/>
                    <a:pt x="890" y="819"/>
                  </a:cubicBezTo>
                  <a:lnTo>
                    <a:pt x="890" y="819"/>
                  </a:lnTo>
                  <a:cubicBezTo>
                    <a:pt x="975" y="720"/>
                    <a:pt x="1065" y="626"/>
                    <a:pt x="1165" y="543"/>
                  </a:cubicBezTo>
                  <a:cubicBezTo>
                    <a:pt x="1222" y="493"/>
                    <a:pt x="1253" y="393"/>
                    <a:pt x="1253" y="319"/>
                  </a:cubicBezTo>
                  <a:cubicBezTo>
                    <a:pt x="1253" y="244"/>
                    <a:pt x="1222" y="150"/>
                    <a:pt x="1165" y="94"/>
                  </a:cubicBezTo>
                  <a:cubicBezTo>
                    <a:pt x="1103" y="38"/>
                    <a:pt x="1022"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6" name="Google Shape;4626;p39"/>
            <p:cNvSpPr/>
            <p:nvPr/>
          </p:nvSpPr>
          <p:spPr>
            <a:xfrm rot="5400000">
              <a:off x="2442612" y="2276180"/>
              <a:ext cx="55673" cy="27819"/>
            </a:xfrm>
            <a:custGeom>
              <a:avLst/>
              <a:gdLst/>
              <a:ahLst/>
              <a:cxnLst/>
              <a:rect l="l" t="t" r="r" b="b"/>
              <a:pathLst>
                <a:path w="1633" h="816" extrusionOk="0">
                  <a:moveTo>
                    <a:pt x="1178" y="34"/>
                  </a:moveTo>
                  <a:lnTo>
                    <a:pt x="1178" y="34"/>
                  </a:lnTo>
                  <a:cubicBezTo>
                    <a:pt x="1163" y="40"/>
                    <a:pt x="1148" y="45"/>
                    <a:pt x="1133" y="51"/>
                  </a:cubicBezTo>
                  <a:lnTo>
                    <a:pt x="1133" y="51"/>
                  </a:lnTo>
                  <a:cubicBezTo>
                    <a:pt x="1148" y="44"/>
                    <a:pt x="1163" y="38"/>
                    <a:pt x="1178" y="34"/>
                  </a:cubicBezTo>
                  <a:close/>
                  <a:moveTo>
                    <a:pt x="1318" y="1"/>
                  </a:moveTo>
                  <a:cubicBezTo>
                    <a:pt x="1262" y="1"/>
                    <a:pt x="1209" y="15"/>
                    <a:pt x="1153" y="40"/>
                  </a:cubicBezTo>
                  <a:lnTo>
                    <a:pt x="1147" y="40"/>
                  </a:lnTo>
                  <a:lnTo>
                    <a:pt x="1121" y="55"/>
                  </a:lnTo>
                  <a:lnTo>
                    <a:pt x="1121" y="55"/>
                  </a:lnTo>
                  <a:cubicBezTo>
                    <a:pt x="959" y="113"/>
                    <a:pt x="797" y="155"/>
                    <a:pt x="630" y="177"/>
                  </a:cubicBezTo>
                  <a:cubicBezTo>
                    <a:pt x="655" y="177"/>
                    <a:pt x="686" y="171"/>
                    <a:pt x="711" y="171"/>
                  </a:cubicBezTo>
                  <a:cubicBezTo>
                    <a:pt x="615" y="180"/>
                    <a:pt x="519" y="186"/>
                    <a:pt x="423" y="186"/>
                  </a:cubicBezTo>
                  <a:cubicBezTo>
                    <a:pt x="388" y="186"/>
                    <a:pt x="353" y="185"/>
                    <a:pt x="318" y="184"/>
                  </a:cubicBezTo>
                  <a:cubicBezTo>
                    <a:pt x="315" y="184"/>
                    <a:pt x="312" y="184"/>
                    <a:pt x="309" y="184"/>
                  </a:cubicBezTo>
                  <a:cubicBezTo>
                    <a:pt x="150" y="184"/>
                    <a:pt x="1" y="336"/>
                    <a:pt x="7" y="501"/>
                  </a:cubicBezTo>
                  <a:cubicBezTo>
                    <a:pt x="13" y="676"/>
                    <a:pt x="144" y="807"/>
                    <a:pt x="318" y="813"/>
                  </a:cubicBezTo>
                  <a:cubicBezTo>
                    <a:pt x="354" y="815"/>
                    <a:pt x="390" y="815"/>
                    <a:pt x="425" y="815"/>
                  </a:cubicBezTo>
                  <a:cubicBezTo>
                    <a:pt x="787" y="815"/>
                    <a:pt x="1142" y="730"/>
                    <a:pt x="1471" y="582"/>
                  </a:cubicBezTo>
                  <a:cubicBezTo>
                    <a:pt x="1539" y="558"/>
                    <a:pt x="1595" y="464"/>
                    <a:pt x="1614" y="396"/>
                  </a:cubicBezTo>
                  <a:cubicBezTo>
                    <a:pt x="1633" y="321"/>
                    <a:pt x="1627" y="221"/>
                    <a:pt x="1583" y="153"/>
                  </a:cubicBezTo>
                  <a:cubicBezTo>
                    <a:pt x="1539" y="84"/>
                    <a:pt x="1471" y="28"/>
                    <a:pt x="1396" y="9"/>
                  </a:cubicBezTo>
                  <a:cubicBezTo>
                    <a:pt x="1369" y="4"/>
                    <a:pt x="1343"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7" name="Google Shape;4627;p39"/>
            <p:cNvSpPr/>
            <p:nvPr/>
          </p:nvSpPr>
          <p:spPr>
            <a:xfrm rot="5400000">
              <a:off x="2546846" y="2119716"/>
              <a:ext cx="30206" cy="82504"/>
            </a:xfrm>
            <a:custGeom>
              <a:avLst/>
              <a:gdLst/>
              <a:ahLst/>
              <a:cxnLst/>
              <a:rect l="l" t="t" r="r" b="b"/>
              <a:pathLst>
                <a:path w="886" h="2420" extrusionOk="0">
                  <a:moveTo>
                    <a:pt x="347" y="0"/>
                  </a:moveTo>
                  <a:cubicBezTo>
                    <a:pt x="344" y="0"/>
                    <a:pt x="340" y="0"/>
                    <a:pt x="337" y="0"/>
                  </a:cubicBezTo>
                  <a:cubicBezTo>
                    <a:pt x="163" y="7"/>
                    <a:pt x="26" y="137"/>
                    <a:pt x="19" y="318"/>
                  </a:cubicBezTo>
                  <a:cubicBezTo>
                    <a:pt x="1" y="947"/>
                    <a:pt x="75" y="1577"/>
                    <a:pt x="231" y="2187"/>
                  </a:cubicBezTo>
                  <a:cubicBezTo>
                    <a:pt x="267" y="2320"/>
                    <a:pt x="400" y="2420"/>
                    <a:pt x="536" y="2420"/>
                  </a:cubicBezTo>
                  <a:cubicBezTo>
                    <a:pt x="565" y="2420"/>
                    <a:pt x="595" y="2415"/>
                    <a:pt x="624" y="2405"/>
                  </a:cubicBezTo>
                  <a:cubicBezTo>
                    <a:pt x="786" y="2355"/>
                    <a:pt x="885" y="2193"/>
                    <a:pt x="842" y="2019"/>
                  </a:cubicBezTo>
                  <a:cubicBezTo>
                    <a:pt x="692" y="1446"/>
                    <a:pt x="636" y="929"/>
                    <a:pt x="655" y="318"/>
                  </a:cubicBezTo>
                  <a:cubicBezTo>
                    <a:pt x="655" y="153"/>
                    <a:pt x="511"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8" name="Google Shape;4628;p39"/>
            <p:cNvSpPr/>
            <p:nvPr/>
          </p:nvSpPr>
          <p:spPr>
            <a:xfrm rot="5400000">
              <a:off x="2440140" y="2361731"/>
              <a:ext cx="27035" cy="71015"/>
            </a:xfrm>
            <a:custGeom>
              <a:avLst/>
              <a:gdLst/>
              <a:ahLst/>
              <a:cxnLst/>
              <a:rect l="l" t="t" r="r" b="b"/>
              <a:pathLst>
                <a:path w="793" h="2083" extrusionOk="0">
                  <a:moveTo>
                    <a:pt x="493" y="0"/>
                  </a:moveTo>
                  <a:cubicBezTo>
                    <a:pt x="487" y="0"/>
                    <a:pt x="481" y="0"/>
                    <a:pt x="474" y="1"/>
                  </a:cubicBezTo>
                  <a:cubicBezTo>
                    <a:pt x="300" y="7"/>
                    <a:pt x="163" y="138"/>
                    <a:pt x="163" y="312"/>
                  </a:cubicBezTo>
                  <a:cubicBezTo>
                    <a:pt x="150" y="549"/>
                    <a:pt x="138" y="792"/>
                    <a:pt x="113" y="1029"/>
                  </a:cubicBezTo>
                  <a:cubicBezTo>
                    <a:pt x="107" y="1141"/>
                    <a:pt x="94" y="1259"/>
                    <a:pt x="76" y="1371"/>
                  </a:cubicBezTo>
                  <a:cubicBezTo>
                    <a:pt x="74" y="1392"/>
                    <a:pt x="74" y="1398"/>
                    <a:pt x="74" y="1398"/>
                  </a:cubicBezTo>
                  <a:cubicBezTo>
                    <a:pt x="75" y="1398"/>
                    <a:pt x="77" y="1379"/>
                    <a:pt x="77" y="1379"/>
                  </a:cubicBezTo>
                  <a:lnTo>
                    <a:pt x="77" y="1379"/>
                  </a:lnTo>
                  <a:cubicBezTo>
                    <a:pt x="78" y="1379"/>
                    <a:pt x="77" y="1385"/>
                    <a:pt x="76" y="1402"/>
                  </a:cubicBezTo>
                  <a:cubicBezTo>
                    <a:pt x="69" y="1434"/>
                    <a:pt x="63" y="1459"/>
                    <a:pt x="63" y="1490"/>
                  </a:cubicBezTo>
                  <a:cubicBezTo>
                    <a:pt x="51" y="1552"/>
                    <a:pt x="38" y="1621"/>
                    <a:pt x="32" y="1689"/>
                  </a:cubicBezTo>
                  <a:cubicBezTo>
                    <a:pt x="1" y="1851"/>
                    <a:pt x="69" y="2032"/>
                    <a:pt x="250" y="2075"/>
                  </a:cubicBezTo>
                  <a:cubicBezTo>
                    <a:pt x="272" y="2080"/>
                    <a:pt x="296" y="2082"/>
                    <a:pt x="320" y="2082"/>
                  </a:cubicBezTo>
                  <a:cubicBezTo>
                    <a:pt x="458" y="2082"/>
                    <a:pt x="615" y="2006"/>
                    <a:pt x="636" y="1857"/>
                  </a:cubicBezTo>
                  <a:cubicBezTo>
                    <a:pt x="724" y="1346"/>
                    <a:pt x="773" y="829"/>
                    <a:pt x="792" y="312"/>
                  </a:cubicBezTo>
                  <a:cubicBezTo>
                    <a:pt x="792" y="156"/>
                    <a:pt x="653"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9" name="Google Shape;4629;p39"/>
            <p:cNvSpPr/>
            <p:nvPr/>
          </p:nvSpPr>
          <p:spPr>
            <a:xfrm rot="5400000">
              <a:off x="2475868" y="2090228"/>
              <a:ext cx="51855" cy="39104"/>
            </a:xfrm>
            <a:custGeom>
              <a:avLst/>
              <a:gdLst/>
              <a:ahLst/>
              <a:cxnLst/>
              <a:rect l="l" t="t" r="r" b="b"/>
              <a:pathLst>
                <a:path w="1521" h="1147" extrusionOk="0">
                  <a:moveTo>
                    <a:pt x="323" y="1"/>
                  </a:moveTo>
                  <a:cubicBezTo>
                    <a:pt x="294" y="1"/>
                    <a:pt x="266" y="4"/>
                    <a:pt x="244" y="10"/>
                  </a:cubicBezTo>
                  <a:cubicBezTo>
                    <a:pt x="169" y="35"/>
                    <a:pt x="94" y="91"/>
                    <a:pt x="57" y="160"/>
                  </a:cubicBezTo>
                  <a:cubicBezTo>
                    <a:pt x="19" y="228"/>
                    <a:pt x="1" y="322"/>
                    <a:pt x="26" y="403"/>
                  </a:cubicBezTo>
                  <a:cubicBezTo>
                    <a:pt x="50" y="484"/>
                    <a:pt x="100" y="540"/>
                    <a:pt x="169" y="590"/>
                  </a:cubicBezTo>
                  <a:cubicBezTo>
                    <a:pt x="437" y="789"/>
                    <a:pt x="717" y="957"/>
                    <a:pt x="1016" y="1107"/>
                  </a:cubicBezTo>
                  <a:cubicBezTo>
                    <a:pt x="1072" y="1133"/>
                    <a:pt x="1125" y="1146"/>
                    <a:pt x="1181" y="1146"/>
                  </a:cubicBezTo>
                  <a:cubicBezTo>
                    <a:pt x="1206" y="1146"/>
                    <a:pt x="1232" y="1144"/>
                    <a:pt x="1259" y="1138"/>
                  </a:cubicBezTo>
                  <a:cubicBezTo>
                    <a:pt x="1334" y="1113"/>
                    <a:pt x="1415" y="1057"/>
                    <a:pt x="1446" y="988"/>
                  </a:cubicBezTo>
                  <a:cubicBezTo>
                    <a:pt x="1521" y="851"/>
                    <a:pt x="1496" y="640"/>
                    <a:pt x="1334" y="559"/>
                  </a:cubicBezTo>
                  <a:cubicBezTo>
                    <a:pt x="1035" y="415"/>
                    <a:pt x="754" y="241"/>
                    <a:pt x="487" y="48"/>
                  </a:cubicBezTo>
                  <a:cubicBezTo>
                    <a:pt x="445" y="14"/>
                    <a:pt x="38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0" name="Google Shape;4630;p39"/>
            <p:cNvSpPr/>
            <p:nvPr/>
          </p:nvSpPr>
          <p:spPr>
            <a:xfrm rot="5400000">
              <a:off x="2603489" y="2054824"/>
              <a:ext cx="56321" cy="67674"/>
            </a:xfrm>
            <a:custGeom>
              <a:avLst/>
              <a:gdLst/>
              <a:ahLst/>
              <a:cxnLst/>
              <a:rect l="l" t="t" r="r" b="b"/>
              <a:pathLst>
                <a:path w="1652" h="1985" extrusionOk="0">
                  <a:moveTo>
                    <a:pt x="1301" y="1"/>
                  </a:moveTo>
                  <a:cubicBezTo>
                    <a:pt x="1192" y="1"/>
                    <a:pt x="1084" y="49"/>
                    <a:pt x="1034" y="152"/>
                  </a:cubicBezTo>
                  <a:cubicBezTo>
                    <a:pt x="910" y="401"/>
                    <a:pt x="767" y="631"/>
                    <a:pt x="611" y="856"/>
                  </a:cubicBezTo>
                  <a:cubicBezTo>
                    <a:pt x="573" y="912"/>
                    <a:pt x="536" y="968"/>
                    <a:pt x="492" y="1024"/>
                  </a:cubicBezTo>
                  <a:cubicBezTo>
                    <a:pt x="489" y="1027"/>
                    <a:pt x="485" y="1033"/>
                    <a:pt x="481" y="1039"/>
                  </a:cubicBezTo>
                  <a:lnTo>
                    <a:pt x="481" y="1039"/>
                  </a:lnTo>
                  <a:cubicBezTo>
                    <a:pt x="479" y="1041"/>
                    <a:pt x="475" y="1046"/>
                    <a:pt x="468" y="1055"/>
                  </a:cubicBezTo>
                  <a:cubicBezTo>
                    <a:pt x="449" y="1080"/>
                    <a:pt x="424" y="1111"/>
                    <a:pt x="405" y="1136"/>
                  </a:cubicBezTo>
                  <a:cubicBezTo>
                    <a:pt x="318" y="1242"/>
                    <a:pt x="225" y="1348"/>
                    <a:pt x="131" y="1447"/>
                  </a:cubicBezTo>
                  <a:cubicBezTo>
                    <a:pt x="13" y="1566"/>
                    <a:pt x="0" y="1778"/>
                    <a:pt x="131" y="1896"/>
                  </a:cubicBezTo>
                  <a:cubicBezTo>
                    <a:pt x="192" y="1953"/>
                    <a:pt x="276" y="1985"/>
                    <a:pt x="359" y="1985"/>
                  </a:cubicBezTo>
                  <a:cubicBezTo>
                    <a:pt x="438" y="1985"/>
                    <a:pt x="516" y="1957"/>
                    <a:pt x="573" y="1896"/>
                  </a:cubicBezTo>
                  <a:lnTo>
                    <a:pt x="573" y="1890"/>
                  </a:lnTo>
                  <a:cubicBezTo>
                    <a:pt x="972" y="1472"/>
                    <a:pt x="1315" y="993"/>
                    <a:pt x="1576" y="469"/>
                  </a:cubicBezTo>
                  <a:cubicBezTo>
                    <a:pt x="1651" y="326"/>
                    <a:pt x="1620" y="120"/>
                    <a:pt x="1464" y="39"/>
                  </a:cubicBezTo>
                  <a:cubicBezTo>
                    <a:pt x="1415" y="14"/>
                    <a:pt x="1358"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1" name="Google Shape;4631;p39"/>
            <p:cNvSpPr/>
            <p:nvPr/>
          </p:nvSpPr>
          <p:spPr>
            <a:xfrm rot="5400000">
              <a:off x="2590824" y="1964465"/>
              <a:ext cx="56116" cy="42138"/>
            </a:xfrm>
            <a:custGeom>
              <a:avLst/>
              <a:gdLst/>
              <a:ahLst/>
              <a:cxnLst/>
              <a:rect l="l" t="t" r="r" b="b"/>
              <a:pathLst>
                <a:path w="1646" h="1236" extrusionOk="0">
                  <a:moveTo>
                    <a:pt x="1119" y="542"/>
                  </a:moveTo>
                  <a:cubicBezTo>
                    <a:pt x="1124" y="544"/>
                    <a:pt x="1129" y="546"/>
                    <a:pt x="1135" y="549"/>
                  </a:cubicBezTo>
                  <a:cubicBezTo>
                    <a:pt x="1129" y="546"/>
                    <a:pt x="1124" y="544"/>
                    <a:pt x="1119" y="542"/>
                  </a:cubicBezTo>
                  <a:close/>
                  <a:moveTo>
                    <a:pt x="319" y="1"/>
                  </a:moveTo>
                  <a:cubicBezTo>
                    <a:pt x="244" y="1"/>
                    <a:pt x="150" y="32"/>
                    <a:pt x="94" y="88"/>
                  </a:cubicBezTo>
                  <a:cubicBezTo>
                    <a:pt x="38" y="150"/>
                    <a:pt x="1" y="231"/>
                    <a:pt x="1" y="312"/>
                  </a:cubicBezTo>
                  <a:cubicBezTo>
                    <a:pt x="7" y="399"/>
                    <a:pt x="38" y="468"/>
                    <a:pt x="94" y="536"/>
                  </a:cubicBezTo>
                  <a:cubicBezTo>
                    <a:pt x="368" y="885"/>
                    <a:pt x="786" y="1141"/>
                    <a:pt x="1222" y="1228"/>
                  </a:cubicBezTo>
                  <a:cubicBezTo>
                    <a:pt x="1252" y="1232"/>
                    <a:pt x="1282" y="1235"/>
                    <a:pt x="1311" y="1235"/>
                  </a:cubicBezTo>
                  <a:cubicBezTo>
                    <a:pt x="1365" y="1235"/>
                    <a:pt x="1416" y="1225"/>
                    <a:pt x="1465" y="1197"/>
                  </a:cubicBezTo>
                  <a:cubicBezTo>
                    <a:pt x="1533" y="1153"/>
                    <a:pt x="1596" y="1078"/>
                    <a:pt x="1614" y="1004"/>
                  </a:cubicBezTo>
                  <a:cubicBezTo>
                    <a:pt x="1646" y="848"/>
                    <a:pt x="1565" y="655"/>
                    <a:pt x="1390" y="617"/>
                  </a:cubicBezTo>
                  <a:cubicBezTo>
                    <a:pt x="1294" y="596"/>
                    <a:pt x="1199" y="570"/>
                    <a:pt x="1107" y="536"/>
                  </a:cubicBezTo>
                  <a:lnTo>
                    <a:pt x="1107" y="536"/>
                  </a:lnTo>
                  <a:cubicBezTo>
                    <a:pt x="991" y="482"/>
                    <a:pt x="877" y="418"/>
                    <a:pt x="773" y="337"/>
                  </a:cubicBezTo>
                  <a:lnTo>
                    <a:pt x="773" y="337"/>
                  </a:lnTo>
                  <a:cubicBezTo>
                    <a:pt x="798" y="356"/>
                    <a:pt x="817" y="368"/>
                    <a:pt x="842" y="387"/>
                  </a:cubicBezTo>
                  <a:cubicBezTo>
                    <a:pt x="730" y="300"/>
                    <a:pt x="630" y="200"/>
                    <a:pt x="543" y="88"/>
                  </a:cubicBezTo>
                  <a:cubicBezTo>
                    <a:pt x="493" y="32"/>
                    <a:pt x="387"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2" name="Google Shape;4632;p39"/>
            <p:cNvSpPr/>
            <p:nvPr/>
          </p:nvSpPr>
          <p:spPr>
            <a:xfrm rot="5400000">
              <a:off x="2684610" y="1988908"/>
              <a:ext cx="32115" cy="48684"/>
            </a:xfrm>
            <a:custGeom>
              <a:avLst/>
              <a:gdLst/>
              <a:ahLst/>
              <a:cxnLst/>
              <a:rect l="l" t="t" r="r" b="b"/>
              <a:pathLst>
                <a:path w="942" h="1428" extrusionOk="0">
                  <a:moveTo>
                    <a:pt x="612" y="0"/>
                  </a:moveTo>
                  <a:cubicBezTo>
                    <a:pt x="556" y="0"/>
                    <a:pt x="501" y="13"/>
                    <a:pt x="456" y="41"/>
                  </a:cubicBezTo>
                  <a:cubicBezTo>
                    <a:pt x="381" y="85"/>
                    <a:pt x="337" y="147"/>
                    <a:pt x="306" y="228"/>
                  </a:cubicBezTo>
                  <a:cubicBezTo>
                    <a:pt x="213" y="496"/>
                    <a:pt x="119" y="764"/>
                    <a:pt x="26" y="1032"/>
                  </a:cubicBezTo>
                  <a:cubicBezTo>
                    <a:pt x="1" y="1106"/>
                    <a:pt x="20" y="1206"/>
                    <a:pt x="57" y="1275"/>
                  </a:cubicBezTo>
                  <a:cubicBezTo>
                    <a:pt x="94" y="1337"/>
                    <a:pt x="169" y="1399"/>
                    <a:pt x="244" y="1418"/>
                  </a:cubicBezTo>
                  <a:cubicBezTo>
                    <a:pt x="272" y="1424"/>
                    <a:pt x="301" y="1428"/>
                    <a:pt x="331" y="1428"/>
                  </a:cubicBezTo>
                  <a:cubicBezTo>
                    <a:pt x="386" y="1428"/>
                    <a:pt x="442" y="1415"/>
                    <a:pt x="487" y="1387"/>
                  </a:cubicBezTo>
                  <a:cubicBezTo>
                    <a:pt x="562" y="1337"/>
                    <a:pt x="605" y="1281"/>
                    <a:pt x="636" y="1200"/>
                  </a:cubicBezTo>
                  <a:cubicBezTo>
                    <a:pt x="730" y="932"/>
                    <a:pt x="823" y="664"/>
                    <a:pt x="917" y="396"/>
                  </a:cubicBezTo>
                  <a:cubicBezTo>
                    <a:pt x="942" y="321"/>
                    <a:pt x="923" y="222"/>
                    <a:pt x="886" y="153"/>
                  </a:cubicBezTo>
                  <a:cubicBezTo>
                    <a:pt x="848" y="91"/>
                    <a:pt x="773" y="29"/>
                    <a:pt x="699" y="10"/>
                  </a:cubicBezTo>
                  <a:cubicBezTo>
                    <a:pt x="671" y="4"/>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3" name="Google Shape;4633;p39"/>
            <p:cNvSpPr/>
            <p:nvPr/>
          </p:nvSpPr>
          <p:spPr>
            <a:xfrm rot="5400000">
              <a:off x="2714628" y="2133575"/>
              <a:ext cx="50593" cy="47150"/>
            </a:xfrm>
            <a:custGeom>
              <a:avLst/>
              <a:gdLst/>
              <a:ahLst/>
              <a:cxnLst/>
              <a:rect l="l" t="t" r="r" b="b"/>
              <a:pathLst>
                <a:path w="1484" h="1383" extrusionOk="0">
                  <a:moveTo>
                    <a:pt x="326" y="0"/>
                  </a:moveTo>
                  <a:cubicBezTo>
                    <a:pt x="301" y="0"/>
                    <a:pt x="275" y="4"/>
                    <a:pt x="250" y="11"/>
                  </a:cubicBezTo>
                  <a:cubicBezTo>
                    <a:pt x="175" y="30"/>
                    <a:pt x="94" y="86"/>
                    <a:pt x="57" y="155"/>
                  </a:cubicBezTo>
                  <a:cubicBezTo>
                    <a:pt x="19" y="229"/>
                    <a:pt x="1" y="317"/>
                    <a:pt x="25" y="398"/>
                  </a:cubicBezTo>
                  <a:cubicBezTo>
                    <a:pt x="50" y="472"/>
                    <a:pt x="100" y="547"/>
                    <a:pt x="175" y="585"/>
                  </a:cubicBezTo>
                  <a:cubicBezTo>
                    <a:pt x="282" y="638"/>
                    <a:pt x="383" y="703"/>
                    <a:pt x="478" y="773"/>
                  </a:cubicBezTo>
                  <a:lnTo>
                    <a:pt x="478" y="773"/>
                  </a:lnTo>
                  <a:cubicBezTo>
                    <a:pt x="567" y="848"/>
                    <a:pt x="652" y="934"/>
                    <a:pt x="726" y="1023"/>
                  </a:cubicBezTo>
                  <a:lnTo>
                    <a:pt x="726" y="1023"/>
                  </a:lnTo>
                  <a:cubicBezTo>
                    <a:pt x="774" y="1086"/>
                    <a:pt x="817" y="1156"/>
                    <a:pt x="860" y="1226"/>
                  </a:cubicBezTo>
                  <a:cubicBezTo>
                    <a:pt x="911" y="1323"/>
                    <a:pt x="1023" y="1383"/>
                    <a:pt x="1136" y="1383"/>
                  </a:cubicBezTo>
                  <a:cubicBezTo>
                    <a:pt x="1190" y="1383"/>
                    <a:pt x="1243" y="1369"/>
                    <a:pt x="1290" y="1338"/>
                  </a:cubicBezTo>
                  <a:cubicBezTo>
                    <a:pt x="1433" y="1245"/>
                    <a:pt x="1483" y="1064"/>
                    <a:pt x="1402" y="908"/>
                  </a:cubicBezTo>
                  <a:cubicBezTo>
                    <a:pt x="1197" y="541"/>
                    <a:pt x="873" y="223"/>
                    <a:pt x="493" y="43"/>
                  </a:cubicBezTo>
                  <a:cubicBezTo>
                    <a:pt x="437" y="17"/>
                    <a:pt x="382"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4" name="Google Shape;4634;p39"/>
            <p:cNvSpPr/>
            <p:nvPr/>
          </p:nvSpPr>
          <p:spPr>
            <a:xfrm rot="5400000">
              <a:off x="2785930" y="2034113"/>
              <a:ext cx="36786" cy="56832"/>
            </a:xfrm>
            <a:custGeom>
              <a:avLst/>
              <a:gdLst/>
              <a:ahLst/>
              <a:cxnLst/>
              <a:rect l="l" t="t" r="r" b="b"/>
              <a:pathLst>
                <a:path w="1079" h="1667" extrusionOk="0">
                  <a:moveTo>
                    <a:pt x="720" y="1"/>
                  </a:moveTo>
                  <a:cubicBezTo>
                    <a:pt x="581" y="1"/>
                    <a:pt x="465" y="89"/>
                    <a:pt x="418" y="230"/>
                  </a:cubicBezTo>
                  <a:cubicBezTo>
                    <a:pt x="300" y="578"/>
                    <a:pt x="175" y="927"/>
                    <a:pt x="57" y="1270"/>
                  </a:cubicBezTo>
                  <a:cubicBezTo>
                    <a:pt x="1" y="1426"/>
                    <a:pt x="119" y="1625"/>
                    <a:pt x="281" y="1656"/>
                  </a:cubicBezTo>
                  <a:cubicBezTo>
                    <a:pt x="310" y="1663"/>
                    <a:pt x="338" y="1667"/>
                    <a:pt x="365" y="1667"/>
                  </a:cubicBezTo>
                  <a:cubicBezTo>
                    <a:pt x="502" y="1667"/>
                    <a:pt x="615" y="1579"/>
                    <a:pt x="667" y="1438"/>
                  </a:cubicBezTo>
                  <a:cubicBezTo>
                    <a:pt x="786" y="1089"/>
                    <a:pt x="904" y="747"/>
                    <a:pt x="1029" y="398"/>
                  </a:cubicBezTo>
                  <a:cubicBezTo>
                    <a:pt x="1078" y="242"/>
                    <a:pt x="966" y="49"/>
                    <a:pt x="804" y="12"/>
                  </a:cubicBezTo>
                  <a:cubicBezTo>
                    <a:pt x="775" y="4"/>
                    <a:pt x="747"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5" name="Google Shape;4635;p39"/>
            <p:cNvSpPr/>
            <p:nvPr/>
          </p:nvSpPr>
          <p:spPr>
            <a:xfrm rot="5400000">
              <a:off x="2854983" y="2166814"/>
              <a:ext cx="31433" cy="45650"/>
            </a:xfrm>
            <a:custGeom>
              <a:avLst/>
              <a:gdLst/>
              <a:ahLst/>
              <a:cxnLst/>
              <a:rect l="l" t="t" r="r" b="b"/>
              <a:pathLst>
                <a:path w="922" h="1339" extrusionOk="0">
                  <a:moveTo>
                    <a:pt x="321" y="0"/>
                  </a:moveTo>
                  <a:cubicBezTo>
                    <a:pt x="265" y="0"/>
                    <a:pt x="207" y="15"/>
                    <a:pt x="162" y="44"/>
                  </a:cubicBezTo>
                  <a:cubicBezTo>
                    <a:pt x="100" y="88"/>
                    <a:pt x="37" y="150"/>
                    <a:pt x="19" y="231"/>
                  </a:cubicBezTo>
                  <a:cubicBezTo>
                    <a:pt x="0" y="312"/>
                    <a:pt x="0" y="405"/>
                    <a:pt x="50" y="474"/>
                  </a:cubicBezTo>
                  <a:cubicBezTo>
                    <a:pt x="110" y="556"/>
                    <a:pt x="161" y="648"/>
                    <a:pt x="206" y="741"/>
                  </a:cubicBezTo>
                  <a:lnTo>
                    <a:pt x="206" y="741"/>
                  </a:lnTo>
                  <a:cubicBezTo>
                    <a:pt x="201" y="729"/>
                    <a:pt x="196" y="716"/>
                    <a:pt x="193" y="704"/>
                  </a:cubicBezTo>
                  <a:lnTo>
                    <a:pt x="193" y="704"/>
                  </a:lnTo>
                  <a:cubicBezTo>
                    <a:pt x="199" y="718"/>
                    <a:pt x="204" y="733"/>
                    <a:pt x="209" y="747"/>
                  </a:cubicBezTo>
                  <a:lnTo>
                    <a:pt x="209" y="747"/>
                  </a:lnTo>
                  <a:cubicBezTo>
                    <a:pt x="208" y="745"/>
                    <a:pt x="207" y="743"/>
                    <a:pt x="206" y="741"/>
                  </a:cubicBezTo>
                  <a:lnTo>
                    <a:pt x="206" y="741"/>
                  </a:lnTo>
                  <a:cubicBezTo>
                    <a:pt x="207" y="744"/>
                    <a:pt x="208" y="746"/>
                    <a:pt x="210" y="749"/>
                  </a:cubicBezTo>
                  <a:lnTo>
                    <a:pt x="210" y="749"/>
                  </a:lnTo>
                  <a:cubicBezTo>
                    <a:pt x="209" y="748"/>
                    <a:pt x="209" y="747"/>
                    <a:pt x="209" y="747"/>
                  </a:cubicBezTo>
                  <a:lnTo>
                    <a:pt x="209" y="747"/>
                  </a:lnTo>
                  <a:cubicBezTo>
                    <a:pt x="214" y="757"/>
                    <a:pt x="219" y="768"/>
                    <a:pt x="224" y="779"/>
                  </a:cubicBezTo>
                  <a:cubicBezTo>
                    <a:pt x="219" y="769"/>
                    <a:pt x="214" y="759"/>
                    <a:pt x="210" y="749"/>
                  </a:cubicBezTo>
                  <a:lnTo>
                    <a:pt x="210" y="749"/>
                  </a:lnTo>
                  <a:cubicBezTo>
                    <a:pt x="251" y="865"/>
                    <a:pt x="282" y="982"/>
                    <a:pt x="299" y="1103"/>
                  </a:cubicBezTo>
                  <a:cubicBezTo>
                    <a:pt x="312" y="1178"/>
                    <a:pt x="386" y="1259"/>
                    <a:pt x="442" y="1296"/>
                  </a:cubicBezTo>
                  <a:cubicBezTo>
                    <a:pt x="489" y="1322"/>
                    <a:pt x="551" y="1339"/>
                    <a:pt x="609" y="1339"/>
                  </a:cubicBezTo>
                  <a:cubicBezTo>
                    <a:pt x="636" y="1339"/>
                    <a:pt x="662" y="1335"/>
                    <a:pt x="685" y="1327"/>
                  </a:cubicBezTo>
                  <a:cubicBezTo>
                    <a:pt x="766" y="1302"/>
                    <a:pt x="835" y="1253"/>
                    <a:pt x="878" y="1178"/>
                  </a:cubicBezTo>
                  <a:cubicBezTo>
                    <a:pt x="885" y="1153"/>
                    <a:pt x="897" y="1128"/>
                    <a:pt x="910" y="1103"/>
                  </a:cubicBezTo>
                  <a:cubicBezTo>
                    <a:pt x="922" y="1047"/>
                    <a:pt x="922" y="991"/>
                    <a:pt x="910" y="935"/>
                  </a:cubicBezTo>
                  <a:cubicBezTo>
                    <a:pt x="866" y="661"/>
                    <a:pt x="760" y="387"/>
                    <a:pt x="598" y="156"/>
                  </a:cubicBezTo>
                  <a:cubicBezTo>
                    <a:pt x="548" y="88"/>
                    <a:pt x="492" y="31"/>
                    <a:pt x="405" y="13"/>
                  </a:cubicBezTo>
                  <a:cubicBezTo>
                    <a:pt x="379" y="4"/>
                    <a:pt x="35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6" name="Google Shape;4636;p39"/>
            <p:cNvSpPr/>
            <p:nvPr/>
          </p:nvSpPr>
          <p:spPr>
            <a:xfrm rot="5400000">
              <a:off x="2903444" y="2223901"/>
              <a:ext cx="49298" cy="34706"/>
            </a:xfrm>
            <a:custGeom>
              <a:avLst/>
              <a:gdLst/>
              <a:ahLst/>
              <a:cxnLst/>
              <a:rect l="l" t="t" r="r" b="b"/>
              <a:pathLst>
                <a:path w="1446" h="1018" extrusionOk="0">
                  <a:moveTo>
                    <a:pt x="345" y="1"/>
                  </a:moveTo>
                  <a:cubicBezTo>
                    <a:pt x="319" y="1"/>
                    <a:pt x="293" y="4"/>
                    <a:pt x="268" y="10"/>
                  </a:cubicBezTo>
                  <a:cubicBezTo>
                    <a:pt x="193" y="28"/>
                    <a:pt x="112" y="84"/>
                    <a:pt x="75" y="153"/>
                  </a:cubicBezTo>
                  <a:cubicBezTo>
                    <a:pt x="0" y="302"/>
                    <a:pt x="38" y="502"/>
                    <a:pt x="193" y="583"/>
                  </a:cubicBezTo>
                  <a:cubicBezTo>
                    <a:pt x="436" y="713"/>
                    <a:pt x="685" y="844"/>
                    <a:pt x="935" y="975"/>
                  </a:cubicBezTo>
                  <a:cubicBezTo>
                    <a:pt x="986" y="1001"/>
                    <a:pt x="1043" y="1018"/>
                    <a:pt x="1100" y="1018"/>
                  </a:cubicBezTo>
                  <a:cubicBezTo>
                    <a:pt x="1126" y="1018"/>
                    <a:pt x="1152" y="1014"/>
                    <a:pt x="1178" y="1006"/>
                  </a:cubicBezTo>
                  <a:cubicBezTo>
                    <a:pt x="1252" y="988"/>
                    <a:pt x="1333" y="932"/>
                    <a:pt x="1371" y="863"/>
                  </a:cubicBezTo>
                  <a:cubicBezTo>
                    <a:pt x="1445" y="720"/>
                    <a:pt x="1408" y="514"/>
                    <a:pt x="1252" y="433"/>
                  </a:cubicBezTo>
                  <a:cubicBezTo>
                    <a:pt x="1003" y="302"/>
                    <a:pt x="760" y="171"/>
                    <a:pt x="511" y="41"/>
                  </a:cubicBezTo>
                  <a:cubicBezTo>
                    <a:pt x="459" y="15"/>
                    <a:pt x="402"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7" name="Google Shape;4637;p39"/>
            <p:cNvSpPr/>
            <p:nvPr/>
          </p:nvSpPr>
          <p:spPr>
            <a:xfrm rot="5400000">
              <a:off x="2901688" y="2073301"/>
              <a:ext cx="39547" cy="50014"/>
            </a:xfrm>
            <a:custGeom>
              <a:avLst/>
              <a:gdLst/>
              <a:ahLst/>
              <a:cxnLst/>
              <a:rect l="l" t="t" r="r" b="b"/>
              <a:pathLst>
                <a:path w="1160" h="1467" extrusionOk="0">
                  <a:moveTo>
                    <a:pt x="674" y="420"/>
                  </a:moveTo>
                  <a:cubicBezTo>
                    <a:pt x="674" y="437"/>
                    <a:pt x="672" y="452"/>
                    <a:pt x="670" y="468"/>
                  </a:cubicBezTo>
                  <a:lnTo>
                    <a:pt x="670" y="468"/>
                  </a:lnTo>
                  <a:cubicBezTo>
                    <a:pt x="671" y="452"/>
                    <a:pt x="672" y="436"/>
                    <a:pt x="674" y="420"/>
                  </a:cubicBezTo>
                  <a:close/>
                  <a:moveTo>
                    <a:pt x="670" y="548"/>
                  </a:moveTo>
                  <a:lnTo>
                    <a:pt x="670" y="548"/>
                  </a:lnTo>
                  <a:cubicBezTo>
                    <a:pt x="672" y="564"/>
                    <a:pt x="674" y="580"/>
                    <a:pt x="674" y="594"/>
                  </a:cubicBezTo>
                  <a:cubicBezTo>
                    <a:pt x="672" y="579"/>
                    <a:pt x="671" y="564"/>
                    <a:pt x="670" y="548"/>
                  </a:cubicBezTo>
                  <a:close/>
                  <a:moveTo>
                    <a:pt x="680" y="606"/>
                  </a:moveTo>
                  <a:cubicBezTo>
                    <a:pt x="683" y="612"/>
                    <a:pt x="685" y="617"/>
                    <a:pt x="687" y="622"/>
                  </a:cubicBezTo>
                  <a:lnTo>
                    <a:pt x="687" y="622"/>
                  </a:lnTo>
                  <a:cubicBezTo>
                    <a:pt x="685" y="617"/>
                    <a:pt x="682" y="612"/>
                    <a:pt x="680" y="606"/>
                  </a:cubicBezTo>
                  <a:close/>
                  <a:moveTo>
                    <a:pt x="724" y="706"/>
                  </a:moveTo>
                  <a:cubicBezTo>
                    <a:pt x="733" y="715"/>
                    <a:pt x="741" y="725"/>
                    <a:pt x="748" y="735"/>
                  </a:cubicBezTo>
                  <a:lnTo>
                    <a:pt x="748" y="735"/>
                  </a:lnTo>
                  <a:cubicBezTo>
                    <a:pt x="740" y="725"/>
                    <a:pt x="732" y="716"/>
                    <a:pt x="724" y="706"/>
                  </a:cubicBezTo>
                  <a:close/>
                  <a:moveTo>
                    <a:pt x="881" y="841"/>
                  </a:moveTo>
                  <a:cubicBezTo>
                    <a:pt x="893" y="845"/>
                    <a:pt x="905" y="850"/>
                    <a:pt x="917" y="856"/>
                  </a:cubicBezTo>
                  <a:cubicBezTo>
                    <a:pt x="904" y="851"/>
                    <a:pt x="892" y="846"/>
                    <a:pt x="881" y="841"/>
                  </a:cubicBezTo>
                  <a:close/>
                  <a:moveTo>
                    <a:pt x="392" y="0"/>
                  </a:moveTo>
                  <a:cubicBezTo>
                    <a:pt x="250" y="0"/>
                    <a:pt x="130" y="89"/>
                    <a:pt x="82" y="233"/>
                  </a:cubicBezTo>
                  <a:cubicBezTo>
                    <a:pt x="1" y="476"/>
                    <a:pt x="44" y="750"/>
                    <a:pt x="163" y="980"/>
                  </a:cubicBezTo>
                  <a:cubicBezTo>
                    <a:pt x="275" y="1204"/>
                    <a:pt x="493" y="1379"/>
                    <a:pt x="736" y="1454"/>
                  </a:cubicBezTo>
                  <a:cubicBezTo>
                    <a:pt x="762" y="1462"/>
                    <a:pt x="790" y="1466"/>
                    <a:pt x="817" y="1466"/>
                  </a:cubicBezTo>
                  <a:cubicBezTo>
                    <a:pt x="953" y="1466"/>
                    <a:pt x="1091" y="1370"/>
                    <a:pt x="1122" y="1236"/>
                  </a:cubicBezTo>
                  <a:cubicBezTo>
                    <a:pt x="1160" y="1061"/>
                    <a:pt x="1072" y="899"/>
                    <a:pt x="904" y="843"/>
                  </a:cubicBezTo>
                  <a:cubicBezTo>
                    <a:pt x="888" y="839"/>
                    <a:pt x="874" y="835"/>
                    <a:pt x="861" y="831"/>
                  </a:cubicBezTo>
                  <a:lnTo>
                    <a:pt x="861" y="831"/>
                  </a:lnTo>
                  <a:cubicBezTo>
                    <a:pt x="854" y="827"/>
                    <a:pt x="848" y="824"/>
                    <a:pt x="841" y="820"/>
                  </a:cubicBezTo>
                  <a:lnTo>
                    <a:pt x="841" y="820"/>
                  </a:lnTo>
                  <a:cubicBezTo>
                    <a:pt x="844" y="822"/>
                    <a:pt x="846" y="823"/>
                    <a:pt x="848" y="824"/>
                  </a:cubicBezTo>
                  <a:cubicBezTo>
                    <a:pt x="845" y="822"/>
                    <a:pt x="842" y="820"/>
                    <a:pt x="838" y="818"/>
                  </a:cubicBezTo>
                  <a:lnTo>
                    <a:pt x="838" y="818"/>
                  </a:lnTo>
                  <a:cubicBezTo>
                    <a:pt x="839" y="819"/>
                    <a:pt x="840" y="819"/>
                    <a:pt x="841" y="820"/>
                  </a:cubicBezTo>
                  <a:lnTo>
                    <a:pt x="841" y="820"/>
                  </a:lnTo>
                  <a:cubicBezTo>
                    <a:pt x="835" y="816"/>
                    <a:pt x="829" y="811"/>
                    <a:pt x="822" y="806"/>
                  </a:cubicBezTo>
                  <a:lnTo>
                    <a:pt x="822" y="806"/>
                  </a:lnTo>
                  <a:cubicBezTo>
                    <a:pt x="827" y="810"/>
                    <a:pt x="833" y="814"/>
                    <a:pt x="838" y="818"/>
                  </a:cubicBezTo>
                  <a:lnTo>
                    <a:pt x="838" y="818"/>
                  </a:lnTo>
                  <a:cubicBezTo>
                    <a:pt x="820" y="807"/>
                    <a:pt x="802" y="794"/>
                    <a:pt x="786" y="781"/>
                  </a:cubicBezTo>
                  <a:lnTo>
                    <a:pt x="786" y="781"/>
                  </a:lnTo>
                  <a:cubicBezTo>
                    <a:pt x="797" y="788"/>
                    <a:pt x="810" y="797"/>
                    <a:pt x="822" y="806"/>
                  </a:cubicBezTo>
                  <a:lnTo>
                    <a:pt x="822" y="806"/>
                  </a:lnTo>
                  <a:cubicBezTo>
                    <a:pt x="797" y="787"/>
                    <a:pt x="775" y="764"/>
                    <a:pt x="754" y="741"/>
                  </a:cubicBezTo>
                  <a:lnTo>
                    <a:pt x="754" y="741"/>
                  </a:lnTo>
                  <a:cubicBezTo>
                    <a:pt x="734" y="712"/>
                    <a:pt x="717" y="682"/>
                    <a:pt x="701" y="651"/>
                  </a:cubicBezTo>
                  <a:lnTo>
                    <a:pt x="701" y="651"/>
                  </a:lnTo>
                  <a:cubicBezTo>
                    <a:pt x="688" y="609"/>
                    <a:pt x="675" y="568"/>
                    <a:pt x="669" y="527"/>
                  </a:cubicBezTo>
                  <a:lnTo>
                    <a:pt x="669" y="527"/>
                  </a:lnTo>
                  <a:cubicBezTo>
                    <a:pt x="669" y="517"/>
                    <a:pt x="669" y="507"/>
                    <a:pt x="669" y="497"/>
                  </a:cubicBezTo>
                  <a:lnTo>
                    <a:pt x="669" y="497"/>
                  </a:lnTo>
                  <a:cubicBezTo>
                    <a:pt x="675" y="463"/>
                    <a:pt x="681" y="429"/>
                    <a:pt x="692" y="401"/>
                  </a:cubicBezTo>
                  <a:cubicBezTo>
                    <a:pt x="742" y="239"/>
                    <a:pt x="630" y="46"/>
                    <a:pt x="468" y="8"/>
                  </a:cubicBezTo>
                  <a:cubicBezTo>
                    <a:pt x="442" y="3"/>
                    <a:pt x="417"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8" name="Google Shape;4638;p39"/>
            <p:cNvSpPr/>
            <p:nvPr/>
          </p:nvSpPr>
          <p:spPr>
            <a:xfrm rot="5400000">
              <a:off x="2982349" y="2344192"/>
              <a:ext cx="41456" cy="34331"/>
            </a:xfrm>
            <a:custGeom>
              <a:avLst/>
              <a:gdLst/>
              <a:ahLst/>
              <a:cxnLst/>
              <a:rect l="l" t="t" r="r" b="b"/>
              <a:pathLst>
                <a:path w="1216" h="1007" extrusionOk="0">
                  <a:moveTo>
                    <a:pt x="892" y="1"/>
                  </a:moveTo>
                  <a:cubicBezTo>
                    <a:pt x="836" y="1"/>
                    <a:pt x="780" y="13"/>
                    <a:pt x="735" y="42"/>
                  </a:cubicBezTo>
                  <a:cubicBezTo>
                    <a:pt x="542" y="173"/>
                    <a:pt x="355" y="297"/>
                    <a:pt x="169" y="422"/>
                  </a:cubicBezTo>
                  <a:cubicBezTo>
                    <a:pt x="100" y="465"/>
                    <a:pt x="44" y="528"/>
                    <a:pt x="25" y="609"/>
                  </a:cubicBezTo>
                  <a:cubicBezTo>
                    <a:pt x="0" y="683"/>
                    <a:pt x="13" y="783"/>
                    <a:pt x="56" y="852"/>
                  </a:cubicBezTo>
                  <a:cubicBezTo>
                    <a:pt x="100" y="920"/>
                    <a:pt x="162" y="976"/>
                    <a:pt x="243" y="995"/>
                  </a:cubicBezTo>
                  <a:cubicBezTo>
                    <a:pt x="274" y="1002"/>
                    <a:pt x="307" y="1006"/>
                    <a:pt x="339" y="1006"/>
                  </a:cubicBezTo>
                  <a:cubicBezTo>
                    <a:pt x="392" y="1006"/>
                    <a:pt x="444" y="995"/>
                    <a:pt x="486" y="964"/>
                  </a:cubicBezTo>
                  <a:cubicBezTo>
                    <a:pt x="673" y="839"/>
                    <a:pt x="866" y="715"/>
                    <a:pt x="1053" y="590"/>
                  </a:cubicBezTo>
                  <a:cubicBezTo>
                    <a:pt x="1122" y="540"/>
                    <a:pt x="1172" y="484"/>
                    <a:pt x="1196" y="403"/>
                  </a:cubicBezTo>
                  <a:cubicBezTo>
                    <a:pt x="1215" y="322"/>
                    <a:pt x="1209" y="222"/>
                    <a:pt x="1165" y="160"/>
                  </a:cubicBezTo>
                  <a:cubicBezTo>
                    <a:pt x="1122" y="92"/>
                    <a:pt x="1059" y="29"/>
                    <a:pt x="978" y="11"/>
                  </a:cubicBezTo>
                  <a:cubicBezTo>
                    <a:pt x="950" y="4"/>
                    <a:pt x="921" y="1"/>
                    <a:pt x="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9" name="Google Shape;4639;p39"/>
            <p:cNvSpPr/>
            <p:nvPr/>
          </p:nvSpPr>
          <p:spPr>
            <a:xfrm rot="5400000">
              <a:off x="2945735" y="2454921"/>
              <a:ext cx="36138" cy="26285"/>
            </a:xfrm>
            <a:custGeom>
              <a:avLst/>
              <a:gdLst/>
              <a:ahLst/>
              <a:cxnLst/>
              <a:rect l="l" t="t" r="r" b="b"/>
              <a:pathLst>
                <a:path w="1060" h="771" extrusionOk="0">
                  <a:moveTo>
                    <a:pt x="736" y="0"/>
                  </a:moveTo>
                  <a:cubicBezTo>
                    <a:pt x="710" y="0"/>
                    <a:pt x="684" y="4"/>
                    <a:pt x="661" y="12"/>
                  </a:cubicBezTo>
                  <a:cubicBezTo>
                    <a:pt x="518" y="55"/>
                    <a:pt x="374" y="105"/>
                    <a:pt x="231" y="155"/>
                  </a:cubicBezTo>
                  <a:cubicBezTo>
                    <a:pt x="156" y="180"/>
                    <a:pt x="88" y="223"/>
                    <a:pt x="44" y="298"/>
                  </a:cubicBezTo>
                  <a:cubicBezTo>
                    <a:pt x="26" y="335"/>
                    <a:pt x="7" y="373"/>
                    <a:pt x="7" y="410"/>
                  </a:cubicBezTo>
                  <a:cubicBezTo>
                    <a:pt x="1" y="454"/>
                    <a:pt x="1" y="497"/>
                    <a:pt x="13" y="541"/>
                  </a:cubicBezTo>
                  <a:cubicBezTo>
                    <a:pt x="38" y="616"/>
                    <a:pt x="88" y="691"/>
                    <a:pt x="156" y="728"/>
                  </a:cubicBezTo>
                  <a:cubicBezTo>
                    <a:pt x="208" y="754"/>
                    <a:pt x="265" y="770"/>
                    <a:pt x="322" y="770"/>
                  </a:cubicBezTo>
                  <a:cubicBezTo>
                    <a:pt x="348" y="770"/>
                    <a:pt x="374" y="767"/>
                    <a:pt x="399" y="759"/>
                  </a:cubicBezTo>
                  <a:cubicBezTo>
                    <a:pt x="543" y="715"/>
                    <a:pt x="686" y="666"/>
                    <a:pt x="823" y="616"/>
                  </a:cubicBezTo>
                  <a:cubicBezTo>
                    <a:pt x="904" y="591"/>
                    <a:pt x="972" y="547"/>
                    <a:pt x="1016" y="473"/>
                  </a:cubicBezTo>
                  <a:cubicBezTo>
                    <a:pt x="1035" y="435"/>
                    <a:pt x="1047" y="398"/>
                    <a:pt x="1053" y="354"/>
                  </a:cubicBezTo>
                  <a:cubicBezTo>
                    <a:pt x="1060" y="317"/>
                    <a:pt x="1060" y="273"/>
                    <a:pt x="1047" y="230"/>
                  </a:cubicBezTo>
                  <a:cubicBezTo>
                    <a:pt x="1022" y="155"/>
                    <a:pt x="972" y="80"/>
                    <a:pt x="904" y="43"/>
                  </a:cubicBezTo>
                  <a:cubicBezTo>
                    <a:pt x="853" y="17"/>
                    <a:pt x="793" y="0"/>
                    <a:pt x="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640" name="Google Shape;4640;p39"/>
          <p:cNvSpPr/>
          <p:nvPr/>
        </p:nvSpPr>
        <p:spPr>
          <a:xfrm rot="8452584">
            <a:off x="7511084" y="4146194"/>
            <a:ext cx="1977231" cy="1366958"/>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41" name="Google Shape;4641;p39"/>
          <p:cNvGrpSpPr/>
          <p:nvPr/>
        </p:nvGrpSpPr>
        <p:grpSpPr>
          <a:xfrm rot="5613832" flipH="1">
            <a:off x="5088486" y="3671183"/>
            <a:ext cx="780998" cy="2520903"/>
            <a:chOff x="6009515" y="1449343"/>
            <a:chExt cx="454141" cy="1465875"/>
          </a:xfrm>
        </p:grpSpPr>
        <p:sp>
          <p:nvSpPr>
            <p:cNvPr id="4642" name="Google Shape;4642;p39"/>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3" name="Google Shape;4643;p39"/>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4" name="Google Shape;4644;p39"/>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5" name="Google Shape;4645;p39"/>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646" name="Google Shape;4646;p39"/>
          <p:cNvSpPr/>
          <p:nvPr/>
        </p:nvSpPr>
        <p:spPr>
          <a:xfrm rot="-579217">
            <a:off x="4735769" y="-291210"/>
            <a:ext cx="1691263" cy="1169254"/>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3" name="Picture Placeholder 2" descr="donate"/>
          <p:cNvPicPr>
            <a:picLocks noChangeAspect="1"/>
          </p:cNvPicPr>
          <p:nvPr>
            <p:ph type="pic" idx="2"/>
          </p:nvPr>
        </p:nvPicPr>
        <p:blipFill>
          <a:blip r:embed="rId1"/>
          <a:stretch>
            <a:fillRect/>
          </a:stretch>
        </p:blipFill>
        <p:spPr>
          <a:xfrm>
            <a:off x="5560695" y="1367155"/>
            <a:ext cx="2927350" cy="2927350"/>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p:nvPr>
            <p:ph type="ctrTitle"/>
          </p:nvPr>
        </p:nvSpPr>
        <p:spPr>
          <a:xfrm>
            <a:off x="394665" y="555566"/>
            <a:ext cx="4317300" cy="2478900"/>
          </a:xfrm>
        </p:spPr>
        <p:txBody>
          <a:bodyPr/>
          <a:p>
            <a:r>
              <a:rPr lang="en-US" sz="5400"/>
              <a:t>Scope Of the Work</a:t>
            </a:r>
            <a:r>
              <a:rPr lang="ar-SA" altLang="en-US" sz="6600"/>
              <a:t> </a:t>
            </a:r>
            <a:endParaRPr lang="ar-SA" altLang="en-US" sz="6600"/>
          </a:p>
        </p:txBody>
      </p:sp>
      <p:sp>
        <p:nvSpPr>
          <p:cNvPr id="4611" name="Google Shape;4611;p39"/>
          <p:cNvSpPr txBox="1"/>
          <p:nvPr>
            <p:ph type="subTitle" idx="1"/>
          </p:nvPr>
        </p:nvSpPr>
        <p:spPr>
          <a:xfrm>
            <a:off x="4139565" y="1852295"/>
            <a:ext cx="3672840" cy="2145030"/>
          </a:xfrm>
          <a:prstGeom prst="rect">
            <a:avLst/>
          </a:prstGeom>
        </p:spPr>
        <p:txBody>
          <a:bodyPr spcFirstLastPara="1" wrap="square" lIns="91425" tIns="91425" rIns="91425" bIns="91425" anchor="t" anchorCtr="0">
            <a:noAutofit/>
          </a:bodyPr>
          <a:p>
            <a:pPr marL="285750" lvl="0" indent="-285750" algn="just" rtl="0">
              <a:spcBef>
                <a:spcPts val="1000"/>
              </a:spcBef>
              <a:spcAft>
                <a:spcPts val="0"/>
              </a:spcAft>
              <a:buFont typeface="Arial" panose="020B0604020202020204" pitchFamily="34" charset="0"/>
              <a:buChar char="•"/>
            </a:pPr>
            <a:r>
              <a:rPr lang="en-US" altLang="ar-SA" sz="1800"/>
              <a:t>The Needy Group Of Students.</a:t>
            </a:r>
            <a:endParaRPr lang="en-US" altLang="ar-SA" sz="1800"/>
          </a:p>
          <a:p>
            <a:pPr marL="0" lvl="0" indent="0" algn="just" rtl="0">
              <a:spcBef>
                <a:spcPts val="1000"/>
              </a:spcBef>
              <a:spcAft>
                <a:spcPts val="0"/>
              </a:spcAft>
              <a:buFont typeface="Arial" panose="020B0604020202020204" pitchFamily="34" charset="0"/>
            </a:pPr>
            <a:endParaRPr lang="en-US" altLang="ar-SA" sz="1800"/>
          </a:p>
          <a:p>
            <a:pPr marL="285750" lvl="0" indent="-285750" algn="just" rtl="0">
              <a:spcBef>
                <a:spcPts val="1000"/>
              </a:spcBef>
              <a:spcAft>
                <a:spcPts val="0"/>
              </a:spcAft>
              <a:buFont typeface="Arial" panose="020B0604020202020204" pitchFamily="34" charset="0"/>
              <a:buChar char="•"/>
            </a:pPr>
            <a:r>
              <a:rPr lang="en-US" altLang="ar-SA" sz="1800"/>
              <a:t>The Needy.</a:t>
            </a:r>
            <a:endParaRPr lang="en-US" altLang="ar-SA" sz="1800"/>
          </a:p>
          <a:p>
            <a:pPr marL="0" lvl="0" indent="0" algn="just" rtl="0">
              <a:spcBef>
                <a:spcPts val="1000"/>
              </a:spcBef>
              <a:spcAft>
                <a:spcPts val="0"/>
              </a:spcAft>
              <a:buFont typeface="Arial" panose="020B0604020202020204" pitchFamily="34" charset="0"/>
            </a:pPr>
            <a:endParaRPr lang="en-US" altLang="ar-SA" sz="1800"/>
          </a:p>
          <a:p>
            <a:pPr marL="285750" lvl="0" indent="-285750" algn="just" rtl="0">
              <a:spcBef>
                <a:spcPts val="1000"/>
              </a:spcBef>
              <a:spcAft>
                <a:spcPts val="0"/>
              </a:spcAft>
              <a:buFont typeface="Arial" panose="020B0604020202020204" pitchFamily="34" charset="0"/>
              <a:buChar char="•"/>
            </a:pPr>
            <a:r>
              <a:rPr lang="en-US" altLang="ar-SA" sz="1800"/>
              <a:t>People Who Donate And Volunteer.</a:t>
            </a:r>
            <a:endParaRPr lang="en-US" altLang="ar-SA" sz="180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4306" name="Shape 4306"/>
        <p:cNvGrpSpPr/>
        <p:nvPr/>
      </p:nvGrpSpPr>
      <p:grpSpPr>
        <a:xfrm>
          <a:off x="0" y="0"/>
          <a:ext cx="0" cy="0"/>
          <a:chOff x="0" y="0"/>
          <a:chExt cx="0" cy="0"/>
        </a:xfrm>
      </p:grpSpPr>
      <p:sp>
        <p:nvSpPr>
          <p:cNvPr id="4307" name="Google Shape;4307;p38"/>
          <p:cNvSpPr/>
          <p:nvPr/>
        </p:nvSpPr>
        <p:spPr>
          <a:xfrm rot="-5045874">
            <a:off x="-415518" y="3600694"/>
            <a:ext cx="1691275" cy="1169262"/>
          </a:xfrm>
          <a:custGeom>
            <a:avLst/>
            <a:gdLst/>
            <a:ahLst/>
            <a:cxnLst/>
            <a:rect l="l" t="t" r="r" b="b"/>
            <a:pathLst>
              <a:path w="24889" h="17207" fill="none" extrusionOk="0">
                <a:moveTo>
                  <a:pt x="1" y="1159"/>
                </a:moveTo>
                <a:cubicBezTo>
                  <a:pt x="2119" y="536"/>
                  <a:pt x="4268" y="2336"/>
                  <a:pt x="5134" y="4367"/>
                </a:cubicBezTo>
                <a:cubicBezTo>
                  <a:pt x="6006" y="6398"/>
                  <a:pt x="6062" y="8684"/>
                  <a:pt x="6747" y="10790"/>
                </a:cubicBezTo>
                <a:cubicBezTo>
                  <a:pt x="7657" y="13581"/>
                  <a:pt x="9887" y="16079"/>
                  <a:pt x="12765" y="16646"/>
                </a:cubicBezTo>
                <a:cubicBezTo>
                  <a:pt x="15643" y="17207"/>
                  <a:pt x="18976" y="15325"/>
                  <a:pt x="19412" y="12422"/>
                </a:cubicBezTo>
                <a:cubicBezTo>
                  <a:pt x="19624" y="11021"/>
                  <a:pt x="19194" y="9544"/>
                  <a:pt x="19593" y="8180"/>
                </a:cubicBezTo>
                <a:cubicBezTo>
                  <a:pt x="20054" y="6597"/>
                  <a:pt x="21499" y="5545"/>
                  <a:pt x="22683" y="4386"/>
                </a:cubicBezTo>
                <a:cubicBezTo>
                  <a:pt x="23860" y="3233"/>
                  <a:pt x="24888" y="1514"/>
                  <a:pt x="24228" y="0"/>
                </a:cubicBezTo>
              </a:path>
            </a:pathLst>
          </a:custGeom>
          <a:noFill/>
          <a:ln w="9525" cap="flat" cmpd="sng">
            <a:solidFill>
              <a:schemeClr val="dk1"/>
            </a:solidFill>
            <a:prstDash val="solid"/>
            <a:miter lim="622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38"/>
          <p:cNvSpPr txBox="1"/>
          <p:nvPr>
            <p:ph type="title"/>
          </p:nvPr>
        </p:nvSpPr>
        <p:spPr>
          <a:xfrm>
            <a:off x="2051685" y="2263775"/>
            <a:ext cx="6027420" cy="84201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sym typeface="+mn-ea"/>
              </a:rPr>
              <a:t>Types of users</a:t>
            </a:r>
            <a:endParaRPr lang="en-GB">
              <a:sym typeface="+mn-ea"/>
            </a:endParaRPr>
          </a:p>
        </p:txBody>
      </p:sp>
      <p:sp>
        <p:nvSpPr>
          <p:cNvPr id="4309" name="Google Shape;4309;p38"/>
          <p:cNvSpPr txBox="1"/>
          <p:nvPr>
            <p:ph type="title" idx="2"/>
          </p:nvPr>
        </p:nvSpPr>
        <p:spPr>
          <a:xfrm>
            <a:off x="1691700" y="1132085"/>
            <a:ext cx="15372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0</a:t>
            </a:r>
            <a:r>
              <a:rPr lang="en-US" altLang="en-GB"/>
              <a:t>2</a:t>
            </a:r>
            <a:endParaRPr lang="en-US" altLang="en-GB"/>
          </a:p>
        </p:txBody>
      </p:sp>
      <p:grpSp>
        <p:nvGrpSpPr>
          <p:cNvPr id="4312" name="Google Shape;4312;p38"/>
          <p:cNvGrpSpPr/>
          <p:nvPr/>
        </p:nvGrpSpPr>
        <p:grpSpPr>
          <a:xfrm rot="-5400000">
            <a:off x="3389307" y="3657767"/>
            <a:ext cx="780986" cy="2520866"/>
            <a:chOff x="6009515" y="1449343"/>
            <a:chExt cx="454141" cy="1465875"/>
          </a:xfrm>
        </p:grpSpPr>
        <p:sp>
          <p:nvSpPr>
            <p:cNvPr id="4313" name="Google Shape;4313;p38"/>
            <p:cNvSpPr/>
            <p:nvPr/>
          </p:nvSpPr>
          <p:spPr>
            <a:xfrm rot="5400000">
              <a:off x="5511026" y="1962589"/>
              <a:ext cx="1465875" cy="439384"/>
            </a:xfrm>
            <a:custGeom>
              <a:avLst/>
              <a:gdLst/>
              <a:ahLst/>
              <a:cxnLst/>
              <a:rect l="l" t="t" r="r" b="b"/>
              <a:pathLst>
                <a:path w="42997" h="12888" extrusionOk="0">
                  <a:moveTo>
                    <a:pt x="20936" y="1"/>
                  </a:moveTo>
                  <a:cubicBezTo>
                    <a:pt x="20170" y="1"/>
                    <a:pt x="19403" y="44"/>
                    <a:pt x="18644" y="119"/>
                  </a:cubicBezTo>
                  <a:cubicBezTo>
                    <a:pt x="15267" y="443"/>
                    <a:pt x="11966" y="1427"/>
                    <a:pt x="8944" y="2972"/>
                  </a:cubicBezTo>
                  <a:cubicBezTo>
                    <a:pt x="5493" y="4735"/>
                    <a:pt x="2453" y="7221"/>
                    <a:pt x="48" y="10254"/>
                  </a:cubicBezTo>
                  <a:cubicBezTo>
                    <a:pt x="1" y="10316"/>
                    <a:pt x="54" y="10392"/>
                    <a:pt x="110" y="10392"/>
                  </a:cubicBezTo>
                  <a:cubicBezTo>
                    <a:pt x="128" y="10392"/>
                    <a:pt x="145" y="10384"/>
                    <a:pt x="160" y="10367"/>
                  </a:cubicBezTo>
                  <a:cubicBezTo>
                    <a:pt x="4465" y="4978"/>
                    <a:pt x="10950" y="1365"/>
                    <a:pt x="17790" y="499"/>
                  </a:cubicBezTo>
                  <a:cubicBezTo>
                    <a:pt x="18805" y="370"/>
                    <a:pt x="19835" y="290"/>
                    <a:pt x="20864" y="290"/>
                  </a:cubicBezTo>
                  <a:cubicBezTo>
                    <a:pt x="21774" y="290"/>
                    <a:pt x="22683" y="352"/>
                    <a:pt x="23578" y="499"/>
                  </a:cubicBezTo>
                  <a:cubicBezTo>
                    <a:pt x="25216" y="760"/>
                    <a:pt x="26755" y="1346"/>
                    <a:pt x="28175" y="2212"/>
                  </a:cubicBezTo>
                  <a:cubicBezTo>
                    <a:pt x="30680" y="3732"/>
                    <a:pt x="32710" y="5887"/>
                    <a:pt x="34829" y="7881"/>
                  </a:cubicBezTo>
                  <a:cubicBezTo>
                    <a:pt x="37115" y="10024"/>
                    <a:pt x="39644" y="12179"/>
                    <a:pt x="42778" y="12883"/>
                  </a:cubicBezTo>
                  <a:cubicBezTo>
                    <a:pt x="42789" y="12886"/>
                    <a:pt x="42800" y="12887"/>
                    <a:pt x="42811" y="12887"/>
                  </a:cubicBezTo>
                  <a:cubicBezTo>
                    <a:pt x="42948" y="12887"/>
                    <a:pt x="42997" y="12675"/>
                    <a:pt x="42846" y="12640"/>
                  </a:cubicBezTo>
                  <a:cubicBezTo>
                    <a:pt x="36940" y="11102"/>
                    <a:pt x="33651" y="5408"/>
                    <a:pt x="28755" y="2224"/>
                  </a:cubicBezTo>
                  <a:cubicBezTo>
                    <a:pt x="27471" y="1390"/>
                    <a:pt x="26076" y="742"/>
                    <a:pt x="24581" y="393"/>
                  </a:cubicBezTo>
                  <a:cubicBezTo>
                    <a:pt x="23388" y="113"/>
                    <a:pt x="22163" y="1"/>
                    <a:pt x="209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38"/>
            <p:cNvSpPr/>
            <p:nvPr/>
          </p:nvSpPr>
          <p:spPr>
            <a:xfrm rot="5400000">
              <a:off x="5704350" y="2008046"/>
              <a:ext cx="1104699" cy="285184"/>
            </a:xfrm>
            <a:custGeom>
              <a:avLst/>
              <a:gdLst/>
              <a:ahLst/>
              <a:cxnLst/>
              <a:rect l="l" t="t" r="r" b="b"/>
              <a:pathLst>
                <a:path w="32403" h="8365" extrusionOk="0">
                  <a:moveTo>
                    <a:pt x="17175" y="1"/>
                  </a:moveTo>
                  <a:cubicBezTo>
                    <a:pt x="13304" y="1"/>
                    <a:pt x="9439" y="1053"/>
                    <a:pt x="6089" y="2978"/>
                  </a:cubicBezTo>
                  <a:cubicBezTo>
                    <a:pt x="3765" y="4317"/>
                    <a:pt x="1709" y="6093"/>
                    <a:pt x="52" y="8204"/>
                  </a:cubicBezTo>
                  <a:cubicBezTo>
                    <a:pt x="0" y="8276"/>
                    <a:pt x="60" y="8365"/>
                    <a:pt x="122" y="8365"/>
                  </a:cubicBezTo>
                  <a:cubicBezTo>
                    <a:pt x="141" y="8365"/>
                    <a:pt x="161" y="8356"/>
                    <a:pt x="177" y="8335"/>
                  </a:cubicBezTo>
                  <a:cubicBezTo>
                    <a:pt x="3155" y="4566"/>
                    <a:pt x="7478" y="1956"/>
                    <a:pt x="12126" y="847"/>
                  </a:cubicBezTo>
                  <a:cubicBezTo>
                    <a:pt x="13780" y="452"/>
                    <a:pt x="15482" y="247"/>
                    <a:pt x="17184" y="247"/>
                  </a:cubicBezTo>
                  <a:cubicBezTo>
                    <a:pt x="17873" y="247"/>
                    <a:pt x="18561" y="281"/>
                    <a:pt x="19246" y="349"/>
                  </a:cubicBezTo>
                  <a:cubicBezTo>
                    <a:pt x="21750" y="604"/>
                    <a:pt x="24336" y="1277"/>
                    <a:pt x="26460" y="2660"/>
                  </a:cubicBezTo>
                  <a:cubicBezTo>
                    <a:pt x="27096" y="3071"/>
                    <a:pt x="27681" y="3551"/>
                    <a:pt x="28192" y="4105"/>
                  </a:cubicBezTo>
                  <a:cubicBezTo>
                    <a:pt x="28634" y="4585"/>
                    <a:pt x="29020" y="5115"/>
                    <a:pt x="29438" y="5613"/>
                  </a:cubicBezTo>
                  <a:cubicBezTo>
                    <a:pt x="30115" y="6407"/>
                    <a:pt x="30945" y="7200"/>
                    <a:pt x="32030" y="7200"/>
                  </a:cubicBezTo>
                  <a:cubicBezTo>
                    <a:pt x="32103" y="7200"/>
                    <a:pt x="32178" y="7197"/>
                    <a:pt x="32254" y="7189"/>
                  </a:cubicBezTo>
                  <a:cubicBezTo>
                    <a:pt x="32391" y="7177"/>
                    <a:pt x="32403" y="6964"/>
                    <a:pt x="32270" y="6964"/>
                  </a:cubicBezTo>
                  <a:cubicBezTo>
                    <a:pt x="32265" y="6964"/>
                    <a:pt x="32260" y="6964"/>
                    <a:pt x="32254" y="6965"/>
                  </a:cubicBezTo>
                  <a:cubicBezTo>
                    <a:pt x="32192" y="6970"/>
                    <a:pt x="32132" y="6972"/>
                    <a:pt x="32072" y="6972"/>
                  </a:cubicBezTo>
                  <a:cubicBezTo>
                    <a:pt x="30915" y="6972"/>
                    <a:pt x="30081" y="6024"/>
                    <a:pt x="29394" y="5183"/>
                  </a:cubicBezTo>
                  <a:cubicBezTo>
                    <a:pt x="28628" y="4249"/>
                    <a:pt x="27887" y="3364"/>
                    <a:pt x="26890" y="2660"/>
                  </a:cubicBezTo>
                  <a:cubicBezTo>
                    <a:pt x="24853" y="1215"/>
                    <a:pt x="22324" y="498"/>
                    <a:pt x="19875" y="174"/>
                  </a:cubicBezTo>
                  <a:cubicBezTo>
                    <a:pt x="18979" y="58"/>
                    <a:pt x="18077" y="1"/>
                    <a:pt x="171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38"/>
            <p:cNvSpPr/>
            <p:nvPr/>
          </p:nvSpPr>
          <p:spPr>
            <a:xfrm rot="5400000">
              <a:off x="5678647" y="1926156"/>
              <a:ext cx="934953" cy="273217"/>
            </a:xfrm>
            <a:custGeom>
              <a:avLst/>
              <a:gdLst/>
              <a:ahLst/>
              <a:cxnLst/>
              <a:rect l="l" t="t" r="r" b="b"/>
              <a:pathLst>
                <a:path w="27424" h="8014" extrusionOk="0">
                  <a:moveTo>
                    <a:pt x="15237" y="1"/>
                  </a:moveTo>
                  <a:cubicBezTo>
                    <a:pt x="13983" y="1"/>
                    <a:pt x="12728" y="141"/>
                    <a:pt x="11516" y="437"/>
                  </a:cubicBezTo>
                  <a:cubicBezTo>
                    <a:pt x="9373" y="960"/>
                    <a:pt x="7392" y="1963"/>
                    <a:pt x="5548" y="3160"/>
                  </a:cubicBezTo>
                  <a:cubicBezTo>
                    <a:pt x="4433" y="3876"/>
                    <a:pt x="3355" y="4661"/>
                    <a:pt x="2290" y="5446"/>
                  </a:cubicBezTo>
                  <a:cubicBezTo>
                    <a:pt x="1386" y="6106"/>
                    <a:pt x="483" y="6816"/>
                    <a:pt x="34" y="7869"/>
                  </a:cubicBezTo>
                  <a:cubicBezTo>
                    <a:pt x="0" y="7946"/>
                    <a:pt x="68" y="8013"/>
                    <a:pt x="128" y="8013"/>
                  </a:cubicBezTo>
                  <a:cubicBezTo>
                    <a:pt x="156" y="8013"/>
                    <a:pt x="182" y="7998"/>
                    <a:pt x="196" y="7963"/>
                  </a:cubicBezTo>
                  <a:cubicBezTo>
                    <a:pt x="632" y="6941"/>
                    <a:pt x="1505" y="6249"/>
                    <a:pt x="2383" y="5608"/>
                  </a:cubicBezTo>
                  <a:cubicBezTo>
                    <a:pt x="3280" y="4947"/>
                    <a:pt x="4190" y="4287"/>
                    <a:pt x="5118" y="3664"/>
                  </a:cubicBezTo>
                  <a:cubicBezTo>
                    <a:pt x="6906" y="2462"/>
                    <a:pt x="8812" y="1390"/>
                    <a:pt x="10905" y="817"/>
                  </a:cubicBezTo>
                  <a:cubicBezTo>
                    <a:pt x="12325" y="428"/>
                    <a:pt x="13793" y="237"/>
                    <a:pt x="15261" y="237"/>
                  </a:cubicBezTo>
                  <a:cubicBezTo>
                    <a:pt x="17549" y="237"/>
                    <a:pt x="19838" y="700"/>
                    <a:pt x="21944" y="1596"/>
                  </a:cubicBezTo>
                  <a:cubicBezTo>
                    <a:pt x="23925" y="2443"/>
                    <a:pt x="25676" y="3664"/>
                    <a:pt x="27196" y="5184"/>
                  </a:cubicBezTo>
                  <a:cubicBezTo>
                    <a:pt x="27218" y="5205"/>
                    <a:pt x="27243" y="5214"/>
                    <a:pt x="27266" y="5214"/>
                  </a:cubicBezTo>
                  <a:cubicBezTo>
                    <a:pt x="27350" y="5214"/>
                    <a:pt x="27423" y="5106"/>
                    <a:pt x="27345" y="5028"/>
                  </a:cubicBezTo>
                  <a:lnTo>
                    <a:pt x="27352" y="5028"/>
                  </a:lnTo>
                  <a:cubicBezTo>
                    <a:pt x="24748" y="2238"/>
                    <a:pt x="21010" y="562"/>
                    <a:pt x="17247" y="119"/>
                  </a:cubicBezTo>
                  <a:cubicBezTo>
                    <a:pt x="16582" y="41"/>
                    <a:pt x="15910" y="1"/>
                    <a:pt x="152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38"/>
            <p:cNvSpPr/>
            <p:nvPr/>
          </p:nvSpPr>
          <p:spPr>
            <a:xfrm rot="5400000">
              <a:off x="5882864" y="2074006"/>
              <a:ext cx="482716" cy="126995"/>
            </a:xfrm>
            <a:custGeom>
              <a:avLst/>
              <a:gdLst/>
              <a:ahLst/>
              <a:cxnLst/>
              <a:rect l="l" t="t" r="r" b="b"/>
              <a:pathLst>
                <a:path w="14159" h="3725" extrusionOk="0">
                  <a:moveTo>
                    <a:pt x="5288" y="1"/>
                  </a:moveTo>
                  <a:cubicBezTo>
                    <a:pt x="3345" y="1"/>
                    <a:pt x="1375" y="645"/>
                    <a:pt x="62" y="2129"/>
                  </a:cubicBezTo>
                  <a:cubicBezTo>
                    <a:pt x="0" y="2205"/>
                    <a:pt x="65" y="2306"/>
                    <a:pt x="138" y="2306"/>
                  </a:cubicBezTo>
                  <a:cubicBezTo>
                    <a:pt x="161" y="2306"/>
                    <a:pt x="184" y="2296"/>
                    <a:pt x="205" y="2273"/>
                  </a:cubicBezTo>
                  <a:lnTo>
                    <a:pt x="211" y="2273"/>
                  </a:lnTo>
                  <a:cubicBezTo>
                    <a:pt x="1487" y="842"/>
                    <a:pt x="3373" y="235"/>
                    <a:pt x="5247" y="235"/>
                  </a:cubicBezTo>
                  <a:cubicBezTo>
                    <a:pt x="5707" y="235"/>
                    <a:pt x="6166" y="271"/>
                    <a:pt x="6616" y="341"/>
                  </a:cubicBezTo>
                  <a:cubicBezTo>
                    <a:pt x="9363" y="771"/>
                    <a:pt x="11587" y="2354"/>
                    <a:pt x="13929" y="3705"/>
                  </a:cubicBezTo>
                  <a:cubicBezTo>
                    <a:pt x="13952" y="3719"/>
                    <a:pt x="13973" y="3724"/>
                    <a:pt x="13993" y="3724"/>
                  </a:cubicBezTo>
                  <a:cubicBezTo>
                    <a:pt x="14097" y="3724"/>
                    <a:pt x="14158" y="3573"/>
                    <a:pt x="14054" y="3500"/>
                  </a:cubicBezTo>
                  <a:cubicBezTo>
                    <a:pt x="12845" y="2659"/>
                    <a:pt x="11537" y="1899"/>
                    <a:pt x="10204" y="1263"/>
                  </a:cubicBezTo>
                  <a:cubicBezTo>
                    <a:pt x="9008" y="690"/>
                    <a:pt x="7743" y="242"/>
                    <a:pt x="6422" y="73"/>
                  </a:cubicBezTo>
                  <a:cubicBezTo>
                    <a:pt x="6049" y="26"/>
                    <a:pt x="5669" y="1"/>
                    <a:pt x="5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94" name="Google Shape;4594;p38"/>
          <p:cNvGrpSpPr/>
          <p:nvPr/>
        </p:nvGrpSpPr>
        <p:grpSpPr>
          <a:xfrm rot="2157740">
            <a:off x="4616978" y="-212704"/>
            <a:ext cx="2417239" cy="1611804"/>
            <a:chOff x="3325031" y="1408911"/>
            <a:chExt cx="1100839" cy="734034"/>
          </a:xfrm>
        </p:grpSpPr>
        <p:sp>
          <p:nvSpPr>
            <p:cNvPr id="4595" name="Google Shape;4595;p38"/>
            <p:cNvSpPr/>
            <p:nvPr/>
          </p:nvSpPr>
          <p:spPr>
            <a:xfrm rot="5400000">
              <a:off x="3688321" y="1310477"/>
              <a:ext cx="99005" cy="825584"/>
            </a:xfrm>
            <a:custGeom>
              <a:avLst/>
              <a:gdLst/>
              <a:ahLst/>
              <a:cxnLst/>
              <a:rect l="l" t="t" r="r" b="b"/>
              <a:pathLst>
                <a:path w="2904" h="24216" extrusionOk="0">
                  <a:moveTo>
                    <a:pt x="2390" y="12657"/>
                  </a:moveTo>
                  <a:cubicBezTo>
                    <a:pt x="2394" y="12657"/>
                    <a:pt x="2405" y="12659"/>
                    <a:pt x="2405" y="12659"/>
                  </a:cubicBezTo>
                  <a:cubicBezTo>
                    <a:pt x="2409" y="12661"/>
                    <a:pt x="2412" y="12664"/>
                    <a:pt x="2416" y="12668"/>
                  </a:cubicBezTo>
                  <a:lnTo>
                    <a:pt x="2416" y="12668"/>
                  </a:lnTo>
                  <a:cubicBezTo>
                    <a:pt x="2408" y="12663"/>
                    <a:pt x="2402" y="12659"/>
                    <a:pt x="2392" y="12659"/>
                  </a:cubicBezTo>
                  <a:cubicBezTo>
                    <a:pt x="2388" y="12657"/>
                    <a:pt x="2388" y="12657"/>
                    <a:pt x="2390" y="12657"/>
                  </a:cubicBezTo>
                  <a:close/>
                  <a:moveTo>
                    <a:pt x="0" y="0"/>
                  </a:moveTo>
                  <a:lnTo>
                    <a:pt x="0" y="0"/>
                  </a:lnTo>
                  <a:cubicBezTo>
                    <a:pt x="156" y="1035"/>
                    <a:pt x="330" y="2069"/>
                    <a:pt x="492" y="3097"/>
                  </a:cubicBezTo>
                  <a:lnTo>
                    <a:pt x="1009" y="6193"/>
                  </a:lnTo>
                  <a:cubicBezTo>
                    <a:pt x="1177" y="7227"/>
                    <a:pt x="1364" y="8255"/>
                    <a:pt x="1551" y="9283"/>
                  </a:cubicBezTo>
                  <a:cubicBezTo>
                    <a:pt x="1744" y="10311"/>
                    <a:pt x="1925" y="11339"/>
                    <a:pt x="2149" y="12367"/>
                  </a:cubicBezTo>
                  <a:lnTo>
                    <a:pt x="2193" y="12560"/>
                  </a:lnTo>
                  <a:cubicBezTo>
                    <a:pt x="2212" y="12622"/>
                    <a:pt x="2224" y="12684"/>
                    <a:pt x="2261" y="12765"/>
                  </a:cubicBezTo>
                  <a:lnTo>
                    <a:pt x="2268" y="12778"/>
                  </a:lnTo>
                  <a:cubicBezTo>
                    <a:pt x="2274" y="12790"/>
                    <a:pt x="2293" y="12815"/>
                    <a:pt x="2311" y="12821"/>
                  </a:cubicBezTo>
                  <a:cubicBezTo>
                    <a:pt x="2311" y="12824"/>
                    <a:pt x="2315" y="12827"/>
                    <a:pt x="2320" y="12830"/>
                  </a:cubicBezTo>
                  <a:lnTo>
                    <a:pt x="2320" y="12830"/>
                  </a:lnTo>
                  <a:cubicBezTo>
                    <a:pt x="2317" y="12829"/>
                    <a:pt x="2314" y="12828"/>
                    <a:pt x="2311" y="12828"/>
                  </a:cubicBezTo>
                  <a:cubicBezTo>
                    <a:pt x="2308" y="12824"/>
                    <a:pt x="2306" y="12822"/>
                    <a:pt x="2305" y="12821"/>
                  </a:cubicBezTo>
                  <a:lnTo>
                    <a:pt x="2305" y="12821"/>
                  </a:lnTo>
                  <a:cubicBezTo>
                    <a:pt x="2299" y="12821"/>
                    <a:pt x="2305" y="12821"/>
                    <a:pt x="2305" y="12828"/>
                  </a:cubicBezTo>
                  <a:cubicBezTo>
                    <a:pt x="2311" y="12834"/>
                    <a:pt x="2311" y="12834"/>
                    <a:pt x="2318" y="12840"/>
                  </a:cubicBezTo>
                  <a:cubicBezTo>
                    <a:pt x="2330" y="12865"/>
                    <a:pt x="2336" y="12896"/>
                    <a:pt x="2349" y="12921"/>
                  </a:cubicBezTo>
                  <a:cubicBezTo>
                    <a:pt x="2367" y="12983"/>
                    <a:pt x="2392" y="13039"/>
                    <a:pt x="2405" y="13102"/>
                  </a:cubicBezTo>
                  <a:cubicBezTo>
                    <a:pt x="2473" y="13351"/>
                    <a:pt x="2529" y="13606"/>
                    <a:pt x="2567" y="13862"/>
                  </a:cubicBezTo>
                  <a:cubicBezTo>
                    <a:pt x="2648" y="14372"/>
                    <a:pt x="2691" y="14890"/>
                    <a:pt x="2710" y="15407"/>
                  </a:cubicBezTo>
                  <a:cubicBezTo>
                    <a:pt x="2741" y="16447"/>
                    <a:pt x="2641" y="17487"/>
                    <a:pt x="2448" y="18509"/>
                  </a:cubicBezTo>
                  <a:cubicBezTo>
                    <a:pt x="2249" y="19531"/>
                    <a:pt x="1944" y="20527"/>
                    <a:pt x="1526" y="21487"/>
                  </a:cubicBezTo>
                  <a:cubicBezTo>
                    <a:pt x="1327" y="21967"/>
                    <a:pt x="1090" y="22434"/>
                    <a:pt x="835" y="22889"/>
                  </a:cubicBezTo>
                  <a:cubicBezTo>
                    <a:pt x="579" y="23343"/>
                    <a:pt x="299" y="23786"/>
                    <a:pt x="0" y="24215"/>
                  </a:cubicBezTo>
                  <a:cubicBezTo>
                    <a:pt x="635" y="23381"/>
                    <a:pt x="1171" y="22477"/>
                    <a:pt x="1614" y="21524"/>
                  </a:cubicBezTo>
                  <a:cubicBezTo>
                    <a:pt x="2050" y="20571"/>
                    <a:pt x="2374" y="19568"/>
                    <a:pt x="2592" y="18540"/>
                  </a:cubicBezTo>
                  <a:cubicBezTo>
                    <a:pt x="2810" y="17512"/>
                    <a:pt x="2903" y="16453"/>
                    <a:pt x="2884" y="15407"/>
                  </a:cubicBezTo>
                  <a:cubicBezTo>
                    <a:pt x="2872" y="14877"/>
                    <a:pt x="2828" y="14354"/>
                    <a:pt x="2747" y="13831"/>
                  </a:cubicBezTo>
                  <a:cubicBezTo>
                    <a:pt x="2704" y="13569"/>
                    <a:pt x="2654" y="13307"/>
                    <a:pt x="2585" y="13052"/>
                  </a:cubicBezTo>
                  <a:cubicBezTo>
                    <a:pt x="2567" y="12989"/>
                    <a:pt x="2548" y="12921"/>
                    <a:pt x="2523" y="12859"/>
                  </a:cubicBezTo>
                  <a:cubicBezTo>
                    <a:pt x="2511" y="12828"/>
                    <a:pt x="2504" y="12796"/>
                    <a:pt x="2486" y="12759"/>
                  </a:cubicBezTo>
                  <a:cubicBezTo>
                    <a:pt x="2479" y="12753"/>
                    <a:pt x="2473" y="12740"/>
                    <a:pt x="2467" y="12734"/>
                  </a:cubicBezTo>
                  <a:cubicBezTo>
                    <a:pt x="2467" y="12722"/>
                    <a:pt x="2461" y="12709"/>
                    <a:pt x="2448" y="12697"/>
                  </a:cubicBezTo>
                  <a:cubicBezTo>
                    <a:pt x="2443" y="12691"/>
                    <a:pt x="2442" y="12691"/>
                    <a:pt x="2430" y="12678"/>
                  </a:cubicBezTo>
                  <a:lnTo>
                    <a:pt x="2430" y="12678"/>
                  </a:lnTo>
                  <a:cubicBezTo>
                    <a:pt x="2411" y="12641"/>
                    <a:pt x="2392" y="12572"/>
                    <a:pt x="2380" y="12510"/>
                  </a:cubicBezTo>
                  <a:lnTo>
                    <a:pt x="2336" y="12323"/>
                  </a:lnTo>
                  <a:cubicBezTo>
                    <a:pt x="1894" y="10286"/>
                    <a:pt x="1539" y="8217"/>
                    <a:pt x="1153" y="6168"/>
                  </a:cubicBezTo>
                  <a:lnTo>
                    <a:pt x="586" y="308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6" name="Google Shape;4596;p38"/>
            <p:cNvSpPr/>
            <p:nvPr/>
          </p:nvSpPr>
          <p:spPr>
            <a:xfrm rot="5400000">
              <a:off x="4199001" y="1623634"/>
              <a:ext cx="188225" cy="265512"/>
            </a:xfrm>
            <a:custGeom>
              <a:avLst/>
              <a:gdLst/>
              <a:ahLst/>
              <a:cxnLst/>
              <a:rect l="l" t="t" r="r" b="b"/>
              <a:pathLst>
                <a:path w="5521" h="7788" extrusionOk="0">
                  <a:moveTo>
                    <a:pt x="5520" y="1"/>
                  </a:moveTo>
                  <a:lnTo>
                    <a:pt x="5520" y="1"/>
                  </a:lnTo>
                  <a:cubicBezTo>
                    <a:pt x="5028" y="399"/>
                    <a:pt x="4393" y="593"/>
                    <a:pt x="3894" y="985"/>
                  </a:cubicBezTo>
                  <a:cubicBezTo>
                    <a:pt x="3427" y="1359"/>
                    <a:pt x="3109" y="1888"/>
                    <a:pt x="2804" y="2405"/>
                  </a:cubicBezTo>
                  <a:cubicBezTo>
                    <a:pt x="2455" y="2997"/>
                    <a:pt x="2106" y="3589"/>
                    <a:pt x="1757" y="4181"/>
                  </a:cubicBezTo>
                  <a:lnTo>
                    <a:pt x="1764" y="4181"/>
                  </a:lnTo>
                  <a:cubicBezTo>
                    <a:pt x="1272" y="5009"/>
                    <a:pt x="1" y="6797"/>
                    <a:pt x="343" y="7788"/>
                  </a:cubicBezTo>
                  <a:cubicBezTo>
                    <a:pt x="1583" y="7209"/>
                    <a:pt x="2910" y="5981"/>
                    <a:pt x="3390" y="4685"/>
                  </a:cubicBezTo>
                  <a:cubicBezTo>
                    <a:pt x="3670" y="3913"/>
                    <a:pt x="3689" y="3066"/>
                    <a:pt x="3969" y="2293"/>
                  </a:cubicBezTo>
                  <a:cubicBezTo>
                    <a:pt x="4280" y="1421"/>
                    <a:pt x="4910" y="698"/>
                    <a:pt x="5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7" name="Google Shape;4597;p38"/>
            <p:cNvSpPr/>
            <p:nvPr/>
          </p:nvSpPr>
          <p:spPr>
            <a:xfrm rot="5400000">
              <a:off x="3982467" y="1696369"/>
              <a:ext cx="289309" cy="322651"/>
            </a:xfrm>
            <a:custGeom>
              <a:avLst/>
              <a:gdLst/>
              <a:ahLst/>
              <a:cxnLst/>
              <a:rect l="l" t="t" r="r" b="b"/>
              <a:pathLst>
                <a:path w="8486" h="9464" extrusionOk="0">
                  <a:moveTo>
                    <a:pt x="8043" y="418"/>
                  </a:moveTo>
                  <a:cubicBezTo>
                    <a:pt x="7408" y="2187"/>
                    <a:pt x="6598" y="3894"/>
                    <a:pt x="5620" y="5501"/>
                  </a:cubicBezTo>
                  <a:cubicBezTo>
                    <a:pt x="5427" y="5819"/>
                    <a:pt x="5234" y="6124"/>
                    <a:pt x="4972" y="6367"/>
                  </a:cubicBezTo>
                  <a:cubicBezTo>
                    <a:pt x="4654" y="6666"/>
                    <a:pt x="4243" y="6859"/>
                    <a:pt x="3844" y="7052"/>
                  </a:cubicBezTo>
                  <a:lnTo>
                    <a:pt x="3427" y="7252"/>
                  </a:lnTo>
                  <a:cubicBezTo>
                    <a:pt x="2673" y="7607"/>
                    <a:pt x="1857" y="7993"/>
                    <a:pt x="1116" y="8448"/>
                  </a:cubicBezTo>
                  <a:cubicBezTo>
                    <a:pt x="1676" y="7632"/>
                    <a:pt x="2038" y="6660"/>
                    <a:pt x="2387" y="5707"/>
                  </a:cubicBezTo>
                  <a:cubicBezTo>
                    <a:pt x="2848" y="4448"/>
                    <a:pt x="3327" y="3146"/>
                    <a:pt x="4287" y="2231"/>
                  </a:cubicBezTo>
                  <a:cubicBezTo>
                    <a:pt x="5314" y="1253"/>
                    <a:pt x="6741" y="798"/>
                    <a:pt x="8043" y="418"/>
                  </a:cubicBezTo>
                  <a:close/>
                  <a:moveTo>
                    <a:pt x="8485" y="0"/>
                  </a:moveTo>
                  <a:lnTo>
                    <a:pt x="8230" y="75"/>
                  </a:lnTo>
                  <a:cubicBezTo>
                    <a:pt x="6828" y="480"/>
                    <a:pt x="5246" y="935"/>
                    <a:pt x="4093" y="2031"/>
                  </a:cubicBezTo>
                  <a:cubicBezTo>
                    <a:pt x="3090" y="2991"/>
                    <a:pt x="2598" y="4324"/>
                    <a:pt x="2125" y="5613"/>
                  </a:cubicBezTo>
                  <a:cubicBezTo>
                    <a:pt x="1626" y="6965"/>
                    <a:pt x="1159" y="8242"/>
                    <a:pt x="150" y="9121"/>
                  </a:cubicBezTo>
                  <a:cubicBezTo>
                    <a:pt x="100" y="9164"/>
                    <a:pt x="50" y="9202"/>
                    <a:pt x="1" y="9245"/>
                  </a:cubicBezTo>
                  <a:lnTo>
                    <a:pt x="181" y="9463"/>
                  </a:lnTo>
                  <a:cubicBezTo>
                    <a:pt x="231" y="9420"/>
                    <a:pt x="281" y="9376"/>
                    <a:pt x="331" y="9339"/>
                  </a:cubicBezTo>
                  <a:cubicBezTo>
                    <a:pt x="1253" y="8591"/>
                    <a:pt x="2468" y="8012"/>
                    <a:pt x="3545" y="7501"/>
                  </a:cubicBezTo>
                  <a:lnTo>
                    <a:pt x="3963" y="7302"/>
                  </a:lnTo>
                  <a:cubicBezTo>
                    <a:pt x="4380" y="7102"/>
                    <a:pt x="4810" y="6897"/>
                    <a:pt x="5165" y="6573"/>
                  </a:cubicBezTo>
                  <a:cubicBezTo>
                    <a:pt x="5452" y="6305"/>
                    <a:pt x="5657" y="5981"/>
                    <a:pt x="5863" y="5645"/>
                  </a:cubicBezTo>
                  <a:cubicBezTo>
                    <a:pt x="6891" y="3944"/>
                    <a:pt x="7744" y="2131"/>
                    <a:pt x="8398" y="256"/>
                  </a:cubicBezTo>
                  <a:lnTo>
                    <a:pt x="84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38"/>
            <p:cNvSpPr/>
            <p:nvPr/>
          </p:nvSpPr>
          <p:spPr>
            <a:xfrm rot="5400000">
              <a:off x="3747575" y="1789815"/>
              <a:ext cx="376824" cy="329436"/>
            </a:xfrm>
            <a:custGeom>
              <a:avLst/>
              <a:gdLst/>
              <a:ahLst/>
              <a:cxnLst/>
              <a:rect l="l" t="t" r="r" b="b"/>
              <a:pathLst>
                <a:path w="11053" h="9663" extrusionOk="0">
                  <a:moveTo>
                    <a:pt x="9863" y="480"/>
                  </a:moveTo>
                  <a:lnTo>
                    <a:pt x="9863" y="480"/>
                  </a:lnTo>
                  <a:cubicBezTo>
                    <a:pt x="9022" y="1184"/>
                    <a:pt x="8417" y="2131"/>
                    <a:pt x="7832" y="3047"/>
                  </a:cubicBezTo>
                  <a:cubicBezTo>
                    <a:pt x="7315" y="3869"/>
                    <a:pt x="6773" y="4710"/>
                    <a:pt x="6075" y="5370"/>
                  </a:cubicBezTo>
                  <a:cubicBezTo>
                    <a:pt x="5383" y="6031"/>
                    <a:pt x="4524" y="6511"/>
                    <a:pt x="3695" y="6978"/>
                  </a:cubicBezTo>
                  <a:cubicBezTo>
                    <a:pt x="3515" y="7077"/>
                    <a:pt x="3340" y="7177"/>
                    <a:pt x="3159" y="7283"/>
                  </a:cubicBezTo>
                  <a:cubicBezTo>
                    <a:pt x="2991" y="7376"/>
                    <a:pt x="2817" y="7476"/>
                    <a:pt x="2636" y="7576"/>
                  </a:cubicBezTo>
                  <a:cubicBezTo>
                    <a:pt x="2001" y="7931"/>
                    <a:pt x="1303" y="8317"/>
                    <a:pt x="730" y="8778"/>
                  </a:cubicBezTo>
                  <a:cubicBezTo>
                    <a:pt x="805" y="8622"/>
                    <a:pt x="879" y="8460"/>
                    <a:pt x="954" y="8305"/>
                  </a:cubicBezTo>
                  <a:cubicBezTo>
                    <a:pt x="1029" y="8143"/>
                    <a:pt x="1104" y="7981"/>
                    <a:pt x="1185" y="7819"/>
                  </a:cubicBezTo>
                  <a:cubicBezTo>
                    <a:pt x="2057" y="6062"/>
                    <a:pt x="3440" y="4629"/>
                    <a:pt x="4779" y="3246"/>
                  </a:cubicBezTo>
                  <a:cubicBezTo>
                    <a:pt x="5421" y="2580"/>
                    <a:pt x="6081" y="1888"/>
                    <a:pt x="6891" y="1421"/>
                  </a:cubicBezTo>
                  <a:cubicBezTo>
                    <a:pt x="7801" y="891"/>
                    <a:pt x="8835" y="661"/>
                    <a:pt x="9863" y="480"/>
                  </a:cubicBezTo>
                  <a:close/>
                  <a:moveTo>
                    <a:pt x="11052" y="0"/>
                  </a:moveTo>
                  <a:lnTo>
                    <a:pt x="10392" y="106"/>
                  </a:lnTo>
                  <a:cubicBezTo>
                    <a:pt x="9208" y="306"/>
                    <a:pt x="7869" y="524"/>
                    <a:pt x="6748" y="1178"/>
                  </a:cubicBezTo>
                  <a:cubicBezTo>
                    <a:pt x="5913" y="1670"/>
                    <a:pt x="5234" y="2374"/>
                    <a:pt x="4580" y="3047"/>
                  </a:cubicBezTo>
                  <a:cubicBezTo>
                    <a:pt x="3222" y="4455"/>
                    <a:pt x="1826" y="5900"/>
                    <a:pt x="935" y="7694"/>
                  </a:cubicBezTo>
                  <a:cubicBezTo>
                    <a:pt x="854" y="7856"/>
                    <a:pt x="780" y="8024"/>
                    <a:pt x="699" y="8186"/>
                  </a:cubicBezTo>
                  <a:cubicBezTo>
                    <a:pt x="493" y="8629"/>
                    <a:pt x="275" y="9090"/>
                    <a:pt x="1" y="9495"/>
                  </a:cubicBezTo>
                  <a:lnTo>
                    <a:pt x="225" y="9657"/>
                  </a:lnTo>
                  <a:lnTo>
                    <a:pt x="225" y="9663"/>
                  </a:lnTo>
                  <a:cubicBezTo>
                    <a:pt x="817" y="8909"/>
                    <a:pt x="1857" y="8330"/>
                    <a:pt x="2773" y="7819"/>
                  </a:cubicBezTo>
                  <a:cubicBezTo>
                    <a:pt x="2954" y="7719"/>
                    <a:pt x="3135" y="7619"/>
                    <a:pt x="3296" y="7520"/>
                  </a:cubicBezTo>
                  <a:cubicBezTo>
                    <a:pt x="3477" y="7420"/>
                    <a:pt x="3652" y="7320"/>
                    <a:pt x="3832" y="7221"/>
                  </a:cubicBezTo>
                  <a:cubicBezTo>
                    <a:pt x="4679" y="6747"/>
                    <a:pt x="5552" y="6255"/>
                    <a:pt x="6268" y="5576"/>
                  </a:cubicBezTo>
                  <a:cubicBezTo>
                    <a:pt x="6991" y="4891"/>
                    <a:pt x="7539" y="4031"/>
                    <a:pt x="8068" y="3196"/>
                  </a:cubicBezTo>
                  <a:cubicBezTo>
                    <a:pt x="8772" y="2087"/>
                    <a:pt x="9439" y="1041"/>
                    <a:pt x="10492" y="362"/>
                  </a:cubicBezTo>
                  <a:lnTo>
                    <a:pt x="1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38"/>
            <p:cNvSpPr/>
            <p:nvPr/>
          </p:nvSpPr>
          <p:spPr>
            <a:xfrm rot="5400000">
              <a:off x="3662517" y="1447159"/>
              <a:ext cx="259989" cy="389541"/>
            </a:xfrm>
            <a:custGeom>
              <a:avLst/>
              <a:gdLst/>
              <a:ahLst/>
              <a:cxnLst/>
              <a:rect l="l" t="t" r="r" b="b"/>
              <a:pathLst>
                <a:path w="7626" h="11426" extrusionOk="0">
                  <a:moveTo>
                    <a:pt x="0" y="0"/>
                  </a:moveTo>
                  <a:lnTo>
                    <a:pt x="0" y="0"/>
                  </a:lnTo>
                  <a:cubicBezTo>
                    <a:pt x="118" y="1533"/>
                    <a:pt x="237" y="3071"/>
                    <a:pt x="648" y="4554"/>
                  </a:cubicBezTo>
                  <a:cubicBezTo>
                    <a:pt x="1059" y="6037"/>
                    <a:pt x="1788" y="7470"/>
                    <a:pt x="2947" y="8479"/>
                  </a:cubicBezTo>
                  <a:cubicBezTo>
                    <a:pt x="3476" y="8940"/>
                    <a:pt x="4080" y="9307"/>
                    <a:pt x="4679" y="9669"/>
                  </a:cubicBezTo>
                  <a:cubicBezTo>
                    <a:pt x="5657" y="10254"/>
                    <a:pt x="6622" y="10896"/>
                    <a:pt x="7625" y="11425"/>
                  </a:cubicBezTo>
                  <a:cubicBezTo>
                    <a:pt x="7407" y="8740"/>
                    <a:pt x="6292" y="6012"/>
                    <a:pt x="4205" y="4230"/>
                  </a:cubicBezTo>
                  <a:cubicBezTo>
                    <a:pt x="3439" y="3570"/>
                    <a:pt x="2560" y="3046"/>
                    <a:pt x="1782" y="2399"/>
                  </a:cubicBezTo>
                  <a:cubicBezTo>
                    <a:pt x="997" y="1757"/>
                    <a:pt x="287" y="9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0" name="Google Shape;4600;p38"/>
            <p:cNvSpPr/>
            <p:nvPr/>
          </p:nvSpPr>
          <p:spPr>
            <a:xfrm rot="5400000">
              <a:off x="3957634" y="1485909"/>
              <a:ext cx="276763" cy="122767"/>
            </a:xfrm>
            <a:custGeom>
              <a:avLst/>
              <a:gdLst/>
              <a:ahLst/>
              <a:cxnLst/>
              <a:rect l="l" t="t" r="r" b="b"/>
              <a:pathLst>
                <a:path w="8118" h="3601" extrusionOk="0">
                  <a:moveTo>
                    <a:pt x="1290" y="442"/>
                  </a:moveTo>
                  <a:lnTo>
                    <a:pt x="2941" y="648"/>
                  </a:lnTo>
                  <a:cubicBezTo>
                    <a:pt x="3365" y="698"/>
                    <a:pt x="3807" y="754"/>
                    <a:pt x="4212" y="897"/>
                  </a:cubicBezTo>
                  <a:cubicBezTo>
                    <a:pt x="4679" y="1053"/>
                    <a:pt x="5103" y="1327"/>
                    <a:pt x="5520" y="1595"/>
                  </a:cubicBezTo>
                  <a:cubicBezTo>
                    <a:pt x="5657" y="1682"/>
                    <a:pt x="5863" y="1788"/>
                    <a:pt x="6099" y="1919"/>
                  </a:cubicBezTo>
                  <a:cubicBezTo>
                    <a:pt x="6648" y="2212"/>
                    <a:pt x="7526" y="2685"/>
                    <a:pt x="7763" y="3040"/>
                  </a:cubicBezTo>
                  <a:cubicBezTo>
                    <a:pt x="7213" y="3213"/>
                    <a:pt x="6549" y="3315"/>
                    <a:pt x="5872" y="3315"/>
                  </a:cubicBezTo>
                  <a:cubicBezTo>
                    <a:pt x="5015" y="3315"/>
                    <a:pt x="4138" y="3152"/>
                    <a:pt x="3446" y="2766"/>
                  </a:cubicBezTo>
                  <a:cubicBezTo>
                    <a:pt x="2879" y="2448"/>
                    <a:pt x="2368" y="1956"/>
                    <a:pt x="1919" y="1296"/>
                  </a:cubicBezTo>
                  <a:cubicBezTo>
                    <a:pt x="1876" y="1234"/>
                    <a:pt x="1838" y="1178"/>
                    <a:pt x="1795" y="1115"/>
                  </a:cubicBezTo>
                  <a:cubicBezTo>
                    <a:pt x="1639" y="879"/>
                    <a:pt x="1483" y="642"/>
                    <a:pt x="1290" y="442"/>
                  </a:cubicBezTo>
                  <a:close/>
                  <a:moveTo>
                    <a:pt x="1" y="0"/>
                  </a:moveTo>
                  <a:lnTo>
                    <a:pt x="723" y="361"/>
                  </a:lnTo>
                  <a:cubicBezTo>
                    <a:pt x="1085" y="542"/>
                    <a:pt x="1328" y="910"/>
                    <a:pt x="1564" y="1265"/>
                  </a:cubicBezTo>
                  <a:cubicBezTo>
                    <a:pt x="1602" y="1327"/>
                    <a:pt x="1645" y="1389"/>
                    <a:pt x="1689" y="1452"/>
                  </a:cubicBezTo>
                  <a:cubicBezTo>
                    <a:pt x="2162" y="2149"/>
                    <a:pt x="2704" y="2673"/>
                    <a:pt x="3309" y="3009"/>
                  </a:cubicBezTo>
                  <a:cubicBezTo>
                    <a:pt x="4062" y="3433"/>
                    <a:pt x="4978" y="3601"/>
                    <a:pt x="5857" y="3601"/>
                  </a:cubicBezTo>
                  <a:cubicBezTo>
                    <a:pt x="6641" y="3601"/>
                    <a:pt x="7401" y="3464"/>
                    <a:pt x="8000" y="3258"/>
                  </a:cubicBezTo>
                  <a:lnTo>
                    <a:pt x="8118" y="3215"/>
                  </a:lnTo>
                  <a:lnTo>
                    <a:pt x="8087" y="3096"/>
                  </a:lnTo>
                  <a:cubicBezTo>
                    <a:pt x="7981" y="2642"/>
                    <a:pt x="7183" y="2181"/>
                    <a:pt x="6230" y="1670"/>
                  </a:cubicBezTo>
                  <a:cubicBezTo>
                    <a:pt x="6000" y="1545"/>
                    <a:pt x="5800" y="1439"/>
                    <a:pt x="5670" y="1358"/>
                  </a:cubicBezTo>
                  <a:cubicBezTo>
                    <a:pt x="5240" y="1084"/>
                    <a:pt x="4797" y="804"/>
                    <a:pt x="4299" y="629"/>
                  </a:cubicBezTo>
                  <a:cubicBezTo>
                    <a:pt x="3869" y="480"/>
                    <a:pt x="3414" y="424"/>
                    <a:pt x="2978" y="37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1" name="Google Shape;4601;p38"/>
            <p:cNvSpPr/>
            <p:nvPr/>
          </p:nvSpPr>
          <p:spPr>
            <a:xfrm rot="5400000">
              <a:off x="4180953" y="1542071"/>
              <a:ext cx="109403" cy="141723"/>
            </a:xfrm>
            <a:custGeom>
              <a:avLst/>
              <a:gdLst/>
              <a:ahLst/>
              <a:cxnLst/>
              <a:rect l="l" t="t" r="r" b="b"/>
              <a:pathLst>
                <a:path w="3209" h="4157" extrusionOk="0">
                  <a:moveTo>
                    <a:pt x="44" y="1"/>
                  </a:moveTo>
                  <a:lnTo>
                    <a:pt x="44" y="1"/>
                  </a:lnTo>
                  <a:cubicBezTo>
                    <a:pt x="0" y="711"/>
                    <a:pt x="268" y="1440"/>
                    <a:pt x="754" y="1963"/>
                  </a:cubicBezTo>
                  <a:cubicBezTo>
                    <a:pt x="1178" y="2412"/>
                    <a:pt x="1738" y="2698"/>
                    <a:pt x="2224" y="3072"/>
                  </a:cubicBezTo>
                  <a:cubicBezTo>
                    <a:pt x="2617" y="3365"/>
                    <a:pt x="2897" y="3732"/>
                    <a:pt x="3121" y="4156"/>
                  </a:cubicBezTo>
                  <a:cubicBezTo>
                    <a:pt x="3208" y="3627"/>
                    <a:pt x="3021" y="3028"/>
                    <a:pt x="2760" y="2561"/>
                  </a:cubicBezTo>
                  <a:cubicBezTo>
                    <a:pt x="2423" y="1963"/>
                    <a:pt x="1900" y="1490"/>
                    <a:pt x="1327" y="1103"/>
                  </a:cubicBezTo>
                  <a:cubicBezTo>
                    <a:pt x="860" y="780"/>
                    <a:pt x="330" y="493"/>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38"/>
            <p:cNvSpPr/>
            <p:nvPr/>
          </p:nvSpPr>
          <p:spPr>
            <a:xfrm rot="5400000">
              <a:off x="3687690" y="1311108"/>
              <a:ext cx="100266" cy="825584"/>
            </a:xfrm>
            <a:custGeom>
              <a:avLst/>
              <a:gdLst/>
              <a:ahLst/>
              <a:cxnLst/>
              <a:rect l="l" t="t" r="r" b="b"/>
              <a:pathLst>
                <a:path w="2941" h="24216" extrusionOk="0">
                  <a:moveTo>
                    <a:pt x="0" y="0"/>
                  </a:moveTo>
                  <a:cubicBezTo>
                    <a:pt x="6" y="31"/>
                    <a:pt x="13" y="62"/>
                    <a:pt x="19" y="93"/>
                  </a:cubicBezTo>
                  <a:lnTo>
                    <a:pt x="19" y="93"/>
                  </a:lnTo>
                  <a:cubicBezTo>
                    <a:pt x="15" y="62"/>
                    <a:pt x="11" y="31"/>
                    <a:pt x="6" y="0"/>
                  </a:cubicBezTo>
                  <a:close/>
                  <a:moveTo>
                    <a:pt x="2416" y="12618"/>
                  </a:moveTo>
                  <a:cubicBezTo>
                    <a:pt x="2422" y="12620"/>
                    <a:pt x="2427" y="12622"/>
                    <a:pt x="2430" y="12622"/>
                  </a:cubicBezTo>
                  <a:cubicBezTo>
                    <a:pt x="2436" y="12624"/>
                    <a:pt x="2441" y="12628"/>
                    <a:pt x="2447" y="12634"/>
                  </a:cubicBezTo>
                  <a:lnTo>
                    <a:pt x="2447" y="12634"/>
                  </a:lnTo>
                  <a:cubicBezTo>
                    <a:pt x="2437" y="12629"/>
                    <a:pt x="2427" y="12624"/>
                    <a:pt x="2416" y="12618"/>
                  </a:cubicBezTo>
                  <a:close/>
                  <a:moveTo>
                    <a:pt x="2268" y="12846"/>
                  </a:moveTo>
                  <a:cubicBezTo>
                    <a:pt x="2268" y="12846"/>
                    <a:pt x="2268" y="12846"/>
                    <a:pt x="2268" y="12846"/>
                  </a:cubicBezTo>
                  <a:cubicBezTo>
                    <a:pt x="2268" y="12846"/>
                    <a:pt x="2268" y="12846"/>
                    <a:pt x="2268" y="12846"/>
                  </a:cubicBezTo>
                  <a:lnTo>
                    <a:pt x="2268" y="12846"/>
                  </a:lnTo>
                  <a:cubicBezTo>
                    <a:pt x="2268" y="12846"/>
                    <a:pt x="2268" y="12846"/>
                    <a:pt x="2268" y="12846"/>
                  </a:cubicBezTo>
                  <a:close/>
                  <a:moveTo>
                    <a:pt x="2268" y="12846"/>
                  </a:moveTo>
                  <a:lnTo>
                    <a:pt x="2268" y="12846"/>
                  </a:lnTo>
                  <a:cubicBezTo>
                    <a:pt x="2270" y="12848"/>
                    <a:pt x="2272" y="12850"/>
                    <a:pt x="2274" y="12851"/>
                  </a:cubicBezTo>
                  <a:lnTo>
                    <a:pt x="2274" y="12851"/>
                  </a:lnTo>
                  <a:cubicBezTo>
                    <a:pt x="2271" y="12846"/>
                    <a:pt x="2272" y="12846"/>
                    <a:pt x="2268" y="12846"/>
                  </a:cubicBezTo>
                  <a:close/>
                  <a:moveTo>
                    <a:pt x="19" y="93"/>
                  </a:moveTo>
                  <a:lnTo>
                    <a:pt x="19" y="93"/>
                  </a:lnTo>
                  <a:cubicBezTo>
                    <a:pt x="159" y="1096"/>
                    <a:pt x="316" y="2100"/>
                    <a:pt x="474" y="3103"/>
                  </a:cubicBezTo>
                  <a:lnTo>
                    <a:pt x="978" y="6199"/>
                  </a:lnTo>
                  <a:cubicBezTo>
                    <a:pt x="1140" y="7233"/>
                    <a:pt x="1327" y="8261"/>
                    <a:pt x="1514" y="9289"/>
                  </a:cubicBezTo>
                  <a:cubicBezTo>
                    <a:pt x="1701" y="10317"/>
                    <a:pt x="1881" y="11345"/>
                    <a:pt x="2106" y="12373"/>
                  </a:cubicBezTo>
                  <a:lnTo>
                    <a:pt x="2156" y="12566"/>
                  </a:lnTo>
                  <a:lnTo>
                    <a:pt x="2180" y="12666"/>
                  </a:lnTo>
                  <a:cubicBezTo>
                    <a:pt x="2187" y="12684"/>
                    <a:pt x="2193" y="12703"/>
                    <a:pt x="2199" y="12722"/>
                  </a:cubicBezTo>
                  <a:cubicBezTo>
                    <a:pt x="2205" y="12734"/>
                    <a:pt x="2212" y="12753"/>
                    <a:pt x="2224" y="12784"/>
                  </a:cubicBezTo>
                  <a:lnTo>
                    <a:pt x="2230" y="12796"/>
                  </a:lnTo>
                  <a:cubicBezTo>
                    <a:pt x="2235" y="12810"/>
                    <a:pt x="2250" y="12831"/>
                    <a:pt x="2268" y="12846"/>
                  </a:cubicBezTo>
                  <a:lnTo>
                    <a:pt x="2268" y="12846"/>
                  </a:lnTo>
                  <a:cubicBezTo>
                    <a:pt x="2268" y="12845"/>
                    <a:pt x="2268" y="12840"/>
                    <a:pt x="2268" y="12840"/>
                  </a:cubicBezTo>
                  <a:lnTo>
                    <a:pt x="2274" y="12846"/>
                  </a:lnTo>
                  <a:cubicBezTo>
                    <a:pt x="2274" y="12849"/>
                    <a:pt x="2274" y="12850"/>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4" y="12851"/>
                    <a:pt x="2274" y="12851"/>
                    <a:pt x="2274" y="12851"/>
                  </a:cubicBezTo>
                  <a:lnTo>
                    <a:pt x="2274" y="12851"/>
                  </a:lnTo>
                  <a:cubicBezTo>
                    <a:pt x="2278" y="12854"/>
                    <a:pt x="2282" y="12857"/>
                    <a:pt x="2286" y="12859"/>
                  </a:cubicBezTo>
                  <a:cubicBezTo>
                    <a:pt x="2293" y="12865"/>
                    <a:pt x="2330" y="12877"/>
                    <a:pt x="2311" y="12877"/>
                  </a:cubicBezTo>
                  <a:cubicBezTo>
                    <a:pt x="2305" y="12871"/>
                    <a:pt x="2299" y="12865"/>
                    <a:pt x="2286" y="12865"/>
                  </a:cubicBezTo>
                  <a:cubicBezTo>
                    <a:pt x="2280" y="12858"/>
                    <a:pt x="2276" y="12854"/>
                    <a:pt x="2274" y="12851"/>
                  </a:cubicBezTo>
                  <a:lnTo>
                    <a:pt x="2274" y="12851"/>
                  </a:lnTo>
                  <a:cubicBezTo>
                    <a:pt x="2275" y="12853"/>
                    <a:pt x="2276" y="12855"/>
                    <a:pt x="2280" y="12859"/>
                  </a:cubicBezTo>
                  <a:cubicBezTo>
                    <a:pt x="2286" y="12884"/>
                    <a:pt x="2299" y="12908"/>
                    <a:pt x="2311" y="12940"/>
                  </a:cubicBezTo>
                  <a:cubicBezTo>
                    <a:pt x="2330" y="12996"/>
                    <a:pt x="2349" y="13052"/>
                    <a:pt x="2367" y="13114"/>
                  </a:cubicBezTo>
                  <a:cubicBezTo>
                    <a:pt x="2436" y="13357"/>
                    <a:pt x="2486" y="13612"/>
                    <a:pt x="2529" y="13868"/>
                  </a:cubicBezTo>
                  <a:cubicBezTo>
                    <a:pt x="2610" y="14372"/>
                    <a:pt x="2654" y="14890"/>
                    <a:pt x="2673" y="15407"/>
                  </a:cubicBezTo>
                  <a:cubicBezTo>
                    <a:pt x="2704" y="16447"/>
                    <a:pt x="2604" y="17481"/>
                    <a:pt x="2417" y="18503"/>
                  </a:cubicBezTo>
                  <a:cubicBezTo>
                    <a:pt x="2224" y="19524"/>
                    <a:pt x="1919" y="20521"/>
                    <a:pt x="1508" y="21481"/>
                  </a:cubicBezTo>
                  <a:cubicBezTo>
                    <a:pt x="1308" y="21960"/>
                    <a:pt x="1078" y="22428"/>
                    <a:pt x="829" y="22882"/>
                  </a:cubicBezTo>
                  <a:cubicBezTo>
                    <a:pt x="573" y="23337"/>
                    <a:pt x="299" y="23786"/>
                    <a:pt x="6" y="24215"/>
                  </a:cubicBezTo>
                  <a:cubicBezTo>
                    <a:pt x="642" y="23387"/>
                    <a:pt x="1190" y="22484"/>
                    <a:pt x="1632" y="21537"/>
                  </a:cubicBezTo>
                  <a:cubicBezTo>
                    <a:pt x="2075" y="20577"/>
                    <a:pt x="2405" y="19574"/>
                    <a:pt x="2629" y="18546"/>
                  </a:cubicBezTo>
                  <a:cubicBezTo>
                    <a:pt x="2847" y="17512"/>
                    <a:pt x="2940" y="16459"/>
                    <a:pt x="2922" y="15400"/>
                  </a:cubicBezTo>
                  <a:cubicBezTo>
                    <a:pt x="2909" y="14877"/>
                    <a:pt x="2872" y="14348"/>
                    <a:pt x="2791" y="13824"/>
                  </a:cubicBezTo>
                  <a:cubicBezTo>
                    <a:pt x="2747" y="13563"/>
                    <a:pt x="2698" y="13301"/>
                    <a:pt x="2629" y="13039"/>
                  </a:cubicBezTo>
                  <a:cubicBezTo>
                    <a:pt x="2610" y="12977"/>
                    <a:pt x="2592" y="12908"/>
                    <a:pt x="2567" y="12846"/>
                  </a:cubicBezTo>
                  <a:cubicBezTo>
                    <a:pt x="2554" y="12809"/>
                    <a:pt x="2542" y="12778"/>
                    <a:pt x="2523" y="12740"/>
                  </a:cubicBezTo>
                  <a:cubicBezTo>
                    <a:pt x="2523" y="12734"/>
                    <a:pt x="2517" y="12722"/>
                    <a:pt x="2511" y="12709"/>
                  </a:cubicBezTo>
                  <a:lnTo>
                    <a:pt x="2498" y="12697"/>
                  </a:lnTo>
                  <a:lnTo>
                    <a:pt x="2486" y="12672"/>
                  </a:lnTo>
                  <a:cubicBezTo>
                    <a:pt x="2482" y="12669"/>
                    <a:pt x="2479" y="12665"/>
                    <a:pt x="2473" y="12659"/>
                  </a:cubicBezTo>
                  <a:cubicBezTo>
                    <a:pt x="2461" y="12628"/>
                    <a:pt x="2436" y="12560"/>
                    <a:pt x="2423" y="12497"/>
                  </a:cubicBezTo>
                  <a:lnTo>
                    <a:pt x="2380" y="12310"/>
                  </a:lnTo>
                  <a:cubicBezTo>
                    <a:pt x="1931" y="10280"/>
                    <a:pt x="1582" y="8211"/>
                    <a:pt x="1184" y="6162"/>
                  </a:cubicBezTo>
                  <a:lnTo>
                    <a:pt x="604" y="3078"/>
                  </a:lnTo>
                  <a:cubicBezTo>
                    <a:pt x="405" y="2081"/>
                    <a:pt x="223" y="1084"/>
                    <a:pt x="19"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38"/>
            <p:cNvSpPr/>
            <p:nvPr/>
          </p:nvSpPr>
          <p:spPr>
            <a:xfrm rot="5400000">
              <a:off x="4018999" y="1727375"/>
              <a:ext cx="161871" cy="210521"/>
            </a:xfrm>
            <a:custGeom>
              <a:avLst/>
              <a:gdLst/>
              <a:ahLst/>
              <a:cxnLst/>
              <a:rect l="l" t="t" r="r" b="b"/>
              <a:pathLst>
                <a:path w="4748" h="6175" extrusionOk="0">
                  <a:moveTo>
                    <a:pt x="4747" y="0"/>
                  </a:moveTo>
                  <a:lnTo>
                    <a:pt x="4747" y="0"/>
                  </a:lnTo>
                  <a:cubicBezTo>
                    <a:pt x="4610" y="299"/>
                    <a:pt x="4473" y="605"/>
                    <a:pt x="4330" y="904"/>
                  </a:cubicBezTo>
                  <a:cubicBezTo>
                    <a:pt x="4187" y="1197"/>
                    <a:pt x="4037" y="1496"/>
                    <a:pt x="3875" y="1782"/>
                  </a:cubicBezTo>
                  <a:cubicBezTo>
                    <a:pt x="3551" y="2349"/>
                    <a:pt x="3178" y="2897"/>
                    <a:pt x="2704" y="3346"/>
                  </a:cubicBezTo>
                  <a:cubicBezTo>
                    <a:pt x="2231" y="3801"/>
                    <a:pt x="1664" y="4149"/>
                    <a:pt x="1153" y="4573"/>
                  </a:cubicBezTo>
                  <a:cubicBezTo>
                    <a:pt x="897" y="4791"/>
                    <a:pt x="654" y="5022"/>
                    <a:pt x="455" y="5289"/>
                  </a:cubicBezTo>
                  <a:cubicBezTo>
                    <a:pt x="262" y="5535"/>
                    <a:pt x="108" y="5813"/>
                    <a:pt x="23" y="6113"/>
                  </a:cubicBezTo>
                  <a:lnTo>
                    <a:pt x="23" y="6113"/>
                  </a:lnTo>
                  <a:cubicBezTo>
                    <a:pt x="136" y="5821"/>
                    <a:pt x="307" y="5560"/>
                    <a:pt x="505" y="5327"/>
                  </a:cubicBezTo>
                  <a:cubicBezTo>
                    <a:pt x="717" y="5078"/>
                    <a:pt x="960" y="4860"/>
                    <a:pt x="1221" y="4660"/>
                  </a:cubicBezTo>
                  <a:cubicBezTo>
                    <a:pt x="1738" y="4255"/>
                    <a:pt x="2305" y="3906"/>
                    <a:pt x="2797" y="3445"/>
                  </a:cubicBezTo>
                  <a:cubicBezTo>
                    <a:pt x="3277" y="2978"/>
                    <a:pt x="3663" y="2418"/>
                    <a:pt x="3969" y="1832"/>
                  </a:cubicBezTo>
                  <a:cubicBezTo>
                    <a:pt x="4280" y="1240"/>
                    <a:pt x="4523" y="623"/>
                    <a:pt x="4747" y="0"/>
                  </a:cubicBezTo>
                  <a:close/>
                  <a:moveTo>
                    <a:pt x="23" y="6113"/>
                  </a:moveTo>
                  <a:cubicBezTo>
                    <a:pt x="15" y="6133"/>
                    <a:pt x="8" y="6154"/>
                    <a:pt x="0" y="6174"/>
                  </a:cubicBezTo>
                  <a:lnTo>
                    <a:pt x="7" y="6174"/>
                  </a:lnTo>
                  <a:cubicBezTo>
                    <a:pt x="12" y="6154"/>
                    <a:pt x="17" y="6133"/>
                    <a:pt x="23" y="6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38"/>
            <p:cNvSpPr/>
            <p:nvPr/>
          </p:nvSpPr>
          <p:spPr>
            <a:xfrm rot="5400000">
              <a:off x="3803131" y="1783354"/>
              <a:ext cx="223885" cy="230261"/>
            </a:xfrm>
            <a:custGeom>
              <a:avLst/>
              <a:gdLst/>
              <a:ahLst/>
              <a:cxnLst/>
              <a:rect l="l" t="t" r="r" b="b"/>
              <a:pathLst>
                <a:path w="6567" h="6754" extrusionOk="0">
                  <a:moveTo>
                    <a:pt x="6566" y="1"/>
                  </a:moveTo>
                  <a:cubicBezTo>
                    <a:pt x="6149" y="667"/>
                    <a:pt x="5607" y="1253"/>
                    <a:pt x="5027" y="1782"/>
                  </a:cubicBezTo>
                  <a:cubicBezTo>
                    <a:pt x="4442" y="2312"/>
                    <a:pt x="3819" y="2798"/>
                    <a:pt x="3190" y="3284"/>
                  </a:cubicBezTo>
                  <a:cubicBezTo>
                    <a:pt x="2573" y="3776"/>
                    <a:pt x="1950" y="4268"/>
                    <a:pt x="1389" y="4835"/>
                  </a:cubicBezTo>
                  <a:cubicBezTo>
                    <a:pt x="1252" y="4978"/>
                    <a:pt x="1121" y="5128"/>
                    <a:pt x="984" y="5271"/>
                  </a:cubicBezTo>
                  <a:cubicBezTo>
                    <a:pt x="853" y="5427"/>
                    <a:pt x="735" y="5583"/>
                    <a:pt x="611" y="5738"/>
                  </a:cubicBezTo>
                  <a:lnTo>
                    <a:pt x="280" y="6230"/>
                  </a:lnTo>
                  <a:cubicBezTo>
                    <a:pt x="181" y="6405"/>
                    <a:pt x="87" y="6579"/>
                    <a:pt x="0" y="6754"/>
                  </a:cubicBezTo>
                  <a:cubicBezTo>
                    <a:pt x="380" y="6062"/>
                    <a:pt x="897" y="5452"/>
                    <a:pt x="1464" y="4910"/>
                  </a:cubicBezTo>
                  <a:cubicBezTo>
                    <a:pt x="2037" y="4368"/>
                    <a:pt x="2654" y="3876"/>
                    <a:pt x="3277" y="3390"/>
                  </a:cubicBezTo>
                  <a:cubicBezTo>
                    <a:pt x="3894" y="2898"/>
                    <a:pt x="4523" y="2412"/>
                    <a:pt x="5096" y="1863"/>
                  </a:cubicBezTo>
                  <a:lnTo>
                    <a:pt x="5520" y="1440"/>
                  </a:lnTo>
                  <a:lnTo>
                    <a:pt x="5906" y="991"/>
                  </a:lnTo>
                  <a:lnTo>
                    <a:pt x="6261" y="505"/>
                  </a:lnTo>
                  <a:cubicBezTo>
                    <a:pt x="6367" y="337"/>
                    <a:pt x="6466" y="169"/>
                    <a:pt x="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38"/>
            <p:cNvSpPr/>
            <p:nvPr/>
          </p:nvSpPr>
          <p:spPr>
            <a:xfrm rot="5400000">
              <a:off x="3992581" y="1572228"/>
              <a:ext cx="163337" cy="50389"/>
            </a:xfrm>
            <a:custGeom>
              <a:avLst/>
              <a:gdLst/>
              <a:ahLst/>
              <a:cxnLst/>
              <a:rect l="l" t="t" r="r" b="b"/>
              <a:pathLst>
                <a:path w="4791" h="1478" extrusionOk="0">
                  <a:moveTo>
                    <a:pt x="0" y="1"/>
                  </a:moveTo>
                  <a:lnTo>
                    <a:pt x="0" y="1"/>
                  </a:lnTo>
                  <a:cubicBezTo>
                    <a:pt x="193" y="76"/>
                    <a:pt x="393" y="144"/>
                    <a:pt x="592" y="219"/>
                  </a:cubicBezTo>
                  <a:lnTo>
                    <a:pt x="1184" y="418"/>
                  </a:lnTo>
                  <a:cubicBezTo>
                    <a:pt x="1576" y="555"/>
                    <a:pt x="1975" y="680"/>
                    <a:pt x="2374" y="804"/>
                  </a:cubicBezTo>
                  <a:cubicBezTo>
                    <a:pt x="2772" y="923"/>
                    <a:pt x="3177" y="1047"/>
                    <a:pt x="3576" y="1160"/>
                  </a:cubicBezTo>
                  <a:cubicBezTo>
                    <a:pt x="3967" y="1262"/>
                    <a:pt x="4358" y="1370"/>
                    <a:pt x="4749" y="1461"/>
                  </a:cubicBezTo>
                  <a:lnTo>
                    <a:pt x="4749" y="1461"/>
                  </a:lnTo>
                  <a:cubicBezTo>
                    <a:pt x="4370" y="1318"/>
                    <a:pt x="3992" y="1186"/>
                    <a:pt x="3607" y="1054"/>
                  </a:cubicBezTo>
                  <a:cubicBezTo>
                    <a:pt x="3215" y="923"/>
                    <a:pt x="2816" y="798"/>
                    <a:pt x="2417" y="674"/>
                  </a:cubicBezTo>
                  <a:cubicBezTo>
                    <a:pt x="2019" y="549"/>
                    <a:pt x="1614" y="431"/>
                    <a:pt x="1215" y="319"/>
                  </a:cubicBezTo>
                  <a:lnTo>
                    <a:pt x="611" y="150"/>
                  </a:lnTo>
                  <a:cubicBezTo>
                    <a:pt x="405" y="101"/>
                    <a:pt x="206" y="44"/>
                    <a:pt x="0" y="1"/>
                  </a:cubicBezTo>
                  <a:close/>
                  <a:moveTo>
                    <a:pt x="4749" y="1461"/>
                  </a:moveTo>
                  <a:lnTo>
                    <a:pt x="4749" y="1461"/>
                  </a:lnTo>
                  <a:cubicBezTo>
                    <a:pt x="4763" y="1467"/>
                    <a:pt x="4777" y="1472"/>
                    <a:pt x="4791" y="1477"/>
                  </a:cubicBezTo>
                  <a:lnTo>
                    <a:pt x="4791" y="1471"/>
                  </a:lnTo>
                  <a:cubicBezTo>
                    <a:pt x="4777" y="1468"/>
                    <a:pt x="4763" y="1465"/>
                    <a:pt x="4749" y="14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4650" name="Shape 4650"/>
        <p:cNvGrpSpPr/>
        <p:nvPr/>
      </p:nvGrpSpPr>
      <p:grpSpPr>
        <a:xfrm>
          <a:off x="0" y="0"/>
          <a:ext cx="0" cy="0"/>
          <a:chOff x="0" y="0"/>
          <a:chExt cx="0" cy="0"/>
        </a:xfrm>
      </p:grpSpPr>
      <p:sp>
        <p:nvSpPr>
          <p:cNvPr id="4651" name="Google Shape;4651;p40"/>
          <p:cNvSpPr txBox="1"/>
          <p:nvPr>
            <p:ph type="title"/>
          </p:nvPr>
        </p:nvSpPr>
        <p:spPr>
          <a:xfrm>
            <a:off x="2196555" y="486930"/>
            <a:ext cx="4750800" cy="112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dirty="0">
                <a:sym typeface="+mn-ea"/>
              </a:rPr>
              <a:t>Types of users</a:t>
            </a:r>
            <a:endParaRPr lang="en-GB"/>
          </a:p>
        </p:txBody>
      </p:sp>
      <p:sp>
        <p:nvSpPr>
          <p:cNvPr id="4654" name="Google Shape;4654;p40"/>
          <p:cNvSpPr/>
          <p:nvPr/>
        </p:nvSpPr>
        <p:spPr>
          <a:xfrm>
            <a:off x="5647286" y="3174135"/>
            <a:ext cx="1413900" cy="5796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3000" b="1">
              <a:solidFill>
                <a:schemeClr val="dk1"/>
              </a:solidFill>
              <a:latin typeface="Fraunces"/>
              <a:ea typeface="Fraunces"/>
              <a:cs typeface="Fraunces"/>
              <a:sym typeface="Fraunces"/>
            </a:endParaRPr>
          </a:p>
        </p:txBody>
      </p:sp>
      <p:sp>
        <p:nvSpPr>
          <p:cNvPr id="4655" name="Google Shape;4655;p40"/>
          <p:cNvSpPr txBox="1"/>
          <p:nvPr/>
        </p:nvSpPr>
        <p:spPr>
          <a:xfrm flipH="1">
            <a:off x="187680" y="2284080"/>
            <a:ext cx="2226000" cy="508800"/>
          </a:xfrm>
          <a:prstGeom prst="rect">
            <a:avLst/>
          </a:prstGeom>
          <a:noFill/>
          <a:ln>
            <a:noFill/>
          </a:ln>
        </p:spPr>
        <p:txBody>
          <a:bodyPr spcFirstLastPara="1" wrap="square" lIns="91425" tIns="91425" rIns="91425" bIns="91425" anchor="b" anchorCtr="0">
            <a:noAutofit/>
          </a:bodyPr>
          <a:lstStyle/>
          <a:p>
            <a:pPr marL="0" marR="0" lvl="0" indent="0" algn="ctr" rtl="0">
              <a:lnSpc>
                <a:spcPct val="100000"/>
              </a:lnSpc>
              <a:spcBef>
                <a:spcPts val="0"/>
              </a:spcBef>
              <a:spcAft>
                <a:spcPts val="0"/>
              </a:spcAft>
              <a:buNone/>
            </a:pPr>
            <a:r>
              <a:rPr lang="en-US" altLang="en-GB" sz="2100" b="1">
                <a:solidFill>
                  <a:schemeClr val="dk1"/>
                </a:solidFill>
                <a:latin typeface="Fraunces"/>
                <a:ea typeface="Fraunces"/>
                <a:cs typeface="Fraunces"/>
                <a:sym typeface="Fraunces"/>
              </a:rPr>
              <a:t>Donor</a:t>
            </a:r>
            <a:endParaRPr lang="en-US" altLang="en-GB" sz="2100" b="1">
              <a:solidFill>
                <a:schemeClr val="dk1"/>
              </a:solidFill>
              <a:latin typeface="Fraunces"/>
              <a:ea typeface="Fraunces"/>
              <a:cs typeface="Fraunces"/>
              <a:sym typeface="Fraunces"/>
            </a:endParaRPr>
          </a:p>
        </p:txBody>
      </p:sp>
      <p:cxnSp>
        <p:nvCxnSpPr>
          <p:cNvPr id="4657" name="Google Shape;4657;p40"/>
          <p:cNvCxnSpPr/>
          <p:nvPr/>
        </p:nvCxnSpPr>
        <p:spPr>
          <a:xfrm rot="10800000">
            <a:off x="1296155" y="2860235"/>
            <a:ext cx="0" cy="606000"/>
          </a:xfrm>
          <a:prstGeom prst="straightConnector1">
            <a:avLst/>
          </a:prstGeom>
          <a:noFill/>
          <a:ln w="19050" cap="flat" cmpd="sng">
            <a:solidFill>
              <a:schemeClr val="dk1"/>
            </a:solidFill>
            <a:prstDash val="solid"/>
            <a:round/>
            <a:headEnd type="none" w="med" len="med"/>
            <a:tailEnd type="oval" w="med" len="med"/>
          </a:ln>
        </p:spPr>
      </p:cxnSp>
      <p:sp>
        <p:nvSpPr>
          <p:cNvPr id="4658" name="Google Shape;4658;p40"/>
          <p:cNvSpPr txBox="1"/>
          <p:nvPr/>
        </p:nvSpPr>
        <p:spPr>
          <a:xfrm flipH="1">
            <a:off x="2724029" y="2284080"/>
            <a:ext cx="2218800" cy="508800"/>
          </a:xfrm>
          <a:prstGeom prst="rect">
            <a:avLst/>
          </a:prstGeom>
          <a:noFill/>
          <a:ln>
            <a:noFill/>
          </a:ln>
        </p:spPr>
        <p:txBody>
          <a:bodyPr spcFirstLastPara="1" wrap="square" lIns="91425" tIns="91425" rIns="91425" bIns="91425" anchor="b" anchorCtr="0">
            <a:noAutofit/>
          </a:bodyPr>
          <a:lstStyle/>
          <a:p>
            <a:pPr marL="0" marR="0" lvl="0" indent="0" algn="ctr" rtl="0">
              <a:lnSpc>
                <a:spcPct val="100000"/>
              </a:lnSpc>
              <a:spcBef>
                <a:spcPts val="0"/>
              </a:spcBef>
              <a:spcAft>
                <a:spcPts val="0"/>
              </a:spcAft>
              <a:buNone/>
            </a:pPr>
            <a:r>
              <a:rPr lang="en-US" altLang="en-GB" sz="2100" b="1">
                <a:solidFill>
                  <a:schemeClr val="dk1"/>
                </a:solidFill>
                <a:latin typeface="Fraunces"/>
                <a:ea typeface="Fraunces"/>
                <a:cs typeface="Fraunces"/>
                <a:sym typeface="Fraunces"/>
              </a:rPr>
              <a:t>N</a:t>
            </a:r>
            <a:r>
              <a:rPr lang="en-GB" sz="2100" b="1">
                <a:solidFill>
                  <a:schemeClr val="dk1"/>
                </a:solidFill>
                <a:latin typeface="Fraunces"/>
                <a:ea typeface="Fraunces"/>
                <a:cs typeface="Fraunces"/>
                <a:sym typeface="Fraunces"/>
              </a:rPr>
              <a:t>eedy</a:t>
            </a:r>
            <a:endParaRPr lang="en-GB" sz="2100" b="1">
              <a:solidFill>
                <a:schemeClr val="dk1"/>
              </a:solidFill>
              <a:latin typeface="Fraunces"/>
              <a:ea typeface="Fraunces"/>
              <a:cs typeface="Fraunces"/>
              <a:sym typeface="Fraunces"/>
            </a:endParaRPr>
          </a:p>
        </p:txBody>
      </p:sp>
      <p:sp>
        <p:nvSpPr>
          <p:cNvPr id="4660" name="Google Shape;4660;p40"/>
          <p:cNvSpPr txBox="1"/>
          <p:nvPr/>
        </p:nvSpPr>
        <p:spPr>
          <a:xfrm flipH="1">
            <a:off x="5249570" y="2284080"/>
            <a:ext cx="2226000" cy="508800"/>
          </a:xfrm>
          <a:prstGeom prst="rect">
            <a:avLst/>
          </a:prstGeom>
          <a:noFill/>
          <a:ln>
            <a:noFill/>
          </a:ln>
        </p:spPr>
        <p:txBody>
          <a:bodyPr spcFirstLastPara="1" wrap="square" lIns="91425" tIns="91425" rIns="91425" bIns="91425" anchor="b" anchorCtr="0">
            <a:noAutofit/>
          </a:bodyPr>
          <a:lstStyle/>
          <a:p>
            <a:pPr marL="0" marR="0" lvl="0" indent="0" algn="ctr" rtl="0">
              <a:lnSpc>
                <a:spcPct val="100000"/>
              </a:lnSpc>
              <a:spcBef>
                <a:spcPts val="0"/>
              </a:spcBef>
              <a:spcAft>
                <a:spcPts val="0"/>
              </a:spcAft>
              <a:buNone/>
            </a:pPr>
            <a:r>
              <a:rPr sz="2100" b="1">
                <a:solidFill>
                  <a:schemeClr val="dk1"/>
                </a:solidFill>
                <a:latin typeface="Fraunces"/>
                <a:ea typeface="Fraunces"/>
                <a:cs typeface="Fraunces"/>
                <a:sym typeface="Fraunces"/>
              </a:rPr>
              <a:t>Volunteer</a:t>
            </a:r>
            <a:endParaRPr sz="2100" b="1">
              <a:solidFill>
                <a:schemeClr val="dk1"/>
              </a:solidFill>
              <a:latin typeface="Fraunces"/>
              <a:ea typeface="Fraunces"/>
              <a:cs typeface="Fraunces"/>
              <a:sym typeface="Fraunces"/>
            </a:endParaRPr>
          </a:p>
        </p:txBody>
      </p:sp>
      <p:cxnSp>
        <p:nvCxnSpPr>
          <p:cNvPr id="4662" name="Google Shape;4662;p40"/>
          <p:cNvCxnSpPr/>
          <p:nvPr/>
        </p:nvCxnSpPr>
        <p:spPr>
          <a:xfrm rot="10800000">
            <a:off x="3825087" y="2858330"/>
            <a:ext cx="0" cy="606000"/>
          </a:xfrm>
          <a:prstGeom prst="straightConnector1">
            <a:avLst/>
          </a:prstGeom>
          <a:noFill/>
          <a:ln w="19050" cap="flat" cmpd="sng">
            <a:solidFill>
              <a:schemeClr val="dk1"/>
            </a:solidFill>
            <a:prstDash val="solid"/>
            <a:round/>
            <a:headEnd type="none" w="med" len="med"/>
            <a:tailEnd type="oval" w="med" len="med"/>
          </a:ln>
        </p:spPr>
      </p:cxnSp>
      <p:cxnSp>
        <p:nvCxnSpPr>
          <p:cNvPr id="4663" name="Google Shape;4663;p40"/>
          <p:cNvCxnSpPr/>
          <p:nvPr/>
        </p:nvCxnSpPr>
        <p:spPr>
          <a:xfrm rot="10800000">
            <a:off x="6331376" y="2858965"/>
            <a:ext cx="0" cy="606000"/>
          </a:xfrm>
          <a:prstGeom prst="straightConnector1">
            <a:avLst/>
          </a:prstGeom>
          <a:noFill/>
          <a:ln w="19050" cap="flat" cmpd="sng">
            <a:solidFill>
              <a:schemeClr val="dk1"/>
            </a:solidFill>
            <a:prstDash val="solid"/>
            <a:round/>
            <a:headEnd type="none" w="med" len="med"/>
            <a:tailEnd type="oval" w="med" len="med"/>
          </a:ln>
        </p:spPr>
      </p:cxnSp>
      <p:cxnSp>
        <p:nvCxnSpPr>
          <p:cNvPr id="4664" name="Google Shape;4664;p40"/>
          <p:cNvCxnSpPr/>
          <p:nvPr/>
        </p:nvCxnSpPr>
        <p:spPr>
          <a:xfrm>
            <a:off x="755515" y="3463935"/>
            <a:ext cx="1119300" cy="0"/>
          </a:xfrm>
          <a:prstGeom prst="straightConnector1">
            <a:avLst/>
          </a:prstGeom>
          <a:noFill/>
          <a:ln w="19050" cap="flat" cmpd="sng">
            <a:solidFill>
              <a:schemeClr val="dk1"/>
            </a:solidFill>
            <a:prstDash val="solid"/>
            <a:round/>
            <a:headEnd type="none" w="med" len="med"/>
            <a:tailEnd type="none" w="med" len="med"/>
          </a:ln>
        </p:spPr>
      </p:cxnSp>
      <p:sp>
        <p:nvSpPr>
          <p:cNvPr id="4666" name="Google Shape;4666;p40"/>
          <p:cNvSpPr/>
          <p:nvPr/>
        </p:nvSpPr>
        <p:spPr>
          <a:xfrm>
            <a:off x="892315" y="3795045"/>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7" name="Google Shape;4667;p40"/>
          <p:cNvSpPr/>
          <p:nvPr/>
        </p:nvSpPr>
        <p:spPr>
          <a:xfrm>
            <a:off x="3430790" y="3795045"/>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8" name="Google Shape;4668;p40"/>
          <p:cNvSpPr/>
          <p:nvPr/>
        </p:nvSpPr>
        <p:spPr>
          <a:xfrm>
            <a:off x="5965665" y="3795045"/>
            <a:ext cx="805200" cy="805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4683" name="Google Shape;4683;p40"/>
          <p:cNvCxnSpPr/>
          <p:nvPr/>
        </p:nvCxnSpPr>
        <p:spPr>
          <a:xfrm>
            <a:off x="5292076" y="3464570"/>
            <a:ext cx="1947000" cy="0"/>
          </a:xfrm>
          <a:prstGeom prst="straightConnector1">
            <a:avLst/>
          </a:prstGeom>
          <a:noFill/>
          <a:ln w="19050" cap="flat" cmpd="sng">
            <a:solidFill>
              <a:schemeClr val="dk1"/>
            </a:solidFill>
            <a:prstDash val="solid"/>
            <a:round/>
            <a:headEnd type="none" w="med" len="med"/>
            <a:tailEnd type="none" w="med" len="med"/>
          </a:ln>
        </p:spPr>
      </p:cxnSp>
      <p:sp>
        <p:nvSpPr>
          <p:cNvPr id="1" name="Google Shape;4660;p40"/>
          <p:cNvSpPr txBox="1"/>
          <p:nvPr/>
        </p:nvSpPr>
        <p:spPr>
          <a:xfrm flipH="1">
            <a:off x="7100595" y="2284080"/>
            <a:ext cx="2226000" cy="508800"/>
          </a:xfrm>
          <a:prstGeom prst="rect">
            <a:avLst/>
          </a:prstGeom>
          <a:noFill/>
          <a:ln>
            <a:noFill/>
          </a:ln>
        </p:spPr>
        <p:txBody>
          <a:bodyPr spcFirstLastPara="1" wrap="square" lIns="91425" tIns="91425" rIns="91425" bIns="91425" anchor="b" anchorCtr="0">
            <a:noAutofit/>
          </a:bodyPr>
          <a:p>
            <a:pPr marL="0" marR="0" lvl="0" indent="0" algn="ctr" rtl="0">
              <a:lnSpc>
                <a:spcPct val="100000"/>
              </a:lnSpc>
              <a:spcBef>
                <a:spcPts val="0"/>
              </a:spcBef>
              <a:spcAft>
                <a:spcPts val="0"/>
              </a:spcAft>
              <a:buNone/>
            </a:pPr>
            <a:r>
              <a:rPr lang="en-US" sz="2100" b="1">
                <a:solidFill>
                  <a:schemeClr val="dk1"/>
                </a:solidFill>
                <a:latin typeface="Fraunces"/>
                <a:ea typeface="Fraunces"/>
                <a:cs typeface="Fraunces"/>
                <a:sym typeface="Fraunces"/>
              </a:rPr>
              <a:t>Admin</a:t>
            </a:r>
            <a:endParaRPr lang="en-US" sz="2100" b="1">
              <a:solidFill>
                <a:schemeClr val="dk1"/>
              </a:solidFill>
              <a:latin typeface="Fraunces"/>
              <a:ea typeface="Fraunces"/>
              <a:cs typeface="Fraunces"/>
              <a:sym typeface="Fraunces"/>
            </a:endParaRPr>
          </a:p>
        </p:txBody>
      </p:sp>
      <p:cxnSp>
        <p:nvCxnSpPr>
          <p:cNvPr id="2" name="Google Shape;4663;p40"/>
          <p:cNvCxnSpPr/>
          <p:nvPr/>
        </p:nvCxnSpPr>
        <p:spPr>
          <a:xfrm rot="10800000">
            <a:off x="8205261" y="2860870"/>
            <a:ext cx="0" cy="606000"/>
          </a:xfrm>
          <a:prstGeom prst="straightConnector1">
            <a:avLst/>
          </a:prstGeom>
          <a:noFill/>
          <a:ln w="19050" cap="flat" cmpd="sng">
            <a:solidFill>
              <a:schemeClr val="dk1"/>
            </a:solidFill>
            <a:prstDash val="solid"/>
            <a:round/>
            <a:headEnd type="none" w="med" len="med"/>
            <a:tailEnd type="oval" w="med" len="med"/>
          </a:ln>
        </p:spPr>
      </p:cxnSp>
      <p:cxnSp>
        <p:nvCxnSpPr>
          <p:cNvPr id="3" name="Google Shape;4683;p40"/>
          <p:cNvCxnSpPr/>
          <p:nvPr/>
        </p:nvCxnSpPr>
        <p:spPr>
          <a:xfrm>
            <a:off x="7228191" y="3464570"/>
            <a:ext cx="1947000" cy="0"/>
          </a:xfrm>
          <a:prstGeom prst="straightConnector1">
            <a:avLst/>
          </a:prstGeom>
          <a:noFill/>
          <a:ln w="19050" cap="flat" cmpd="sng">
            <a:solidFill>
              <a:schemeClr val="dk1"/>
            </a:solidFill>
            <a:prstDash val="solid"/>
            <a:round/>
            <a:headEnd type="none" w="med" len="med"/>
            <a:tailEnd type="none" w="med" len="med"/>
          </a:ln>
        </p:spPr>
      </p:cxnSp>
      <p:cxnSp>
        <p:nvCxnSpPr>
          <p:cNvPr id="4" name="Google Shape;4683;p40"/>
          <p:cNvCxnSpPr/>
          <p:nvPr/>
        </p:nvCxnSpPr>
        <p:spPr>
          <a:xfrm>
            <a:off x="3347706" y="3464570"/>
            <a:ext cx="1947000" cy="0"/>
          </a:xfrm>
          <a:prstGeom prst="straightConnector1">
            <a:avLst/>
          </a:prstGeom>
          <a:noFill/>
          <a:ln w="19050" cap="flat" cmpd="sng">
            <a:solidFill>
              <a:schemeClr val="dk1"/>
            </a:solidFill>
            <a:prstDash val="solid"/>
            <a:round/>
            <a:headEnd type="none" w="med" len="med"/>
            <a:tailEnd type="none" w="med" len="med"/>
          </a:ln>
        </p:spPr>
      </p:cxnSp>
      <p:cxnSp>
        <p:nvCxnSpPr>
          <p:cNvPr id="5" name="Google Shape;4683;p40"/>
          <p:cNvCxnSpPr/>
          <p:nvPr/>
        </p:nvCxnSpPr>
        <p:spPr>
          <a:xfrm>
            <a:off x="1410321" y="3463935"/>
            <a:ext cx="1947000" cy="0"/>
          </a:xfrm>
          <a:prstGeom prst="straightConnector1">
            <a:avLst/>
          </a:prstGeom>
          <a:noFill/>
          <a:ln w="19050" cap="flat" cmpd="sng">
            <a:solidFill>
              <a:schemeClr val="dk1"/>
            </a:solidFill>
            <a:prstDash val="solid"/>
            <a:round/>
            <a:headEnd type="none" w="med" len="med"/>
            <a:tailEnd type="none" w="med" len="med"/>
          </a:ln>
        </p:spPr>
      </p:cxnSp>
      <p:pic>
        <p:nvPicPr>
          <p:cNvPr id="6" name="Picture Placeholder 5" descr="donor"/>
          <p:cNvPicPr>
            <a:picLocks noChangeAspect="1"/>
          </p:cNvPicPr>
          <p:nvPr>
            <p:ph type="pic" idx="2"/>
          </p:nvPr>
        </p:nvPicPr>
        <p:blipFill>
          <a:blip r:embed="rId1"/>
          <a:stretch>
            <a:fillRect/>
          </a:stretch>
        </p:blipFill>
        <p:spPr>
          <a:xfrm>
            <a:off x="850900" y="3760470"/>
            <a:ext cx="873125" cy="873125"/>
          </a:xfrm>
          <a:prstGeom prst="rect">
            <a:avLst/>
          </a:prstGeom>
        </p:spPr>
      </p:pic>
      <p:pic>
        <p:nvPicPr>
          <p:cNvPr id="7" name="Picture 6" descr="donation"/>
          <p:cNvPicPr>
            <a:picLocks noChangeAspect="1"/>
          </p:cNvPicPr>
          <p:nvPr/>
        </p:nvPicPr>
        <p:blipFill>
          <a:blip r:embed="rId2"/>
          <a:stretch>
            <a:fillRect/>
          </a:stretch>
        </p:blipFill>
        <p:spPr>
          <a:xfrm>
            <a:off x="3564255" y="3848735"/>
            <a:ext cx="641985" cy="641985"/>
          </a:xfrm>
          <a:prstGeom prst="rect">
            <a:avLst/>
          </a:prstGeom>
        </p:spPr>
      </p:pic>
      <p:pic>
        <p:nvPicPr>
          <p:cNvPr id="8" name="Picture 7" descr="volunteer"/>
          <p:cNvPicPr>
            <a:picLocks noChangeAspect="1"/>
          </p:cNvPicPr>
          <p:nvPr/>
        </p:nvPicPr>
        <p:blipFill>
          <a:blip r:embed="rId3"/>
          <a:stretch>
            <a:fillRect/>
          </a:stretch>
        </p:blipFill>
        <p:spPr>
          <a:xfrm>
            <a:off x="6046470" y="3836670"/>
            <a:ext cx="654050" cy="654050"/>
          </a:xfrm>
          <a:prstGeom prst="rect">
            <a:avLst/>
          </a:prstGeom>
        </p:spPr>
      </p:pic>
      <p:sp>
        <p:nvSpPr>
          <p:cNvPr id="9" name="Google Shape;4668;p40"/>
          <p:cNvSpPr/>
          <p:nvPr/>
        </p:nvSpPr>
        <p:spPr>
          <a:xfrm>
            <a:off x="7812245" y="3794410"/>
            <a:ext cx="805200" cy="805200"/>
          </a:xfrm>
          <a:prstGeom prst="ellipse">
            <a:avLst/>
          </a:pr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pic>
        <p:nvPicPr>
          <p:cNvPr id="10" name="Picture 9" descr="unauthorized-person"/>
          <p:cNvPicPr>
            <a:picLocks noChangeAspect="1"/>
          </p:cNvPicPr>
          <p:nvPr/>
        </p:nvPicPr>
        <p:blipFill>
          <a:blip r:embed="rId4"/>
          <a:stretch>
            <a:fillRect/>
          </a:stretch>
        </p:blipFill>
        <p:spPr>
          <a:xfrm>
            <a:off x="7905750" y="3836670"/>
            <a:ext cx="618490" cy="618490"/>
          </a:xfrm>
          <a:prstGeom prst="rect">
            <a:avLst/>
          </a:prstGeom>
        </p:spPr>
      </p:pic>
    </p:spTree>
  </p:cSld>
  <p:clrMapOvr>
    <a:masterClrMapping/>
  </p:clrMapOvr>
</p:sld>
</file>

<file path=ppt/theme/theme1.xml><?xml version="1.0" encoding="utf-8"?>
<a:theme xmlns:a="http://schemas.openxmlformats.org/drawingml/2006/main" name="Azores Tourism Marketing Plan by Slidesgo">
  <a:themeElements>
    <a:clrScheme name="Simple Light">
      <a:dk1>
        <a:srgbClr val="3F3E32"/>
      </a:dk1>
      <a:lt1>
        <a:srgbClr val="EDF9E5"/>
      </a:lt1>
      <a:dk2>
        <a:srgbClr val="6D8F69"/>
      </a:dk2>
      <a:lt2>
        <a:srgbClr val="ADCF95"/>
      </a:lt2>
      <a:accent1>
        <a:srgbClr val="FBCD5A"/>
      </a:accent1>
      <a:accent2>
        <a:srgbClr val="FFFFFF"/>
      </a:accent2>
      <a:accent3>
        <a:srgbClr val="FFFFFF"/>
      </a:accent3>
      <a:accent4>
        <a:srgbClr val="FFFFFF"/>
      </a:accent4>
      <a:accent5>
        <a:srgbClr val="FFFFFF"/>
      </a:accent5>
      <a:accent6>
        <a:srgbClr val="FFFFFF"/>
      </a:accent6>
      <a:hlink>
        <a:srgbClr val="3F3E3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2035</Words>
  <Application>WPS Presentation</Application>
  <PresentationFormat/>
  <Paragraphs>222</Paragraphs>
  <Slides>41</Slides>
  <Notes>0</Notes>
  <HiddenSlides>0</HiddenSlides>
  <MMClips>0</MMClips>
  <ScaleCrop>false</ScaleCrop>
  <HeadingPairs>
    <vt:vector size="6" baseType="variant">
      <vt:variant>
        <vt:lpstr>已用的字体</vt:lpstr>
      </vt:variant>
      <vt:variant>
        <vt:i4>21</vt:i4>
      </vt:variant>
      <vt:variant>
        <vt:lpstr>主题</vt:lpstr>
      </vt:variant>
      <vt:variant>
        <vt:i4>1</vt:i4>
      </vt:variant>
      <vt:variant>
        <vt:lpstr>幻灯片标题</vt:lpstr>
      </vt:variant>
      <vt:variant>
        <vt:i4>41</vt:i4>
      </vt:variant>
    </vt:vector>
  </HeadingPairs>
  <TitlesOfParts>
    <vt:vector size="63" baseType="lpstr">
      <vt:lpstr>Arial</vt:lpstr>
      <vt:lpstr>SimSun</vt:lpstr>
      <vt:lpstr>Wingdings</vt:lpstr>
      <vt:lpstr>Arial</vt:lpstr>
      <vt:lpstr>Fraunces</vt:lpstr>
      <vt:lpstr>DM Sans</vt:lpstr>
      <vt:lpstr>Bebas Neue</vt:lpstr>
      <vt:lpstr>Nunito Light</vt:lpstr>
      <vt:lpstr>Segoe Print</vt:lpstr>
      <vt:lpstr>Proxima Nova Semibold</vt:lpstr>
      <vt:lpstr>Proxima Nova</vt:lpstr>
      <vt:lpstr>Josefin Sans</vt:lpstr>
      <vt:lpstr>Microsoft YaHei</vt:lpstr>
      <vt:lpstr>Arial Unicode MS</vt:lpstr>
      <vt:lpstr>Anaheim</vt:lpstr>
      <vt:lpstr>Roboto</vt:lpstr>
      <vt:lpstr>Paytone One</vt:lpstr>
      <vt:lpstr>Calibri</vt:lpstr>
      <vt:lpstr>Amatic SC</vt:lpstr>
      <vt:lpstr>Roboto Medium</vt:lpstr>
      <vt:lpstr>Aldhabi</vt:lpstr>
      <vt:lpstr>Azores Tourism Marketing Plan by Slidesgo</vt:lpstr>
      <vt:lpstr>Azores Tourism Marketing Plan</vt:lpstr>
      <vt:lpstr>Table of contents</vt:lpstr>
      <vt:lpstr>01</vt:lpstr>
      <vt:lpstr>Introduction</vt:lpstr>
      <vt:lpstr>Mobile App</vt:lpstr>
      <vt:lpstr>The slide title goes here!</vt:lpstr>
      <vt:lpstr>PowerPoint 演示文稿</vt:lpstr>
      <vt:lpstr>01</vt:lpstr>
      <vt:lpstr>Our evolution</vt:lpstr>
      <vt:lpstr>02</vt:lpstr>
      <vt:lpstr>Guiding principles</vt:lpstr>
      <vt:lpstr>What did we use  ?</vt:lpstr>
      <vt:lpstr>01</vt:lpstr>
      <vt:lpstr>Timeline</vt:lpstr>
      <vt:lpstr>Features</vt:lpstr>
      <vt:lpstr>Features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Admin</vt:lpstr>
      <vt:lpstr>Admin</vt:lpstr>
      <vt:lpstr>PowerPoint 演示文稿</vt:lpstr>
      <vt:lpstr>Notifications</vt:lpstr>
      <vt:lpstr>PowerPoint 演示文稿</vt:lpstr>
      <vt:lpstr>Web Site </vt:lpstr>
      <vt:lpstr>Web Site </vt:lpstr>
      <vt:lpstr>Web Site </vt:lpstr>
      <vt:lpstr>Web Site </vt:lpstr>
      <vt:lpstr>Web Site </vt:lpstr>
      <vt:lpstr>Web Site </vt:lpstr>
      <vt:lpstr>Thanks!</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Synergy تآزر</dc:title>
  <dc:creator/>
  <cp:lastModifiedBy>twitter</cp:lastModifiedBy>
  <cp:revision>27</cp:revision>
  <dcterms:created xsi:type="dcterms:W3CDTF">2023-06-01T11:20:35Z</dcterms:created>
  <dcterms:modified xsi:type="dcterms:W3CDTF">2023-06-01T16:38:43Z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6F25F3CE77B2453BBE36C2A5B3455AB5</vt:lpwstr>
  </property>
  <property fmtid="{D5CDD505-2E9C-101B-9397-08002B2CF9AE}" pid="3" name="KSOProductBuildVer">
    <vt:lpwstr>1033-11.2.0.11537</vt:lpwstr>
  </property>
</Properties>
</file>