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kv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12/19/2016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12/19/2016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12/19/2016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12/19/2016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12/19/2016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12/19/2016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kv"/><Relationship Id="rId1" Type="http://schemas.microsoft.com/office/2007/relationships/media" Target="../media/media1.mkv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kv"/><Relationship Id="rId1" Type="http://schemas.microsoft.com/office/2007/relationships/media" Target="../media/media2.mkv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kv"/><Relationship Id="rId1" Type="http://schemas.microsoft.com/office/2007/relationships/media" Target="../media/media3.mkv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4.mkv"/><Relationship Id="rId1" Type="http://schemas.microsoft.com/office/2007/relationships/media" Target="../media/media4.mkv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Team Allocation System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cap="none" dirty="0" smtClean="0"/>
              <a:t>By: </a:t>
            </a:r>
            <a:r>
              <a:rPr lang="en-US" sz="1800" cap="none" dirty="0" err="1" smtClean="0"/>
              <a:t>Loay</a:t>
            </a:r>
            <a:r>
              <a:rPr lang="en-US" sz="1800" cap="none" dirty="0" smtClean="0"/>
              <a:t> </a:t>
            </a:r>
            <a:r>
              <a:rPr lang="en-US" sz="1800" cap="none" dirty="0" err="1" smtClean="0"/>
              <a:t>Zawyani</a:t>
            </a:r>
            <a:r>
              <a:rPr lang="en-US" sz="1800" cap="none" dirty="0" smtClean="0"/>
              <a:t> &amp; Manal Lubbadeh</a:t>
            </a:r>
          </a:p>
          <a:p>
            <a:r>
              <a:rPr lang="en-US" sz="1800" cap="none" dirty="0" smtClean="0"/>
              <a:t>Supervisors: Dr. Ashraf </a:t>
            </a:r>
            <a:r>
              <a:rPr lang="en-US" sz="1800" cap="none" dirty="0" err="1" smtClean="0"/>
              <a:t>Armoush</a:t>
            </a:r>
            <a:r>
              <a:rPr lang="en-US" sz="1800" cap="none" dirty="0" smtClean="0"/>
              <a:t> &amp; Dr. Haya </a:t>
            </a:r>
            <a:r>
              <a:rPr lang="en-US" sz="1800" cap="none" dirty="0" err="1" smtClean="0"/>
              <a:t>Sama’aneh</a:t>
            </a:r>
            <a:endParaRPr lang="en-US" sz="1800" cap="none" dirty="0"/>
          </a:p>
        </p:txBody>
      </p:sp>
    </p:spTree>
    <p:extLst>
      <p:ext uri="{BB962C8B-B14F-4D97-AF65-F5344CB8AC3E}">
        <p14:creationId xmlns:p14="http://schemas.microsoft.com/office/powerpoint/2010/main" val="325461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201168" lvl="1" indent="0">
              <a:buNone/>
            </a:pPr>
            <a:endParaRPr lang="en-US" dirty="0" smtClean="0"/>
          </a:p>
          <a:p>
            <a:pPr marL="201168" lvl="1" indent="0">
              <a:buNone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 Team Allocation System meets the needs for nowadays companies.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 Our future work is: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2000" dirty="0" smtClean="0"/>
              <a:t> Attendance.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2000" dirty="0" smtClean="0"/>
              <a:t>Meeting rooms booking.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686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What is Team Allocation System?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Our Methodology.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Features and Demo.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Future work and Conclusion.</a:t>
            </a:r>
          </a:p>
        </p:txBody>
      </p:sp>
    </p:spTree>
    <p:extLst>
      <p:ext uri="{BB962C8B-B14F-4D97-AF65-F5344CB8AC3E}">
        <p14:creationId xmlns:p14="http://schemas.microsoft.com/office/powerpoint/2010/main" val="400411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Team Allocation system?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You don’t need to login to the active directory sever anymore to view and manage information.</a:t>
            </a:r>
            <a:endParaRPr lang="en-US" sz="2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60603" y="2071476"/>
            <a:ext cx="354330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48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Methodology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200" y="2074707"/>
            <a:ext cx="3845019" cy="9131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049" y="3098603"/>
            <a:ext cx="2876550" cy="1257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898" y="1879189"/>
            <a:ext cx="1737360" cy="17373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065" y="1959964"/>
            <a:ext cx="1420164" cy="14201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959" y="4527669"/>
            <a:ext cx="1951668" cy="10216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959" y="5441436"/>
            <a:ext cx="1951668" cy="7806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3616549"/>
            <a:ext cx="2360947" cy="218184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286" y="4782053"/>
            <a:ext cx="1683428" cy="109556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413" y="3302539"/>
            <a:ext cx="1476509" cy="14765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346" y="4707469"/>
            <a:ext cx="2198800" cy="105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28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986" y="310702"/>
            <a:ext cx="6953317" cy="594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46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63" y="0"/>
            <a:ext cx="121808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51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63" y="0"/>
            <a:ext cx="121808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5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63" y="0"/>
            <a:ext cx="121808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35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63" y="0"/>
            <a:ext cx="121808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81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44</TotalTime>
  <Words>90</Words>
  <Application>Microsoft Office PowerPoint</Application>
  <PresentationFormat>Widescreen</PresentationFormat>
  <Paragraphs>21</Paragraphs>
  <Slides>10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Retrospect</vt:lpstr>
      <vt:lpstr>Team Allocation System</vt:lpstr>
      <vt:lpstr>Outline</vt:lpstr>
      <vt:lpstr>What is Team Allocation system?</vt:lpstr>
      <vt:lpstr>Our Methodology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Allocation System</dc:title>
  <dc:creator>Manal Lubbadeh</dc:creator>
  <cp:lastModifiedBy>Manal Lubbadeh</cp:lastModifiedBy>
  <cp:revision>6</cp:revision>
  <dcterms:created xsi:type="dcterms:W3CDTF">2016-12-19T20:37:05Z</dcterms:created>
  <dcterms:modified xsi:type="dcterms:W3CDTF">2016-12-19T21:58:02Z</dcterms:modified>
</cp:coreProperties>
</file>