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18"/>
  </p:notesMasterIdLst>
  <p:handoutMasterIdLst>
    <p:handoutMasterId r:id="rId19"/>
  </p:handoutMasterIdLst>
  <p:sldIdLst>
    <p:sldId id="257" r:id="rId2"/>
    <p:sldId id="258" r:id="rId3"/>
    <p:sldId id="273" r:id="rId4"/>
    <p:sldId id="283" r:id="rId5"/>
    <p:sldId id="274" r:id="rId6"/>
    <p:sldId id="269" r:id="rId7"/>
    <p:sldId id="259" r:id="rId8"/>
    <p:sldId id="276" r:id="rId9"/>
    <p:sldId id="277" r:id="rId10"/>
    <p:sldId id="278" r:id="rId11"/>
    <p:sldId id="279" r:id="rId12"/>
    <p:sldId id="280" r:id="rId13"/>
    <p:sldId id="281" r:id="rId14"/>
    <p:sldId id="282" r:id="rId15"/>
    <p:sldId id="272" r:id="rId16"/>
    <p:sldId id="275" r:id="rId17"/>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3344" autoAdjust="0"/>
    <p:restoredTop sz="93969" autoAdjust="0"/>
  </p:normalViewPr>
  <p:slideViewPr>
    <p:cSldViewPr>
      <p:cViewPr varScale="1">
        <p:scale>
          <a:sx n="82" d="100"/>
          <a:sy n="82" d="100"/>
        </p:scale>
        <p:origin x="-15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a:defRPr sz="1200"/>
            </a:lvl1pPr>
            <a:extLst/>
          </a:lstStyle>
          <a:p>
            <a:fld id="{54D4857D-62A5-486B-9129-468003D7E020}" type="datetimeFigureOut">
              <a:rPr lang="en-US" smtClean="0"/>
              <a:pPr/>
              <a:t>5/22/2010</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a:defRPr sz="1200"/>
            </a:lvl1pPr>
            <a:extLst/>
          </a:lstStyle>
          <a:p>
            <a:fld id="{2EBE4566-6F3A-4CC1-BD6C-9C510D05F12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2D2EF2CE-B28C-4ED4-8FD0-48BB3F48846A}" type="datetimeFigureOut">
              <a:rPr lang="en-US" smtClean="0"/>
              <a:pPr/>
              <a:t>5/22/2010</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61807874-5299-41B2-A37A-6AA3547857F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61807874-5299-41B2-A37A-6AA3547857F4}"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dirty="0"/>
          </a:p>
        </p:txBody>
      </p:sp>
      <p:sp>
        <p:nvSpPr>
          <p:cNvPr id="4" name="Rectangle 4"/>
          <p:cNvSpPr>
            <a:spLocks noGrp="1"/>
          </p:cNvSpPr>
          <p:nvPr>
            <p:ph type="sldNum" sz="quarter" idx="10"/>
          </p:nvPr>
        </p:nvSpPr>
        <p:spPr/>
        <p:txBody>
          <a:bodyPr/>
          <a:lstStyle>
            <a:extLst/>
          </a:lstStyle>
          <a:p>
            <a:fld id="{61807874-5299-41B2-A37A-6AA3547857F4}"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dirty="0"/>
          </a:p>
        </p:txBody>
      </p:sp>
      <p:sp>
        <p:nvSpPr>
          <p:cNvPr id="4" name="Rectangle 4"/>
          <p:cNvSpPr>
            <a:spLocks noGrp="1"/>
          </p:cNvSpPr>
          <p:nvPr>
            <p:ph type="sldNum" sz="quarter" idx="10"/>
          </p:nvPr>
        </p:nvSpPr>
        <p:spPr/>
        <p:txBody>
          <a:bodyPr/>
          <a:lstStyle>
            <a:extLst/>
          </a:lstStyle>
          <a:p>
            <a:fld id="{61807874-5299-41B2-A37A-6AA3547857F4}"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2" name="Rectangle 3"/>
          <p:cNvSpPr>
            <a:spLocks noGrp="1"/>
          </p:cNvSpPr>
          <p:nvPr>
            <p:ph type="subTitle" idx="1"/>
          </p:nvPr>
        </p:nvSpPr>
        <p:spPr>
          <a:xfrm>
            <a:off x="457200" y="5396132"/>
            <a:ext cx="8098302" cy="762000"/>
          </a:xfrm>
        </p:spPr>
        <p:txBody>
          <a:bodyPr/>
          <a:lstStyle>
            <a:lvl1pPr marL="0" indent="0" algn="r">
              <a:buNone/>
              <a:defRPr sz="14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dirty="0"/>
          </a:p>
        </p:txBody>
      </p:sp>
      <p:grpSp>
        <p:nvGrpSpPr>
          <p:cNvPr id="16" name="Group 23"/>
          <p:cNvGrpSpPr/>
          <p:nvPr/>
        </p:nvGrpSpPr>
        <p:grpSpPr>
          <a:xfrm>
            <a:off x="14990" y="1976657"/>
            <a:ext cx="2042410" cy="533400"/>
            <a:chOff x="0" y="2000250"/>
            <a:chExt cx="3733800" cy="533400"/>
          </a:xfrm>
        </p:grpSpPr>
        <p:sp>
          <p:nvSpPr>
            <p:cNvPr id="30"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a:p>
          </p:txBody>
        </p:sp>
        <p:sp>
          <p:nvSpPr>
            <p:cNvPr id="7"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lang="en-US"/>
            </a:p>
          </p:txBody>
        </p:sp>
        <p:sp>
          <p:nvSpPr>
            <p:cNvPr id="21"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8"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6"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lang="en-US"/>
            </a:p>
          </p:txBody>
        </p:sp>
        <p:sp>
          <p:nvSpPr>
            <p:cNvPr id="20"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3"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grpSp>
      <p:grpSp>
        <p:nvGrpSpPr>
          <p:cNvPr id="29" name="Group 35"/>
          <p:cNvGrpSpPr/>
          <p:nvPr/>
        </p:nvGrpSpPr>
        <p:grpSpPr>
          <a:xfrm>
            <a:off x="8584055" y="1976657"/>
            <a:ext cx="552450" cy="542925"/>
            <a:chOff x="8667750" y="2000250"/>
            <a:chExt cx="476250" cy="542925"/>
          </a:xfrm>
        </p:grpSpPr>
        <p:sp>
          <p:nvSpPr>
            <p:cNvPr id="26"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a:p>
          </p:txBody>
        </p:sp>
        <p:sp>
          <p:nvSpPr>
            <p:cNvPr id="22"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lang="en-US"/>
            </a:p>
          </p:txBody>
        </p:sp>
        <p:sp>
          <p:nvSpPr>
            <p:cNvPr id="17"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28"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dirty="0"/>
            </a:p>
          </p:txBody>
        </p:sp>
        <p:sp>
          <p:nvSpPr>
            <p:cNvPr id="15"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lang="en-US"/>
            </a:p>
          </p:txBody>
        </p:sp>
        <p:sp>
          <p:nvSpPr>
            <p:cNvPr id="18"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9"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grpSp>
      <p:sp>
        <p:nvSpPr>
          <p:cNvPr id="24" name="Oval 28"/>
          <p:cNvSpPr/>
          <p:nvPr userDrawn="1"/>
        </p:nvSpPr>
        <p:spPr>
          <a:xfrm>
            <a:off x="8572500" y="6038850"/>
            <a:ext cx="152400" cy="152400"/>
          </a:xfrm>
          <a:prstGeom prst="ellipse">
            <a:avLst/>
          </a:prstGeom>
          <a:effectLst/>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dirty="0"/>
          </a:p>
        </p:txBody>
      </p:sp>
      <p:sp>
        <p:nvSpPr>
          <p:cNvPr id="23" name="Oval 28"/>
          <p:cNvSpPr/>
          <p:nvPr userDrawn="1"/>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5" name="Oval 28"/>
          <p:cNvSpPr/>
          <p:nvPr userDrawn="1"/>
        </p:nvSpPr>
        <p:spPr>
          <a:xfrm>
            <a:off x="8572500" y="5476875"/>
            <a:ext cx="152400" cy="152400"/>
          </a:xfrm>
          <a:prstGeom prst="ellipse">
            <a:avLst/>
          </a:prstGeom>
          <a:effectLst/>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4" name="Oval 28"/>
          <p:cNvSpPr/>
          <p:nvPr userDrawn="1"/>
        </p:nvSpPr>
        <p:spPr>
          <a:xfrm>
            <a:off x="8572500" y="5753100"/>
            <a:ext cx="152400" cy="152400"/>
          </a:xfrm>
          <a:prstGeom prst="ellipse">
            <a:avLst/>
          </a:prstGeom>
          <a:effectLst/>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19" name="Rectangle 34"/>
          <p:cNvSpPr>
            <a:spLocks noGrp="1"/>
          </p:cNvSpPr>
          <p:nvPr>
            <p:ph type="dt" sz="half" idx="10"/>
          </p:nvPr>
        </p:nvSpPr>
        <p:spPr/>
        <p:txBody>
          <a:bodyPr rtlCol="0"/>
          <a:lstStyle>
            <a:extLst/>
          </a:lstStyle>
          <a:p>
            <a:pPr algn="r"/>
            <a:fld id="{8F67D422-08A8-451B-9A67-21962FC4B660}" type="datetimeFigureOut">
              <a:rPr lang="en-US" sz="1100" smtClean="0"/>
              <a:pPr algn="r"/>
              <a:t>5/22/2010</a:t>
            </a:fld>
            <a:endParaRPr lang="en-US"/>
          </a:p>
        </p:txBody>
      </p:sp>
      <p:sp>
        <p:nvSpPr>
          <p:cNvPr id="25" name="Rectangle 35"/>
          <p:cNvSpPr>
            <a:spLocks noGrp="1"/>
          </p:cNvSpPr>
          <p:nvPr>
            <p:ph type="sldNum" sz="quarter" idx="11"/>
          </p:nvPr>
        </p:nvSpPr>
        <p:spPr/>
        <p:txBody>
          <a:bodyPr rtlCol="0"/>
          <a:lstStyle>
            <a:extLst/>
          </a:lstStyle>
          <a:p>
            <a:fld id="{169B2101-2E9F-420A-91A3-890890D84497}" type="slidenum">
              <a:rPr lang="en-US" sz="1200" smtClean="0"/>
              <a:pPr/>
              <a:t>‹#›</a:t>
            </a:fld>
            <a:endParaRPr lang="en-US"/>
          </a:p>
        </p:txBody>
      </p:sp>
      <p:sp>
        <p:nvSpPr>
          <p:cNvPr id="31" name="Rectangle 36"/>
          <p:cNvSpPr>
            <a:spLocks noGrp="1"/>
          </p:cNvSpPr>
          <p:nvPr>
            <p:ph type="ftr" sz="quarter" idx="12"/>
          </p:nvPr>
        </p:nvSpPr>
        <p:spPr/>
        <p:txBody>
          <a:bodyPr rtlCol="0"/>
          <a:lstStyle>
            <a:extLst/>
          </a:lstStyle>
          <a:p>
            <a:endParaRPr lang="en-US"/>
          </a:p>
        </p:txBody>
      </p:sp>
      <p:sp>
        <p:nvSpPr>
          <p:cNvPr id="33" name="Rectangle 32"/>
          <p:cNvSpPr>
            <a:spLocks noGrp="1"/>
          </p:cNvSpPr>
          <p:nvPr>
            <p:ph type="title" hasCustomPrompt="1"/>
          </p:nvPr>
        </p:nvSpPr>
        <p:spPr>
          <a:xfrm>
            <a:off x="2057400" y="281352"/>
            <a:ext cx="6509239" cy="3886200"/>
          </a:xfrm>
          <a:scene3d>
            <a:camera prst="orthographicFront"/>
            <a:lightRig rig="threePt" dir="t"/>
          </a:scene3d>
          <a:sp3d/>
        </p:spPr>
        <p:txBody>
          <a:bodyPr vert="horz" anchor="ctr">
            <a:normAutofit/>
          </a:bodyPr>
          <a:lstStyle>
            <a:lvl1pPr algn="ctr">
              <a:lnSpc>
                <a:spcPct val="100000"/>
              </a:lnSpc>
              <a:defRPr kumimoji="0" lang="en-US" sz="7200" b="1" i="0" u="none" strike="noStrike" kern="0" cap="none" spc="0" normalizeH="0" baseline="0" noProof="0" dirty="0" smtClean="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r>
              <a:rPr lang="en-US" dirty="0" smtClean="0"/>
              <a:t>Show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0" name="Rectangle 3"/>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Rectangle 10"/>
          <p:cNvSpPr>
            <a:spLocks noGrp="1"/>
          </p:cNvSpPr>
          <p:nvPr>
            <p:ph type="dt" sz="half" idx="10"/>
          </p:nvPr>
        </p:nvSpPr>
        <p:spPr/>
        <p:txBody>
          <a:bodyPr rtlCol="0"/>
          <a:lstStyle>
            <a:extLst/>
          </a:lstStyle>
          <a:p>
            <a:pPr algn="r"/>
            <a:fld id="{8F67D422-08A8-451B-9A67-21962FC4B660}" type="datetimeFigureOut">
              <a:rPr lang="en-US" sz="1100" smtClean="0"/>
              <a:pPr algn="r"/>
              <a:t>5/22/2010</a:t>
            </a:fld>
            <a:endParaRPr lang="en-US"/>
          </a:p>
        </p:txBody>
      </p:sp>
      <p:sp>
        <p:nvSpPr>
          <p:cNvPr id="27" name="Rectangle 11"/>
          <p:cNvSpPr>
            <a:spLocks noGrp="1"/>
          </p:cNvSpPr>
          <p:nvPr>
            <p:ph type="sldNum" sz="quarter" idx="11"/>
          </p:nvPr>
        </p:nvSpPr>
        <p:spPr/>
        <p:txBody>
          <a:bodyPr rtlCol="0"/>
          <a:lstStyle>
            <a:extLst/>
          </a:lstStyle>
          <a:p>
            <a:fld id="{169B2101-2E9F-420A-91A3-890890D84497}" type="slidenum">
              <a:rPr lang="en-US" sz="1200" smtClean="0"/>
              <a:pPr/>
              <a:t>‹#›</a:t>
            </a:fld>
            <a:endParaRPr lang="en-US"/>
          </a:p>
        </p:txBody>
      </p:sp>
      <p:sp>
        <p:nvSpPr>
          <p:cNvPr id="4" name="Rectangle 12"/>
          <p:cNvSpPr>
            <a:spLocks noGrp="1"/>
          </p:cNvSpPr>
          <p:nvPr>
            <p:ph type="ftr" sz="quarter" idx="12"/>
          </p:nvPr>
        </p:nvSpPr>
        <p:spPr/>
        <p:txBody>
          <a:bodyPr rtlCol="0"/>
          <a:lstStyle>
            <a:extLst/>
          </a:lstStyle>
          <a:p>
            <a:endParaRPr lang="en-US"/>
          </a:p>
        </p:txBody>
      </p:sp>
      <p:sp>
        <p:nvSpPr>
          <p:cNvPr id="28" name="Rectangle 14"/>
          <p:cNvSpPr>
            <a:spLocks noGrp="1"/>
          </p:cNvSpPr>
          <p:nvPr>
            <p:ph type="title"/>
          </p:nvPr>
        </p:nvSpPr>
        <p:spPr/>
        <p:txBody>
          <a:bodyPr rtlCol="0" anchor="b"/>
          <a:lstStyle>
            <a:extLst/>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9" name="Rectangle 3"/>
          <p:cNvSpPr>
            <a:spLocks noGrp="1"/>
          </p:cNvSpPr>
          <p:nvPr>
            <p:ph type="dt" sz="half" idx="10"/>
          </p:nvPr>
        </p:nvSpPr>
        <p:spPr/>
        <p:txBody>
          <a:bodyPr rtlCol="0"/>
          <a:lstStyle>
            <a:extLst/>
          </a:lstStyle>
          <a:p>
            <a:pPr algn="r"/>
            <a:fld id="{8F67D422-08A8-451B-9A67-21962FC4B660}" type="datetimeFigureOut">
              <a:rPr lang="en-US" sz="1100" smtClean="0"/>
              <a:pPr algn="r"/>
              <a:t>5/22/2010</a:t>
            </a:fld>
            <a:endParaRPr lang="en-US"/>
          </a:p>
        </p:txBody>
      </p:sp>
      <p:sp>
        <p:nvSpPr>
          <p:cNvPr id="26" name="Rectangle 4"/>
          <p:cNvSpPr>
            <a:spLocks noGrp="1"/>
          </p:cNvSpPr>
          <p:nvPr>
            <p:ph type="ftr" sz="quarter" idx="11"/>
          </p:nvPr>
        </p:nvSpPr>
        <p:spPr/>
        <p:txBody>
          <a:bodyPr rtlCol="0"/>
          <a:lstStyle>
            <a:extLst/>
          </a:lstStyle>
          <a:p>
            <a:endParaRPr lang="en-US"/>
          </a:p>
        </p:txBody>
      </p:sp>
      <p:sp>
        <p:nvSpPr>
          <p:cNvPr id="12" name="Rectangle 5"/>
          <p:cNvSpPr>
            <a:spLocks noGrp="1"/>
          </p:cNvSpPr>
          <p:nvPr>
            <p:ph type="sldNum" sz="quarter" idx="12"/>
          </p:nvPr>
        </p:nvSpPr>
        <p:spPr/>
        <p:txBody>
          <a:bodyPr rtlCol="0"/>
          <a:lstStyle>
            <a:extLst/>
          </a:lstStyle>
          <a:p>
            <a:fld id="{169B2101-2E9F-420A-91A3-890890D84497}" type="slidenum">
              <a:rPr lang="en-US" sz="1200" smtClean="0"/>
              <a:pPr/>
              <a:t>‹#›</a:t>
            </a:fld>
            <a:endParaRPr lang="en-US"/>
          </a:p>
        </p:txBody>
      </p:sp>
      <p:sp>
        <p:nvSpPr>
          <p:cNvPr id="27" name="Rectangle 6"/>
          <p:cNvSpPr>
            <a:spLocks noGrp="1"/>
          </p:cNvSpPr>
          <p:nvPr>
            <p:ph type="title" hasCustomPrompt="1"/>
          </p:nvPr>
        </p:nvSpPr>
        <p:spPr>
          <a:xfrm>
            <a:off x="228600" y="1676400"/>
            <a:ext cx="8229600" cy="1143000"/>
          </a:xfrm>
        </p:spPr>
        <p:txBody>
          <a:bodyPr rtlCol="0" anchor="ctr">
            <a:normAutofit/>
          </a:bodyPr>
          <a:lstStyle>
            <a:lvl1pPr>
              <a:defRPr kumimoji="0" sz="4800" b="1" i="0" u="none" strike="noStrike" kern="0" cap="none" spc="0" normalizeH="0" baseline="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Trebuchet MS"/>
                <a:ea typeface="+mj-ea"/>
                <a:cs typeface="+mj-cs"/>
              </a:defRPr>
            </a:lvl1pPr>
            <a:extLst/>
          </a:lstStyle>
          <a:p>
            <a:r>
              <a:rPr lang="en-US" dirty="0" smtClean="0"/>
              <a:t>Click to add section title</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imple Question &amp; Answer">
    <p:spTree>
      <p:nvGrpSpPr>
        <p:cNvPr id="1" name=""/>
        <p:cNvGrpSpPr/>
        <p:nvPr/>
      </p:nvGrpSpPr>
      <p:grpSpPr>
        <a:xfrm>
          <a:off x="0" y="0"/>
          <a:ext cx="0" cy="0"/>
          <a:chOff x="0" y="0"/>
          <a:chExt cx="0" cy="0"/>
        </a:xfrm>
      </p:grpSpPr>
      <p:sp>
        <p:nvSpPr>
          <p:cNvPr id="25"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5/22/2010</a:t>
            </a:fld>
            <a:endParaRPr lang="en-US"/>
          </a:p>
        </p:txBody>
      </p:sp>
      <p:sp>
        <p:nvSpPr>
          <p:cNvPr id="22" name="Rectangle 4"/>
          <p:cNvSpPr>
            <a:spLocks noGrp="1"/>
          </p:cNvSpPr>
          <p:nvPr>
            <p:ph type="ftr" sz="quarter" idx="11"/>
          </p:nvPr>
        </p:nvSpPr>
        <p:spPr/>
        <p:txBody>
          <a:bodyPr vert="horz"/>
          <a:lstStyle>
            <a:extLst/>
          </a:lstStyle>
          <a:p>
            <a:endParaRPr lang="en-US"/>
          </a:p>
        </p:txBody>
      </p:sp>
      <p:sp>
        <p:nvSpPr>
          <p:cNvPr id="31"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sp>
        <p:nvSpPr>
          <p:cNvPr id="4" name="Rectangle 8"/>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smtClean="0"/>
              <a:t>Click to add question</a:t>
            </a:r>
            <a:endParaRPr lang="en-US" dirty="0"/>
          </a:p>
        </p:txBody>
      </p:sp>
      <p:sp>
        <p:nvSpPr>
          <p:cNvPr id="13" name="Rectangle 13"/>
          <p:cNvSpPr>
            <a:spLocks noGrp="1"/>
          </p:cNvSpPr>
          <p:nvPr>
            <p:ph type="body" sz="quarter" idx="14" hasCustomPrompt="1"/>
          </p:nvPr>
        </p:nvSpPr>
        <p:spPr>
          <a:xfrm>
            <a:off x="228600" y="1676400"/>
            <a:ext cx="8229600" cy="1143000"/>
          </a:xfrm>
        </p:spPr>
        <p:txBody>
          <a:bodyPr rtlCol="0" anchor="ctr"/>
          <a:lstStyle>
            <a:lvl1pPr algn="ctr">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lang="en-US" dirty="0" smtClean="0"/>
              <a:t>Click to add answer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4"/>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1000"/>
                                        <p:tgtEl>
                                          <p:spTgt spid="13">
                                            <p:txEl>
                                              <p:pRg st="0" end="0"/>
                                            </p:txEl>
                                          </p:spTgt>
                                        </p:tgtEl>
                                      </p:cBhvr>
                                    </p:animEffect>
                                    <p:anim calcmode="lin" valueType="num">
                                      <p:cBhvr>
                                        <p:cTn id="11" dur="1000" fill="hold"/>
                                        <p:tgtEl>
                                          <p:spTgt spid="13">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ppt_w</p:attrName>
                        </p:attrNameLst>
                      </p:cBhvr>
                      <p:tavLst>
                        <p:tav tm="0" fmla="#ppt_w*sin(2.5*pi*$)">
                          <p:val>
                            <p:fltVal val="0"/>
                          </p:val>
                        </p:tav>
                        <p:tav tm="100000">
                          <p:val>
                            <p:fltVal val="1"/>
                          </p:val>
                        </p:tav>
                      </p:tavLst>
                    </p:anim>
                    <p:anim calcmode="lin" valueType="num">
                      <p:cBhvr>
                        <p:cTn dur="1000" fill="hold"/>
                        <p:tgtEl>
                          <p:spTgt spid="1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etailed Question &amp; Answer">
    <p:spTree>
      <p:nvGrpSpPr>
        <p:cNvPr id="1" name=""/>
        <p:cNvGrpSpPr/>
        <p:nvPr/>
      </p:nvGrpSpPr>
      <p:grpSpPr>
        <a:xfrm>
          <a:off x="0" y="0"/>
          <a:ext cx="0" cy="0"/>
          <a:chOff x="0" y="0"/>
          <a:chExt cx="0" cy="0"/>
        </a:xfrm>
      </p:grpSpPr>
      <p:sp>
        <p:nvSpPr>
          <p:cNvPr id="27"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5/22/2010</a:t>
            </a:fld>
            <a:endParaRPr lang="en-US"/>
          </a:p>
        </p:txBody>
      </p:sp>
      <p:sp>
        <p:nvSpPr>
          <p:cNvPr id="28" name="Rectangle 4"/>
          <p:cNvSpPr>
            <a:spLocks noGrp="1"/>
          </p:cNvSpPr>
          <p:nvPr>
            <p:ph type="ftr" sz="quarter" idx="11"/>
          </p:nvPr>
        </p:nvSpPr>
        <p:spPr/>
        <p:txBody>
          <a:bodyPr vert="horz"/>
          <a:lstStyle>
            <a:extLst/>
          </a:lstStyle>
          <a:p>
            <a:endParaRPr lang="en-US"/>
          </a:p>
        </p:txBody>
      </p:sp>
      <p:sp>
        <p:nvSpPr>
          <p:cNvPr id="10"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sp>
        <p:nvSpPr>
          <p:cNvPr id="31" name="Rectangle 8"/>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smtClean="0"/>
              <a:t>Click to add question</a:t>
            </a:r>
            <a:endParaRPr lang="en-US" dirty="0"/>
          </a:p>
        </p:txBody>
      </p:sp>
      <p:sp>
        <p:nvSpPr>
          <p:cNvPr id="25" name="Rectangle 13"/>
          <p:cNvSpPr>
            <a:spLocks noGrp="1"/>
          </p:cNvSpPr>
          <p:nvPr>
            <p:ph type="body" sz="quarter" idx="14" hasCustomPrompt="1"/>
          </p:nvPr>
        </p:nvSpPr>
        <p:spPr>
          <a:xfrm>
            <a:off x="228600" y="1676400"/>
            <a:ext cx="8229600" cy="1143000"/>
          </a:xfrm>
        </p:spPr>
        <p:txBody>
          <a:bodyPr rtlCol="0" anchor="ctr"/>
          <a:lstStyle>
            <a:lvl1pPr algn="ctr">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lang="en-US" dirty="0" smtClean="0"/>
              <a:t>Click to add answer</a:t>
            </a:r>
            <a:endParaRPr lang="en-US" dirty="0"/>
          </a:p>
        </p:txBody>
      </p:sp>
      <p:sp>
        <p:nvSpPr>
          <p:cNvPr id="22" name="Rectangle 9"/>
          <p:cNvSpPr>
            <a:spLocks noGrp="1"/>
          </p:cNvSpPr>
          <p:nvPr>
            <p:ph type="body" sz="quarter" idx="15" hasCustomPrompt="1"/>
          </p:nvPr>
        </p:nvSpPr>
        <p:spPr>
          <a:xfrm>
            <a:off x="1828800" y="3124200"/>
            <a:ext cx="5105400" cy="1981200"/>
          </a:xfrm>
        </p:spPr>
        <p:txBody>
          <a:bodyPr vert="horz"/>
          <a:lstStyle>
            <a:lvl1pPr algn="ctr">
              <a:buFontTx/>
              <a:buNone/>
              <a:defRPr i="1" baseline="0"/>
            </a:lvl1pPr>
            <a:extLst/>
          </a:lstStyle>
          <a:p>
            <a:pPr lvl="0"/>
            <a:r>
              <a:rPr lang="en-US" dirty="0" smtClean="0"/>
              <a:t>Click to add detail to the answer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31"/>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anim calcmode="lin" valueType="num">
                                      <p:cBhvr>
                                        <p:cTn id="11" dur="1000" fill="hold"/>
                                        <p:tgtEl>
                                          <p:spTgt spid="25">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1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ppt_w</p:attrName>
                        </p:attrNameLst>
                      </p:cBhvr>
                      <p:tavLst>
                        <p:tav tm="0" fmla="#ppt_w*sin(2.5*pi*$)">
                          <p:val>
                            <p:fltVal val="0"/>
                          </p:val>
                        </p:tav>
                        <p:tav tm="100000">
                          <p:val>
                            <p:fltVal val="1"/>
                          </p:val>
                        </p:tav>
                      </p:tavLst>
                    </p:anim>
                    <p:anim calcmode="lin" valueType="num">
                      <p:cBhvr>
                        <p:cTn dur="1000" fill="hold"/>
                        <p:tgtEl>
                          <p:spTgt spid="25"/>
                        </p:tgtEl>
                        <p:attrNameLst>
                          <p:attrName>ppt_h</p:attrName>
                        </p:attrNameLst>
                      </p:cBhvr>
                      <p:tavLst>
                        <p:tav tm="0">
                          <p:val>
                            <p:strVal val="#ppt_h"/>
                          </p:val>
                        </p:tav>
                        <p:tav tm="100000">
                          <p:val>
                            <p:strVal val="#ppt_h"/>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rue or False Question (Answer: True)">
    <p:spTree>
      <p:nvGrpSpPr>
        <p:cNvPr id="1" name=""/>
        <p:cNvGrpSpPr/>
        <p:nvPr/>
      </p:nvGrpSpPr>
      <p:grpSpPr>
        <a:xfrm>
          <a:off x="0" y="0"/>
          <a:ext cx="0" cy="0"/>
          <a:chOff x="0" y="0"/>
          <a:chExt cx="0" cy="0"/>
        </a:xfrm>
      </p:grpSpPr>
      <p:sp>
        <p:nvSpPr>
          <p:cNvPr id="22"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5/22/2010</a:t>
            </a:fld>
            <a:endParaRPr lang="en-US"/>
          </a:p>
        </p:txBody>
      </p:sp>
      <p:sp>
        <p:nvSpPr>
          <p:cNvPr id="11" name="Rectangle 4"/>
          <p:cNvSpPr>
            <a:spLocks noGrp="1"/>
          </p:cNvSpPr>
          <p:nvPr>
            <p:ph type="ftr" sz="quarter" idx="11"/>
          </p:nvPr>
        </p:nvSpPr>
        <p:spPr/>
        <p:txBody>
          <a:bodyPr vert="horz"/>
          <a:lstStyle>
            <a:extLst/>
          </a:lstStyle>
          <a:p>
            <a:endParaRPr lang="en-US"/>
          </a:p>
        </p:txBody>
      </p:sp>
      <p:sp>
        <p:nvSpPr>
          <p:cNvPr id="10"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sp>
        <p:nvSpPr>
          <p:cNvPr id="27" name="Question"/>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smtClean="0"/>
              <a:t>Click to add question</a:t>
            </a:r>
            <a:endParaRPr lang="en-US" dirty="0"/>
          </a:p>
        </p:txBody>
      </p:sp>
      <p:sp>
        <p:nvSpPr>
          <p:cNvPr id="8" name="Answer Base"/>
          <p:cNvSpPr txBox="1"/>
          <p:nvPr userDrawn="1"/>
        </p:nvSpPr>
        <p:spPr>
          <a:xfrm>
            <a:off x="182880" y="1676400"/>
            <a:ext cx="8321040" cy="1828800"/>
          </a:xfrm>
          <a:prstGeom prst="rect">
            <a:avLst/>
          </a:prstGeom>
          <a:noFill/>
        </p:spPr>
        <p:txBody>
          <a:bodyPr wrap="square">
            <a:noAutofit/>
          </a:bodyPr>
          <a:lstStyle>
            <a:extLst/>
          </a:lstStyle>
          <a:p>
            <a:pPr marL="0" indent="0" algn="ctr" rtl="0" latinLnBrk="0">
              <a:spcBef>
                <a:spcPct val="20000"/>
              </a:spcBef>
              <a:buNone/>
            </a:pPr>
            <a:r>
              <a:rPr lang="en-US" sz="7200" dirty="0" smtClean="0">
                <a:solidFill>
                  <a:schemeClr val="tx1">
                    <a:alpha val="40000"/>
                  </a:schemeClr>
                </a:solidFill>
              </a:rPr>
              <a:t>TRUE</a:t>
            </a:r>
            <a:r>
              <a:rPr lang="en-US" sz="7200" baseline="0" dirty="0" smtClean="0">
                <a:solidFill>
                  <a:schemeClr val="tx1">
                    <a:alpha val="40000"/>
                  </a:schemeClr>
                </a:solidFill>
              </a:rPr>
              <a:t> </a:t>
            </a:r>
            <a:r>
              <a:rPr lang="en-US" sz="7200" dirty="0" smtClean="0">
                <a:solidFill>
                  <a:schemeClr val="tx1">
                    <a:alpha val="40000"/>
                  </a:schemeClr>
                </a:solidFill>
              </a:rPr>
              <a:t>or FALSE?</a:t>
            </a:r>
            <a:endParaRPr lang="en-US" sz="7200" dirty="0">
              <a:solidFill>
                <a:schemeClr val="tx1">
                  <a:alpha val="40000"/>
                </a:schemeClr>
              </a:solidFill>
            </a:endParaRPr>
          </a:p>
        </p:txBody>
      </p:sp>
      <p:sp>
        <p:nvSpPr>
          <p:cNvPr id="7" name="Answer"/>
          <p:cNvSpPr/>
          <p:nvPr userDrawn="1"/>
        </p:nvSpPr>
        <p:spPr>
          <a:xfrm>
            <a:off x="182880" y="1676400"/>
            <a:ext cx="8321040" cy="1200329"/>
          </a:xfrm>
          <a:prstGeom prst="rect">
            <a:avLst/>
          </a:prstGeom>
        </p:spPr>
        <p:txBody>
          <a:bodyPr wrap="square">
            <a:spAutoFit/>
          </a:bodyPr>
          <a:lstStyle>
            <a:extLst/>
          </a:lstStyle>
          <a:p>
            <a:pPr indent="0" algn="ctr" latinLnBrk="0">
              <a:spcBef>
                <a:spcPct val="20000"/>
              </a:spcBef>
              <a:buNone/>
            </a:pPr>
            <a:r>
              <a:rPr lang="en-US" sz="7200" dirty="0" smtClean="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TRUE </a:t>
            </a:r>
            <a:r>
              <a:rPr lang="en-US" sz="7200" dirty="0" smtClean="0">
                <a:solidFill>
                  <a:prstClr val="white">
                    <a:alpha val="40000"/>
                  </a:prstClr>
                </a:solidFill>
                <a:ea typeface="+mn-ea"/>
                <a:cs typeface="+mn-cs"/>
              </a:rPr>
              <a:t>or FALSE?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8"/>
                                        </p:tgtEl>
                                      </p:cBhvr>
                                    </p:animEffect>
                                    <p:set>
                                      <p:cBhvr>
                                        <p:cTn id="7" dur="1" fill="hold">
                                          <p:stCondLst>
                                            <p:cond delay="29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rue or False Question (Answer: False)">
    <p:spTree>
      <p:nvGrpSpPr>
        <p:cNvPr id="1" name=""/>
        <p:cNvGrpSpPr/>
        <p:nvPr/>
      </p:nvGrpSpPr>
      <p:grpSpPr>
        <a:xfrm>
          <a:off x="0" y="0"/>
          <a:ext cx="0" cy="0"/>
          <a:chOff x="0" y="0"/>
          <a:chExt cx="0" cy="0"/>
        </a:xfrm>
      </p:grpSpPr>
      <p:sp>
        <p:nvSpPr>
          <p:cNvPr id="31"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5/22/2010</a:t>
            </a:fld>
            <a:endParaRPr lang="en-US"/>
          </a:p>
        </p:txBody>
      </p:sp>
      <p:sp>
        <p:nvSpPr>
          <p:cNvPr id="2" name="Rectangle 4"/>
          <p:cNvSpPr>
            <a:spLocks noGrp="1"/>
          </p:cNvSpPr>
          <p:nvPr>
            <p:ph type="ftr" sz="quarter" idx="11"/>
          </p:nvPr>
        </p:nvSpPr>
        <p:spPr/>
        <p:txBody>
          <a:bodyPr vert="horz"/>
          <a:lstStyle>
            <a:extLst/>
          </a:lstStyle>
          <a:p>
            <a:endParaRPr lang="en-US"/>
          </a:p>
        </p:txBody>
      </p:sp>
      <p:sp>
        <p:nvSpPr>
          <p:cNvPr id="28"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sp>
        <p:nvSpPr>
          <p:cNvPr id="6" name="Question"/>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smtClean="0"/>
              <a:t>Click to add question</a:t>
            </a:r>
            <a:endParaRPr lang="en-US" dirty="0"/>
          </a:p>
        </p:txBody>
      </p:sp>
      <p:sp>
        <p:nvSpPr>
          <p:cNvPr id="29" name="Answer Base"/>
          <p:cNvSpPr txBox="1"/>
          <p:nvPr userDrawn="1"/>
        </p:nvSpPr>
        <p:spPr>
          <a:xfrm>
            <a:off x="228600" y="1600200"/>
            <a:ext cx="8229600" cy="1293926"/>
          </a:xfrm>
          <a:prstGeom prst="rect">
            <a:avLst/>
          </a:prstGeom>
          <a:noFill/>
        </p:spPr>
        <p:txBody>
          <a:bodyPr wrap="square">
            <a:noAutofit/>
          </a:bodyPr>
          <a:lstStyle>
            <a:extLst/>
          </a:lstStyle>
          <a:p>
            <a:pPr marL="0" indent="0" algn="ctr" rtl="0" latinLnBrk="0">
              <a:spcBef>
                <a:spcPct val="20000"/>
              </a:spcBef>
              <a:buNone/>
            </a:pPr>
            <a:r>
              <a:rPr lang="en-US" sz="7200" dirty="0" smtClean="0">
                <a:solidFill>
                  <a:schemeClr val="tx1">
                    <a:alpha val="40000"/>
                  </a:schemeClr>
                </a:solidFill>
              </a:rPr>
              <a:t>TRUE</a:t>
            </a:r>
            <a:r>
              <a:rPr lang="en-US" sz="7200" baseline="0" dirty="0" smtClean="0">
                <a:solidFill>
                  <a:schemeClr val="tx1">
                    <a:alpha val="40000"/>
                  </a:schemeClr>
                </a:solidFill>
              </a:rPr>
              <a:t> </a:t>
            </a:r>
            <a:r>
              <a:rPr lang="en-US" sz="7200" dirty="0" smtClean="0">
                <a:solidFill>
                  <a:schemeClr val="tx1">
                    <a:alpha val="40000"/>
                  </a:schemeClr>
                </a:solidFill>
              </a:rPr>
              <a:t>or FALSE?</a:t>
            </a:r>
            <a:endParaRPr lang="en-US" sz="7200" dirty="0">
              <a:solidFill>
                <a:schemeClr val="tx1">
                  <a:alpha val="40000"/>
                </a:schemeClr>
              </a:solidFill>
            </a:endParaRPr>
          </a:p>
        </p:txBody>
      </p:sp>
      <p:sp>
        <p:nvSpPr>
          <p:cNvPr id="7" name="Answer"/>
          <p:cNvSpPr/>
          <p:nvPr userDrawn="1"/>
        </p:nvSpPr>
        <p:spPr>
          <a:xfrm>
            <a:off x="228600" y="1600200"/>
            <a:ext cx="8229600" cy="1200329"/>
          </a:xfrm>
          <a:prstGeom prst="rect">
            <a:avLst/>
          </a:prstGeom>
        </p:spPr>
        <p:txBody>
          <a:bodyPr wrap="square">
            <a:spAutoFit/>
          </a:bodyPr>
          <a:lstStyle>
            <a:extLst/>
          </a:lstStyle>
          <a:p>
            <a:pPr algn="ctr"/>
            <a:r>
              <a:rPr lang="en-US" sz="7200" dirty="0" smtClean="0">
                <a:solidFill>
                  <a:prstClr val="white">
                    <a:alpha val="40000"/>
                  </a:prstClr>
                </a:solidFill>
                <a:ea typeface="+mn-ea"/>
                <a:cs typeface="+mn-cs"/>
              </a:rPr>
              <a:t>TRUE or </a:t>
            </a:r>
            <a:r>
              <a:rPr lang="en-US" sz="7200" dirty="0" smtClean="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FALSE</a:t>
            </a:r>
            <a:r>
              <a:rPr lang="en-US" sz="7200" dirty="0" smtClean="0">
                <a:solidFill>
                  <a:prstClr val="white">
                    <a:alpha val="40000"/>
                  </a:prstClr>
                </a:solidFill>
                <a:ea typeface="+mn-ea"/>
                <a:cs typeface="+mn-cs"/>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29"/>
                                        </p:tgtEl>
                                      </p:cBhvr>
                                    </p:animEffect>
                                    <p:set>
                                      <p:cBhvr>
                                        <p:cTn id="7" dur="1" fill="hold">
                                          <p:stCondLst>
                                            <p:cond delay="2999"/>
                                          </p:stCondLst>
                                        </p:cTn>
                                        <p:tgtEl>
                                          <p:spTgt spid="2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tem Match Up">
    <p:spTree>
      <p:nvGrpSpPr>
        <p:cNvPr id="1" name=""/>
        <p:cNvGrpSpPr/>
        <p:nvPr/>
      </p:nvGrpSpPr>
      <p:grpSpPr>
        <a:xfrm>
          <a:off x="0" y="0"/>
          <a:ext cx="0" cy="0"/>
          <a:chOff x="0" y="0"/>
          <a:chExt cx="0" cy="0"/>
        </a:xfrm>
      </p:grpSpPr>
      <p:sp>
        <p:nvSpPr>
          <p:cNvPr id="25" name="Rectangle 4"/>
          <p:cNvSpPr>
            <a:spLocks noGrp="1"/>
          </p:cNvSpPr>
          <p:nvPr>
            <p:ph type="ftr" sz="quarter" idx="11"/>
          </p:nvPr>
        </p:nvSpPr>
        <p:spPr/>
        <p:txBody>
          <a:bodyPr vert="horz"/>
          <a:lstStyle>
            <a:extLst/>
          </a:lstStyle>
          <a:p>
            <a:endParaRPr lang="en-US"/>
          </a:p>
        </p:txBody>
      </p:sp>
      <p:sp>
        <p:nvSpPr>
          <p:cNvPr id="16" name="Rectangle 7"/>
          <p:cNvSpPr>
            <a:spLocks noGrp="1"/>
          </p:cNvSpPr>
          <p:nvPr>
            <p:ph type="body" sz="quarter" idx="13" hasCustomPrompt="1"/>
          </p:nvPr>
        </p:nvSpPr>
        <p:spPr>
          <a:xfrm>
            <a:off x="914400" y="20574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1</a:t>
            </a:r>
            <a:endParaRPr lang="en-US" dirty="0"/>
          </a:p>
        </p:txBody>
      </p:sp>
      <p:sp>
        <p:nvSpPr>
          <p:cNvPr id="12" name="Rectangle 7"/>
          <p:cNvSpPr>
            <a:spLocks noGrp="1"/>
          </p:cNvSpPr>
          <p:nvPr>
            <p:ph type="body" sz="quarter" idx="14" hasCustomPrompt="1"/>
          </p:nvPr>
        </p:nvSpPr>
        <p:spPr>
          <a:xfrm>
            <a:off x="914400" y="29718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2</a:t>
            </a:r>
            <a:endParaRPr lang="en-US" dirty="0"/>
          </a:p>
        </p:txBody>
      </p:sp>
      <p:sp>
        <p:nvSpPr>
          <p:cNvPr id="13" name="Rectangle 7"/>
          <p:cNvSpPr>
            <a:spLocks noGrp="1"/>
          </p:cNvSpPr>
          <p:nvPr>
            <p:ph type="body" sz="quarter" idx="15" hasCustomPrompt="1"/>
          </p:nvPr>
        </p:nvSpPr>
        <p:spPr>
          <a:xfrm>
            <a:off x="914400" y="38862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3</a:t>
            </a:r>
            <a:endParaRPr lang="en-US" dirty="0"/>
          </a:p>
        </p:txBody>
      </p:sp>
      <p:sp>
        <p:nvSpPr>
          <p:cNvPr id="14" name="Rectangle 7"/>
          <p:cNvSpPr>
            <a:spLocks noGrp="1"/>
          </p:cNvSpPr>
          <p:nvPr>
            <p:ph type="body" sz="quarter" idx="16" hasCustomPrompt="1"/>
          </p:nvPr>
        </p:nvSpPr>
        <p:spPr>
          <a:xfrm>
            <a:off x="914400" y="48006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4</a:t>
            </a:r>
            <a:endParaRPr lang="en-US" dirty="0"/>
          </a:p>
        </p:txBody>
      </p:sp>
      <p:sp>
        <p:nvSpPr>
          <p:cNvPr id="10" name="Rectangle 7"/>
          <p:cNvSpPr>
            <a:spLocks noGrp="1"/>
          </p:cNvSpPr>
          <p:nvPr>
            <p:ph type="body" sz="quarter" idx="17" hasCustomPrompt="1"/>
          </p:nvPr>
        </p:nvSpPr>
        <p:spPr>
          <a:xfrm>
            <a:off x="914400" y="57150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item 5</a:t>
            </a:r>
            <a:endParaRPr lang="en-US" dirty="0"/>
          </a:p>
        </p:txBody>
      </p:sp>
      <p:sp>
        <p:nvSpPr>
          <p:cNvPr id="20"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5/22/2010</a:t>
            </a:fld>
            <a:endParaRPr lang="en-US"/>
          </a:p>
        </p:txBody>
      </p:sp>
      <p:sp>
        <p:nvSpPr>
          <p:cNvPr id="15" name="Rectangle 7"/>
          <p:cNvSpPr>
            <a:spLocks noGrp="1"/>
          </p:cNvSpPr>
          <p:nvPr>
            <p:ph type="body" sz="quarter" idx="18" hasCustomPrompt="1"/>
          </p:nvPr>
        </p:nvSpPr>
        <p:spPr>
          <a:xfrm>
            <a:off x="4800600" y="20574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5</a:t>
            </a:r>
            <a:endParaRPr lang="en-US" dirty="0"/>
          </a:p>
        </p:txBody>
      </p:sp>
      <p:sp>
        <p:nvSpPr>
          <p:cNvPr id="17" name="Rectangle 7"/>
          <p:cNvSpPr>
            <a:spLocks noGrp="1"/>
          </p:cNvSpPr>
          <p:nvPr>
            <p:ph type="body" sz="quarter" idx="19" hasCustomPrompt="1"/>
          </p:nvPr>
        </p:nvSpPr>
        <p:spPr>
          <a:xfrm>
            <a:off x="4800600" y="29718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3</a:t>
            </a:r>
            <a:endParaRPr lang="en-US" dirty="0"/>
          </a:p>
        </p:txBody>
      </p:sp>
      <p:sp>
        <p:nvSpPr>
          <p:cNvPr id="18" name="Rectangle 7"/>
          <p:cNvSpPr>
            <a:spLocks noGrp="1"/>
          </p:cNvSpPr>
          <p:nvPr>
            <p:ph type="body" sz="quarter" idx="20" hasCustomPrompt="1"/>
          </p:nvPr>
        </p:nvSpPr>
        <p:spPr>
          <a:xfrm>
            <a:off x="4800600" y="38862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1</a:t>
            </a:r>
            <a:endParaRPr lang="en-US" dirty="0"/>
          </a:p>
        </p:txBody>
      </p:sp>
      <p:sp>
        <p:nvSpPr>
          <p:cNvPr id="19" name="Rectangle 7"/>
          <p:cNvSpPr>
            <a:spLocks noGrp="1"/>
          </p:cNvSpPr>
          <p:nvPr>
            <p:ph type="body" sz="quarter" idx="21" hasCustomPrompt="1"/>
          </p:nvPr>
        </p:nvSpPr>
        <p:spPr>
          <a:xfrm>
            <a:off x="4800600" y="48006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2</a:t>
            </a:r>
            <a:endParaRPr lang="en-US" dirty="0"/>
          </a:p>
        </p:txBody>
      </p:sp>
      <p:sp>
        <p:nvSpPr>
          <p:cNvPr id="21" name="Rectangle 7"/>
          <p:cNvSpPr>
            <a:spLocks noGrp="1"/>
          </p:cNvSpPr>
          <p:nvPr>
            <p:ph type="body" sz="quarter" idx="22" hasCustomPrompt="1"/>
          </p:nvPr>
        </p:nvSpPr>
        <p:spPr>
          <a:xfrm>
            <a:off x="4800600" y="57150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smtClean="0"/>
              <a:t>Click to add match 4</a:t>
            </a:r>
            <a:endParaRPr lang="en-US" dirty="0"/>
          </a:p>
        </p:txBody>
      </p:sp>
      <p:sp>
        <p:nvSpPr>
          <p:cNvPr id="11" name="Rectangle 2"/>
          <p:cNvSpPr>
            <a:spLocks noGrp="1"/>
          </p:cNvSpPr>
          <p:nvPr>
            <p:ph type="title" hasCustomPrompt="1"/>
          </p:nvPr>
        </p:nvSpPr>
        <p:spPr/>
        <p:txBody>
          <a:bodyPr vert="horz"/>
          <a:lstStyle>
            <a:lvl1pPr algn="l">
              <a:defRPr i="1" baseline="0"/>
            </a:lvl1pPr>
            <a:extLst/>
          </a:lstStyle>
          <a:p>
            <a:r>
              <a:rPr lang="en-US" dirty="0" smtClean="0"/>
              <a:t>Click to type your question</a:t>
            </a:r>
            <a:endParaRPr lang="en-US" dirty="0"/>
          </a:p>
        </p:txBody>
      </p:sp>
      <p:sp>
        <p:nvSpPr>
          <p:cNvPr id="7" name="Rectangle 5"/>
          <p:cNvSpPr>
            <a:spLocks noGrp="1"/>
          </p:cNvSpPr>
          <p:nvPr>
            <p:ph type="sldNum" sz="quarter" idx="12"/>
          </p:nvPr>
        </p:nvSpPr>
        <p:spPr/>
        <p:txBody>
          <a:bodyPr vert="horz"/>
          <a:lstStyle>
            <a:extLst/>
          </a:lstStyle>
          <a:p>
            <a:fld id="{C75B88FA-3392-4D65-A457-DB2A9953195B}" type="slidenum">
              <a:rPr lang="en-US" smtClean="0"/>
              <a:pPr/>
              <a:t>‹#›</a:t>
            </a:fld>
            <a:endParaRPr lang="en-US"/>
          </a:p>
        </p:txBody>
      </p:sp>
      <p:cxnSp>
        <p:nvCxnSpPr>
          <p:cNvPr id="23" name="Straight Connector 23"/>
          <p:cNvCxnSpPr>
            <a:stCxn id="16" idx="3"/>
            <a:endCxn id="18" idx="1"/>
          </p:cNvCxnSpPr>
          <p:nvPr/>
        </p:nvCxnSpPr>
        <p:spPr>
          <a:xfrm>
            <a:off x="3886200" y="22860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2" idx="3"/>
            <a:endCxn id="19" idx="1"/>
          </p:cNvCxnSpPr>
          <p:nvPr/>
        </p:nvCxnSpPr>
        <p:spPr>
          <a:xfrm>
            <a:off x="3886200" y="32004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0" name="Straight Connector 23"/>
          <p:cNvCxnSpPr>
            <a:stCxn id="13" idx="3"/>
            <a:endCxn id="17" idx="1"/>
          </p:cNvCxnSpPr>
          <p:nvPr/>
        </p:nvCxnSpPr>
        <p:spPr>
          <a:xfrm flipV="1">
            <a:off x="3886200" y="32004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4" name="Straight Connector 23"/>
          <p:cNvCxnSpPr>
            <a:stCxn id="14" idx="3"/>
            <a:endCxn id="21" idx="1"/>
          </p:cNvCxnSpPr>
          <p:nvPr/>
        </p:nvCxnSpPr>
        <p:spPr>
          <a:xfrm>
            <a:off x="3886200" y="50292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Connector 23"/>
          <p:cNvCxnSpPr>
            <a:stCxn id="10" idx="3"/>
            <a:endCxn id="15" idx="1"/>
          </p:cNvCxnSpPr>
          <p:nvPr/>
        </p:nvCxnSpPr>
        <p:spPr>
          <a:xfrm flipV="1">
            <a:off x="3886200" y="2286000"/>
            <a:ext cx="914400" cy="36576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 name="Rectangle 2"/>
          <p:cNvSpPr>
            <a:spLocks noGrp="1"/>
          </p:cNvSpPr>
          <p:nvPr>
            <p:ph type="title"/>
          </p:nvPr>
        </p:nvSpPr>
        <p:spPr>
          <a:xfrm>
            <a:off x="914400" y="457200"/>
            <a:ext cx="7696200" cy="1143000"/>
          </a:xfrm>
          <a:prstGeom prst="rect">
            <a:avLst/>
          </a:prstGeom>
        </p:spPr>
        <p:txBody>
          <a:bodyPr vert="horz" anchor="b">
            <a:normAutofit/>
          </a:bodyPr>
          <a:lstStyle>
            <a:extLst/>
          </a:lstStyle>
          <a:p>
            <a:r>
              <a:rPr lang="en-US" smtClean="0"/>
              <a:t>Click to edit Master title style</a:t>
            </a:r>
            <a:endParaRPr lang="en-US" dirty="0"/>
          </a:p>
        </p:txBody>
      </p:sp>
      <p:sp>
        <p:nvSpPr>
          <p:cNvPr id="5" name="Rectangle 3"/>
          <p:cNvSpPr>
            <a:spLocks noGrp="1"/>
          </p:cNvSpPr>
          <p:nvPr>
            <p:ph type="body" idx="1"/>
          </p:nvPr>
        </p:nvSpPr>
        <p:spPr>
          <a:xfrm>
            <a:off x="914400" y="1905000"/>
            <a:ext cx="7467600" cy="4221163"/>
          </a:xfrm>
          <a:prstGeom prst="rect">
            <a:avLst/>
          </a:prstGeom>
        </p:spPr>
        <p:txBody>
          <a:bodyPr vert="horz">
            <a:normAutofit/>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9" name="Rectangle 4"/>
          <p:cNvSpPr>
            <a:spLocks noGrp="1"/>
          </p:cNvSpPr>
          <p:nvPr>
            <p:ph type="dt" sz="half" idx="2"/>
          </p:nvPr>
        </p:nvSpPr>
        <p:spPr>
          <a:xfrm>
            <a:off x="6705600" y="6248400"/>
            <a:ext cx="1828800" cy="323850"/>
          </a:xfrm>
          <a:prstGeom prst="rect">
            <a:avLst/>
          </a:prstGeom>
        </p:spPr>
        <p:txBody>
          <a:bodyPr vert="horz" anchor="ctr"/>
          <a:lstStyle>
            <a:lvl1pPr>
              <a:defRPr sz="1100"/>
            </a:lvl1pPr>
            <a:extLst/>
          </a:lstStyle>
          <a:p>
            <a:pPr algn="r"/>
            <a:fld id="{8F67D422-08A8-451B-9A67-21962FC4B660}" type="datetimeFigureOut">
              <a:rPr lang="en-US" sz="1100" smtClean="0"/>
              <a:pPr algn="r"/>
              <a:t>5/22/2010</a:t>
            </a:fld>
            <a:endParaRPr lang="en-US" sz="1050" dirty="0"/>
          </a:p>
        </p:txBody>
      </p:sp>
      <p:sp>
        <p:nvSpPr>
          <p:cNvPr id="18" name="Rectangle 5"/>
          <p:cNvSpPr>
            <a:spLocks noGrp="1"/>
          </p:cNvSpPr>
          <p:nvPr>
            <p:ph type="ftr" sz="quarter" idx="3"/>
          </p:nvPr>
        </p:nvSpPr>
        <p:spPr>
          <a:xfrm>
            <a:off x="457200" y="6248400"/>
            <a:ext cx="3260886" cy="323850"/>
          </a:xfrm>
          <a:prstGeom prst="rect">
            <a:avLst/>
          </a:prstGeom>
        </p:spPr>
        <p:txBody>
          <a:bodyPr vert="horz"/>
          <a:lstStyle>
            <a:lvl1pPr>
              <a:defRPr sz="1200"/>
            </a:lvl1pPr>
            <a:extLst/>
          </a:lstStyle>
          <a:p>
            <a:endParaRPr lang="en-US" sz="1200" dirty="0"/>
          </a:p>
        </p:txBody>
      </p:sp>
      <p:sp>
        <p:nvSpPr>
          <p:cNvPr id="7" name="Slide Number Placeholder 6"/>
          <p:cNvSpPr>
            <a:spLocks noGrp="1"/>
          </p:cNvSpPr>
          <p:nvPr>
            <p:ph type="sldNum" sz="quarter" idx="4"/>
          </p:nvPr>
        </p:nvSpPr>
        <p:spPr>
          <a:xfrm>
            <a:off x="8714936" y="6151098"/>
            <a:ext cx="429064" cy="457200"/>
          </a:xfrm>
          <a:prstGeom prst="rect">
            <a:avLst/>
          </a:prstGeom>
        </p:spPr>
        <p:txBody>
          <a:bodyPr vert="horz" anchor="ctr"/>
          <a:lstStyle>
            <a:lvl1pPr>
              <a:defRPr sz="1200"/>
            </a:lvl1pPr>
            <a:extLst/>
          </a:lstStyle>
          <a:p>
            <a:fld id="{169B2101-2E9F-420A-91A3-890890D84497}" type="slidenum">
              <a:rPr lang="en-US" sz="1200" smtClean="0"/>
              <a:pPr/>
              <a:t>‹#›</a:t>
            </a:fld>
            <a:endParaRPr lang="en-US" sz="1200" dirty="0"/>
          </a:p>
        </p:txBody>
      </p:sp>
      <p:grpSp>
        <p:nvGrpSpPr>
          <p:cNvPr id="2" name="Group 23"/>
          <p:cNvGrpSpPr/>
          <p:nvPr/>
        </p:nvGrpSpPr>
        <p:grpSpPr>
          <a:xfrm>
            <a:off x="11555" y="2000250"/>
            <a:ext cx="133350" cy="533400"/>
            <a:chOff x="0" y="2000250"/>
            <a:chExt cx="3733800" cy="533400"/>
          </a:xfrm>
        </p:grpSpPr>
        <p:sp>
          <p:nvSpPr>
            <p:cNvPr id="3"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a:p>
          </p:txBody>
        </p:sp>
        <p:sp>
          <p:nvSpPr>
            <p:cNvPr id="28"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lang="en-US"/>
            </a:p>
          </p:txBody>
        </p:sp>
        <p:sp>
          <p:nvSpPr>
            <p:cNvPr id="4"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12"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9"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lang="en-US"/>
            </a:p>
          </p:txBody>
        </p:sp>
        <p:sp>
          <p:nvSpPr>
            <p:cNvPr id="11"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31"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grpSp>
      <p:grpSp>
        <p:nvGrpSpPr>
          <p:cNvPr id="10" name="Group 35"/>
          <p:cNvGrpSpPr/>
          <p:nvPr/>
        </p:nvGrpSpPr>
        <p:grpSpPr>
          <a:xfrm>
            <a:off x="8584055" y="2000250"/>
            <a:ext cx="552450" cy="542925"/>
            <a:chOff x="8667750" y="2000250"/>
            <a:chExt cx="476250" cy="542925"/>
          </a:xfrm>
        </p:grpSpPr>
        <p:sp>
          <p:nvSpPr>
            <p:cNvPr id="13"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a:p>
          </p:txBody>
        </p:sp>
        <p:sp>
          <p:nvSpPr>
            <p:cNvPr id="24"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lang="en-US"/>
            </a:p>
          </p:txBody>
        </p:sp>
        <p:sp>
          <p:nvSpPr>
            <p:cNvPr id="19"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dirty="0"/>
            </a:p>
          </p:txBody>
        </p:sp>
        <p:sp>
          <p:nvSpPr>
            <p:cNvPr id="30"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dirty="0"/>
            </a:p>
          </p:txBody>
        </p:sp>
        <p:sp>
          <p:nvSpPr>
            <p:cNvPr id="17"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lang="en-US"/>
            </a:p>
          </p:txBody>
        </p:sp>
        <p:sp>
          <p:nvSpPr>
            <p:cNvPr id="16"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5"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grpSp>
      <p:sp>
        <p:nvSpPr>
          <p:cNvPr id="23" name="Oval 28"/>
          <p:cNvSpPr/>
          <p:nvPr/>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Lst>
  <p:timing>
    <p:tnLst>
      <p:par>
        <p:cTn id="1" dur="indefinite" restart="never" nodeType="tmRoot"/>
      </p:par>
    </p:tnLst>
  </p:timing>
  <p:txStyles>
    <p:titleStyle>
      <a:lvl1pPr algn="l" rtl="1" eaLnBrk="1" latinLnBrk="0" hangingPunct="1">
        <a:spcBef>
          <a:spcPct val="0"/>
        </a:spcBef>
        <a:buNone/>
        <a:defRPr sz="36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extLst/>
    </p:titleStyle>
    <p:bodyStyle>
      <a:lvl1pPr marL="342900" indent="-342900" algn="r" rtl="1" eaLnBrk="1" latinLnBrk="0" hangingPunct="1">
        <a:spcBef>
          <a:spcPct val="20000"/>
        </a:spcBef>
        <a:buChar char="•"/>
        <a:defRPr sz="2000">
          <a:solidFill>
            <a:schemeClr val="tx1"/>
          </a:solidFill>
          <a:latin typeface="+mn-lt"/>
          <a:ea typeface="+mn-ea"/>
          <a:cs typeface="+mn-cs"/>
        </a:defRPr>
      </a:lvl1pPr>
      <a:lvl2pPr marL="742950" indent="-285750" algn="r" rtl="1" eaLnBrk="1" latinLnBrk="0" hangingPunct="1">
        <a:spcBef>
          <a:spcPct val="20000"/>
        </a:spcBef>
        <a:buChar char="–"/>
        <a:defRPr sz="2000">
          <a:solidFill>
            <a:schemeClr val="tx1"/>
          </a:solidFill>
          <a:latin typeface="+mn-lt"/>
          <a:ea typeface="+mn-ea"/>
          <a:cs typeface="+mn-cs"/>
        </a:defRPr>
      </a:lvl2pPr>
      <a:lvl3pPr marL="1143000" indent="-228600" algn="r" rtl="1" eaLnBrk="1" latinLnBrk="0" hangingPunct="1">
        <a:spcBef>
          <a:spcPct val="20000"/>
        </a:spcBef>
        <a:buChar char="•"/>
        <a:defRPr sz="2000">
          <a:solidFill>
            <a:schemeClr val="tx1"/>
          </a:solidFill>
          <a:latin typeface="+mn-lt"/>
          <a:ea typeface="+mn-ea"/>
          <a:cs typeface="+mn-cs"/>
        </a:defRPr>
      </a:lvl3pPr>
      <a:lvl4pPr marL="1600200" indent="-228600" algn="r" rtl="1" eaLnBrk="1" latinLnBrk="0" hangingPunct="1">
        <a:spcBef>
          <a:spcPct val="20000"/>
        </a:spcBef>
        <a:buChar char="–"/>
        <a:defRPr sz="2000">
          <a:solidFill>
            <a:schemeClr val="tx1"/>
          </a:solidFill>
          <a:latin typeface="+mn-lt"/>
          <a:ea typeface="+mn-ea"/>
          <a:cs typeface="+mn-cs"/>
        </a:defRPr>
      </a:lvl4pPr>
      <a:lvl5pPr marL="2057400" indent="-228600" algn="r" rtl="1" eaLnBrk="1" latinLnBrk="0" hangingPunct="1">
        <a:spcBef>
          <a:spcPct val="20000"/>
        </a:spcBef>
        <a:buChar char="»"/>
        <a:defRPr sz="2000">
          <a:solidFill>
            <a:schemeClr val="tx1"/>
          </a:solidFill>
          <a:latin typeface="+mn-lt"/>
          <a:ea typeface="+mn-ea"/>
          <a:cs typeface="+mn-cs"/>
        </a:defRPr>
      </a:lvl5pPr>
      <a:lvl6pPr marL="2514600" indent="-228600" algn="r" rtl="1" eaLnBrk="1" latinLnBrk="0" hangingPunct="1">
        <a:spcBef>
          <a:spcPct val="20000"/>
        </a:spcBef>
        <a:buChar char="•"/>
        <a:defRPr sz="2000">
          <a:solidFill>
            <a:schemeClr val="tx1"/>
          </a:solidFill>
          <a:latin typeface="+mn-lt"/>
          <a:ea typeface="+mn-ea"/>
          <a:cs typeface="+mn-cs"/>
        </a:defRPr>
      </a:lvl6pPr>
      <a:lvl7pPr marL="2971800" indent="-228600" algn="r" rtl="1" eaLnBrk="1" latinLnBrk="0" hangingPunct="1">
        <a:spcBef>
          <a:spcPct val="20000"/>
        </a:spcBef>
        <a:buChar char="•"/>
        <a:defRPr sz="2000">
          <a:solidFill>
            <a:schemeClr val="tx1"/>
          </a:solidFill>
          <a:latin typeface="+mn-lt"/>
          <a:ea typeface="+mn-ea"/>
          <a:cs typeface="+mn-cs"/>
        </a:defRPr>
      </a:lvl7pPr>
      <a:lvl8pPr marL="3429000" indent="-228600" algn="r" rtl="1" eaLnBrk="1" latinLnBrk="0" hangingPunct="1">
        <a:spcBef>
          <a:spcPct val="20000"/>
        </a:spcBef>
        <a:buChar char="•"/>
        <a:defRPr sz="2000">
          <a:solidFill>
            <a:schemeClr val="tx1"/>
          </a:solidFill>
          <a:latin typeface="+mn-lt"/>
          <a:ea typeface="+mn-ea"/>
          <a:cs typeface="+mn-cs"/>
        </a:defRPr>
      </a:lvl8pPr>
      <a:lvl9pPr marL="3886200" indent="-228600" algn="r" rtl="1" eaLnBrk="1" latinLnBrk="0" hangingPunct="1">
        <a:spcBef>
          <a:spcPct val="20000"/>
        </a:spcBef>
        <a:buChar char="•"/>
        <a:defRPr sz="2000">
          <a:solidFill>
            <a:schemeClr val="tx1"/>
          </a:solidFill>
          <a:latin typeface="+mn-lt"/>
          <a:ea typeface="+mn-ea"/>
          <a:cs typeface="+mn-cs"/>
        </a:defRPr>
      </a:lvl9pPr>
      <a:extLst/>
    </p:bodyStyle>
    <p:otherStyle>
      <a:lvl1pPr marL="0" algn="r" rtl="1" eaLnBrk="1" hangingPunct="1">
        <a:defRPr>
          <a:solidFill>
            <a:schemeClr val="tx1"/>
          </a:solidFill>
          <a:latin typeface="+mn-lt"/>
          <a:ea typeface="+mn-ea"/>
          <a:cs typeface="+mn-cs"/>
        </a:defRPr>
      </a:lvl1pPr>
      <a:lvl2pPr marL="457200" algn="r" rtl="1" eaLnBrk="1" hangingPunct="1">
        <a:defRPr>
          <a:solidFill>
            <a:schemeClr val="tx1"/>
          </a:solidFill>
          <a:latin typeface="+mn-lt"/>
          <a:ea typeface="+mn-ea"/>
          <a:cs typeface="+mn-cs"/>
        </a:defRPr>
      </a:lvl2pPr>
      <a:lvl3pPr marL="914400" algn="r" rtl="1" eaLnBrk="1" hangingPunct="1">
        <a:defRPr>
          <a:solidFill>
            <a:schemeClr val="tx1"/>
          </a:solidFill>
          <a:latin typeface="+mn-lt"/>
          <a:ea typeface="+mn-ea"/>
          <a:cs typeface="+mn-cs"/>
        </a:defRPr>
      </a:lvl3pPr>
      <a:lvl4pPr marL="1371600" algn="r" rtl="1" eaLnBrk="1" hangingPunct="1">
        <a:defRPr>
          <a:solidFill>
            <a:schemeClr val="tx1"/>
          </a:solidFill>
          <a:latin typeface="+mn-lt"/>
          <a:ea typeface="+mn-ea"/>
          <a:cs typeface="+mn-cs"/>
        </a:defRPr>
      </a:lvl4pPr>
      <a:lvl5pPr marL="1828800" algn="r" rtl="1" eaLnBrk="1" hangingPunct="1">
        <a:defRPr>
          <a:solidFill>
            <a:schemeClr val="tx1"/>
          </a:solidFill>
          <a:latin typeface="+mn-lt"/>
          <a:ea typeface="+mn-ea"/>
          <a:cs typeface="+mn-cs"/>
        </a:defRPr>
      </a:lvl5pPr>
      <a:lvl6pPr marL="2286000" algn="r" rtl="1" eaLnBrk="1" hangingPunct="1">
        <a:defRPr>
          <a:solidFill>
            <a:schemeClr val="tx1"/>
          </a:solidFill>
          <a:latin typeface="+mn-lt"/>
          <a:ea typeface="+mn-ea"/>
          <a:cs typeface="+mn-cs"/>
        </a:defRPr>
      </a:lvl6pPr>
      <a:lvl7pPr marL="2743200" algn="r" rtl="1" eaLnBrk="1" hangingPunct="1">
        <a:defRPr>
          <a:solidFill>
            <a:schemeClr val="tx1"/>
          </a:solidFill>
          <a:latin typeface="+mn-lt"/>
          <a:ea typeface="+mn-ea"/>
          <a:cs typeface="+mn-cs"/>
        </a:defRPr>
      </a:lvl7pPr>
      <a:lvl8pPr marL="3200400" algn="r" rtl="1" eaLnBrk="1" hangingPunct="1">
        <a:defRPr>
          <a:solidFill>
            <a:schemeClr val="tx1"/>
          </a:solidFill>
          <a:latin typeface="+mn-lt"/>
          <a:ea typeface="+mn-ea"/>
          <a:cs typeface="+mn-cs"/>
        </a:defRPr>
      </a:lvl8pPr>
      <a:lvl9pPr marL="3657600" algn="r" rtl="1"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video" Target="file:///C:\Documents%20and%20Settings\TMFM\Desktop\Arduino\Movie.wmv" TargetMode="Externa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a:xfrm>
            <a:off x="8572500" y="6038850"/>
            <a:ext cx="152400" cy="152400"/>
          </a:xfrm>
          <a:prstGeom prst="ellipse">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dirty="0"/>
          </a:p>
        </p:txBody>
      </p:sp>
      <p:sp>
        <p:nvSpPr>
          <p:cNvPr id="27" name="Oval 28"/>
          <p:cNvSpPr/>
          <p:nvPr/>
        </p:nvSpPr>
        <p:spPr>
          <a:xfrm>
            <a:off x="8572500" y="6324600"/>
            <a:ext cx="152400" cy="152400"/>
          </a:xfrm>
          <a:prstGeom prst="ellipse">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4" name="Oval 28"/>
          <p:cNvSpPr/>
          <p:nvPr/>
        </p:nvSpPr>
        <p:spPr>
          <a:xfrm>
            <a:off x="8572500" y="5476875"/>
            <a:ext cx="152400" cy="152400"/>
          </a:xfrm>
          <a:prstGeom prst="ellipse">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2" name="Oval 28"/>
          <p:cNvSpPr/>
          <p:nvPr/>
        </p:nvSpPr>
        <p:spPr>
          <a:xfrm>
            <a:off x="8572500" y="5753100"/>
            <a:ext cx="152400" cy="152400"/>
          </a:xfrm>
          <a:prstGeom prst="ellipse">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10" name="Rectangle 24"/>
          <p:cNvSpPr>
            <a:spLocks noGrp="1"/>
          </p:cNvSpPr>
          <p:nvPr>
            <p:ph type="ctrTitle"/>
          </p:nvPr>
        </p:nvSpPr>
        <p:spPr>
          <a:xfrm>
            <a:off x="2057400" y="281352"/>
            <a:ext cx="6509239" cy="5290788"/>
          </a:xfrm>
        </p:spPr>
        <p:txBody>
          <a:bodyPr>
            <a:noAutofit/>
          </a:bodyPr>
          <a:lstStyle>
            <a:extLst/>
          </a:lstStyle>
          <a:p>
            <a:r>
              <a:rPr sz="5400"/>
              <a:t>Graduation Project </a:t>
            </a:r>
            <a:r>
              <a:rPr lang="ar-JO" sz="5400" dirty="0" smtClean="0"/>
              <a:t/>
            </a:r>
            <a:br>
              <a:rPr lang="ar-JO" sz="5400" dirty="0" smtClean="0"/>
            </a:br>
            <a:r>
              <a:rPr sz="5400" smtClean="0"/>
              <a:t>S</a:t>
            </a:r>
            <a:r>
              <a:rPr sz="4000" smtClean="0"/>
              <a:t>MART</a:t>
            </a:r>
            <a:r>
              <a:rPr sz="5400" smtClean="0"/>
              <a:t> C</a:t>
            </a:r>
            <a:r>
              <a:rPr sz="4000" smtClean="0"/>
              <a:t>AR</a:t>
            </a:r>
            <a:r>
              <a:rPr lang="ar-JO" sz="5400" dirty="0" smtClean="0"/>
              <a:t/>
            </a:r>
            <a:br>
              <a:rPr lang="ar-JO" sz="5400" dirty="0" smtClean="0"/>
            </a:br>
            <a:r>
              <a:rPr lang="ar-JO" sz="5400" dirty="0"/>
              <a:t/>
            </a:r>
            <a:br>
              <a:rPr lang="ar-JO" sz="5400" dirty="0"/>
            </a:br>
            <a:r>
              <a:rPr sz="2400" smtClean="0"/>
              <a:t>Tariq Salameh</a:t>
            </a:r>
            <a:br>
              <a:rPr sz="2400" smtClean="0"/>
            </a:br>
            <a:r>
              <a:rPr sz="2400" smtClean="0"/>
              <a:t>M</a:t>
            </a:r>
            <a:r>
              <a:rPr lang="en-US" sz="2400" dirty="0" smtClean="0"/>
              <a:t>o</a:t>
            </a:r>
            <a:r>
              <a:rPr sz="2400" smtClean="0"/>
              <a:t>hamed Qamhieh</a:t>
            </a:r>
            <a:endParaRPr lang="en-US" sz="5400" dirty="0"/>
          </a:p>
        </p:txBody>
      </p:sp>
      <p:sp>
        <p:nvSpPr>
          <p:cNvPr id="18" name="Rectangle 25"/>
          <p:cNvSpPr>
            <a:spLocks noGrp="1"/>
          </p:cNvSpPr>
          <p:nvPr>
            <p:ph type="subTitle" idx="1"/>
          </p:nvPr>
        </p:nvSpPr>
        <p:spPr>
          <a:xfrm>
            <a:off x="457200" y="5396132"/>
            <a:ext cx="8098302" cy="1247578"/>
          </a:xfrm>
        </p:spPr>
        <p:txBody>
          <a:bodyPr>
            <a:normAutofit/>
          </a:bodyPr>
          <a:lstStyle>
            <a:extLst/>
          </a:lstStyle>
          <a:p>
            <a:r>
              <a:rPr lang="en-US" dirty="0" smtClean="0"/>
              <a:t>Introduction</a:t>
            </a:r>
            <a:endParaRPr lang="en-US" dirty="0"/>
          </a:p>
          <a:p>
            <a:r>
              <a:rPr lang="en-US" dirty="0" smtClean="0"/>
              <a:t>Tools And Equipments</a:t>
            </a:r>
            <a:endParaRPr lang="ar-JO" dirty="0" smtClean="0"/>
          </a:p>
          <a:p>
            <a:endParaRPr lang="ar-JO" sz="100" dirty="0" smtClean="0"/>
          </a:p>
          <a:p>
            <a:r>
              <a:rPr lang="en-US" dirty="0" smtClean="0"/>
              <a:t>Project Schedule</a:t>
            </a:r>
            <a:endParaRPr lang="ar-JO" dirty="0" smtClean="0"/>
          </a:p>
          <a:p>
            <a:endParaRPr lang="ar-JO" sz="100" dirty="0" smtClean="0"/>
          </a:p>
          <a:p>
            <a:r>
              <a:rPr lang="en-US" dirty="0" smtClean="0"/>
              <a:t>AI Algorithm Description</a:t>
            </a:r>
          </a:p>
          <a:p>
            <a:endParaRPr lang="en-US" sz="600" dirty="0" smtClean="0"/>
          </a:p>
          <a:p>
            <a:endParaRPr lang="en-US" sz="700"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ase3.png"/>
          <p:cNvPicPr>
            <a:picLocks noChangeAspect="1"/>
          </p:cNvPicPr>
          <p:nvPr/>
        </p:nvPicPr>
        <p:blipFill>
          <a:blip r:embed="rId3"/>
          <a:stretch>
            <a:fillRect/>
          </a:stretch>
        </p:blipFill>
        <p:spPr>
          <a:xfrm>
            <a:off x="642910" y="1091291"/>
            <a:ext cx="7619048" cy="526666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Rectangle 8"/>
          <p:cNvSpPr>
            <a:spLocks noGrp="1"/>
          </p:cNvSpPr>
          <p:nvPr>
            <p:ph type="title"/>
          </p:nvPr>
        </p:nvSpPr>
        <p:spPr>
          <a:xfrm>
            <a:off x="200020" y="-71454"/>
            <a:ext cx="7443814" cy="1143000"/>
          </a:xfrm>
        </p:spPr>
        <p:txBody>
          <a:bodyPr>
            <a:normAutofit/>
          </a:bodyPr>
          <a:lstStyle>
            <a:extLst/>
          </a:lstStyle>
          <a:p>
            <a:r>
              <a:rPr lang="en-US" dirty="0" smtClean="0"/>
              <a:t>AI Algorithm </a:t>
            </a:r>
            <a:r>
              <a:rPr lang="en-US" dirty="0" smtClean="0"/>
              <a:t>- Case 3</a:t>
            </a:r>
            <a:endParaRPr lang="en-US" dirty="0"/>
          </a:p>
        </p:txBody>
      </p:sp>
      <p:pic>
        <p:nvPicPr>
          <p:cNvPr id="6" name="Picture 5" descr="desc3.png"/>
          <p:cNvPicPr>
            <a:picLocks noChangeAspect="1"/>
          </p:cNvPicPr>
          <p:nvPr/>
        </p:nvPicPr>
        <p:blipFill>
          <a:blip r:embed="rId4"/>
          <a:stretch>
            <a:fillRect/>
          </a:stretch>
        </p:blipFill>
        <p:spPr>
          <a:xfrm>
            <a:off x="5786446" y="1357298"/>
            <a:ext cx="2143140" cy="269844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a:xfrm>
            <a:off x="285720" y="0"/>
            <a:ext cx="7443814" cy="1143000"/>
          </a:xfrm>
        </p:spPr>
        <p:txBody>
          <a:bodyPr>
            <a:normAutofit/>
          </a:bodyPr>
          <a:lstStyle>
            <a:extLst/>
          </a:lstStyle>
          <a:p>
            <a:r>
              <a:rPr lang="en-US" dirty="0" smtClean="0"/>
              <a:t>AI Algorithm </a:t>
            </a:r>
            <a:r>
              <a:rPr lang="en-US" dirty="0" smtClean="0"/>
              <a:t>– Case 4</a:t>
            </a:r>
            <a:endParaRPr lang="en-US" dirty="0"/>
          </a:p>
        </p:txBody>
      </p:sp>
      <p:pic>
        <p:nvPicPr>
          <p:cNvPr id="5" name="Picture 4" descr="case4.png"/>
          <p:cNvPicPr>
            <a:picLocks noChangeAspect="1"/>
          </p:cNvPicPr>
          <p:nvPr/>
        </p:nvPicPr>
        <p:blipFill>
          <a:blip r:embed="rId3"/>
          <a:stretch>
            <a:fillRect/>
          </a:stretch>
        </p:blipFill>
        <p:spPr>
          <a:xfrm>
            <a:off x="785786" y="1142984"/>
            <a:ext cx="6285715" cy="523809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descr="desc4.png"/>
          <p:cNvPicPr>
            <a:picLocks noChangeAspect="1"/>
          </p:cNvPicPr>
          <p:nvPr/>
        </p:nvPicPr>
        <p:blipFill>
          <a:blip r:embed="rId4"/>
          <a:stretch>
            <a:fillRect/>
          </a:stretch>
        </p:blipFill>
        <p:spPr>
          <a:xfrm>
            <a:off x="5857884" y="1500175"/>
            <a:ext cx="2286016" cy="287834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a:xfrm>
            <a:off x="214282" y="142852"/>
            <a:ext cx="7443814" cy="1143000"/>
          </a:xfrm>
        </p:spPr>
        <p:txBody>
          <a:bodyPr>
            <a:normAutofit/>
          </a:bodyPr>
          <a:lstStyle>
            <a:extLst/>
          </a:lstStyle>
          <a:p>
            <a:r>
              <a:rPr lang="en-US" dirty="0" smtClean="0"/>
              <a:t>AI Algorithm </a:t>
            </a:r>
            <a:r>
              <a:rPr lang="en-US" dirty="0" smtClean="0"/>
              <a:t>– Case 5</a:t>
            </a:r>
            <a:endParaRPr lang="en-US" dirty="0"/>
          </a:p>
        </p:txBody>
      </p:sp>
      <p:pic>
        <p:nvPicPr>
          <p:cNvPr id="5" name="Picture 4" descr="case5.png"/>
          <p:cNvPicPr>
            <a:picLocks noChangeAspect="1"/>
          </p:cNvPicPr>
          <p:nvPr/>
        </p:nvPicPr>
        <p:blipFill>
          <a:blip r:embed="rId3"/>
          <a:stretch>
            <a:fillRect/>
          </a:stretch>
        </p:blipFill>
        <p:spPr>
          <a:xfrm>
            <a:off x="1142976" y="1285860"/>
            <a:ext cx="4421342" cy="52863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descr="desc5.png"/>
          <p:cNvPicPr>
            <a:picLocks noChangeAspect="1"/>
          </p:cNvPicPr>
          <p:nvPr/>
        </p:nvPicPr>
        <p:blipFill>
          <a:blip r:embed="rId4"/>
          <a:stretch>
            <a:fillRect/>
          </a:stretch>
        </p:blipFill>
        <p:spPr>
          <a:xfrm>
            <a:off x="5357818" y="1571612"/>
            <a:ext cx="2666636" cy="335758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a:xfrm>
            <a:off x="214282" y="142852"/>
            <a:ext cx="7443814" cy="1143000"/>
          </a:xfrm>
        </p:spPr>
        <p:txBody>
          <a:bodyPr>
            <a:normAutofit/>
          </a:bodyPr>
          <a:lstStyle>
            <a:extLst/>
          </a:lstStyle>
          <a:p>
            <a:r>
              <a:rPr lang="en-US" dirty="0" smtClean="0"/>
              <a:t>AI Algorithm </a:t>
            </a:r>
            <a:r>
              <a:rPr lang="en-US" dirty="0" smtClean="0"/>
              <a:t>– Case 6</a:t>
            </a:r>
            <a:endParaRPr lang="en-US" dirty="0"/>
          </a:p>
        </p:txBody>
      </p:sp>
      <p:pic>
        <p:nvPicPr>
          <p:cNvPr id="5" name="Picture 4" descr="case5.png"/>
          <p:cNvPicPr>
            <a:picLocks noChangeAspect="1"/>
          </p:cNvPicPr>
          <p:nvPr/>
        </p:nvPicPr>
        <p:blipFill>
          <a:blip r:embed="rId3"/>
          <a:stretch>
            <a:fillRect/>
          </a:stretch>
        </p:blipFill>
        <p:spPr>
          <a:xfrm>
            <a:off x="1071538" y="1357298"/>
            <a:ext cx="6683250" cy="501243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descr="desc6.png"/>
          <p:cNvPicPr>
            <a:picLocks noChangeAspect="1"/>
          </p:cNvPicPr>
          <p:nvPr/>
        </p:nvPicPr>
        <p:blipFill>
          <a:blip r:embed="rId4"/>
          <a:stretch>
            <a:fillRect/>
          </a:stretch>
        </p:blipFill>
        <p:spPr>
          <a:xfrm>
            <a:off x="5143504" y="1571612"/>
            <a:ext cx="3136508" cy="394920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a:xfrm>
            <a:off x="142844" y="142852"/>
            <a:ext cx="7443814" cy="1143000"/>
          </a:xfrm>
        </p:spPr>
        <p:txBody>
          <a:bodyPr>
            <a:normAutofit/>
          </a:bodyPr>
          <a:lstStyle>
            <a:extLst/>
          </a:lstStyle>
          <a:p>
            <a:r>
              <a:rPr lang="en-US" dirty="0" smtClean="0"/>
              <a:t>AI Algorithm </a:t>
            </a:r>
            <a:r>
              <a:rPr lang="en-US" dirty="0" smtClean="0"/>
              <a:t>– DONE </a:t>
            </a:r>
            <a:endParaRPr lang="en-US" dirty="0"/>
          </a:p>
        </p:txBody>
      </p:sp>
      <p:pic>
        <p:nvPicPr>
          <p:cNvPr id="5" name="Movie.wmv">
            <a:hlinkClick r:id="" action="ppaction://media"/>
          </p:cNvPr>
          <p:cNvPicPr>
            <a:picLocks noRot="1" noChangeAspect="1"/>
          </p:cNvPicPr>
          <p:nvPr>
            <a:videoFile r:link="rId1"/>
          </p:nvPr>
        </p:nvPicPr>
        <p:blipFill>
          <a:blip r:embed="rId4"/>
          <a:stretch>
            <a:fillRect/>
          </a:stretch>
        </p:blipFill>
        <p:spPr>
          <a:xfrm>
            <a:off x="1500166" y="1571612"/>
            <a:ext cx="6096000" cy="4572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3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Is our Project 100% Perfect?</a:t>
            </a:r>
            <a:endParaRPr lang="en-US" dirty="0"/>
          </a:p>
        </p:txBody>
      </p:sp>
      <p:sp>
        <p:nvSpPr>
          <p:cNvPr id="4" name="Rectangle 25"/>
          <p:cNvSpPr txBox="1">
            <a:spLocks/>
          </p:cNvSpPr>
          <p:nvPr/>
        </p:nvSpPr>
        <p:spPr>
          <a:xfrm>
            <a:off x="714348" y="3643314"/>
            <a:ext cx="7086600" cy="2214578"/>
          </a:xfrm>
          <a:prstGeom prst="rect">
            <a:avLst/>
          </a:prstGeom>
        </p:spPr>
        <p:txBody>
          <a:bodyPr vert="horz">
            <a:normAutofit/>
          </a:bodyPr>
          <a:lstStyle>
            <a:extLst/>
          </a:lstStyle>
          <a:p>
            <a:pPr marL="342900" indent="-342900">
              <a:spcBef>
                <a:spcPct val="20000"/>
              </a:spcBef>
              <a:buFont typeface="Arial"/>
              <a:buChar char="•"/>
              <a:defRPr/>
            </a:pPr>
            <a:r>
              <a:rPr lang="en-US" sz="2000" kern="0" dirty="0" smtClean="0"/>
              <a:t>S</a:t>
            </a:r>
            <a:r>
              <a:rPr lang="en-US" sz="1600" kern="0" dirty="0" smtClean="0"/>
              <a:t>MART</a:t>
            </a:r>
            <a:r>
              <a:rPr lang="en-US" sz="2000" kern="0" dirty="0" smtClean="0"/>
              <a:t> C</a:t>
            </a:r>
            <a:r>
              <a:rPr lang="en-US" sz="1600" kern="0" dirty="0" smtClean="0"/>
              <a:t>AR</a:t>
            </a:r>
            <a:r>
              <a:rPr lang="en-US" sz="2000" kern="0" dirty="0" smtClean="0"/>
              <a:t> can </a:t>
            </a:r>
            <a:r>
              <a:rPr lang="en-US" sz="2000" kern="0" dirty="0" smtClean="0"/>
              <a:t>get out of any maze successfully? </a:t>
            </a:r>
            <a:endParaRPr lang="en-US" sz="2000" kern="0" dirty="0" smtClean="0"/>
          </a:p>
          <a:p>
            <a:pPr marL="342900" lvl="0" indent="-342900">
              <a:spcBef>
                <a:spcPct val="20000"/>
              </a:spcBef>
              <a:buFont typeface="Arial"/>
              <a:buChar char="•"/>
              <a:defRPr/>
            </a:pPr>
            <a:r>
              <a:rPr lang="en-US" sz="2000" kern="0" dirty="0" smtClean="0"/>
              <a:t>True </a:t>
            </a:r>
            <a:r>
              <a:rPr lang="en-US" sz="2000" kern="0" dirty="0" smtClean="0"/>
              <a:t>100% .</a:t>
            </a:r>
          </a:p>
          <a:p>
            <a:pPr marL="342900" lvl="0" indent="-342900">
              <a:spcBef>
                <a:spcPct val="20000"/>
              </a:spcBef>
              <a:buFont typeface="Arial"/>
              <a:buChar char="•"/>
              <a:defRPr/>
            </a:pPr>
            <a:r>
              <a:rPr lang="en-US" sz="2000" kern="0" dirty="0" smtClean="0"/>
              <a:t>S</a:t>
            </a:r>
            <a:r>
              <a:rPr lang="en-US" sz="1600" kern="0" dirty="0" smtClean="0"/>
              <a:t>MART</a:t>
            </a:r>
            <a:r>
              <a:rPr lang="en-US" sz="2000" kern="0" dirty="0" smtClean="0"/>
              <a:t> C</a:t>
            </a:r>
            <a:r>
              <a:rPr lang="en-US" sz="1600" kern="0" dirty="0" smtClean="0"/>
              <a:t>AR</a:t>
            </a:r>
            <a:r>
              <a:rPr lang="en-US" sz="2000" kern="0" dirty="0" smtClean="0"/>
              <a:t> </a:t>
            </a:r>
            <a:r>
              <a:rPr lang="en-US" sz="2000" kern="0" dirty="0" smtClean="0"/>
              <a:t>can save the </a:t>
            </a:r>
            <a:r>
              <a:rPr lang="en-US" sz="2000" kern="0" dirty="0" smtClean="0"/>
              <a:t>exit path </a:t>
            </a:r>
            <a:r>
              <a:rPr lang="en-US" sz="2000" kern="0" dirty="0" smtClean="0"/>
              <a:t>of </a:t>
            </a:r>
            <a:r>
              <a:rPr lang="en-US" sz="2000" kern="0" dirty="0" smtClean="0"/>
              <a:t>any maze successfully</a:t>
            </a:r>
            <a:r>
              <a:rPr lang="en-US" sz="2000" kern="0" dirty="0" smtClean="0"/>
              <a:t>? </a:t>
            </a:r>
            <a:r>
              <a:rPr lang="en-US" sz="2000" kern="0" dirty="0" err="1" smtClean="0"/>
              <a:t>mmm</a:t>
            </a:r>
            <a:r>
              <a:rPr lang="en-US" sz="2000" kern="0" dirty="0" smtClean="0"/>
              <a:t> </a:t>
            </a:r>
            <a:r>
              <a:rPr lang="en-US" sz="2000" kern="0" dirty="0" smtClean="0"/>
              <a:t>it needs a little thinking … </a:t>
            </a:r>
            <a:endParaRPr lang="en-US" sz="2000" kern="0" dirty="0" smtClean="0"/>
          </a:p>
          <a:p>
            <a:pPr marL="342900" lvl="0" indent="-342900">
              <a:spcBef>
                <a:spcPct val="20000"/>
              </a:spcBef>
              <a:buFont typeface="Arial"/>
              <a:buChar char="•"/>
              <a:defRPr/>
            </a:pPr>
            <a:r>
              <a:rPr lang="en-US" sz="2000" kern="0" dirty="0" smtClean="0"/>
              <a:t>its </a:t>
            </a:r>
            <a:r>
              <a:rPr lang="en-US" sz="2000" kern="0" dirty="0" smtClean="0"/>
              <a:t>90% True. Why?</a:t>
            </a:r>
          </a:p>
          <a:p>
            <a:pPr marL="342900" marR="0" lvl="0" indent="-342900" algn="l" defTabSz="914400" rtl="0" eaLnBrk="1" fontAlgn="auto" latinLnBrk="0" hangingPunct="1">
              <a:lnSpc>
                <a:spcPct val="100000"/>
              </a:lnSpc>
              <a:spcBef>
                <a:spcPct val="20000"/>
              </a:spcBef>
              <a:spcAft>
                <a:spcPts val="0"/>
              </a:spcAft>
              <a:buClrTx/>
              <a:buSzTx/>
              <a:buFont typeface="Arial"/>
              <a:buChar char="•"/>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a:xfrm>
            <a:off x="714348" y="357166"/>
            <a:ext cx="7715304" cy="6072206"/>
          </a:xfrm>
        </p:spPr>
        <p:txBody>
          <a:bodyPr>
            <a:normAutofit/>
          </a:bodyPr>
          <a:lstStyle>
            <a:extLst/>
          </a:lstStyle>
          <a:p>
            <a:pPr algn="ctr"/>
            <a:r>
              <a:rPr lang="en-US" dirty="0" smtClean="0"/>
              <a:t>Thanks  for  Your Attention</a:t>
            </a:r>
            <a:r>
              <a:rPr lang="ar-JO" dirty="0" smtClean="0"/>
              <a:t/>
            </a:r>
            <a:br>
              <a:rPr lang="ar-JO" dirty="0" smtClean="0"/>
            </a:br>
            <a:r>
              <a:rPr lang="ar-JO" dirty="0" smtClean="0"/>
              <a:t/>
            </a:r>
            <a:br>
              <a:rPr lang="ar-JO" dirty="0" smtClean="0"/>
            </a:br>
            <a:r>
              <a:rPr lang="en-US" dirty="0" smtClean="0"/>
              <a:t>Enjoy Our Practical Test Now</a:t>
            </a:r>
            <a:br>
              <a:rPr lang="en-US" dirty="0" smtClean="0"/>
            </a:br>
            <a:r>
              <a:rPr lang="en-US" dirty="0" smtClean="0"/>
              <a:t> </a:t>
            </a:r>
            <a:br>
              <a:rPr lang="en-US" dirty="0" smtClean="0"/>
            </a:br>
            <a:r>
              <a:rPr lang="en-US" sz="2000" dirty="0" smtClean="0"/>
              <a:t>Regards,</a:t>
            </a:r>
            <a:br>
              <a:rPr lang="en-US" sz="2000" dirty="0" smtClean="0"/>
            </a:br>
            <a:r>
              <a:rPr lang="en-US" sz="2000" dirty="0" smtClean="0"/>
              <a:t>Mohamed Qamhieh</a:t>
            </a:r>
            <a:br>
              <a:rPr lang="en-US" sz="2000" dirty="0" smtClean="0"/>
            </a:br>
            <a:r>
              <a:rPr lang="en-US" sz="2000" dirty="0" smtClean="0"/>
              <a:t> Tariq </a:t>
            </a:r>
            <a:r>
              <a:rPr lang="en-US" sz="2000" dirty="0" err="1" smtClean="0"/>
              <a:t>Salameh</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4"/>
          <p:cNvSpPr txBox="1"/>
          <p:nvPr/>
        </p:nvSpPr>
        <p:spPr>
          <a:xfrm>
            <a:off x="914400" y="1066800"/>
            <a:ext cx="7543800" cy="523220"/>
          </a:xfrm>
          <a:prstGeom prst="rect">
            <a:avLst/>
          </a:prstGeom>
          <a:noFill/>
        </p:spPr>
        <p:txBody>
          <a:bodyPr wrap="square">
            <a:spAutoFit/>
          </a:bodyPr>
          <a:lstStyle>
            <a:extLst/>
          </a:lstStyle>
          <a:p>
            <a:pPr marL="0" indent="0">
              <a:buNone/>
            </a:pPr>
            <a:endParaRPr lang="en-US" sz="2800" dirty="0"/>
          </a:p>
        </p:txBody>
      </p:sp>
      <p:sp>
        <p:nvSpPr>
          <p:cNvPr id="28" name="Rectangle 6"/>
          <p:cNvSpPr>
            <a:spLocks noGrp="1"/>
          </p:cNvSpPr>
          <p:nvPr>
            <p:ph type="title"/>
          </p:nvPr>
        </p:nvSpPr>
        <p:spPr/>
        <p:txBody>
          <a:bodyPr/>
          <a:lstStyle>
            <a:extLst/>
          </a:lstStyle>
          <a:p>
            <a:r>
              <a:rPr lang="en-US" dirty="0" smtClean="0"/>
              <a:t>Introduction</a:t>
            </a:r>
            <a:endParaRPr lang="en-US" dirty="0"/>
          </a:p>
        </p:txBody>
      </p:sp>
      <p:sp>
        <p:nvSpPr>
          <p:cNvPr id="17" name="Rectangle 8"/>
          <p:cNvSpPr>
            <a:spLocks noGrp="1"/>
          </p:cNvSpPr>
          <p:nvPr>
            <p:ph idx="1"/>
          </p:nvPr>
        </p:nvSpPr>
        <p:spPr>
          <a:xfrm>
            <a:off x="914400" y="1905000"/>
            <a:ext cx="7467600" cy="4953000"/>
          </a:xfrm>
        </p:spPr>
        <p:txBody>
          <a:bodyPr>
            <a:normAutofit/>
          </a:bodyPr>
          <a:lstStyle>
            <a:extLst/>
          </a:lstStyle>
          <a:p>
            <a:pPr algn="l" rtl="0"/>
            <a:r>
              <a:rPr lang="en-US" dirty="0" smtClean="0"/>
              <a:t>S</a:t>
            </a:r>
            <a:r>
              <a:rPr lang="en-US" sz="1600" dirty="0" smtClean="0"/>
              <a:t>MART</a:t>
            </a:r>
            <a:r>
              <a:rPr lang="en-US" dirty="0" smtClean="0"/>
              <a:t> C</a:t>
            </a:r>
            <a:r>
              <a:rPr lang="en-US" sz="1600" dirty="0" smtClean="0"/>
              <a:t>AR</a:t>
            </a:r>
            <a:r>
              <a:rPr lang="en-US" dirty="0" smtClean="0"/>
              <a:t> Project </a:t>
            </a:r>
            <a:r>
              <a:rPr lang="en-US" dirty="0" smtClean="0"/>
              <a:t>: a car that uses artificial intelligence algorithms to think about solutions to get out of </a:t>
            </a:r>
            <a:r>
              <a:rPr lang="en-US" dirty="0" smtClean="0"/>
              <a:t>certain situations.</a:t>
            </a:r>
            <a:endParaRPr lang="en-US" dirty="0"/>
          </a:p>
          <a:p>
            <a:pPr algn="l" rtl="0"/>
            <a:r>
              <a:rPr lang="en-US" dirty="0" smtClean="0"/>
              <a:t>S</a:t>
            </a:r>
            <a:r>
              <a:rPr lang="en-US" sz="1600" dirty="0" smtClean="0"/>
              <a:t>MART</a:t>
            </a:r>
            <a:r>
              <a:rPr lang="en-US" dirty="0" smtClean="0"/>
              <a:t> C</a:t>
            </a:r>
            <a:r>
              <a:rPr lang="en-US" sz="1600" dirty="0" smtClean="0"/>
              <a:t>AR</a:t>
            </a:r>
            <a:r>
              <a:rPr lang="en-US" dirty="0" smtClean="0"/>
              <a:t> Project </a:t>
            </a:r>
            <a:r>
              <a:rPr lang="en-US" dirty="0" smtClean="0"/>
              <a:t>: an artificial intelligence project depends on algorithms developed to make this car get out of any maze and then save the exit path so that it could choose the optimal path to the exit next time it faces the same maze.</a:t>
            </a:r>
            <a:endParaRPr lang="en-US" dirty="0"/>
          </a:p>
          <a:p>
            <a:pPr algn="l" rtl="0"/>
            <a:r>
              <a:rPr lang="en-US" dirty="0" smtClean="0"/>
              <a:t>Why </a:t>
            </a:r>
            <a:r>
              <a:rPr lang="en-US" dirty="0" smtClean="0"/>
              <a:t>S</a:t>
            </a:r>
            <a:r>
              <a:rPr lang="en-US" sz="1600" dirty="0" smtClean="0"/>
              <a:t>MART</a:t>
            </a:r>
            <a:r>
              <a:rPr lang="en-US" dirty="0" smtClean="0"/>
              <a:t> C</a:t>
            </a:r>
            <a:r>
              <a:rPr lang="en-US" sz="1600" dirty="0" smtClean="0"/>
              <a:t>AR</a:t>
            </a:r>
            <a:r>
              <a:rPr lang="en-US" dirty="0" smtClean="0"/>
              <a:t> ?</a:t>
            </a:r>
          </a:p>
          <a:p>
            <a:pPr lvl="1" algn="l" rtl="0"/>
            <a:r>
              <a:rPr lang="en-US" dirty="0" smtClean="0"/>
              <a:t>The </a:t>
            </a:r>
            <a:r>
              <a:rPr lang="en-US" dirty="0" smtClean="0"/>
              <a:t>main idea is to use artificial intelligence</a:t>
            </a:r>
            <a:r>
              <a:rPr lang="en-US" dirty="0" smtClean="0"/>
              <a:t>.</a:t>
            </a:r>
          </a:p>
          <a:p>
            <a:pPr lvl="1" algn="l" rtl="0"/>
            <a:r>
              <a:rPr lang="en-US" dirty="0" smtClean="0"/>
              <a:t>Same Algorithms can be used to control much more complicated robots</a:t>
            </a:r>
            <a:r>
              <a:rPr lang="en-US" dirty="0" smtClean="0"/>
              <a:t>.</a:t>
            </a:r>
            <a:endParaRPr lang="en-US" dirty="0"/>
          </a:p>
          <a:p>
            <a:pPr lvl="1" algn="l" rtl="0"/>
            <a:r>
              <a:rPr lang="en-US" dirty="0" smtClean="0"/>
              <a:t>Using of new technology based on </a:t>
            </a:r>
            <a:r>
              <a:rPr lang="en-US" dirty="0" smtClean="0"/>
              <a:t>a new </a:t>
            </a:r>
            <a:r>
              <a:rPr lang="en-US" dirty="0" smtClean="0"/>
              <a:t>microcontroller.</a:t>
            </a:r>
            <a:endParaRPr lang="en-US" dirty="0"/>
          </a:p>
          <a:p>
            <a:pPr algn="l" rtl="0">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4"/>
          <p:cNvSpPr txBox="1"/>
          <p:nvPr/>
        </p:nvSpPr>
        <p:spPr>
          <a:xfrm>
            <a:off x="914400" y="1000108"/>
            <a:ext cx="7543800" cy="523220"/>
          </a:xfrm>
          <a:prstGeom prst="rect">
            <a:avLst/>
          </a:prstGeom>
          <a:noFill/>
        </p:spPr>
        <p:txBody>
          <a:bodyPr wrap="square">
            <a:spAutoFit/>
          </a:bodyPr>
          <a:lstStyle>
            <a:extLst/>
          </a:lstStyle>
          <a:p>
            <a:pPr marL="0" indent="0">
              <a:buNone/>
            </a:pPr>
            <a:endParaRPr lang="en-US" sz="2800" dirty="0"/>
          </a:p>
        </p:txBody>
      </p:sp>
      <p:sp>
        <p:nvSpPr>
          <p:cNvPr id="28" name="Rectangle 6"/>
          <p:cNvSpPr>
            <a:spLocks noGrp="1"/>
          </p:cNvSpPr>
          <p:nvPr>
            <p:ph type="title"/>
          </p:nvPr>
        </p:nvSpPr>
        <p:spPr>
          <a:xfrm>
            <a:off x="914400" y="714356"/>
            <a:ext cx="7696200" cy="1143000"/>
          </a:xfrm>
        </p:spPr>
        <p:txBody>
          <a:bodyPr/>
          <a:lstStyle>
            <a:extLst/>
          </a:lstStyle>
          <a:p>
            <a:r>
              <a:rPr lang="en-US" dirty="0" smtClean="0"/>
              <a:t>Tools and Equipments</a:t>
            </a:r>
            <a:endParaRPr lang="en-US" dirty="0"/>
          </a:p>
        </p:txBody>
      </p:sp>
      <p:sp>
        <p:nvSpPr>
          <p:cNvPr id="17" name="Rectangle 8"/>
          <p:cNvSpPr>
            <a:spLocks noGrp="1"/>
          </p:cNvSpPr>
          <p:nvPr>
            <p:ph idx="1"/>
          </p:nvPr>
        </p:nvSpPr>
        <p:spPr>
          <a:xfrm>
            <a:off x="785786" y="2476504"/>
            <a:ext cx="7467600" cy="3738578"/>
          </a:xfrm>
        </p:spPr>
        <p:txBody>
          <a:bodyPr>
            <a:normAutofit/>
          </a:bodyPr>
          <a:lstStyle>
            <a:extLst/>
          </a:lstStyle>
          <a:p>
            <a:pPr algn="l" rtl="0"/>
            <a:r>
              <a:rPr lang="en-US" dirty="0" smtClean="0"/>
              <a:t>In </a:t>
            </a:r>
            <a:r>
              <a:rPr lang="en-US" dirty="0" smtClean="0"/>
              <a:t>S</a:t>
            </a:r>
            <a:r>
              <a:rPr lang="en-US" sz="1600" dirty="0" smtClean="0"/>
              <a:t>MART</a:t>
            </a:r>
            <a:r>
              <a:rPr lang="en-US" dirty="0" smtClean="0"/>
              <a:t> C</a:t>
            </a:r>
            <a:r>
              <a:rPr lang="en-US" sz="1600" dirty="0" smtClean="0"/>
              <a:t>AR</a:t>
            </a:r>
            <a:r>
              <a:rPr lang="en-US" dirty="0" smtClean="0"/>
              <a:t> we used </a:t>
            </a:r>
            <a:r>
              <a:rPr lang="en-US" dirty="0" smtClean="0"/>
              <a:t>the </a:t>
            </a:r>
            <a:r>
              <a:rPr lang="en-US" dirty="0" smtClean="0"/>
              <a:t>following:</a:t>
            </a:r>
            <a:endParaRPr lang="en-US" dirty="0"/>
          </a:p>
          <a:p>
            <a:pPr lvl="1" algn="l" rtl="0"/>
            <a:r>
              <a:rPr lang="en-US" dirty="0" err="1" smtClean="0"/>
              <a:t>Arduino</a:t>
            </a:r>
            <a:r>
              <a:rPr lang="en-US" dirty="0" smtClean="0"/>
              <a:t> </a:t>
            </a:r>
            <a:r>
              <a:rPr lang="en-US" dirty="0" smtClean="0"/>
              <a:t>Pro. Development </a:t>
            </a:r>
            <a:r>
              <a:rPr lang="en-US" dirty="0" smtClean="0"/>
              <a:t>Board based on Atmel (ATmega328) </a:t>
            </a:r>
            <a:r>
              <a:rPr lang="en-US" dirty="0" smtClean="0"/>
              <a:t>microcontroller.</a:t>
            </a:r>
            <a:endParaRPr lang="en-US" dirty="0"/>
          </a:p>
          <a:p>
            <a:pPr lvl="1" algn="l" rtl="0"/>
            <a:r>
              <a:rPr lang="en-US" dirty="0" smtClean="0"/>
              <a:t>Infrared Proximity Sensor (Short Range) Sharp GP2D120XJ00F.</a:t>
            </a:r>
          </a:p>
          <a:p>
            <a:pPr lvl="1" algn="l" rtl="0"/>
            <a:r>
              <a:rPr lang="en-US" dirty="0" smtClean="0"/>
              <a:t>A Step </a:t>
            </a:r>
            <a:r>
              <a:rPr lang="en-US" dirty="0" smtClean="0"/>
              <a:t>Up to 5 Volt.</a:t>
            </a:r>
          </a:p>
          <a:p>
            <a:pPr lvl="1" algn="l" rtl="0"/>
            <a:r>
              <a:rPr lang="en-US" dirty="0" smtClean="0"/>
              <a:t>2 Micro </a:t>
            </a:r>
            <a:r>
              <a:rPr lang="en-US" dirty="0" smtClean="0"/>
              <a:t>Motors.</a:t>
            </a:r>
          </a:p>
          <a:p>
            <a:pPr lvl="1" algn="l" rtl="0"/>
            <a:r>
              <a:rPr lang="en-US" dirty="0" smtClean="0"/>
              <a:t>Ball Caster Metal.</a:t>
            </a:r>
          </a:p>
          <a:p>
            <a:pPr lvl="1" algn="l" rtl="0"/>
            <a:r>
              <a:rPr lang="en-US" dirty="0" smtClean="0"/>
              <a:t>Lithium Ion Batteries (1000 </a:t>
            </a:r>
            <a:r>
              <a:rPr lang="en-US" dirty="0" err="1" smtClean="0"/>
              <a:t>mA</a:t>
            </a:r>
            <a:r>
              <a:rPr lang="en-US" dirty="0" smtClean="0"/>
              <a:t> , 3.7 Volt).</a:t>
            </a:r>
            <a:endParaRPr lang="en-US" dirty="0"/>
          </a:p>
          <a:p>
            <a:pPr algn="l" rtl="0"/>
            <a:r>
              <a:rPr lang="en-US" dirty="0" smtClean="0"/>
              <a:t>Why these tools?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71472" y="-357214"/>
            <a:ext cx="7696200" cy="1143000"/>
          </a:xfrm>
        </p:spPr>
        <p:txBody>
          <a:bodyPr/>
          <a:lstStyle/>
          <a:p>
            <a:r>
              <a:rPr lang="en-US" dirty="0" smtClean="0"/>
              <a:t>Top </a:t>
            </a:r>
            <a:r>
              <a:rPr lang="en-US" dirty="0" smtClean="0"/>
              <a:t>&amp; </a:t>
            </a:r>
            <a:r>
              <a:rPr lang="en-US" dirty="0" smtClean="0"/>
              <a:t>Back View </a:t>
            </a:r>
            <a:endParaRPr lang="en-US" dirty="0"/>
          </a:p>
        </p:txBody>
      </p:sp>
      <p:pic>
        <p:nvPicPr>
          <p:cNvPr id="6" name="Content Placeholder 5" descr="top-view.png"/>
          <p:cNvPicPr>
            <a:picLocks noGrp="1" noChangeAspect="1"/>
          </p:cNvPicPr>
          <p:nvPr>
            <p:ph idx="1"/>
          </p:nvPr>
        </p:nvPicPr>
        <p:blipFill>
          <a:blip r:embed="rId2"/>
          <a:stretch>
            <a:fillRect/>
          </a:stretch>
        </p:blipFill>
        <p:spPr>
          <a:xfrm>
            <a:off x="-357222" y="642918"/>
            <a:ext cx="9293617" cy="621510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4"/>
          <p:cNvSpPr txBox="1"/>
          <p:nvPr/>
        </p:nvSpPr>
        <p:spPr>
          <a:xfrm>
            <a:off x="914400" y="1000108"/>
            <a:ext cx="7543800" cy="523220"/>
          </a:xfrm>
          <a:prstGeom prst="rect">
            <a:avLst/>
          </a:prstGeom>
          <a:noFill/>
        </p:spPr>
        <p:txBody>
          <a:bodyPr wrap="square">
            <a:spAutoFit/>
          </a:bodyPr>
          <a:lstStyle>
            <a:extLst/>
          </a:lstStyle>
          <a:p>
            <a:pPr marL="0" indent="0">
              <a:buNone/>
            </a:pPr>
            <a:endParaRPr lang="en-US" sz="2800" dirty="0"/>
          </a:p>
        </p:txBody>
      </p:sp>
      <p:sp>
        <p:nvSpPr>
          <p:cNvPr id="28" name="Rectangle 6"/>
          <p:cNvSpPr>
            <a:spLocks noGrp="1"/>
          </p:cNvSpPr>
          <p:nvPr>
            <p:ph type="title"/>
          </p:nvPr>
        </p:nvSpPr>
        <p:spPr>
          <a:xfrm>
            <a:off x="914400" y="500042"/>
            <a:ext cx="7696200" cy="1143000"/>
          </a:xfrm>
        </p:spPr>
        <p:txBody>
          <a:bodyPr/>
          <a:lstStyle>
            <a:extLst/>
          </a:lstStyle>
          <a:p>
            <a:r>
              <a:rPr lang="en-US" dirty="0" smtClean="0"/>
              <a:t>Project Schedule</a:t>
            </a:r>
            <a:endParaRPr lang="en-US" dirty="0"/>
          </a:p>
        </p:txBody>
      </p:sp>
      <p:sp>
        <p:nvSpPr>
          <p:cNvPr id="17" name="Rectangle 8"/>
          <p:cNvSpPr>
            <a:spLocks noGrp="1"/>
          </p:cNvSpPr>
          <p:nvPr>
            <p:ph idx="1"/>
          </p:nvPr>
        </p:nvSpPr>
        <p:spPr>
          <a:xfrm>
            <a:off x="785786" y="2143116"/>
            <a:ext cx="7467600" cy="3738578"/>
          </a:xfrm>
        </p:spPr>
        <p:txBody>
          <a:bodyPr>
            <a:normAutofit/>
          </a:bodyPr>
          <a:lstStyle>
            <a:extLst/>
          </a:lstStyle>
          <a:p>
            <a:pPr algn="l" rtl="0"/>
            <a:r>
              <a:rPr lang="en-US" dirty="0" smtClean="0"/>
              <a:t>First of all, we had to </a:t>
            </a:r>
            <a:r>
              <a:rPr lang="en-US" dirty="0" smtClean="0"/>
              <a:t>decide what </a:t>
            </a:r>
            <a:r>
              <a:rPr lang="en-US" dirty="0" smtClean="0"/>
              <a:t>tools do we need? How to get them? How to make sure that everything we need is available?</a:t>
            </a:r>
          </a:p>
          <a:p>
            <a:pPr algn="l" rtl="0"/>
            <a:r>
              <a:rPr lang="en-US" dirty="0" smtClean="0"/>
              <a:t>Then, after the tools came home safely, we had to think of the appropriate way of connecting these tools together to get our project the prefect portability. So that, changing everything easily.</a:t>
            </a:r>
          </a:p>
          <a:p>
            <a:pPr algn="l" rtl="0"/>
            <a:r>
              <a:rPr lang="en-US" dirty="0" smtClean="0"/>
              <a:t>Testing, Step by Step.</a:t>
            </a:r>
          </a:p>
          <a:p>
            <a:pPr algn="l" rtl="0"/>
            <a:r>
              <a:rPr lang="en-US" dirty="0" smtClean="0"/>
              <a:t>Hazards (Next Slide).</a:t>
            </a:r>
          </a:p>
          <a:p>
            <a:pPr algn="l" rtl="0"/>
            <a:r>
              <a:rPr lang="en-US" dirty="0" smtClean="0"/>
              <a:t>Designing a </a:t>
            </a:r>
            <a:r>
              <a:rPr lang="en-US" dirty="0" smtClean="0"/>
              <a:t>trial maze</a:t>
            </a:r>
            <a:r>
              <a:rPr lang="en-US" dirty="0" smtClean="0"/>
              <a:t>.</a:t>
            </a:r>
          </a:p>
          <a:p>
            <a:pPr algn="l" rtl="0"/>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extLst/>
          </a:lstStyle>
          <a:p>
            <a:r>
              <a:rPr lang="en-US" dirty="0" smtClean="0"/>
              <a:t>Hazards </a:t>
            </a:r>
            <a:r>
              <a:rPr lang="en-US" sz="1400" dirty="0" smtClean="0"/>
              <a:t>       How to get all these features connected together??!!!</a:t>
            </a:r>
            <a:endParaRPr lang="en-US" dirty="0"/>
          </a:p>
        </p:txBody>
      </p:sp>
      <p:sp>
        <p:nvSpPr>
          <p:cNvPr id="3" name="Rectangle 3"/>
          <p:cNvSpPr>
            <a:spLocks noGrp="1"/>
          </p:cNvSpPr>
          <p:nvPr>
            <p:ph type="body" sz="quarter" idx="13"/>
          </p:nvPr>
        </p:nvSpPr>
        <p:spPr/>
        <p:txBody>
          <a:bodyPr/>
          <a:lstStyle>
            <a:extLst/>
          </a:lstStyle>
          <a:p>
            <a:r>
              <a:rPr lang="en-US" dirty="0" smtClean="0"/>
              <a:t>Getting out of the maze</a:t>
            </a:r>
            <a:endParaRPr lang="en-US" dirty="0"/>
          </a:p>
        </p:txBody>
      </p:sp>
      <p:sp>
        <p:nvSpPr>
          <p:cNvPr id="4" name="Rectangle 4"/>
          <p:cNvSpPr>
            <a:spLocks noGrp="1"/>
          </p:cNvSpPr>
          <p:nvPr>
            <p:ph type="body" sz="quarter" idx="14"/>
          </p:nvPr>
        </p:nvSpPr>
        <p:spPr/>
        <p:txBody>
          <a:bodyPr/>
          <a:lstStyle>
            <a:extLst/>
          </a:lstStyle>
          <a:p>
            <a:r>
              <a:rPr lang="en-US" dirty="0" smtClean="0"/>
              <a:t>Walls Detection </a:t>
            </a:r>
            <a:endParaRPr lang="en-US" dirty="0"/>
          </a:p>
        </p:txBody>
      </p:sp>
      <p:sp>
        <p:nvSpPr>
          <p:cNvPr id="5" name="Rectangle 5"/>
          <p:cNvSpPr>
            <a:spLocks noGrp="1"/>
          </p:cNvSpPr>
          <p:nvPr>
            <p:ph type="body" sz="quarter" idx="15"/>
          </p:nvPr>
        </p:nvSpPr>
        <p:spPr/>
        <p:txBody>
          <a:bodyPr/>
          <a:lstStyle>
            <a:extLst/>
          </a:lstStyle>
          <a:p>
            <a:r>
              <a:rPr lang="en-US" dirty="0" smtClean="0"/>
              <a:t>Angles</a:t>
            </a:r>
            <a:endParaRPr lang="en-US" dirty="0"/>
          </a:p>
        </p:txBody>
      </p:sp>
      <p:sp>
        <p:nvSpPr>
          <p:cNvPr id="6" name="Rectangle 6"/>
          <p:cNvSpPr>
            <a:spLocks noGrp="1"/>
          </p:cNvSpPr>
          <p:nvPr>
            <p:ph type="body" sz="quarter" idx="16"/>
          </p:nvPr>
        </p:nvSpPr>
        <p:spPr/>
        <p:txBody>
          <a:bodyPr/>
          <a:lstStyle>
            <a:extLst/>
          </a:lstStyle>
          <a:p>
            <a:r>
              <a:rPr lang="en-US" dirty="0" smtClean="0"/>
              <a:t>Tilt of the Ground</a:t>
            </a:r>
            <a:endParaRPr lang="en-US" dirty="0"/>
          </a:p>
        </p:txBody>
      </p:sp>
      <p:sp>
        <p:nvSpPr>
          <p:cNvPr id="7" name="Rectangle 7"/>
          <p:cNvSpPr>
            <a:spLocks noGrp="1"/>
          </p:cNvSpPr>
          <p:nvPr>
            <p:ph type="body" sz="quarter" idx="17"/>
          </p:nvPr>
        </p:nvSpPr>
        <p:spPr/>
        <p:txBody>
          <a:bodyPr/>
          <a:lstStyle>
            <a:extLst/>
          </a:lstStyle>
          <a:p>
            <a:r>
              <a:rPr lang="en-US" dirty="0" smtClean="0"/>
              <a:t>Best Decisions</a:t>
            </a:r>
            <a:endParaRPr lang="en-US" dirty="0"/>
          </a:p>
        </p:txBody>
      </p:sp>
      <p:sp>
        <p:nvSpPr>
          <p:cNvPr id="8" name="Rectangle 8"/>
          <p:cNvSpPr>
            <a:spLocks noGrp="1"/>
          </p:cNvSpPr>
          <p:nvPr>
            <p:ph type="body" sz="quarter" idx="18"/>
          </p:nvPr>
        </p:nvSpPr>
        <p:spPr/>
        <p:txBody>
          <a:bodyPr/>
          <a:lstStyle>
            <a:extLst/>
          </a:lstStyle>
          <a:p>
            <a:r>
              <a:rPr lang="en-US" dirty="0" smtClean="0"/>
              <a:t>Distances</a:t>
            </a:r>
            <a:endParaRPr lang="en-US" dirty="0"/>
          </a:p>
        </p:txBody>
      </p:sp>
      <p:sp>
        <p:nvSpPr>
          <p:cNvPr id="9" name="Rectangle 9"/>
          <p:cNvSpPr>
            <a:spLocks noGrp="1"/>
          </p:cNvSpPr>
          <p:nvPr>
            <p:ph type="body" sz="quarter" idx="19"/>
          </p:nvPr>
        </p:nvSpPr>
        <p:spPr/>
        <p:txBody>
          <a:bodyPr/>
          <a:lstStyle>
            <a:extLst/>
          </a:lstStyle>
          <a:p>
            <a:r>
              <a:rPr lang="en-US" dirty="0" smtClean="0"/>
              <a:t>Small Angles Detection</a:t>
            </a:r>
            <a:endParaRPr lang="en-US" dirty="0"/>
          </a:p>
        </p:txBody>
      </p:sp>
      <p:sp>
        <p:nvSpPr>
          <p:cNvPr id="10" name="Rectangle 10"/>
          <p:cNvSpPr>
            <a:spLocks noGrp="1"/>
          </p:cNvSpPr>
          <p:nvPr>
            <p:ph type="body" sz="quarter" idx="20"/>
          </p:nvPr>
        </p:nvSpPr>
        <p:spPr/>
        <p:txBody>
          <a:bodyPr/>
          <a:lstStyle>
            <a:extLst/>
          </a:lstStyle>
          <a:p>
            <a:r>
              <a:rPr lang="en-US" dirty="0" smtClean="0"/>
              <a:t>When it is out?</a:t>
            </a:r>
            <a:endParaRPr lang="en-US" dirty="0"/>
          </a:p>
        </p:txBody>
      </p:sp>
      <p:sp>
        <p:nvSpPr>
          <p:cNvPr id="11" name="Rectangle 11"/>
          <p:cNvSpPr>
            <a:spLocks noGrp="1"/>
          </p:cNvSpPr>
          <p:nvPr>
            <p:ph type="body" sz="quarter" idx="21"/>
          </p:nvPr>
        </p:nvSpPr>
        <p:spPr/>
        <p:txBody>
          <a:bodyPr/>
          <a:lstStyle>
            <a:extLst/>
          </a:lstStyle>
          <a:p>
            <a:r>
              <a:rPr lang="en-US" dirty="0" smtClean="0"/>
              <a:t>Saving</a:t>
            </a:r>
            <a:endParaRPr lang="en-US" dirty="0"/>
          </a:p>
        </p:txBody>
      </p:sp>
      <p:sp>
        <p:nvSpPr>
          <p:cNvPr id="12" name="Rectangle 12"/>
          <p:cNvSpPr>
            <a:spLocks noGrp="1"/>
          </p:cNvSpPr>
          <p:nvPr>
            <p:ph type="body" sz="quarter" idx="22"/>
          </p:nvPr>
        </p:nvSpPr>
        <p:spPr/>
        <p:txBody>
          <a:bodyPr/>
          <a:lstStyle>
            <a:extLst/>
          </a:lstStyle>
          <a:p>
            <a:r>
              <a:rPr lang="en-US" dirty="0" smtClean="0"/>
              <a:t>Retrieving Saved Things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a:xfrm>
            <a:off x="914400" y="785794"/>
            <a:ext cx="7443814" cy="1143000"/>
          </a:xfrm>
        </p:spPr>
        <p:txBody>
          <a:bodyPr>
            <a:normAutofit/>
          </a:bodyPr>
          <a:lstStyle>
            <a:extLst/>
          </a:lstStyle>
          <a:p>
            <a:r>
              <a:rPr lang="en-US" dirty="0" smtClean="0"/>
              <a:t>AI Algorithm </a:t>
            </a:r>
            <a:r>
              <a:rPr lang="en-US" sz="2000" dirty="0" smtClean="0"/>
              <a:t>      Together Step By Step</a:t>
            </a:r>
            <a:endParaRPr lang="en-US" dirty="0"/>
          </a:p>
        </p:txBody>
      </p:sp>
      <p:sp>
        <p:nvSpPr>
          <p:cNvPr id="4" name="Rectangle 25"/>
          <p:cNvSpPr txBox="1">
            <a:spLocks/>
          </p:cNvSpPr>
          <p:nvPr/>
        </p:nvSpPr>
        <p:spPr>
          <a:xfrm>
            <a:off x="762000" y="2971800"/>
            <a:ext cx="7086600" cy="3171844"/>
          </a:xfrm>
          <a:prstGeom prst="rect">
            <a:avLst/>
          </a:prstGeom>
        </p:spPr>
        <p:txBody>
          <a:bodyPr vert="horz">
            <a:normAutofit/>
          </a:bodyPr>
          <a:lstStyle>
            <a:extLst/>
          </a:lstStyle>
          <a:p>
            <a:pPr marL="342900" marR="0" lvl="0" indent="-342900" algn="l" defTabSz="9144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What situations could our algorithm face?</a:t>
            </a:r>
          </a:p>
          <a:p>
            <a:pPr marL="342900" marR="0" lvl="0" indent="-342900" algn="l" defTabSz="914400" rtl="0" eaLnBrk="1" fontAlgn="auto" latinLnBrk="0" hangingPunct="1">
              <a:lnSpc>
                <a:spcPct val="100000"/>
              </a:lnSpc>
              <a:spcBef>
                <a:spcPct val="20000"/>
              </a:spcBef>
              <a:spcAft>
                <a:spcPts val="0"/>
              </a:spcAft>
              <a:buClrTx/>
              <a:buSzTx/>
              <a:buFont typeface="Arial"/>
              <a:buChar char="•"/>
              <a:tabLst/>
              <a:defRPr/>
            </a:pPr>
            <a:r>
              <a:rPr lang="en-US" sz="2000" kern="0" dirty="0" smtClean="0"/>
              <a:t>Why our algorithm relatively powerful?</a:t>
            </a:r>
          </a:p>
          <a:p>
            <a:pPr marL="342900" marR="0" lvl="0" indent="-342900" algn="l" defTabSz="9144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How could this</a:t>
            </a:r>
            <a:r>
              <a:rPr kumimoji="0" lang="en-US" sz="2000" b="0" i="0" u="none" strike="noStrike" kern="0" cap="none" spc="0" normalizeH="0" noProof="0" dirty="0" smtClean="0">
                <a:ln>
                  <a:noFill/>
                </a:ln>
                <a:solidFill>
                  <a:schemeClr val="tx1"/>
                </a:solidFill>
                <a:effectLst/>
                <a:uLnTx/>
                <a:uFillTx/>
                <a:latin typeface="+mn-lt"/>
                <a:ea typeface="+mn-ea"/>
                <a:cs typeface="+mn-cs"/>
              </a:rPr>
              <a:t> algorithm do the right thing at the right time?</a:t>
            </a:r>
          </a:p>
          <a:p>
            <a:pPr marL="342900" marR="0" lvl="0" indent="-342900" algn="l" defTabSz="914400" rtl="0" eaLnBrk="1" fontAlgn="auto" latinLnBrk="0" hangingPunct="1">
              <a:lnSpc>
                <a:spcPct val="100000"/>
              </a:lnSpc>
              <a:spcBef>
                <a:spcPct val="20000"/>
              </a:spcBef>
              <a:spcAft>
                <a:spcPts val="0"/>
              </a:spcAft>
              <a:buClrTx/>
              <a:buSzTx/>
              <a:buFont typeface="Arial"/>
              <a:buChar char="•"/>
              <a:tabLst/>
              <a:defRPr/>
            </a:pPr>
            <a:r>
              <a:rPr lang="en-US" sz="2000" kern="0" baseline="0" dirty="0" smtClean="0"/>
              <a:t>Why</a:t>
            </a:r>
            <a:r>
              <a:rPr lang="en-US" sz="2000" kern="0" dirty="0" smtClean="0"/>
              <a:t> it was not easy to develop this algorithm?</a:t>
            </a:r>
          </a:p>
          <a:p>
            <a:pPr marL="342900" marR="0" lvl="0" indent="-342900" algn="l" defTabSz="914400" rtl="0" eaLnBrk="1" fontAlgn="auto" latinLnBrk="0" hangingPunct="1">
              <a:lnSpc>
                <a:spcPct val="100000"/>
              </a:lnSpc>
              <a:spcBef>
                <a:spcPct val="20000"/>
              </a:spcBef>
              <a:spcAft>
                <a:spcPts val="0"/>
              </a:spcAft>
              <a:buClrTx/>
              <a:buSzTx/>
              <a:buFont typeface="Arial"/>
              <a:buChar char="•"/>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ase1.png"/>
          <p:cNvPicPr>
            <a:picLocks noChangeAspect="1"/>
          </p:cNvPicPr>
          <p:nvPr/>
        </p:nvPicPr>
        <p:blipFill>
          <a:blip r:embed="rId3"/>
          <a:stretch>
            <a:fillRect/>
          </a:stretch>
        </p:blipFill>
        <p:spPr>
          <a:xfrm>
            <a:off x="2214546" y="1214422"/>
            <a:ext cx="4429156" cy="54952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Rectangle 8"/>
          <p:cNvSpPr>
            <a:spLocks noGrp="1"/>
          </p:cNvSpPr>
          <p:nvPr>
            <p:ph type="title"/>
          </p:nvPr>
        </p:nvSpPr>
        <p:spPr>
          <a:xfrm>
            <a:off x="142844" y="142852"/>
            <a:ext cx="7443814" cy="1143000"/>
          </a:xfrm>
        </p:spPr>
        <p:txBody>
          <a:bodyPr>
            <a:normAutofit/>
          </a:bodyPr>
          <a:lstStyle>
            <a:extLst/>
          </a:lstStyle>
          <a:p>
            <a:r>
              <a:rPr lang="en-US" dirty="0" smtClean="0"/>
              <a:t>AI </a:t>
            </a:r>
            <a:r>
              <a:rPr lang="en-US" dirty="0" smtClean="0"/>
              <a:t>Algorithm – Case 1</a:t>
            </a:r>
            <a:endParaRPr lang="en-US" dirty="0"/>
          </a:p>
        </p:txBody>
      </p:sp>
      <p:pic>
        <p:nvPicPr>
          <p:cNvPr id="6" name="Picture 5" descr="desc1.png"/>
          <p:cNvPicPr>
            <a:picLocks noChangeAspect="1"/>
          </p:cNvPicPr>
          <p:nvPr/>
        </p:nvPicPr>
        <p:blipFill>
          <a:blip r:embed="rId4"/>
          <a:stretch>
            <a:fillRect/>
          </a:stretch>
        </p:blipFill>
        <p:spPr>
          <a:xfrm>
            <a:off x="1285852" y="5214950"/>
            <a:ext cx="2428892" cy="9123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ase2.png"/>
          <p:cNvPicPr>
            <a:picLocks noChangeAspect="1"/>
          </p:cNvPicPr>
          <p:nvPr/>
        </p:nvPicPr>
        <p:blipFill>
          <a:blip r:embed="rId3"/>
          <a:stretch>
            <a:fillRect/>
          </a:stretch>
        </p:blipFill>
        <p:spPr>
          <a:xfrm>
            <a:off x="596290" y="1071546"/>
            <a:ext cx="7619048" cy="531428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Rectangle 8"/>
          <p:cNvSpPr>
            <a:spLocks noGrp="1"/>
          </p:cNvSpPr>
          <p:nvPr>
            <p:ph type="title"/>
          </p:nvPr>
        </p:nvSpPr>
        <p:spPr>
          <a:xfrm>
            <a:off x="500034" y="-24"/>
            <a:ext cx="7443814" cy="1143000"/>
          </a:xfrm>
        </p:spPr>
        <p:txBody>
          <a:bodyPr>
            <a:normAutofit/>
          </a:bodyPr>
          <a:lstStyle>
            <a:extLst/>
          </a:lstStyle>
          <a:p>
            <a:r>
              <a:rPr lang="en-US" dirty="0" smtClean="0"/>
              <a:t>AI Algorithm </a:t>
            </a:r>
            <a:r>
              <a:rPr lang="en-US" dirty="0" smtClean="0"/>
              <a:t>– Case 2</a:t>
            </a:r>
            <a:endParaRPr lang="en-US" dirty="0"/>
          </a:p>
        </p:txBody>
      </p:sp>
      <p:pic>
        <p:nvPicPr>
          <p:cNvPr id="6" name="Picture 5" descr="sensor.png"/>
          <p:cNvPicPr>
            <a:picLocks noChangeAspect="1"/>
          </p:cNvPicPr>
          <p:nvPr/>
        </p:nvPicPr>
        <p:blipFill>
          <a:blip r:embed="rId4"/>
          <a:stretch>
            <a:fillRect/>
          </a:stretch>
        </p:blipFill>
        <p:spPr>
          <a:xfrm>
            <a:off x="6429388" y="1214422"/>
            <a:ext cx="1643074" cy="19607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izSh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5000"/>
              </a:schemeClr>
            </a:gs>
            <a:gs pos="100000">
              <a:schemeClr val="phClr">
                <a:shade val="80000"/>
                <a:satMod val="150000"/>
              </a:schemeClr>
            </a:gs>
          </a:gsLst>
          <a:path path="circle">
            <a:fillToRect l="50000" t="50000" r="100000" b="100000"/>
          </a:path>
        </a:gradFill>
        <a:blipFill>
          <a:blip xmlns:r="http://schemas.openxmlformats.org/officeDocument/2006/relationships" r:embed="rId1">
            <a:duotone>
              <a:schemeClr val="phClr">
                <a:shade val="80000"/>
              </a:schemeClr>
              <a:schemeClr val="phClr">
                <a:tint val="7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QuizShow</Template>
  <TotalTime>0</TotalTime>
  <Words>446</Words>
  <Application>Microsoft Office PowerPoint</Application>
  <PresentationFormat>On-screen Show (4:3)</PresentationFormat>
  <Paragraphs>75</Paragraphs>
  <Slides>16</Slides>
  <Notes>15</Notes>
  <HiddenSlides>0</HiddenSlides>
  <MMClips>1</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QuizShow</vt:lpstr>
      <vt:lpstr>Graduation Project  SMART CAR  Tariq Salameh Mohamed Qamhieh</vt:lpstr>
      <vt:lpstr>Introduction</vt:lpstr>
      <vt:lpstr>Tools and Equipments</vt:lpstr>
      <vt:lpstr>Top &amp; Back View </vt:lpstr>
      <vt:lpstr>Project Schedule</vt:lpstr>
      <vt:lpstr>Hazards        How to get all these features connected together??!!!</vt:lpstr>
      <vt:lpstr>AI Algorithm       Together Step By Step</vt:lpstr>
      <vt:lpstr>AI Algorithm – Case 1</vt:lpstr>
      <vt:lpstr>AI Algorithm – Case 2</vt:lpstr>
      <vt:lpstr>AI Algorithm - Case 3</vt:lpstr>
      <vt:lpstr>AI Algorithm – Case 4</vt:lpstr>
      <vt:lpstr>AI Algorithm – Case 5</vt:lpstr>
      <vt:lpstr>AI Algorithm – Case 6</vt:lpstr>
      <vt:lpstr>AI Algorithm – DONE </vt:lpstr>
      <vt:lpstr>Is our Project 100% Perfect?</vt:lpstr>
      <vt:lpstr>Thanks  for  Your Attention  Enjoy Our Practical Test Now   Regards, Mohamed Qamhieh  Tariq Salameh</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2010-05-21T19:34:14Z</dcterms:created>
  <dcterms:modified xsi:type="dcterms:W3CDTF">2010-05-22T16:57:56Z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