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325" r:id="rId1"/>
  </p:sldMasterIdLst>
  <p:notesMasterIdLst>
    <p:notesMasterId r:id="rId21"/>
  </p:notesMasterIdLst>
  <p:sldIdLst>
    <p:sldId id="256" r:id="rId2"/>
    <p:sldId id="299" r:id="rId3"/>
    <p:sldId id="271" r:id="rId4"/>
    <p:sldId id="260" r:id="rId5"/>
    <p:sldId id="300" r:id="rId6"/>
    <p:sldId id="297" r:id="rId7"/>
    <p:sldId id="298" r:id="rId8"/>
    <p:sldId id="295" r:id="rId9"/>
    <p:sldId id="296" r:id="rId10"/>
    <p:sldId id="261" r:id="rId11"/>
    <p:sldId id="284" r:id="rId12"/>
    <p:sldId id="283" r:id="rId13"/>
    <p:sldId id="285" r:id="rId14"/>
    <p:sldId id="293" r:id="rId15"/>
    <p:sldId id="291" r:id="rId16"/>
    <p:sldId id="263" r:id="rId17"/>
    <p:sldId id="290" r:id="rId18"/>
    <p:sldId id="275" r:id="rId19"/>
    <p:sldId id="29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434" autoAdjust="0"/>
  </p:normalViewPr>
  <p:slideViewPr>
    <p:cSldViewPr>
      <p:cViewPr>
        <p:scale>
          <a:sx n="73" d="100"/>
          <a:sy n="73" d="100"/>
        </p:scale>
        <p:origin x="129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7.png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D37264-96F6-424D-A914-0A539272D614}" type="doc">
      <dgm:prSet loTypeId="urn:microsoft.com/office/officeart/2008/layout/VerticalCurvedLis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11FBF9-BB7A-41A2-B766-D69F4C8525C5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Bahnschrift" panose="020B0502040204020203" pitchFamily="34" charset="0"/>
            </a:rPr>
            <a:t>Objective</a:t>
          </a:r>
          <a:endParaRPr lang="en-US" sz="2400" dirty="0">
            <a:solidFill>
              <a:schemeClr val="tx1"/>
            </a:solidFill>
            <a:latin typeface="Bahnschrift" panose="020B0502040204020203" pitchFamily="34" charset="0"/>
          </a:endParaRPr>
        </a:p>
      </dgm:t>
    </dgm:pt>
    <dgm:pt modelId="{D008B527-2528-4389-A237-597CA7D4E8A0}" type="parTrans" cxnId="{C88773D7-9CB3-4CD9-AB32-29F01E9C97D9}">
      <dgm:prSet/>
      <dgm:spPr/>
      <dgm:t>
        <a:bodyPr/>
        <a:lstStyle/>
        <a:p>
          <a:endParaRPr lang="en-US"/>
        </a:p>
      </dgm:t>
    </dgm:pt>
    <dgm:pt modelId="{7D85F3A0-9D01-4166-8EC8-82475143A491}" type="sibTrans" cxnId="{C88773D7-9CB3-4CD9-AB32-29F01E9C97D9}">
      <dgm:prSet/>
      <dgm:spPr/>
      <dgm:t>
        <a:bodyPr/>
        <a:lstStyle/>
        <a:p>
          <a:endParaRPr lang="en-US"/>
        </a:p>
      </dgm:t>
    </dgm:pt>
    <dgm:pt modelId="{2AD6EB98-6660-4D90-B864-D25C5DD5CF6D}">
      <dgm:prSet phldrT="[Text]" custT="1"/>
      <dgm:spPr/>
      <dgm:t>
        <a:bodyPr/>
        <a:lstStyle/>
        <a:p>
          <a:r>
            <a:rPr lang="en-US" sz="2800" dirty="0" smtClean="0">
              <a:solidFill>
                <a:schemeClr val="tx1"/>
              </a:solidFill>
              <a:latin typeface="Bahnschrift" panose="020B0502040204020203" pitchFamily="34" charset="0"/>
            </a:rPr>
            <a:t>Introduction</a:t>
          </a:r>
        </a:p>
      </dgm:t>
    </dgm:pt>
    <dgm:pt modelId="{FCED1DC5-D114-41E5-A9BF-385F9CB2A914}" type="parTrans" cxnId="{A4CC0FEC-90D1-42EA-A436-AA13CF170F9D}">
      <dgm:prSet/>
      <dgm:spPr/>
      <dgm:t>
        <a:bodyPr/>
        <a:lstStyle/>
        <a:p>
          <a:endParaRPr lang="en-US"/>
        </a:p>
      </dgm:t>
    </dgm:pt>
    <dgm:pt modelId="{A4E5AC3D-3500-4DC9-881E-0E0EC553B1AC}" type="sibTrans" cxnId="{A4CC0FEC-90D1-42EA-A436-AA13CF170F9D}">
      <dgm:prSet/>
      <dgm:spPr/>
      <dgm:t>
        <a:bodyPr/>
        <a:lstStyle/>
        <a:p>
          <a:endParaRPr lang="en-US"/>
        </a:p>
      </dgm:t>
    </dgm:pt>
    <dgm:pt modelId="{6869143C-D83E-422B-90DF-32E611496AB5}">
      <dgm:prSet phldrT="[Text]" custT="1"/>
      <dgm:spPr/>
      <dgm:t>
        <a:bodyPr/>
        <a:lstStyle/>
        <a:p>
          <a:pPr algn="l"/>
          <a:r>
            <a:rPr lang="en-US" sz="2400" b="0" dirty="0" smtClean="0">
              <a:solidFill>
                <a:schemeClr val="tx1"/>
              </a:solidFill>
              <a:latin typeface="Bahnschrift" panose="020B0502040204020203" pitchFamily="34" charset="0"/>
            </a:rPr>
            <a:t>List of suggested application we can control</a:t>
          </a:r>
          <a:endParaRPr lang="en-US" sz="2400" b="0" dirty="0">
            <a:solidFill>
              <a:schemeClr val="tx1"/>
            </a:solidFill>
            <a:latin typeface="Bahnschrift" panose="020B0502040204020203" pitchFamily="34" charset="0"/>
          </a:endParaRPr>
        </a:p>
      </dgm:t>
    </dgm:pt>
    <dgm:pt modelId="{AE875F7A-F73A-48CD-8341-41EB4CCA053E}" type="parTrans" cxnId="{27B2C9C6-0D0A-43F6-ABB7-0D3AC05A8846}">
      <dgm:prSet/>
      <dgm:spPr/>
      <dgm:t>
        <a:bodyPr/>
        <a:lstStyle/>
        <a:p>
          <a:endParaRPr lang="en-US"/>
        </a:p>
      </dgm:t>
    </dgm:pt>
    <dgm:pt modelId="{1C7ADCA9-098F-4D90-BF15-5CC7BA135B70}" type="sibTrans" cxnId="{27B2C9C6-0D0A-43F6-ABB7-0D3AC05A8846}">
      <dgm:prSet/>
      <dgm:spPr/>
      <dgm:t>
        <a:bodyPr/>
        <a:lstStyle/>
        <a:p>
          <a:endParaRPr lang="en-US"/>
        </a:p>
      </dgm:t>
    </dgm:pt>
    <dgm:pt modelId="{479B7310-AAA8-410B-BC20-872EC12A5A99}">
      <dgm:prSet phldrT="[Text]" custT="1"/>
      <dgm:spPr/>
      <dgm:t>
        <a:bodyPr/>
        <a:lstStyle/>
        <a:p>
          <a:r>
            <a:rPr lang="en-US" sz="2000" b="0" dirty="0" smtClean="0">
              <a:solidFill>
                <a:schemeClr val="tx1"/>
              </a:solidFill>
              <a:latin typeface="Bahnschrift" panose="020B0502040204020203" pitchFamily="34" charset="0"/>
            </a:rPr>
            <a:t>Hardware Requirement</a:t>
          </a:r>
          <a:endParaRPr lang="en-US" sz="2000" b="0" dirty="0">
            <a:solidFill>
              <a:schemeClr val="tx1"/>
            </a:solidFill>
            <a:latin typeface="Bahnschrift" panose="020B0502040204020203" pitchFamily="34" charset="0"/>
          </a:endParaRPr>
        </a:p>
      </dgm:t>
    </dgm:pt>
    <dgm:pt modelId="{CBEF348D-DCB5-4003-B8AC-60766C49EDB6}" type="parTrans" cxnId="{DC3B2565-C465-4FBD-9F85-5940DF84175E}">
      <dgm:prSet/>
      <dgm:spPr/>
      <dgm:t>
        <a:bodyPr/>
        <a:lstStyle/>
        <a:p>
          <a:endParaRPr lang="en-US"/>
        </a:p>
      </dgm:t>
    </dgm:pt>
    <dgm:pt modelId="{E46454DC-6459-423E-A890-80C9CEA19DEC}" type="sibTrans" cxnId="{DC3B2565-C465-4FBD-9F85-5940DF84175E}">
      <dgm:prSet/>
      <dgm:spPr/>
      <dgm:t>
        <a:bodyPr/>
        <a:lstStyle/>
        <a:p>
          <a:endParaRPr lang="en-US"/>
        </a:p>
      </dgm:t>
    </dgm:pt>
    <dgm:pt modelId="{22BCA6BF-277C-4E45-92FA-8E4595575A36}">
      <dgm:prSet phldrT="[Text]" custT="1"/>
      <dgm:spPr/>
      <dgm:t>
        <a:bodyPr/>
        <a:lstStyle/>
        <a:p>
          <a:r>
            <a:rPr lang="en-US" sz="2000" b="0" i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  <a:cs typeface="Times New Roman" pitchFamily="18" charset="0"/>
              <a:sym typeface="Arial"/>
            </a:rPr>
            <a:t>Implementation of the system and </a:t>
          </a:r>
          <a:r>
            <a:rPr lang="en-US" sz="2000" b="0" i="0" dirty="0" smtClean="0">
              <a:solidFill>
                <a:schemeClr val="tx1"/>
              </a:solidFill>
              <a:latin typeface="Bahnschrift" panose="020B0502040204020203" pitchFamily="34" charset="0"/>
            </a:rPr>
            <a:t>Project block diagrams</a:t>
          </a:r>
          <a:endParaRPr lang="en-US" sz="2000" b="0" i="0" dirty="0">
            <a:solidFill>
              <a:schemeClr val="tx1"/>
            </a:solidFill>
            <a:latin typeface="Bahnschrift" panose="020B0502040204020203" pitchFamily="34" charset="0"/>
          </a:endParaRPr>
        </a:p>
      </dgm:t>
    </dgm:pt>
    <dgm:pt modelId="{58CA8B15-F2EA-4A6F-A8EE-7EE3371DA982}" type="parTrans" cxnId="{A166D0DA-5801-4E7E-BA70-0167EC0A2A16}">
      <dgm:prSet/>
      <dgm:spPr/>
      <dgm:t>
        <a:bodyPr/>
        <a:lstStyle/>
        <a:p>
          <a:endParaRPr lang="en-US"/>
        </a:p>
      </dgm:t>
    </dgm:pt>
    <dgm:pt modelId="{695DE23F-6B87-42F0-AA17-23E7A39639BC}" type="sibTrans" cxnId="{A166D0DA-5801-4E7E-BA70-0167EC0A2A16}">
      <dgm:prSet/>
      <dgm:spPr/>
      <dgm:t>
        <a:bodyPr/>
        <a:lstStyle/>
        <a:p>
          <a:endParaRPr lang="en-US"/>
        </a:p>
      </dgm:t>
    </dgm:pt>
    <dgm:pt modelId="{43FCEA6B-00D5-445B-9D75-CE2D092ACB63}">
      <dgm:prSet phldrT="[Text]" custT="1"/>
      <dgm:spPr/>
      <dgm:t>
        <a:bodyPr/>
        <a:lstStyle/>
        <a:p>
          <a:r>
            <a:rPr lang="en-GB" sz="2000" b="0" dirty="0" smtClean="0">
              <a:solidFill>
                <a:schemeClr val="tx1"/>
              </a:solidFill>
              <a:latin typeface="Bahnschrift" panose="020B0502040204020203" pitchFamily="34" charset="0"/>
            </a:rPr>
            <a:t>Flow chart represents how flex sensors and Bluetooth works </a:t>
          </a:r>
          <a:endParaRPr lang="en-US" sz="2000" b="0" dirty="0">
            <a:solidFill>
              <a:schemeClr val="tx1"/>
            </a:solidFill>
            <a:latin typeface="Bahnschrift" panose="020B0502040204020203" pitchFamily="34" charset="0"/>
          </a:endParaRPr>
        </a:p>
      </dgm:t>
    </dgm:pt>
    <dgm:pt modelId="{57A7A5EF-68E3-4436-BB40-DB34BFA38815}" type="parTrans" cxnId="{000E832A-43E9-43DA-8123-D86427278723}">
      <dgm:prSet/>
      <dgm:spPr/>
      <dgm:t>
        <a:bodyPr/>
        <a:lstStyle/>
        <a:p>
          <a:endParaRPr lang="en-US"/>
        </a:p>
      </dgm:t>
    </dgm:pt>
    <dgm:pt modelId="{14EB1BD6-C948-4D9B-938D-A9F6BF7D80EB}" type="sibTrans" cxnId="{000E832A-43E9-43DA-8123-D86427278723}">
      <dgm:prSet/>
      <dgm:spPr/>
      <dgm:t>
        <a:bodyPr/>
        <a:lstStyle/>
        <a:p>
          <a:endParaRPr lang="en-US"/>
        </a:p>
      </dgm:t>
    </dgm:pt>
    <dgm:pt modelId="{8F347883-F3F8-4A0C-8179-659C5D3FCB4A}">
      <dgm:prSet phldrT="[Text]" custT="1"/>
      <dgm:spPr/>
      <dgm:t>
        <a:bodyPr/>
        <a:lstStyle/>
        <a:p>
          <a:r>
            <a:rPr lang="en-GB" sz="2000" b="0" dirty="0" smtClean="0">
              <a:solidFill>
                <a:schemeClr val="tx1"/>
              </a:solidFill>
              <a:latin typeface="Bahnschrift" panose="020B0502040204020203" pitchFamily="34" charset="0"/>
            </a:rPr>
            <a:t>Future work and Suggested Changes</a:t>
          </a:r>
          <a:endParaRPr lang="en-US" sz="2000" b="0" dirty="0">
            <a:solidFill>
              <a:schemeClr val="tx1"/>
            </a:solidFill>
            <a:latin typeface="Bahnschrift" panose="020B0502040204020203" pitchFamily="34" charset="0"/>
          </a:endParaRPr>
        </a:p>
      </dgm:t>
    </dgm:pt>
    <dgm:pt modelId="{033EAE74-A2B9-4CAF-A2BA-8A572FD80EC0}" type="parTrans" cxnId="{E14E0E3F-B43A-48C4-ABE1-F5894C3DA7BA}">
      <dgm:prSet/>
      <dgm:spPr/>
      <dgm:t>
        <a:bodyPr/>
        <a:lstStyle/>
        <a:p>
          <a:endParaRPr lang="en-US"/>
        </a:p>
      </dgm:t>
    </dgm:pt>
    <dgm:pt modelId="{3FC1DAC9-6B44-41DB-8ADA-0005925FB401}" type="sibTrans" cxnId="{E14E0E3F-B43A-48C4-ABE1-F5894C3DA7BA}">
      <dgm:prSet/>
      <dgm:spPr/>
      <dgm:t>
        <a:bodyPr/>
        <a:lstStyle/>
        <a:p>
          <a:endParaRPr lang="en-US"/>
        </a:p>
      </dgm:t>
    </dgm:pt>
    <dgm:pt modelId="{0B91A86B-007A-41C7-9905-F1A4ADE227E5}" type="pres">
      <dgm:prSet presAssocID="{1BD37264-96F6-424D-A914-0A539272D61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7FC5CF93-AE5E-4371-B2C7-EA7C740B012C}" type="pres">
      <dgm:prSet presAssocID="{1BD37264-96F6-424D-A914-0A539272D614}" presName="Name1" presStyleCnt="0"/>
      <dgm:spPr/>
      <dgm:t>
        <a:bodyPr/>
        <a:lstStyle/>
        <a:p>
          <a:endParaRPr lang="en-US"/>
        </a:p>
      </dgm:t>
    </dgm:pt>
    <dgm:pt modelId="{A1FC4770-15F3-47C3-8467-26A2256DA4A3}" type="pres">
      <dgm:prSet presAssocID="{1BD37264-96F6-424D-A914-0A539272D614}" presName="cycle" presStyleCnt="0"/>
      <dgm:spPr/>
      <dgm:t>
        <a:bodyPr/>
        <a:lstStyle/>
        <a:p>
          <a:endParaRPr lang="en-US"/>
        </a:p>
      </dgm:t>
    </dgm:pt>
    <dgm:pt modelId="{C9715427-F50C-4216-8E93-1C726BE32B63}" type="pres">
      <dgm:prSet presAssocID="{1BD37264-96F6-424D-A914-0A539272D614}" presName="srcNode" presStyleLbl="node1" presStyleIdx="0" presStyleCnt="7"/>
      <dgm:spPr/>
      <dgm:t>
        <a:bodyPr/>
        <a:lstStyle/>
        <a:p>
          <a:endParaRPr lang="en-US"/>
        </a:p>
      </dgm:t>
    </dgm:pt>
    <dgm:pt modelId="{7F406F19-CA66-4294-B0E2-A13BD3B0264D}" type="pres">
      <dgm:prSet presAssocID="{1BD37264-96F6-424D-A914-0A539272D614}" presName="conn" presStyleLbl="parChTrans1D2" presStyleIdx="0" presStyleCnt="1"/>
      <dgm:spPr/>
      <dgm:t>
        <a:bodyPr/>
        <a:lstStyle/>
        <a:p>
          <a:endParaRPr lang="en-US"/>
        </a:p>
      </dgm:t>
    </dgm:pt>
    <dgm:pt modelId="{D7D43885-C7B4-4621-B2B8-0A01BD514774}" type="pres">
      <dgm:prSet presAssocID="{1BD37264-96F6-424D-A914-0A539272D614}" presName="extraNode" presStyleLbl="node1" presStyleIdx="0" presStyleCnt="7"/>
      <dgm:spPr/>
      <dgm:t>
        <a:bodyPr/>
        <a:lstStyle/>
        <a:p>
          <a:endParaRPr lang="en-US"/>
        </a:p>
      </dgm:t>
    </dgm:pt>
    <dgm:pt modelId="{1C565852-0D5D-4EA9-A6A5-3E03A13EFE51}" type="pres">
      <dgm:prSet presAssocID="{1BD37264-96F6-424D-A914-0A539272D614}" presName="dstNode" presStyleLbl="node1" presStyleIdx="0" presStyleCnt="7"/>
      <dgm:spPr/>
      <dgm:t>
        <a:bodyPr/>
        <a:lstStyle/>
        <a:p>
          <a:endParaRPr lang="en-US"/>
        </a:p>
      </dgm:t>
    </dgm:pt>
    <dgm:pt modelId="{CFD8758A-07C4-4B01-B19F-3A06ABC2C73B}" type="pres">
      <dgm:prSet presAssocID="{B311FBF9-BB7A-41A2-B766-D69F4C8525C5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B10BFE-4020-4535-9C29-E018E16A2BC2}" type="pres">
      <dgm:prSet presAssocID="{B311FBF9-BB7A-41A2-B766-D69F4C8525C5}" presName="accent_1" presStyleCnt="0"/>
      <dgm:spPr/>
      <dgm:t>
        <a:bodyPr/>
        <a:lstStyle/>
        <a:p>
          <a:endParaRPr lang="en-US"/>
        </a:p>
      </dgm:t>
    </dgm:pt>
    <dgm:pt modelId="{50009BB2-6BED-45C7-BD46-EF603E6CCFC7}" type="pres">
      <dgm:prSet presAssocID="{B311FBF9-BB7A-41A2-B766-D69F4C8525C5}" presName="accentRepeatNode" presStyleLbl="solidFgAcc1" presStyleIdx="0" presStyleCnt="7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56F14F93-FC38-42E4-BE24-5F14C71D1AE5}" type="pres">
      <dgm:prSet presAssocID="{2AD6EB98-6660-4D90-B864-D25C5DD5CF6D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3531FA-FC5E-4C9C-A96D-C8A66517F072}" type="pres">
      <dgm:prSet presAssocID="{2AD6EB98-6660-4D90-B864-D25C5DD5CF6D}" presName="accent_2" presStyleCnt="0"/>
      <dgm:spPr/>
      <dgm:t>
        <a:bodyPr/>
        <a:lstStyle/>
        <a:p>
          <a:endParaRPr lang="en-US"/>
        </a:p>
      </dgm:t>
    </dgm:pt>
    <dgm:pt modelId="{A0A41858-E4B6-40CA-8602-499E456BB87B}" type="pres">
      <dgm:prSet presAssocID="{2AD6EB98-6660-4D90-B864-D25C5DD5CF6D}" presName="accentRepeatNode" presStyleLbl="solidFgAcc1" presStyleIdx="1" presStyleCnt="7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C2643E2A-C311-48E1-9464-9AD63016E8F0}" type="pres">
      <dgm:prSet presAssocID="{6869143C-D83E-422B-90DF-32E611496AB5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89B21-3DBA-413F-9A4A-6DA654858453}" type="pres">
      <dgm:prSet presAssocID="{6869143C-D83E-422B-90DF-32E611496AB5}" presName="accent_3" presStyleCnt="0"/>
      <dgm:spPr/>
      <dgm:t>
        <a:bodyPr/>
        <a:lstStyle/>
        <a:p>
          <a:endParaRPr lang="en-US"/>
        </a:p>
      </dgm:t>
    </dgm:pt>
    <dgm:pt modelId="{E62A9D7E-C822-47FD-92C2-455E7CFDAE50}" type="pres">
      <dgm:prSet presAssocID="{6869143C-D83E-422B-90DF-32E611496AB5}" presName="accentRepeatNode" presStyleLbl="solidFgAcc1" presStyleIdx="2" presStyleCnt="7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3BD9E3FD-404D-4027-B19A-CBA0079AAA2F}" type="pres">
      <dgm:prSet presAssocID="{479B7310-AAA8-410B-BC20-872EC12A5A99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0A5655-EEE2-454C-9EA1-8FB0B71FE05F}" type="pres">
      <dgm:prSet presAssocID="{479B7310-AAA8-410B-BC20-872EC12A5A99}" presName="accent_4" presStyleCnt="0"/>
      <dgm:spPr/>
      <dgm:t>
        <a:bodyPr/>
        <a:lstStyle/>
        <a:p>
          <a:endParaRPr lang="en-US"/>
        </a:p>
      </dgm:t>
    </dgm:pt>
    <dgm:pt modelId="{ECF8BB0C-370C-4AB6-B752-21281F1D87BB}" type="pres">
      <dgm:prSet presAssocID="{479B7310-AAA8-410B-BC20-872EC12A5A99}" presName="accentRepeatNode" presStyleLbl="solidFgAcc1" presStyleIdx="3" presStyleCnt="7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246DD676-970E-494E-B795-8EE660613AEC}" type="pres">
      <dgm:prSet presAssocID="{22BCA6BF-277C-4E45-92FA-8E4595575A36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4A5AA-A76A-4989-B0EC-20D0F1B55975}" type="pres">
      <dgm:prSet presAssocID="{22BCA6BF-277C-4E45-92FA-8E4595575A36}" presName="accent_5" presStyleCnt="0"/>
      <dgm:spPr/>
      <dgm:t>
        <a:bodyPr/>
        <a:lstStyle/>
        <a:p>
          <a:endParaRPr lang="en-US"/>
        </a:p>
      </dgm:t>
    </dgm:pt>
    <dgm:pt modelId="{38296917-EF8B-4CA9-B836-9DBEE0A59BD8}" type="pres">
      <dgm:prSet presAssocID="{22BCA6BF-277C-4E45-92FA-8E4595575A36}" presName="accentRepeatNode" presStyleLbl="solidFgAcc1" presStyleIdx="4" presStyleCnt="7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CFEF45DA-3A14-4D3C-BC4F-73369A638250}" type="pres">
      <dgm:prSet presAssocID="{43FCEA6B-00D5-445B-9D75-CE2D092ACB63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092956-6B9C-429F-A808-CE56B3C006DB}" type="pres">
      <dgm:prSet presAssocID="{43FCEA6B-00D5-445B-9D75-CE2D092ACB63}" presName="accent_6" presStyleCnt="0"/>
      <dgm:spPr/>
      <dgm:t>
        <a:bodyPr/>
        <a:lstStyle/>
        <a:p>
          <a:endParaRPr lang="en-US"/>
        </a:p>
      </dgm:t>
    </dgm:pt>
    <dgm:pt modelId="{E8085B8F-C2A9-4081-9356-48648CC63D43}" type="pres">
      <dgm:prSet presAssocID="{43FCEA6B-00D5-445B-9D75-CE2D092ACB63}" presName="accentRepeatNode" presStyleLbl="solidFgAcc1" presStyleIdx="5" presStyleCnt="7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3B0815BE-1A78-4AD4-B13C-851831E44D8D}" type="pres">
      <dgm:prSet presAssocID="{8F347883-F3F8-4A0C-8179-659C5D3FCB4A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7D6CFC-6814-4619-9BD0-A7816C6D101B}" type="pres">
      <dgm:prSet presAssocID="{8F347883-F3F8-4A0C-8179-659C5D3FCB4A}" presName="accent_7" presStyleCnt="0"/>
      <dgm:spPr/>
      <dgm:t>
        <a:bodyPr/>
        <a:lstStyle/>
        <a:p>
          <a:endParaRPr lang="en-US"/>
        </a:p>
      </dgm:t>
    </dgm:pt>
    <dgm:pt modelId="{92A19918-96FC-4D86-B310-27AD0D53B9B2}" type="pres">
      <dgm:prSet presAssocID="{8F347883-F3F8-4A0C-8179-659C5D3FCB4A}" presName="accentRepeatNode" presStyleLbl="solidFgAcc1" presStyleIdx="6" presStyleCnt="7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</dgm:ptLst>
  <dgm:cxnLst>
    <dgm:cxn modelId="{A4CC0FEC-90D1-42EA-A436-AA13CF170F9D}" srcId="{1BD37264-96F6-424D-A914-0A539272D614}" destId="{2AD6EB98-6660-4D90-B864-D25C5DD5CF6D}" srcOrd="1" destOrd="0" parTransId="{FCED1DC5-D114-41E5-A9BF-385F9CB2A914}" sibTransId="{A4E5AC3D-3500-4DC9-881E-0E0EC553B1AC}"/>
    <dgm:cxn modelId="{DC3B2565-C465-4FBD-9F85-5940DF84175E}" srcId="{1BD37264-96F6-424D-A914-0A539272D614}" destId="{479B7310-AAA8-410B-BC20-872EC12A5A99}" srcOrd="3" destOrd="0" parTransId="{CBEF348D-DCB5-4003-B8AC-60766C49EDB6}" sibTransId="{E46454DC-6459-423E-A890-80C9CEA19DEC}"/>
    <dgm:cxn modelId="{72246C47-0FF4-4A3B-A284-8F8F1FC14F06}" type="presOf" srcId="{B311FBF9-BB7A-41A2-B766-D69F4C8525C5}" destId="{CFD8758A-07C4-4B01-B19F-3A06ABC2C73B}" srcOrd="0" destOrd="0" presId="urn:microsoft.com/office/officeart/2008/layout/VerticalCurvedList"/>
    <dgm:cxn modelId="{541B9D63-0293-4DB3-AD85-6CC0B2E980DA}" type="presOf" srcId="{22BCA6BF-277C-4E45-92FA-8E4595575A36}" destId="{246DD676-970E-494E-B795-8EE660613AEC}" srcOrd="0" destOrd="0" presId="urn:microsoft.com/office/officeart/2008/layout/VerticalCurvedList"/>
    <dgm:cxn modelId="{9AEAC703-B188-4840-95CF-1F9D1FECAB42}" type="presOf" srcId="{7D85F3A0-9D01-4166-8EC8-82475143A491}" destId="{7F406F19-CA66-4294-B0E2-A13BD3B0264D}" srcOrd="0" destOrd="0" presId="urn:microsoft.com/office/officeart/2008/layout/VerticalCurvedList"/>
    <dgm:cxn modelId="{8608E1E3-EF32-4D5A-98FB-4419830F9B0C}" type="presOf" srcId="{6869143C-D83E-422B-90DF-32E611496AB5}" destId="{C2643E2A-C311-48E1-9464-9AD63016E8F0}" srcOrd="0" destOrd="0" presId="urn:microsoft.com/office/officeart/2008/layout/VerticalCurvedList"/>
    <dgm:cxn modelId="{11DA222C-8B58-400A-A0F4-1D8A72079942}" type="presOf" srcId="{2AD6EB98-6660-4D90-B864-D25C5DD5CF6D}" destId="{56F14F93-FC38-42E4-BE24-5F14C71D1AE5}" srcOrd="0" destOrd="0" presId="urn:microsoft.com/office/officeart/2008/layout/VerticalCurvedList"/>
    <dgm:cxn modelId="{326E501D-822A-46A0-8BB5-BD231E7C01EC}" type="presOf" srcId="{43FCEA6B-00D5-445B-9D75-CE2D092ACB63}" destId="{CFEF45DA-3A14-4D3C-BC4F-73369A638250}" srcOrd="0" destOrd="0" presId="urn:microsoft.com/office/officeart/2008/layout/VerticalCurvedList"/>
    <dgm:cxn modelId="{BBD01D16-175D-40AC-B3F2-382B64E143D3}" type="presOf" srcId="{479B7310-AAA8-410B-BC20-872EC12A5A99}" destId="{3BD9E3FD-404D-4027-B19A-CBA0079AAA2F}" srcOrd="0" destOrd="0" presId="urn:microsoft.com/office/officeart/2008/layout/VerticalCurvedList"/>
    <dgm:cxn modelId="{E14E0E3F-B43A-48C4-ABE1-F5894C3DA7BA}" srcId="{1BD37264-96F6-424D-A914-0A539272D614}" destId="{8F347883-F3F8-4A0C-8179-659C5D3FCB4A}" srcOrd="6" destOrd="0" parTransId="{033EAE74-A2B9-4CAF-A2BA-8A572FD80EC0}" sibTransId="{3FC1DAC9-6B44-41DB-8ADA-0005925FB401}"/>
    <dgm:cxn modelId="{000E832A-43E9-43DA-8123-D86427278723}" srcId="{1BD37264-96F6-424D-A914-0A539272D614}" destId="{43FCEA6B-00D5-445B-9D75-CE2D092ACB63}" srcOrd="5" destOrd="0" parTransId="{57A7A5EF-68E3-4436-BB40-DB34BFA38815}" sibTransId="{14EB1BD6-C948-4D9B-938D-A9F6BF7D80EB}"/>
    <dgm:cxn modelId="{0A819DD3-B1C1-43C8-B599-93AC04215399}" type="presOf" srcId="{1BD37264-96F6-424D-A914-0A539272D614}" destId="{0B91A86B-007A-41C7-9905-F1A4ADE227E5}" srcOrd="0" destOrd="0" presId="urn:microsoft.com/office/officeart/2008/layout/VerticalCurvedList"/>
    <dgm:cxn modelId="{311AED91-2E05-4EBD-BCC9-39AFC5BF9DEF}" type="presOf" srcId="{8F347883-F3F8-4A0C-8179-659C5D3FCB4A}" destId="{3B0815BE-1A78-4AD4-B13C-851831E44D8D}" srcOrd="0" destOrd="0" presId="urn:microsoft.com/office/officeart/2008/layout/VerticalCurvedList"/>
    <dgm:cxn modelId="{C88773D7-9CB3-4CD9-AB32-29F01E9C97D9}" srcId="{1BD37264-96F6-424D-A914-0A539272D614}" destId="{B311FBF9-BB7A-41A2-B766-D69F4C8525C5}" srcOrd="0" destOrd="0" parTransId="{D008B527-2528-4389-A237-597CA7D4E8A0}" sibTransId="{7D85F3A0-9D01-4166-8EC8-82475143A491}"/>
    <dgm:cxn modelId="{A166D0DA-5801-4E7E-BA70-0167EC0A2A16}" srcId="{1BD37264-96F6-424D-A914-0A539272D614}" destId="{22BCA6BF-277C-4E45-92FA-8E4595575A36}" srcOrd="4" destOrd="0" parTransId="{58CA8B15-F2EA-4A6F-A8EE-7EE3371DA982}" sibTransId="{695DE23F-6B87-42F0-AA17-23E7A39639BC}"/>
    <dgm:cxn modelId="{27B2C9C6-0D0A-43F6-ABB7-0D3AC05A8846}" srcId="{1BD37264-96F6-424D-A914-0A539272D614}" destId="{6869143C-D83E-422B-90DF-32E611496AB5}" srcOrd="2" destOrd="0" parTransId="{AE875F7A-F73A-48CD-8341-41EB4CCA053E}" sibTransId="{1C7ADCA9-098F-4D90-BF15-5CC7BA135B70}"/>
    <dgm:cxn modelId="{A31BF4A3-161E-4F48-8381-1A67436023BE}" type="presParOf" srcId="{0B91A86B-007A-41C7-9905-F1A4ADE227E5}" destId="{7FC5CF93-AE5E-4371-B2C7-EA7C740B012C}" srcOrd="0" destOrd="0" presId="urn:microsoft.com/office/officeart/2008/layout/VerticalCurvedList"/>
    <dgm:cxn modelId="{983D63BC-49DB-45E5-80E2-2CE1E7B5AB0D}" type="presParOf" srcId="{7FC5CF93-AE5E-4371-B2C7-EA7C740B012C}" destId="{A1FC4770-15F3-47C3-8467-26A2256DA4A3}" srcOrd="0" destOrd="0" presId="urn:microsoft.com/office/officeart/2008/layout/VerticalCurvedList"/>
    <dgm:cxn modelId="{57F1E080-1305-4F44-9E70-1D9847ACB02C}" type="presParOf" srcId="{A1FC4770-15F3-47C3-8467-26A2256DA4A3}" destId="{C9715427-F50C-4216-8E93-1C726BE32B63}" srcOrd="0" destOrd="0" presId="urn:microsoft.com/office/officeart/2008/layout/VerticalCurvedList"/>
    <dgm:cxn modelId="{DA9B9A4F-9F4A-4F1B-AA14-80450B373BB5}" type="presParOf" srcId="{A1FC4770-15F3-47C3-8467-26A2256DA4A3}" destId="{7F406F19-CA66-4294-B0E2-A13BD3B0264D}" srcOrd="1" destOrd="0" presId="urn:microsoft.com/office/officeart/2008/layout/VerticalCurvedList"/>
    <dgm:cxn modelId="{C91925DC-1DBB-4B2F-ACCE-3AEE8251D053}" type="presParOf" srcId="{A1FC4770-15F3-47C3-8467-26A2256DA4A3}" destId="{D7D43885-C7B4-4621-B2B8-0A01BD514774}" srcOrd="2" destOrd="0" presId="urn:microsoft.com/office/officeart/2008/layout/VerticalCurvedList"/>
    <dgm:cxn modelId="{6F1466AB-8226-48C8-8F4D-A356779585C9}" type="presParOf" srcId="{A1FC4770-15F3-47C3-8467-26A2256DA4A3}" destId="{1C565852-0D5D-4EA9-A6A5-3E03A13EFE51}" srcOrd="3" destOrd="0" presId="urn:microsoft.com/office/officeart/2008/layout/VerticalCurvedList"/>
    <dgm:cxn modelId="{73143CAD-0FB7-40EF-8561-E3F98C94DCCF}" type="presParOf" srcId="{7FC5CF93-AE5E-4371-B2C7-EA7C740B012C}" destId="{CFD8758A-07C4-4B01-B19F-3A06ABC2C73B}" srcOrd="1" destOrd="0" presId="urn:microsoft.com/office/officeart/2008/layout/VerticalCurvedList"/>
    <dgm:cxn modelId="{A79D4615-543E-4370-B25F-602A3D51E88A}" type="presParOf" srcId="{7FC5CF93-AE5E-4371-B2C7-EA7C740B012C}" destId="{37B10BFE-4020-4535-9C29-E018E16A2BC2}" srcOrd="2" destOrd="0" presId="urn:microsoft.com/office/officeart/2008/layout/VerticalCurvedList"/>
    <dgm:cxn modelId="{829F8784-B98B-4FFB-A5DB-75CE1DD3B3A1}" type="presParOf" srcId="{37B10BFE-4020-4535-9C29-E018E16A2BC2}" destId="{50009BB2-6BED-45C7-BD46-EF603E6CCFC7}" srcOrd="0" destOrd="0" presId="urn:microsoft.com/office/officeart/2008/layout/VerticalCurvedList"/>
    <dgm:cxn modelId="{669D14BC-C1DB-4A45-BC8D-30C63CC1FCE9}" type="presParOf" srcId="{7FC5CF93-AE5E-4371-B2C7-EA7C740B012C}" destId="{56F14F93-FC38-42E4-BE24-5F14C71D1AE5}" srcOrd="3" destOrd="0" presId="urn:microsoft.com/office/officeart/2008/layout/VerticalCurvedList"/>
    <dgm:cxn modelId="{99DE7D56-9E3C-45CE-96A8-DF07C8A6B676}" type="presParOf" srcId="{7FC5CF93-AE5E-4371-B2C7-EA7C740B012C}" destId="{4C3531FA-FC5E-4C9C-A96D-C8A66517F072}" srcOrd="4" destOrd="0" presId="urn:microsoft.com/office/officeart/2008/layout/VerticalCurvedList"/>
    <dgm:cxn modelId="{EA7FD60C-9563-4539-BB2F-57CDB4E039AB}" type="presParOf" srcId="{4C3531FA-FC5E-4C9C-A96D-C8A66517F072}" destId="{A0A41858-E4B6-40CA-8602-499E456BB87B}" srcOrd="0" destOrd="0" presId="urn:microsoft.com/office/officeart/2008/layout/VerticalCurvedList"/>
    <dgm:cxn modelId="{0B9DDAD9-6760-4713-B0EC-773B75F3D325}" type="presParOf" srcId="{7FC5CF93-AE5E-4371-B2C7-EA7C740B012C}" destId="{C2643E2A-C311-48E1-9464-9AD63016E8F0}" srcOrd="5" destOrd="0" presId="urn:microsoft.com/office/officeart/2008/layout/VerticalCurvedList"/>
    <dgm:cxn modelId="{C05B50CC-9855-40D0-8207-EBEAE89D1A51}" type="presParOf" srcId="{7FC5CF93-AE5E-4371-B2C7-EA7C740B012C}" destId="{DFB89B21-3DBA-413F-9A4A-6DA654858453}" srcOrd="6" destOrd="0" presId="urn:microsoft.com/office/officeart/2008/layout/VerticalCurvedList"/>
    <dgm:cxn modelId="{F71EAFE2-CAFA-48D8-80AA-A0214E8A85A9}" type="presParOf" srcId="{DFB89B21-3DBA-413F-9A4A-6DA654858453}" destId="{E62A9D7E-C822-47FD-92C2-455E7CFDAE50}" srcOrd="0" destOrd="0" presId="urn:microsoft.com/office/officeart/2008/layout/VerticalCurvedList"/>
    <dgm:cxn modelId="{30E23FE4-D642-40E0-AAE9-A2ED745DF7CF}" type="presParOf" srcId="{7FC5CF93-AE5E-4371-B2C7-EA7C740B012C}" destId="{3BD9E3FD-404D-4027-B19A-CBA0079AAA2F}" srcOrd="7" destOrd="0" presId="urn:microsoft.com/office/officeart/2008/layout/VerticalCurvedList"/>
    <dgm:cxn modelId="{32542071-FD44-4671-886B-A2CBA2CF8DDB}" type="presParOf" srcId="{7FC5CF93-AE5E-4371-B2C7-EA7C740B012C}" destId="{360A5655-EEE2-454C-9EA1-8FB0B71FE05F}" srcOrd="8" destOrd="0" presId="urn:microsoft.com/office/officeart/2008/layout/VerticalCurvedList"/>
    <dgm:cxn modelId="{CB4EAF8E-F5E3-4A9C-A8EB-474F5351B9CC}" type="presParOf" srcId="{360A5655-EEE2-454C-9EA1-8FB0B71FE05F}" destId="{ECF8BB0C-370C-4AB6-B752-21281F1D87BB}" srcOrd="0" destOrd="0" presId="urn:microsoft.com/office/officeart/2008/layout/VerticalCurvedList"/>
    <dgm:cxn modelId="{9B68481C-7B92-4441-8A0B-2C3664F440EF}" type="presParOf" srcId="{7FC5CF93-AE5E-4371-B2C7-EA7C740B012C}" destId="{246DD676-970E-494E-B795-8EE660613AEC}" srcOrd="9" destOrd="0" presId="urn:microsoft.com/office/officeart/2008/layout/VerticalCurvedList"/>
    <dgm:cxn modelId="{D81FCB90-7FA6-48C6-8F24-39CCDEE99755}" type="presParOf" srcId="{7FC5CF93-AE5E-4371-B2C7-EA7C740B012C}" destId="{2DB4A5AA-A76A-4989-B0EC-20D0F1B55975}" srcOrd="10" destOrd="0" presId="urn:microsoft.com/office/officeart/2008/layout/VerticalCurvedList"/>
    <dgm:cxn modelId="{C076F482-BD89-4B64-9D85-9826D0F9ABAA}" type="presParOf" srcId="{2DB4A5AA-A76A-4989-B0EC-20D0F1B55975}" destId="{38296917-EF8B-4CA9-B836-9DBEE0A59BD8}" srcOrd="0" destOrd="0" presId="urn:microsoft.com/office/officeart/2008/layout/VerticalCurvedList"/>
    <dgm:cxn modelId="{15A67F96-1E12-4E8E-9505-FB57A144ED92}" type="presParOf" srcId="{7FC5CF93-AE5E-4371-B2C7-EA7C740B012C}" destId="{CFEF45DA-3A14-4D3C-BC4F-73369A638250}" srcOrd="11" destOrd="0" presId="urn:microsoft.com/office/officeart/2008/layout/VerticalCurvedList"/>
    <dgm:cxn modelId="{FC0ED86E-54DB-4E2D-8095-0F8ECC60A1E9}" type="presParOf" srcId="{7FC5CF93-AE5E-4371-B2C7-EA7C740B012C}" destId="{43092956-6B9C-429F-A808-CE56B3C006DB}" srcOrd="12" destOrd="0" presId="urn:microsoft.com/office/officeart/2008/layout/VerticalCurvedList"/>
    <dgm:cxn modelId="{11C1D19F-578C-4D22-BED2-F5018C1F40F7}" type="presParOf" srcId="{43092956-6B9C-429F-A808-CE56B3C006DB}" destId="{E8085B8F-C2A9-4081-9356-48648CC63D43}" srcOrd="0" destOrd="0" presId="urn:microsoft.com/office/officeart/2008/layout/VerticalCurvedList"/>
    <dgm:cxn modelId="{E7647250-F666-4C3A-8846-6DC2B727C231}" type="presParOf" srcId="{7FC5CF93-AE5E-4371-B2C7-EA7C740B012C}" destId="{3B0815BE-1A78-4AD4-B13C-851831E44D8D}" srcOrd="13" destOrd="0" presId="urn:microsoft.com/office/officeart/2008/layout/VerticalCurvedList"/>
    <dgm:cxn modelId="{5B5FB801-590C-4CA9-A697-71EE3A57A263}" type="presParOf" srcId="{7FC5CF93-AE5E-4371-B2C7-EA7C740B012C}" destId="{837D6CFC-6814-4619-9BD0-A7816C6D101B}" srcOrd="14" destOrd="0" presId="urn:microsoft.com/office/officeart/2008/layout/VerticalCurvedList"/>
    <dgm:cxn modelId="{62F4DB7A-6F47-4951-8980-6A8731E70130}" type="presParOf" srcId="{837D6CFC-6814-4619-9BD0-A7816C6D101B}" destId="{92A19918-96FC-4D86-B310-27AD0D53B9B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012B30-634A-4058-9F3B-B4D7918603CC}" type="doc">
      <dgm:prSet loTypeId="urn:microsoft.com/office/officeart/2005/8/layout/arrow2" loCatId="process" qsTypeId="urn:microsoft.com/office/officeart/2005/8/quickstyle/3d3" qsCatId="3D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30A82AE7-5E43-44DD-904B-2F8060D27A71}">
      <dgm:prSet phldrT="[Text]"/>
      <dgm:spPr/>
      <dgm:t>
        <a:bodyPr/>
        <a:lstStyle/>
        <a:p>
          <a:r>
            <a:rPr lang="en-US" dirty="0" smtClean="0">
              <a:latin typeface="Bahnschrift" panose="020B0502040204020203" pitchFamily="34" charset="0"/>
            </a:rPr>
            <a:t>Light on/off</a:t>
          </a:r>
          <a:endParaRPr lang="en-US" dirty="0"/>
        </a:p>
      </dgm:t>
    </dgm:pt>
    <dgm:pt modelId="{5C166C56-904E-48C2-897B-B365F22BBF85}" type="parTrans" cxnId="{DAA8060C-9823-429F-8833-2DC51FEBB1B4}">
      <dgm:prSet/>
      <dgm:spPr/>
      <dgm:t>
        <a:bodyPr/>
        <a:lstStyle/>
        <a:p>
          <a:endParaRPr lang="en-US"/>
        </a:p>
      </dgm:t>
    </dgm:pt>
    <dgm:pt modelId="{EAA6544B-CB2F-4650-B0FD-9284D9345B67}" type="sibTrans" cxnId="{DAA8060C-9823-429F-8833-2DC51FEBB1B4}">
      <dgm:prSet/>
      <dgm:spPr/>
      <dgm:t>
        <a:bodyPr/>
        <a:lstStyle/>
        <a:p>
          <a:endParaRPr lang="en-US"/>
        </a:p>
      </dgm:t>
    </dgm:pt>
    <dgm:pt modelId="{18B7E772-7399-4023-974D-EEF620C3B7E6}">
      <dgm:prSet phldrT="[Text]"/>
      <dgm:spPr/>
      <dgm:t>
        <a:bodyPr/>
        <a:lstStyle/>
        <a:p>
          <a:r>
            <a:rPr lang="en-US" dirty="0" smtClean="0">
              <a:latin typeface="Bahnschrift" panose="020B0502040204020203" pitchFamily="34" charset="0"/>
            </a:rPr>
            <a:t>Moving a table</a:t>
          </a:r>
          <a:endParaRPr lang="en-US" dirty="0"/>
        </a:p>
      </dgm:t>
    </dgm:pt>
    <dgm:pt modelId="{F080074F-7EFC-48E2-BE8D-5BDA9C97B98D}" type="parTrans" cxnId="{9B2427E6-B8A4-4DA4-9828-9456EA64E658}">
      <dgm:prSet/>
      <dgm:spPr/>
      <dgm:t>
        <a:bodyPr/>
        <a:lstStyle/>
        <a:p>
          <a:endParaRPr lang="en-US"/>
        </a:p>
      </dgm:t>
    </dgm:pt>
    <dgm:pt modelId="{9344F60C-CFAD-49D7-860C-B2294F41F9B2}" type="sibTrans" cxnId="{9B2427E6-B8A4-4DA4-9828-9456EA64E658}">
      <dgm:prSet/>
      <dgm:spPr/>
      <dgm:t>
        <a:bodyPr/>
        <a:lstStyle/>
        <a:p>
          <a:endParaRPr lang="en-US"/>
        </a:p>
      </dgm:t>
    </dgm:pt>
    <dgm:pt modelId="{077FFF20-DF61-44CD-9BD8-550623BB5B69}">
      <dgm:prSet phldrT="[Text]"/>
      <dgm:spPr/>
      <dgm:t>
        <a:bodyPr/>
        <a:lstStyle/>
        <a:p>
          <a:r>
            <a:rPr lang="en-US" dirty="0" smtClean="0">
              <a:latin typeface="Bahnschrift" panose="020B0502040204020203" pitchFamily="34" charset="0"/>
            </a:rPr>
            <a:t>Controlling wheel chair</a:t>
          </a:r>
          <a:endParaRPr lang="en-US" dirty="0"/>
        </a:p>
      </dgm:t>
    </dgm:pt>
    <dgm:pt modelId="{8B05560D-6B05-406B-9FE6-28A2D2D0BAAA}" type="parTrans" cxnId="{E89D5B9D-C842-4E9F-9B68-131F386F6E6F}">
      <dgm:prSet/>
      <dgm:spPr/>
      <dgm:t>
        <a:bodyPr/>
        <a:lstStyle/>
        <a:p>
          <a:endParaRPr lang="en-US"/>
        </a:p>
      </dgm:t>
    </dgm:pt>
    <dgm:pt modelId="{94DD87B3-DB90-4544-B4C1-569E7E969EF9}" type="sibTrans" cxnId="{E89D5B9D-C842-4E9F-9B68-131F386F6E6F}">
      <dgm:prSet/>
      <dgm:spPr/>
      <dgm:t>
        <a:bodyPr/>
        <a:lstStyle/>
        <a:p>
          <a:endParaRPr lang="en-US"/>
        </a:p>
      </dgm:t>
    </dgm:pt>
    <dgm:pt modelId="{9832FAA1-7358-4C29-9C04-ED5A7F641279}">
      <dgm:prSet phldrT="[Text]"/>
      <dgm:spPr/>
      <dgm:t>
        <a:bodyPr/>
        <a:lstStyle/>
        <a:p>
          <a:r>
            <a:rPr lang="en-US" dirty="0" smtClean="0">
              <a:latin typeface="Bahnschrift" panose="020B0502040204020203" pitchFamily="34" charset="0"/>
            </a:rPr>
            <a:t>Smart Glove-Turns sign language into text or voice</a:t>
          </a:r>
          <a:endParaRPr lang="en-US" dirty="0"/>
        </a:p>
      </dgm:t>
    </dgm:pt>
    <dgm:pt modelId="{94CC33B8-512B-407E-87D3-61CA4E18D9AE}" type="parTrans" cxnId="{CBB9F7CC-B83A-4978-B0DE-247FD5449781}">
      <dgm:prSet/>
      <dgm:spPr/>
      <dgm:t>
        <a:bodyPr/>
        <a:lstStyle/>
        <a:p>
          <a:endParaRPr lang="en-US"/>
        </a:p>
      </dgm:t>
    </dgm:pt>
    <dgm:pt modelId="{F7AE9569-AE85-4E09-AA27-AA9A66053F11}" type="sibTrans" cxnId="{CBB9F7CC-B83A-4978-B0DE-247FD5449781}">
      <dgm:prSet/>
      <dgm:spPr/>
      <dgm:t>
        <a:bodyPr/>
        <a:lstStyle/>
        <a:p>
          <a:endParaRPr lang="en-US"/>
        </a:p>
      </dgm:t>
    </dgm:pt>
    <dgm:pt modelId="{939DCAC2-D00D-4646-A329-8B67CED7B50E}">
      <dgm:prSet phldrT="[Text]"/>
      <dgm:spPr/>
      <dgm:t>
        <a:bodyPr/>
        <a:lstStyle/>
        <a:p>
          <a:r>
            <a:rPr lang="en-US" dirty="0" smtClean="0">
              <a:latin typeface="Bahnschrift" panose="020B0502040204020203" pitchFamily="34" charset="0"/>
            </a:rPr>
            <a:t>Fan control</a:t>
          </a:r>
          <a:endParaRPr lang="en-US" dirty="0"/>
        </a:p>
      </dgm:t>
    </dgm:pt>
    <dgm:pt modelId="{CDFD78EC-B491-4000-B2B2-7E7FD3A8B938}" type="parTrans" cxnId="{A818C745-9391-4906-978E-A0B208578649}">
      <dgm:prSet/>
      <dgm:spPr/>
      <dgm:t>
        <a:bodyPr/>
        <a:lstStyle/>
        <a:p>
          <a:endParaRPr lang="en-US"/>
        </a:p>
      </dgm:t>
    </dgm:pt>
    <dgm:pt modelId="{8FF44EAD-20C4-416C-AC8C-BAC1B3B8B718}" type="sibTrans" cxnId="{A818C745-9391-4906-978E-A0B208578649}">
      <dgm:prSet/>
      <dgm:spPr/>
      <dgm:t>
        <a:bodyPr/>
        <a:lstStyle/>
        <a:p>
          <a:endParaRPr lang="en-US"/>
        </a:p>
      </dgm:t>
    </dgm:pt>
    <dgm:pt modelId="{7B789ACC-07F2-4FD2-9DA9-4CAD1F201B7D}" type="pres">
      <dgm:prSet presAssocID="{18012B30-634A-4058-9F3B-B4D7918603CC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A04A52-D2A5-434F-9ED5-F7802525E417}" type="pres">
      <dgm:prSet presAssocID="{18012B30-634A-4058-9F3B-B4D7918603CC}" presName="arrow" presStyleLbl="bgShp" presStyleIdx="0" presStyleCnt="1" custLinFactNeighborX="3117" custLinFactNeighborY="-467"/>
      <dgm:spPr/>
      <dgm:t>
        <a:bodyPr/>
        <a:lstStyle/>
        <a:p>
          <a:endParaRPr lang="en-US"/>
        </a:p>
      </dgm:t>
    </dgm:pt>
    <dgm:pt modelId="{8AACD32F-6C3E-40FD-A505-DFF2CD5F75BE}" type="pres">
      <dgm:prSet presAssocID="{18012B30-634A-4058-9F3B-B4D7918603CC}" presName="arrowDiagram5" presStyleCnt="0"/>
      <dgm:spPr/>
      <dgm:t>
        <a:bodyPr/>
        <a:lstStyle/>
        <a:p>
          <a:endParaRPr lang="en-US"/>
        </a:p>
      </dgm:t>
    </dgm:pt>
    <dgm:pt modelId="{2CF918D6-5897-4959-ADF2-5CEEF0B724F4}" type="pres">
      <dgm:prSet presAssocID="{30A82AE7-5E43-44DD-904B-2F8060D27A71}" presName="bullet5a" presStyleLbl="node1" presStyleIdx="0" presStyleCnt="5"/>
      <dgm:spPr/>
      <dgm:t>
        <a:bodyPr/>
        <a:lstStyle/>
        <a:p>
          <a:endParaRPr lang="en-US"/>
        </a:p>
      </dgm:t>
    </dgm:pt>
    <dgm:pt modelId="{7643348B-1A2F-4FB8-AABD-75C81B6EAA53}" type="pres">
      <dgm:prSet presAssocID="{30A82AE7-5E43-44DD-904B-2F8060D27A71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B68F94-399D-4CE6-B2C1-368D14EEF796}" type="pres">
      <dgm:prSet presAssocID="{18B7E772-7399-4023-974D-EEF620C3B7E6}" presName="bullet5b" presStyleLbl="node1" presStyleIdx="1" presStyleCnt="5"/>
      <dgm:spPr/>
      <dgm:t>
        <a:bodyPr/>
        <a:lstStyle/>
        <a:p>
          <a:endParaRPr lang="en-US"/>
        </a:p>
      </dgm:t>
    </dgm:pt>
    <dgm:pt modelId="{0ADC1545-FDA2-4CFC-86C3-9C8EEF40FBDF}" type="pres">
      <dgm:prSet presAssocID="{18B7E772-7399-4023-974D-EEF620C3B7E6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3101E7-BE08-42CE-8046-9E254D77EB4B}" type="pres">
      <dgm:prSet presAssocID="{077FFF20-DF61-44CD-9BD8-550623BB5B69}" presName="bullet5c" presStyleLbl="node1" presStyleIdx="2" presStyleCnt="5"/>
      <dgm:spPr/>
      <dgm:t>
        <a:bodyPr/>
        <a:lstStyle/>
        <a:p>
          <a:endParaRPr lang="en-US"/>
        </a:p>
      </dgm:t>
    </dgm:pt>
    <dgm:pt modelId="{E10EE731-24BA-4C8D-9017-48612DEAF7F9}" type="pres">
      <dgm:prSet presAssocID="{077FFF20-DF61-44CD-9BD8-550623BB5B69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88D27C-4610-4CA0-9D9A-F255FA2893ED}" type="pres">
      <dgm:prSet presAssocID="{939DCAC2-D00D-4646-A329-8B67CED7B50E}" presName="bullet5d" presStyleLbl="node1" presStyleIdx="3" presStyleCnt="5"/>
      <dgm:spPr/>
      <dgm:t>
        <a:bodyPr/>
        <a:lstStyle/>
        <a:p>
          <a:endParaRPr lang="en-US"/>
        </a:p>
      </dgm:t>
    </dgm:pt>
    <dgm:pt modelId="{925C1F6E-4B9F-48CD-84E9-DB45325CD799}" type="pres">
      <dgm:prSet presAssocID="{939DCAC2-D00D-4646-A329-8B67CED7B50E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A84BFA-CFF8-48DE-80B3-C0D2642617DB}" type="pres">
      <dgm:prSet presAssocID="{9832FAA1-7358-4C29-9C04-ED5A7F641279}" presName="bullet5e" presStyleLbl="node1" presStyleIdx="4" presStyleCnt="5"/>
      <dgm:spPr/>
      <dgm:t>
        <a:bodyPr/>
        <a:lstStyle/>
        <a:p>
          <a:endParaRPr lang="en-US"/>
        </a:p>
      </dgm:t>
    </dgm:pt>
    <dgm:pt modelId="{9883B732-B2E2-43B0-95C0-6F525944BD67}" type="pres">
      <dgm:prSet presAssocID="{9832FAA1-7358-4C29-9C04-ED5A7F641279}" presName="textBox5e" presStyleLbl="revTx" presStyleIdx="4" presStyleCnt="5" custLinFactNeighborX="-8170" custLinFactNeighborY="99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2427E6-B8A4-4DA4-9828-9456EA64E658}" srcId="{18012B30-634A-4058-9F3B-B4D7918603CC}" destId="{18B7E772-7399-4023-974D-EEF620C3B7E6}" srcOrd="1" destOrd="0" parTransId="{F080074F-7EFC-48E2-BE8D-5BDA9C97B98D}" sibTransId="{9344F60C-CFAD-49D7-860C-B2294F41F9B2}"/>
    <dgm:cxn modelId="{DAA8060C-9823-429F-8833-2DC51FEBB1B4}" srcId="{18012B30-634A-4058-9F3B-B4D7918603CC}" destId="{30A82AE7-5E43-44DD-904B-2F8060D27A71}" srcOrd="0" destOrd="0" parTransId="{5C166C56-904E-48C2-897B-B365F22BBF85}" sibTransId="{EAA6544B-CB2F-4650-B0FD-9284D9345B67}"/>
    <dgm:cxn modelId="{092BFAEF-2DFA-4DB2-9A91-65C4FFA64521}" type="presOf" srcId="{9832FAA1-7358-4C29-9C04-ED5A7F641279}" destId="{9883B732-B2E2-43B0-95C0-6F525944BD67}" srcOrd="0" destOrd="0" presId="urn:microsoft.com/office/officeart/2005/8/layout/arrow2"/>
    <dgm:cxn modelId="{019D98FE-1DB9-4C51-8742-BD6759056C78}" type="presOf" srcId="{18B7E772-7399-4023-974D-EEF620C3B7E6}" destId="{0ADC1545-FDA2-4CFC-86C3-9C8EEF40FBDF}" srcOrd="0" destOrd="0" presId="urn:microsoft.com/office/officeart/2005/8/layout/arrow2"/>
    <dgm:cxn modelId="{A818C745-9391-4906-978E-A0B208578649}" srcId="{18012B30-634A-4058-9F3B-B4D7918603CC}" destId="{939DCAC2-D00D-4646-A329-8B67CED7B50E}" srcOrd="3" destOrd="0" parTransId="{CDFD78EC-B491-4000-B2B2-7E7FD3A8B938}" sibTransId="{8FF44EAD-20C4-416C-AC8C-BAC1B3B8B718}"/>
    <dgm:cxn modelId="{E1928F0C-A7D9-49D8-A0FB-122454E60E8F}" type="presOf" srcId="{18012B30-634A-4058-9F3B-B4D7918603CC}" destId="{7B789ACC-07F2-4FD2-9DA9-4CAD1F201B7D}" srcOrd="0" destOrd="0" presId="urn:microsoft.com/office/officeart/2005/8/layout/arrow2"/>
    <dgm:cxn modelId="{B9602BD3-1C97-4D54-B73E-2910A0C17384}" type="presOf" srcId="{30A82AE7-5E43-44DD-904B-2F8060D27A71}" destId="{7643348B-1A2F-4FB8-AABD-75C81B6EAA53}" srcOrd="0" destOrd="0" presId="urn:microsoft.com/office/officeart/2005/8/layout/arrow2"/>
    <dgm:cxn modelId="{B9AB277B-4C40-42EC-84C3-F2614F3A1E39}" type="presOf" srcId="{939DCAC2-D00D-4646-A329-8B67CED7B50E}" destId="{925C1F6E-4B9F-48CD-84E9-DB45325CD799}" srcOrd="0" destOrd="0" presId="urn:microsoft.com/office/officeart/2005/8/layout/arrow2"/>
    <dgm:cxn modelId="{CBB9F7CC-B83A-4978-B0DE-247FD5449781}" srcId="{18012B30-634A-4058-9F3B-B4D7918603CC}" destId="{9832FAA1-7358-4C29-9C04-ED5A7F641279}" srcOrd="4" destOrd="0" parTransId="{94CC33B8-512B-407E-87D3-61CA4E18D9AE}" sibTransId="{F7AE9569-AE85-4E09-AA27-AA9A66053F11}"/>
    <dgm:cxn modelId="{8C986DA4-35FE-44A8-B60B-D85A3F695BF9}" type="presOf" srcId="{077FFF20-DF61-44CD-9BD8-550623BB5B69}" destId="{E10EE731-24BA-4C8D-9017-48612DEAF7F9}" srcOrd="0" destOrd="0" presId="urn:microsoft.com/office/officeart/2005/8/layout/arrow2"/>
    <dgm:cxn modelId="{E89D5B9D-C842-4E9F-9B68-131F386F6E6F}" srcId="{18012B30-634A-4058-9F3B-B4D7918603CC}" destId="{077FFF20-DF61-44CD-9BD8-550623BB5B69}" srcOrd="2" destOrd="0" parTransId="{8B05560D-6B05-406B-9FE6-28A2D2D0BAAA}" sibTransId="{94DD87B3-DB90-4544-B4C1-569E7E969EF9}"/>
    <dgm:cxn modelId="{AC963800-B972-4D23-9C91-B8FA658D2333}" type="presParOf" srcId="{7B789ACC-07F2-4FD2-9DA9-4CAD1F201B7D}" destId="{21A04A52-D2A5-434F-9ED5-F7802525E417}" srcOrd="0" destOrd="0" presId="urn:microsoft.com/office/officeart/2005/8/layout/arrow2"/>
    <dgm:cxn modelId="{D4ED4941-1496-4467-8381-6CF2C722AE86}" type="presParOf" srcId="{7B789ACC-07F2-4FD2-9DA9-4CAD1F201B7D}" destId="{8AACD32F-6C3E-40FD-A505-DFF2CD5F75BE}" srcOrd="1" destOrd="0" presId="urn:microsoft.com/office/officeart/2005/8/layout/arrow2"/>
    <dgm:cxn modelId="{826313CB-043A-4888-802D-50F4D35F36B0}" type="presParOf" srcId="{8AACD32F-6C3E-40FD-A505-DFF2CD5F75BE}" destId="{2CF918D6-5897-4959-ADF2-5CEEF0B724F4}" srcOrd="0" destOrd="0" presId="urn:microsoft.com/office/officeart/2005/8/layout/arrow2"/>
    <dgm:cxn modelId="{6E130A71-60C2-460C-AEB3-5C0B222297C6}" type="presParOf" srcId="{8AACD32F-6C3E-40FD-A505-DFF2CD5F75BE}" destId="{7643348B-1A2F-4FB8-AABD-75C81B6EAA53}" srcOrd="1" destOrd="0" presId="urn:microsoft.com/office/officeart/2005/8/layout/arrow2"/>
    <dgm:cxn modelId="{13FDE459-FFB7-4EE7-9925-E0F2111186F1}" type="presParOf" srcId="{8AACD32F-6C3E-40FD-A505-DFF2CD5F75BE}" destId="{2FB68F94-399D-4CE6-B2C1-368D14EEF796}" srcOrd="2" destOrd="0" presId="urn:microsoft.com/office/officeart/2005/8/layout/arrow2"/>
    <dgm:cxn modelId="{CA74C90F-F353-4D21-B51A-F6176B8C2E4A}" type="presParOf" srcId="{8AACD32F-6C3E-40FD-A505-DFF2CD5F75BE}" destId="{0ADC1545-FDA2-4CFC-86C3-9C8EEF40FBDF}" srcOrd="3" destOrd="0" presId="urn:microsoft.com/office/officeart/2005/8/layout/arrow2"/>
    <dgm:cxn modelId="{34BB3B9D-B95B-4BF3-8474-C2F45C047D8A}" type="presParOf" srcId="{8AACD32F-6C3E-40FD-A505-DFF2CD5F75BE}" destId="{5E3101E7-BE08-42CE-8046-9E254D77EB4B}" srcOrd="4" destOrd="0" presId="urn:microsoft.com/office/officeart/2005/8/layout/arrow2"/>
    <dgm:cxn modelId="{38BE2C4C-B421-4FE7-9A76-27D149148032}" type="presParOf" srcId="{8AACD32F-6C3E-40FD-A505-DFF2CD5F75BE}" destId="{E10EE731-24BA-4C8D-9017-48612DEAF7F9}" srcOrd="5" destOrd="0" presId="urn:microsoft.com/office/officeart/2005/8/layout/arrow2"/>
    <dgm:cxn modelId="{6553BAED-DEEF-4804-96BE-5E44DEA01EEA}" type="presParOf" srcId="{8AACD32F-6C3E-40FD-A505-DFF2CD5F75BE}" destId="{E888D27C-4610-4CA0-9D9A-F255FA2893ED}" srcOrd="6" destOrd="0" presId="urn:microsoft.com/office/officeart/2005/8/layout/arrow2"/>
    <dgm:cxn modelId="{1068A72C-FFD9-4764-B857-8D87B9A7279A}" type="presParOf" srcId="{8AACD32F-6C3E-40FD-A505-DFF2CD5F75BE}" destId="{925C1F6E-4B9F-48CD-84E9-DB45325CD799}" srcOrd="7" destOrd="0" presId="urn:microsoft.com/office/officeart/2005/8/layout/arrow2"/>
    <dgm:cxn modelId="{75F0D424-62DC-4755-AECC-CE05398C4D34}" type="presParOf" srcId="{8AACD32F-6C3E-40FD-A505-DFF2CD5F75BE}" destId="{14A84BFA-CFF8-48DE-80B3-C0D2642617DB}" srcOrd="8" destOrd="0" presId="urn:microsoft.com/office/officeart/2005/8/layout/arrow2"/>
    <dgm:cxn modelId="{8D63AD94-B7AC-4FE4-9BFF-33616E625D14}" type="presParOf" srcId="{8AACD32F-6C3E-40FD-A505-DFF2CD5F75BE}" destId="{9883B732-B2E2-43B0-95C0-6F525944BD67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A6B68F-C12E-4101-B1FC-2559D910499D}" type="doc">
      <dgm:prSet loTypeId="urn:microsoft.com/office/officeart/2005/8/layout/process5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42EF3DD-2393-4B96-BACF-2D95D0FB9D06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A033A04-D498-4081-9959-20519F25A899}" type="parTrans" cxnId="{BA46E2F0-DEAB-4367-AC2E-1B63A05C5861}">
      <dgm:prSet/>
      <dgm:spPr/>
      <dgm:t>
        <a:bodyPr/>
        <a:lstStyle/>
        <a:p>
          <a:endParaRPr lang="en-US"/>
        </a:p>
      </dgm:t>
    </dgm:pt>
    <dgm:pt modelId="{E704B3CA-B456-4469-A120-04744DA09C16}" type="sibTrans" cxnId="{BA46E2F0-DEAB-4367-AC2E-1B63A05C5861}">
      <dgm:prSet/>
      <dgm:spPr/>
      <dgm:t>
        <a:bodyPr/>
        <a:lstStyle/>
        <a:p>
          <a:endParaRPr lang="en-US"/>
        </a:p>
      </dgm:t>
    </dgm:pt>
    <dgm:pt modelId="{97221B3E-2E5D-4DBB-A7B5-165A6151C29A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D8C6CDA-69D9-4654-BB92-3AF8002E7478}" type="parTrans" cxnId="{F30CEC09-C02E-4D18-91EC-83F70C0CD574}">
      <dgm:prSet/>
      <dgm:spPr/>
      <dgm:t>
        <a:bodyPr/>
        <a:lstStyle/>
        <a:p>
          <a:endParaRPr lang="en-US"/>
        </a:p>
      </dgm:t>
    </dgm:pt>
    <dgm:pt modelId="{7DB0A16B-4566-4275-B360-504F5D4A5694}" type="sibTrans" cxnId="{F30CEC09-C02E-4D18-91EC-83F70C0CD574}">
      <dgm:prSet/>
      <dgm:spPr/>
      <dgm:t>
        <a:bodyPr/>
        <a:lstStyle/>
        <a:p>
          <a:endParaRPr lang="en-US"/>
        </a:p>
      </dgm:t>
    </dgm:pt>
    <dgm:pt modelId="{AF5D1C01-49EE-4547-B2C7-BDB736CC13A7}">
      <dgm:prSet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91173BE-647A-40E3-A376-E153A8E202FD}" type="sibTrans" cxnId="{A24B3774-3C2F-467E-B075-37AF3A121AAF}">
      <dgm:prSet/>
      <dgm:spPr/>
      <dgm:t>
        <a:bodyPr/>
        <a:lstStyle/>
        <a:p>
          <a:endParaRPr lang="en-US"/>
        </a:p>
      </dgm:t>
    </dgm:pt>
    <dgm:pt modelId="{003865D9-0DFB-4C23-A334-7A8C1E11A53F}" type="parTrans" cxnId="{A24B3774-3C2F-467E-B075-37AF3A121AAF}">
      <dgm:prSet/>
      <dgm:spPr/>
      <dgm:t>
        <a:bodyPr/>
        <a:lstStyle/>
        <a:p>
          <a:endParaRPr lang="en-US"/>
        </a:p>
      </dgm:t>
    </dgm:pt>
    <dgm:pt modelId="{B4536301-106F-4062-AF08-9F0D36FAA892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78ADAB1-46BA-4EFA-977D-59DB81EE39F8}" type="parTrans" cxnId="{CC68A436-1A3F-4C47-BD90-0D875B2E2471}">
      <dgm:prSet/>
      <dgm:spPr/>
      <dgm:t>
        <a:bodyPr/>
        <a:lstStyle/>
        <a:p>
          <a:endParaRPr lang="en-US"/>
        </a:p>
      </dgm:t>
    </dgm:pt>
    <dgm:pt modelId="{1C4BAEF1-DB5B-4A9A-A279-C4FD749369F0}" type="sibTrans" cxnId="{CC68A436-1A3F-4C47-BD90-0D875B2E2471}">
      <dgm:prSet/>
      <dgm:spPr/>
      <dgm:t>
        <a:bodyPr/>
        <a:lstStyle/>
        <a:p>
          <a:endParaRPr lang="en-US"/>
        </a:p>
      </dgm:t>
    </dgm:pt>
    <dgm:pt modelId="{BC7959C5-2C0D-43B4-AFDB-35B65EBBC45B}">
      <dgm:prSet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72E7A9A-9D55-414D-9CCA-D6D71D6E8F18}" type="parTrans" cxnId="{F10ED00B-74DE-426F-8D08-C001EB49E9A2}">
      <dgm:prSet/>
      <dgm:spPr/>
      <dgm:t>
        <a:bodyPr/>
        <a:lstStyle/>
        <a:p>
          <a:endParaRPr lang="en-US"/>
        </a:p>
      </dgm:t>
    </dgm:pt>
    <dgm:pt modelId="{9AAB77C9-BF39-4049-B041-C0DE8530ED1F}" type="sibTrans" cxnId="{F10ED00B-74DE-426F-8D08-C001EB49E9A2}">
      <dgm:prSet/>
      <dgm:spPr/>
      <dgm:t>
        <a:bodyPr/>
        <a:lstStyle/>
        <a:p>
          <a:endParaRPr lang="en-US"/>
        </a:p>
      </dgm:t>
    </dgm:pt>
    <dgm:pt modelId="{F6551ECC-96A3-4486-A39F-E87851C81618}">
      <dgm:prSet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B7F597C-78F4-460F-9ECB-98BD6BC70EB4}" type="parTrans" cxnId="{9425A8D9-8D03-4763-86C1-32D6388F61AA}">
      <dgm:prSet/>
      <dgm:spPr/>
      <dgm:t>
        <a:bodyPr/>
        <a:lstStyle/>
        <a:p>
          <a:endParaRPr lang="en-US"/>
        </a:p>
      </dgm:t>
    </dgm:pt>
    <dgm:pt modelId="{88B7A524-35F4-45B6-965D-CCA86800645F}" type="sibTrans" cxnId="{9425A8D9-8D03-4763-86C1-32D6388F61AA}">
      <dgm:prSet/>
      <dgm:spPr/>
      <dgm:t>
        <a:bodyPr/>
        <a:lstStyle/>
        <a:p>
          <a:endParaRPr lang="en-US"/>
        </a:p>
      </dgm:t>
    </dgm:pt>
    <dgm:pt modelId="{AE783887-A0DA-4ABC-B709-68AFE433A5E9}">
      <dgm:prSet/>
      <dgm:spPr/>
      <dgm:t>
        <a:bodyPr/>
        <a:lstStyle/>
        <a:p>
          <a:endParaRPr lang="en-US" dirty="0"/>
        </a:p>
      </dgm:t>
    </dgm:pt>
    <dgm:pt modelId="{CE2685F4-5033-4338-87D7-C513BCCD82B2}" type="parTrans" cxnId="{5F0A2F76-E2F4-4EED-8321-296AF661A176}">
      <dgm:prSet/>
      <dgm:spPr/>
      <dgm:t>
        <a:bodyPr/>
        <a:lstStyle/>
        <a:p>
          <a:endParaRPr lang="en-US"/>
        </a:p>
      </dgm:t>
    </dgm:pt>
    <dgm:pt modelId="{DF098B97-AF6B-4C5E-A0FD-B234C4761547}" type="sibTrans" cxnId="{5F0A2F76-E2F4-4EED-8321-296AF661A176}">
      <dgm:prSet/>
      <dgm:spPr/>
      <dgm:t>
        <a:bodyPr/>
        <a:lstStyle/>
        <a:p>
          <a:endParaRPr lang="en-US"/>
        </a:p>
      </dgm:t>
    </dgm:pt>
    <dgm:pt modelId="{E25FEFD4-B0F6-4198-95F4-1B82E14BF620}">
      <dgm:prSet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C732C6F-791A-4643-B646-E1A05CC3EAFB}" type="parTrans" cxnId="{4CE5A5F3-C79B-453B-B6D9-5BC4D7944AC9}">
      <dgm:prSet/>
      <dgm:spPr/>
      <dgm:t>
        <a:bodyPr/>
        <a:lstStyle/>
        <a:p>
          <a:endParaRPr lang="en-US"/>
        </a:p>
      </dgm:t>
    </dgm:pt>
    <dgm:pt modelId="{5FFA471D-0A5B-4C0D-AACB-1AA5704BADC1}" type="sibTrans" cxnId="{4CE5A5F3-C79B-453B-B6D9-5BC4D7944AC9}">
      <dgm:prSet/>
      <dgm:spPr/>
      <dgm:t>
        <a:bodyPr/>
        <a:lstStyle/>
        <a:p>
          <a:endParaRPr lang="en-US"/>
        </a:p>
      </dgm:t>
    </dgm:pt>
    <dgm:pt modelId="{0F754522-0474-435D-AFA1-9E191166243F}" type="pres">
      <dgm:prSet presAssocID="{D2A6B68F-C12E-4101-B1FC-2559D910499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CA3F15-9380-41AD-AF16-6CA4BB4DE09F}" type="pres">
      <dgm:prSet presAssocID="{AF5D1C01-49EE-4547-B2C7-BDB736CC13A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5794D3-3D49-40B7-ABB4-FFD693BB9BB9}" type="pres">
      <dgm:prSet presAssocID="{391173BE-647A-40E3-A376-E153A8E202FD}" presName="sibTrans" presStyleLbl="sibTrans2D1" presStyleIdx="0" presStyleCnt="6"/>
      <dgm:spPr/>
      <dgm:t>
        <a:bodyPr/>
        <a:lstStyle/>
        <a:p>
          <a:endParaRPr lang="en-US"/>
        </a:p>
      </dgm:t>
    </dgm:pt>
    <dgm:pt modelId="{F2E3102F-D8C9-4A64-9A5C-032CE2210AA4}" type="pres">
      <dgm:prSet presAssocID="{391173BE-647A-40E3-A376-E153A8E202FD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577EA8BD-F2F0-4BB8-A191-76248BCD6F6C}" type="pres">
      <dgm:prSet presAssocID="{142EF3DD-2393-4B96-BACF-2D95D0FB9D06}" presName="node" presStyleLbl="node1" presStyleIdx="1" presStyleCnt="7" custLinFactNeighborX="-448" custLinFactNeighborY="-1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FD5671-4F5D-4ADF-8C4C-9644968F5A48}" type="pres">
      <dgm:prSet presAssocID="{E704B3CA-B456-4469-A120-04744DA09C16}" presName="sibTrans" presStyleLbl="sibTrans2D1" presStyleIdx="1" presStyleCnt="6"/>
      <dgm:spPr/>
      <dgm:t>
        <a:bodyPr/>
        <a:lstStyle/>
        <a:p>
          <a:endParaRPr lang="en-US"/>
        </a:p>
      </dgm:t>
    </dgm:pt>
    <dgm:pt modelId="{C0561ADE-3BFE-47DC-B340-E17AE39C8ABE}" type="pres">
      <dgm:prSet presAssocID="{E704B3CA-B456-4469-A120-04744DA09C16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D0F68A49-5E26-455E-B673-A04D41006A77}" type="pres">
      <dgm:prSet presAssocID="{97221B3E-2E5D-4DBB-A7B5-165A6151C29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CB44FE-1832-4BA7-82B6-A9C51438DB4B}" type="pres">
      <dgm:prSet presAssocID="{7DB0A16B-4566-4275-B360-504F5D4A569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0E1E21A3-EA3F-4D0F-BDD1-F6F3DF5EA91A}" type="pres">
      <dgm:prSet presAssocID="{7DB0A16B-4566-4275-B360-504F5D4A569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C2655B3-3C4B-47BC-94BE-B868D57D13A6}" type="pres">
      <dgm:prSet presAssocID="{B4536301-106F-4062-AF08-9F0D36FAA892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6193C-3505-41BA-A2CE-F0F20F1F1CB2}" type="pres">
      <dgm:prSet presAssocID="{1C4BAEF1-DB5B-4A9A-A279-C4FD749369F0}" presName="sibTrans" presStyleLbl="sibTrans2D1" presStyleIdx="3" presStyleCnt="6"/>
      <dgm:spPr/>
      <dgm:t>
        <a:bodyPr/>
        <a:lstStyle/>
        <a:p>
          <a:endParaRPr lang="en-US"/>
        </a:p>
      </dgm:t>
    </dgm:pt>
    <dgm:pt modelId="{F781707D-0C07-4BDD-88EC-F5BEEC8C680B}" type="pres">
      <dgm:prSet presAssocID="{1C4BAEF1-DB5B-4A9A-A279-C4FD749369F0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E421E412-1339-4445-9032-3B2453D41E07}" type="pres">
      <dgm:prSet presAssocID="{BC7959C5-2C0D-43B4-AFDB-35B65EBBC45B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5A1EC6-7B8D-4C5A-8417-673109296D33}" type="pres">
      <dgm:prSet presAssocID="{9AAB77C9-BF39-4049-B041-C0DE8530ED1F}" presName="sibTrans" presStyleLbl="sibTrans2D1" presStyleIdx="4" presStyleCnt="6"/>
      <dgm:spPr/>
      <dgm:t>
        <a:bodyPr/>
        <a:lstStyle/>
        <a:p>
          <a:endParaRPr lang="en-US"/>
        </a:p>
      </dgm:t>
    </dgm:pt>
    <dgm:pt modelId="{F6062BF5-8CFD-466D-99EB-606C9E4FF772}" type="pres">
      <dgm:prSet presAssocID="{9AAB77C9-BF39-4049-B041-C0DE8530ED1F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76374597-BA47-4587-8B70-4CD5B123BFD4}" type="pres">
      <dgm:prSet presAssocID="{F6551ECC-96A3-4486-A39F-E87851C81618}" presName="node" presStyleLbl="node1" presStyleIdx="5" presStyleCnt="7" custScaleY="1251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C31B13-AC71-412A-A0C6-DED1E6C2A06A}" type="pres">
      <dgm:prSet presAssocID="{88B7A524-35F4-45B6-965D-CCA86800645F}" presName="sibTrans" presStyleLbl="sibTrans2D1" presStyleIdx="5" presStyleCnt="6"/>
      <dgm:spPr/>
      <dgm:t>
        <a:bodyPr/>
        <a:lstStyle/>
        <a:p>
          <a:endParaRPr lang="en-US"/>
        </a:p>
      </dgm:t>
    </dgm:pt>
    <dgm:pt modelId="{BDA08B49-6419-48D4-ADA2-7E4B2F9FC037}" type="pres">
      <dgm:prSet presAssocID="{88B7A524-35F4-45B6-965D-CCA86800645F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476DD155-4176-488A-9042-545149060C7D}" type="pres">
      <dgm:prSet presAssocID="{E25FEFD4-B0F6-4198-95F4-1B82E14BF620}" presName="node" presStyleLbl="node1" presStyleIdx="6" presStyleCnt="7" custScaleY="1331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25A8D9-8D03-4763-86C1-32D6388F61AA}" srcId="{D2A6B68F-C12E-4101-B1FC-2559D910499D}" destId="{F6551ECC-96A3-4486-A39F-E87851C81618}" srcOrd="5" destOrd="0" parTransId="{6B7F597C-78F4-460F-9ECB-98BD6BC70EB4}" sibTransId="{88B7A524-35F4-45B6-965D-CCA86800645F}"/>
    <dgm:cxn modelId="{969E81CC-86DB-492E-8785-148E39EF6B3C}" type="presOf" srcId="{7DB0A16B-4566-4275-B360-504F5D4A5694}" destId="{0E1E21A3-EA3F-4D0F-BDD1-F6F3DF5EA91A}" srcOrd="1" destOrd="0" presId="urn:microsoft.com/office/officeart/2005/8/layout/process5"/>
    <dgm:cxn modelId="{D80B1463-5D51-44DB-AF22-261916C4B9B7}" type="presOf" srcId="{97221B3E-2E5D-4DBB-A7B5-165A6151C29A}" destId="{D0F68A49-5E26-455E-B673-A04D41006A77}" srcOrd="0" destOrd="0" presId="urn:microsoft.com/office/officeart/2005/8/layout/process5"/>
    <dgm:cxn modelId="{87298D8F-DCE5-4AB6-9791-59A4558E884F}" type="presOf" srcId="{9AAB77C9-BF39-4049-B041-C0DE8530ED1F}" destId="{285A1EC6-7B8D-4C5A-8417-673109296D33}" srcOrd="0" destOrd="0" presId="urn:microsoft.com/office/officeart/2005/8/layout/process5"/>
    <dgm:cxn modelId="{CC68A436-1A3F-4C47-BD90-0D875B2E2471}" srcId="{D2A6B68F-C12E-4101-B1FC-2559D910499D}" destId="{B4536301-106F-4062-AF08-9F0D36FAA892}" srcOrd="3" destOrd="0" parTransId="{478ADAB1-46BA-4EFA-977D-59DB81EE39F8}" sibTransId="{1C4BAEF1-DB5B-4A9A-A279-C4FD749369F0}"/>
    <dgm:cxn modelId="{3ED7804E-3AC8-4BA3-A959-6EE348400607}" type="presOf" srcId="{88B7A524-35F4-45B6-965D-CCA86800645F}" destId="{BDA08B49-6419-48D4-ADA2-7E4B2F9FC037}" srcOrd="1" destOrd="0" presId="urn:microsoft.com/office/officeart/2005/8/layout/process5"/>
    <dgm:cxn modelId="{CFE42382-ABC3-4172-8AD3-68569AB2CB6D}" type="presOf" srcId="{88B7A524-35F4-45B6-965D-CCA86800645F}" destId="{3EC31B13-AC71-412A-A0C6-DED1E6C2A06A}" srcOrd="0" destOrd="0" presId="urn:microsoft.com/office/officeart/2005/8/layout/process5"/>
    <dgm:cxn modelId="{556601EC-45E7-48CB-8136-934872970BE1}" type="presOf" srcId="{7DB0A16B-4566-4275-B360-504F5D4A5694}" destId="{C7CB44FE-1832-4BA7-82B6-A9C51438DB4B}" srcOrd="0" destOrd="0" presId="urn:microsoft.com/office/officeart/2005/8/layout/process5"/>
    <dgm:cxn modelId="{DC99C2C1-A2BF-42FC-8913-A35418DBED04}" type="presOf" srcId="{AE783887-A0DA-4ABC-B709-68AFE433A5E9}" destId="{76374597-BA47-4587-8B70-4CD5B123BFD4}" srcOrd="0" destOrd="1" presId="urn:microsoft.com/office/officeart/2005/8/layout/process5"/>
    <dgm:cxn modelId="{9FE22B1E-1327-4E7E-99D3-EB829F98E719}" type="presOf" srcId="{391173BE-647A-40E3-A376-E153A8E202FD}" destId="{345794D3-3D49-40B7-ABB4-FFD693BB9BB9}" srcOrd="0" destOrd="0" presId="urn:microsoft.com/office/officeart/2005/8/layout/process5"/>
    <dgm:cxn modelId="{BA46E2F0-DEAB-4367-AC2E-1B63A05C5861}" srcId="{D2A6B68F-C12E-4101-B1FC-2559D910499D}" destId="{142EF3DD-2393-4B96-BACF-2D95D0FB9D06}" srcOrd="1" destOrd="0" parTransId="{EA033A04-D498-4081-9959-20519F25A899}" sibTransId="{E704B3CA-B456-4469-A120-04744DA09C16}"/>
    <dgm:cxn modelId="{F3B0FB8D-214D-4E92-9573-192270A656B1}" type="presOf" srcId="{B4536301-106F-4062-AF08-9F0D36FAA892}" destId="{BC2655B3-3C4B-47BC-94BE-B868D57D13A6}" srcOrd="0" destOrd="0" presId="urn:microsoft.com/office/officeart/2005/8/layout/process5"/>
    <dgm:cxn modelId="{CB183DF0-7095-4906-82CD-EF545DF18E9C}" type="presOf" srcId="{142EF3DD-2393-4B96-BACF-2D95D0FB9D06}" destId="{577EA8BD-F2F0-4BB8-A191-76248BCD6F6C}" srcOrd="0" destOrd="0" presId="urn:microsoft.com/office/officeart/2005/8/layout/process5"/>
    <dgm:cxn modelId="{47D55512-9D76-492C-BECA-609D6C098B38}" type="presOf" srcId="{F6551ECC-96A3-4486-A39F-E87851C81618}" destId="{76374597-BA47-4587-8B70-4CD5B123BFD4}" srcOrd="0" destOrd="0" presId="urn:microsoft.com/office/officeart/2005/8/layout/process5"/>
    <dgm:cxn modelId="{3D6D08FF-C3DD-4027-AD69-7DF1FF6FAB40}" type="presOf" srcId="{D2A6B68F-C12E-4101-B1FC-2559D910499D}" destId="{0F754522-0474-435D-AFA1-9E191166243F}" srcOrd="0" destOrd="0" presId="urn:microsoft.com/office/officeart/2005/8/layout/process5"/>
    <dgm:cxn modelId="{F10ED00B-74DE-426F-8D08-C001EB49E9A2}" srcId="{D2A6B68F-C12E-4101-B1FC-2559D910499D}" destId="{BC7959C5-2C0D-43B4-AFDB-35B65EBBC45B}" srcOrd="4" destOrd="0" parTransId="{C72E7A9A-9D55-414D-9CCA-D6D71D6E8F18}" sibTransId="{9AAB77C9-BF39-4049-B041-C0DE8530ED1F}"/>
    <dgm:cxn modelId="{62D886C8-F9C1-4A98-949D-78CED3FE8829}" type="presOf" srcId="{1C4BAEF1-DB5B-4A9A-A279-C4FD749369F0}" destId="{F781707D-0C07-4BDD-88EC-F5BEEC8C680B}" srcOrd="1" destOrd="0" presId="urn:microsoft.com/office/officeart/2005/8/layout/process5"/>
    <dgm:cxn modelId="{FB32ED24-CFC0-493B-B321-6A768215BF7F}" type="presOf" srcId="{BC7959C5-2C0D-43B4-AFDB-35B65EBBC45B}" destId="{E421E412-1339-4445-9032-3B2453D41E07}" srcOrd="0" destOrd="0" presId="urn:microsoft.com/office/officeart/2005/8/layout/process5"/>
    <dgm:cxn modelId="{D1044093-2EA5-493B-83EF-23A0B2029BEB}" type="presOf" srcId="{E704B3CA-B456-4469-A120-04744DA09C16}" destId="{01FD5671-4F5D-4ADF-8C4C-9644968F5A48}" srcOrd="0" destOrd="0" presId="urn:microsoft.com/office/officeart/2005/8/layout/process5"/>
    <dgm:cxn modelId="{984EEA8A-C1E6-4A82-975C-91935E22FE62}" type="presOf" srcId="{AF5D1C01-49EE-4547-B2C7-BDB736CC13A7}" destId="{60CA3F15-9380-41AD-AF16-6CA4BB4DE09F}" srcOrd="0" destOrd="0" presId="urn:microsoft.com/office/officeart/2005/8/layout/process5"/>
    <dgm:cxn modelId="{72B7DEA6-7C6D-428C-8A8E-553E8E5D19FA}" type="presOf" srcId="{391173BE-647A-40E3-A376-E153A8E202FD}" destId="{F2E3102F-D8C9-4A64-9A5C-032CE2210AA4}" srcOrd="1" destOrd="0" presId="urn:microsoft.com/office/officeart/2005/8/layout/process5"/>
    <dgm:cxn modelId="{76BC0FDA-1760-4087-BFD9-9F0C1BD689CE}" type="presOf" srcId="{1C4BAEF1-DB5B-4A9A-A279-C4FD749369F0}" destId="{5186193C-3505-41BA-A2CE-F0F20F1F1CB2}" srcOrd="0" destOrd="0" presId="urn:microsoft.com/office/officeart/2005/8/layout/process5"/>
    <dgm:cxn modelId="{F30CEC09-C02E-4D18-91EC-83F70C0CD574}" srcId="{D2A6B68F-C12E-4101-B1FC-2559D910499D}" destId="{97221B3E-2E5D-4DBB-A7B5-165A6151C29A}" srcOrd="2" destOrd="0" parTransId="{1D8C6CDA-69D9-4654-BB92-3AF8002E7478}" sibTransId="{7DB0A16B-4566-4275-B360-504F5D4A5694}"/>
    <dgm:cxn modelId="{3C9058F5-5BB3-45B8-B801-BA0BE0624FF7}" type="presOf" srcId="{E704B3CA-B456-4469-A120-04744DA09C16}" destId="{C0561ADE-3BFE-47DC-B340-E17AE39C8ABE}" srcOrd="1" destOrd="0" presId="urn:microsoft.com/office/officeart/2005/8/layout/process5"/>
    <dgm:cxn modelId="{5F0A2F76-E2F4-4EED-8321-296AF661A176}" srcId="{F6551ECC-96A3-4486-A39F-E87851C81618}" destId="{AE783887-A0DA-4ABC-B709-68AFE433A5E9}" srcOrd="0" destOrd="0" parTransId="{CE2685F4-5033-4338-87D7-C513BCCD82B2}" sibTransId="{DF098B97-AF6B-4C5E-A0FD-B234C4761547}"/>
    <dgm:cxn modelId="{A24B3774-3C2F-467E-B075-37AF3A121AAF}" srcId="{D2A6B68F-C12E-4101-B1FC-2559D910499D}" destId="{AF5D1C01-49EE-4547-B2C7-BDB736CC13A7}" srcOrd="0" destOrd="0" parTransId="{003865D9-0DFB-4C23-A334-7A8C1E11A53F}" sibTransId="{391173BE-647A-40E3-A376-E153A8E202FD}"/>
    <dgm:cxn modelId="{4CE5A5F3-C79B-453B-B6D9-5BC4D7944AC9}" srcId="{D2A6B68F-C12E-4101-B1FC-2559D910499D}" destId="{E25FEFD4-B0F6-4198-95F4-1B82E14BF620}" srcOrd="6" destOrd="0" parTransId="{1C732C6F-791A-4643-B646-E1A05CC3EAFB}" sibTransId="{5FFA471D-0A5B-4C0D-AACB-1AA5704BADC1}"/>
    <dgm:cxn modelId="{274735C8-CC98-451C-BCA9-45A3F95DB6A6}" type="presOf" srcId="{9AAB77C9-BF39-4049-B041-C0DE8530ED1F}" destId="{F6062BF5-8CFD-466D-99EB-606C9E4FF772}" srcOrd="1" destOrd="0" presId="urn:microsoft.com/office/officeart/2005/8/layout/process5"/>
    <dgm:cxn modelId="{61C2629C-5031-4EC6-850A-6ABE75B3889A}" type="presOf" srcId="{E25FEFD4-B0F6-4198-95F4-1B82E14BF620}" destId="{476DD155-4176-488A-9042-545149060C7D}" srcOrd="0" destOrd="0" presId="urn:microsoft.com/office/officeart/2005/8/layout/process5"/>
    <dgm:cxn modelId="{A356F3D3-6D33-4726-9179-16B6ECF19864}" type="presParOf" srcId="{0F754522-0474-435D-AFA1-9E191166243F}" destId="{60CA3F15-9380-41AD-AF16-6CA4BB4DE09F}" srcOrd="0" destOrd="0" presId="urn:microsoft.com/office/officeart/2005/8/layout/process5"/>
    <dgm:cxn modelId="{A22976DE-3B08-4CDF-825D-01DDB4DD100E}" type="presParOf" srcId="{0F754522-0474-435D-AFA1-9E191166243F}" destId="{345794D3-3D49-40B7-ABB4-FFD693BB9BB9}" srcOrd="1" destOrd="0" presId="urn:microsoft.com/office/officeart/2005/8/layout/process5"/>
    <dgm:cxn modelId="{FA565077-DA05-44AC-94E6-1584D91FE976}" type="presParOf" srcId="{345794D3-3D49-40B7-ABB4-FFD693BB9BB9}" destId="{F2E3102F-D8C9-4A64-9A5C-032CE2210AA4}" srcOrd="0" destOrd="0" presId="urn:microsoft.com/office/officeart/2005/8/layout/process5"/>
    <dgm:cxn modelId="{B50E2B3F-5CE6-4665-9B12-7C51560D3A87}" type="presParOf" srcId="{0F754522-0474-435D-AFA1-9E191166243F}" destId="{577EA8BD-F2F0-4BB8-A191-76248BCD6F6C}" srcOrd="2" destOrd="0" presId="urn:microsoft.com/office/officeart/2005/8/layout/process5"/>
    <dgm:cxn modelId="{7571EDF7-7D33-47EA-83CD-549E70F0A538}" type="presParOf" srcId="{0F754522-0474-435D-AFA1-9E191166243F}" destId="{01FD5671-4F5D-4ADF-8C4C-9644968F5A48}" srcOrd="3" destOrd="0" presId="urn:microsoft.com/office/officeart/2005/8/layout/process5"/>
    <dgm:cxn modelId="{41016187-8C57-4411-8CD0-BCA52B14C45D}" type="presParOf" srcId="{01FD5671-4F5D-4ADF-8C4C-9644968F5A48}" destId="{C0561ADE-3BFE-47DC-B340-E17AE39C8ABE}" srcOrd="0" destOrd="0" presId="urn:microsoft.com/office/officeart/2005/8/layout/process5"/>
    <dgm:cxn modelId="{9AE7CDDE-7284-4317-A770-026390A32458}" type="presParOf" srcId="{0F754522-0474-435D-AFA1-9E191166243F}" destId="{D0F68A49-5E26-455E-B673-A04D41006A77}" srcOrd="4" destOrd="0" presId="urn:microsoft.com/office/officeart/2005/8/layout/process5"/>
    <dgm:cxn modelId="{084941DF-692C-4597-A2A6-5B3C012389D5}" type="presParOf" srcId="{0F754522-0474-435D-AFA1-9E191166243F}" destId="{C7CB44FE-1832-4BA7-82B6-A9C51438DB4B}" srcOrd="5" destOrd="0" presId="urn:microsoft.com/office/officeart/2005/8/layout/process5"/>
    <dgm:cxn modelId="{CD9D2E3F-B6A2-4043-9259-3E750DC44117}" type="presParOf" srcId="{C7CB44FE-1832-4BA7-82B6-A9C51438DB4B}" destId="{0E1E21A3-EA3F-4D0F-BDD1-F6F3DF5EA91A}" srcOrd="0" destOrd="0" presId="urn:microsoft.com/office/officeart/2005/8/layout/process5"/>
    <dgm:cxn modelId="{D1DBA116-1142-4EC6-9D1D-8C83A849AB56}" type="presParOf" srcId="{0F754522-0474-435D-AFA1-9E191166243F}" destId="{BC2655B3-3C4B-47BC-94BE-B868D57D13A6}" srcOrd="6" destOrd="0" presId="urn:microsoft.com/office/officeart/2005/8/layout/process5"/>
    <dgm:cxn modelId="{EB12EA56-CAC3-4D98-A281-AAD8C9EC7F3D}" type="presParOf" srcId="{0F754522-0474-435D-AFA1-9E191166243F}" destId="{5186193C-3505-41BA-A2CE-F0F20F1F1CB2}" srcOrd="7" destOrd="0" presId="urn:microsoft.com/office/officeart/2005/8/layout/process5"/>
    <dgm:cxn modelId="{BA0EFE80-D01C-4C2B-AF94-30EDB862471A}" type="presParOf" srcId="{5186193C-3505-41BA-A2CE-F0F20F1F1CB2}" destId="{F781707D-0C07-4BDD-88EC-F5BEEC8C680B}" srcOrd="0" destOrd="0" presId="urn:microsoft.com/office/officeart/2005/8/layout/process5"/>
    <dgm:cxn modelId="{75FE46C4-AE37-4A73-96D4-ACB51ECA9C4A}" type="presParOf" srcId="{0F754522-0474-435D-AFA1-9E191166243F}" destId="{E421E412-1339-4445-9032-3B2453D41E07}" srcOrd="8" destOrd="0" presId="urn:microsoft.com/office/officeart/2005/8/layout/process5"/>
    <dgm:cxn modelId="{4ADC18B2-3462-44BC-A958-0FE220A78969}" type="presParOf" srcId="{0F754522-0474-435D-AFA1-9E191166243F}" destId="{285A1EC6-7B8D-4C5A-8417-673109296D33}" srcOrd="9" destOrd="0" presId="urn:microsoft.com/office/officeart/2005/8/layout/process5"/>
    <dgm:cxn modelId="{B3CDA953-C578-443A-9E53-D964F56A29A7}" type="presParOf" srcId="{285A1EC6-7B8D-4C5A-8417-673109296D33}" destId="{F6062BF5-8CFD-466D-99EB-606C9E4FF772}" srcOrd="0" destOrd="0" presId="urn:microsoft.com/office/officeart/2005/8/layout/process5"/>
    <dgm:cxn modelId="{76BD1058-E9D3-482C-9863-0D7C16C7E896}" type="presParOf" srcId="{0F754522-0474-435D-AFA1-9E191166243F}" destId="{76374597-BA47-4587-8B70-4CD5B123BFD4}" srcOrd="10" destOrd="0" presId="urn:microsoft.com/office/officeart/2005/8/layout/process5"/>
    <dgm:cxn modelId="{D3EAC52A-CFE1-4CF3-B965-75D9F94F2066}" type="presParOf" srcId="{0F754522-0474-435D-AFA1-9E191166243F}" destId="{3EC31B13-AC71-412A-A0C6-DED1E6C2A06A}" srcOrd="11" destOrd="0" presId="urn:microsoft.com/office/officeart/2005/8/layout/process5"/>
    <dgm:cxn modelId="{36CE199C-2910-48FC-9470-8B666E55EAF8}" type="presParOf" srcId="{3EC31B13-AC71-412A-A0C6-DED1E6C2A06A}" destId="{BDA08B49-6419-48D4-ADA2-7E4B2F9FC037}" srcOrd="0" destOrd="0" presId="urn:microsoft.com/office/officeart/2005/8/layout/process5"/>
    <dgm:cxn modelId="{7D036CD3-45B9-481B-B304-635D449045DE}" type="presParOf" srcId="{0F754522-0474-435D-AFA1-9E191166243F}" destId="{476DD155-4176-488A-9042-545149060C7D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406F19-CA66-4294-B0E2-A13BD3B0264D}">
      <dsp:nvSpPr>
        <dsp:cNvPr id="0" name=""/>
        <dsp:cNvSpPr/>
      </dsp:nvSpPr>
      <dsp:spPr>
        <a:xfrm>
          <a:off x="-6965645" y="-1065832"/>
          <a:ext cx="8296968" cy="8296968"/>
        </a:xfrm>
        <a:prstGeom prst="blockArc">
          <a:avLst>
            <a:gd name="adj1" fmla="val 18900000"/>
            <a:gd name="adj2" fmla="val 2700000"/>
            <a:gd name="adj3" fmla="val 260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D8758A-07C4-4B01-B19F-3A06ABC2C73B}">
      <dsp:nvSpPr>
        <dsp:cNvPr id="0" name=""/>
        <dsp:cNvSpPr/>
      </dsp:nvSpPr>
      <dsp:spPr>
        <a:xfrm>
          <a:off x="432496" y="280274"/>
          <a:ext cx="7873621" cy="5603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74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Bahnschrift" panose="020B0502040204020203" pitchFamily="34" charset="0"/>
            </a:rPr>
            <a:t>Objective</a:t>
          </a:r>
          <a:endParaRPr lang="en-US" sz="2400" kern="1200" dirty="0">
            <a:solidFill>
              <a:schemeClr val="tx1"/>
            </a:solidFill>
            <a:latin typeface="Bahnschrift" panose="020B0502040204020203" pitchFamily="34" charset="0"/>
          </a:endParaRPr>
        </a:p>
      </dsp:txBody>
      <dsp:txXfrm>
        <a:off x="432496" y="280274"/>
        <a:ext cx="7873621" cy="560302"/>
      </dsp:txXfrm>
    </dsp:sp>
    <dsp:sp modelId="{50009BB2-6BED-45C7-BD46-EF603E6CCFC7}">
      <dsp:nvSpPr>
        <dsp:cNvPr id="0" name=""/>
        <dsp:cNvSpPr/>
      </dsp:nvSpPr>
      <dsp:spPr>
        <a:xfrm>
          <a:off x="82306" y="210236"/>
          <a:ext cx="700378" cy="700378"/>
        </a:xfrm>
        <a:prstGeom prst="ellipse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56F14F93-FC38-42E4-BE24-5F14C71D1AE5}">
      <dsp:nvSpPr>
        <dsp:cNvPr id="0" name=""/>
        <dsp:cNvSpPr/>
      </dsp:nvSpPr>
      <dsp:spPr>
        <a:xfrm>
          <a:off x="939900" y="1121222"/>
          <a:ext cx="7366216" cy="5603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740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  <a:latin typeface="Bahnschrift" panose="020B0502040204020203" pitchFamily="34" charset="0"/>
            </a:rPr>
            <a:t>Introduction</a:t>
          </a:r>
        </a:p>
      </dsp:txBody>
      <dsp:txXfrm>
        <a:off x="939900" y="1121222"/>
        <a:ext cx="7366216" cy="560302"/>
      </dsp:txXfrm>
    </dsp:sp>
    <dsp:sp modelId="{A0A41858-E4B6-40CA-8602-499E456BB87B}">
      <dsp:nvSpPr>
        <dsp:cNvPr id="0" name=""/>
        <dsp:cNvSpPr/>
      </dsp:nvSpPr>
      <dsp:spPr>
        <a:xfrm>
          <a:off x="589711" y="1051184"/>
          <a:ext cx="700378" cy="700378"/>
        </a:xfrm>
        <a:prstGeom prst="ellipse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C2643E2A-C311-48E1-9464-9AD63016E8F0}">
      <dsp:nvSpPr>
        <dsp:cNvPr id="0" name=""/>
        <dsp:cNvSpPr/>
      </dsp:nvSpPr>
      <dsp:spPr>
        <a:xfrm>
          <a:off x="1217955" y="1961553"/>
          <a:ext cx="7088161" cy="5603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74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solidFill>
                <a:schemeClr val="tx1"/>
              </a:solidFill>
              <a:latin typeface="Bahnschrift" panose="020B0502040204020203" pitchFamily="34" charset="0"/>
            </a:rPr>
            <a:t>List of suggested application we can control</a:t>
          </a:r>
          <a:endParaRPr lang="en-US" sz="2400" b="0" kern="1200" dirty="0">
            <a:solidFill>
              <a:schemeClr val="tx1"/>
            </a:solidFill>
            <a:latin typeface="Bahnschrift" panose="020B0502040204020203" pitchFamily="34" charset="0"/>
          </a:endParaRPr>
        </a:p>
      </dsp:txBody>
      <dsp:txXfrm>
        <a:off x="1217955" y="1961553"/>
        <a:ext cx="7088161" cy="560302"/>
      </dsp:txXfrm>
    </dsp:sp>
    <dsp:sp modelId="{E62A9D7E-C822-47FD-92C2-455E7CFDAE50}">
      <dsp:nvSpPr>
        <dsp:cNvPr id="0" name=""/>
        <dsp:cNvSpPr/>
      </dsp:nvSpPr>
      <dsp:spPr>
        <a:xfrm>
          <a:off x="867766" y="1891515"/>
          <a:ext cx="700378" cy="700378"/>
        </a:xfrm>
        <a:prstGeom prst="ellipse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3BD9E3FD-404D-4027-B19A-CBA0079AAA2F}">
      <dsp:nvSpPr>
        <dsp:cNvPr id="0" name=""/>
        <dsp:cNvSpPr/>
      </dsp:nvSpPr>
      <dsp:spPr>
        <a:xfrm>
          <a:off x="1306736" y="2802500"/>
          <a:ext cx="6999381" cy="5603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74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tx1"/>
              </a:solidFill>
              <a:latin typeface="Bahnschrift" panose="020B0502040204020203" pitchFamily="34" charset="0"/>
            </a:rPr>
            <a:t>Hardware Requirement</a:t>
          </a:r>
          <a:endParaRPr lang="en-US" sz="2000" b="0" kern="1200" dirty="0">
            <a:solidFill>
              <a:schemeClr val="tx1"/>
            </a:solidFill>
            <a:latin typeface="Bahnschrift" panose="020B0502040204020203" pitchFamily="34" charset="0"/>
          </a:endParaRPr>
        </a:p>
      </dsp:txBody>
      <dsp:txXfrm>
        <a:off x="1306736" y="2802500"/>
        <a:ext cx="6999381" cy="560302"/>
      </dsp:txXfrm>
    </dsp:sp>
    <dsp:sp modelId="{ECF8BB0C-370C-4AB6-B752-21281F1D87BB}">
      <dsp:nvSpPr>
        <dsp:cNvPr id="0" name=""/>
        <dsp:cNvSpPr/>
      </dsp:nvSpPr>
      <dsp:spPr>
        <a:xfrm>
          <a:off x="956546" y="2732462"/>
          <a:ext cx="700378" cy="700378"/>
        </a:xfrm>
        <a:prstGeom prst="ellipse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246DD676-970E-494E-B795-8EE660613AEC}">
      <dsp:nvSpPr>
        <dsp:cNvPr id="0" name=""/>
        <dsp:cNvSpPr/>
      </dsp:nvSpPr>
      <dsp:spPr>
        <a:xfrm>
          <a:off x="1217955" y="3643448"/>
          <a:ext cx="7088161" cy="5603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74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  <a:cs typeface="Times New Roman" pitchFamily="18" charset="0"/>
              <a:sym typeface="Arial"/>
            </a:rPr>
            <a:t>Implementation of the system and </a:t>
          </a:r>
          <a:r>
            <a:rPr lang="en-US" sz="2000" b="0" i="0" kern="1200" dirty="0" smtClean="0">
              <a:solidFill>
                <a:schemeClr val="tx1"/>
              </a:solidFill>
              <a:latin typeface="Bahnschrift" panose="020B0502040204020203" pitchFamily="34" charset="0"/>
            </a:rPr>
            <a:t>Project block diagrams</a:t>
          </a:r>
          <a:endParaRPr lang="en-US" sz="2000" b="0" i="0" kern="1200" dirty="0">
            <a:solidFill>
              <a:schemeClr val="tx1"/>
            </a:solidFill>
            <a:latin typeface="Bahnschrift" panose="020B0502040204020203" pitchFamily="34" charset="0"/>
          </a:endParaRPr>
        </a:p>
      </dsp:txBody>
      <dsp:txXfrm>
        <a:off x="1217955" y="3643448"/>
        <a:ext cx="7088161" cy="560302"/>
      </dsp:txXfrm>
    </dsp:sp>
    <dsp:sp modelId="{38296917-EF8B-4CA9-B836-9DBEE0A59BD8}">
      <dsp:nvSpPr>
        <dsp:cNvPr id="0" name=""/>
        <dsp:cNvSpPr/>
      </dsp:nvSpPr>
      <dsp:spPr>
        <a:xfrm>
          <a:off x="867766" y="3573410"/>
          <a:ext cx="700378" cy="700378"/>
        </a:xfrm>
        <a:prstGeom prst="ellipse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CFEF45DA-3A14-4D3C-BC4F-73369A638250}">
      <dsp:nvSpPr>
        <dsp:cNvPr id="0" name=""/>
        <dsp:cNvSpPr/>
      </dsp:nvSpPr>
      <dsp:spPr>
        <a:xfrm>
          <a:off x="939900" y="4483778"/>
          <a:ext cx="7366216" cy="5603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74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0" kern="1200" dirty="0" smtClean="0">
              <a:solidFill>
                <a:schemeClr val="tx1"/>
              </a:solidFill>
              <a:latin typeface="Bahnschrift" panose="020B0502040204020203" pitchFamily="34" charset="0"/>
            </a:rPr>
            <a:t>Flow chart represents how flex sensors and Bluetooth works </a:t>
          </a:r>
          <a:endParaRPr lang="en-US" sz="2000" b="0" kern="1200" dirty="0">
            <a:solidFill>
              <a:schemeClr val="tx1"/>
            </a:solidFill>
            <a:latin typeface="Bahnschrift" panose="020B0502040204020203" pitchFamily="34" charset="0"/>
          </a:endParaRPr>
        </a:p>
      </dsp:txBody>
      <dsp:txXfrm>
        <a:off x="939900" y="4483778"/>
        <a:ext cx="7366216" cy="560302"/>
      </dsp:txXfrm>
    </dsp:sp>
    <dsp:sp modelId="{E8085B8F-C2A9-4081-9356-48648CC63D43}">
      <dsp:nvSpPr>
        <dsp:cNvPr id="0" name=""/>
        <dsp:cNvSpPr/>
      </dsp:nvSpPr>
      <dsp:spPr>
        <a:xfrm>
          <a:off x="589711" y="4413741"/>
          <a:ext cx="700378" cy="700378"/>
        </a:xfrm>
        <a:prstGeom prst="ellipse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3B0815BE-1A78-4AD4-B13C-851831E44D8D}">
      <dsp:nvSpPr>
        <dsp:cNvPr id="0" name=""/>
        <dsp:cNvSpPr/>
      </dsp:nvSpPr>
      <dsp:spPr>
        <a:xfrm>
          <a:off x="432496" y="5324726"/>
          <a:ext cx="7873621" cy="5603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74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0" kern="1200" dirty="0" smtClean="0">
              <a:solidFill>
                <a:schemeClr val="tx1"/>
              </a:solidFill>
              <a:latin typeface="Bahnschrift" panose="020B0502040204020203" pitchFamily="34" charset="0"/>
            </a:rPr>
            <a:t>Future work and Suggested Changes</a:t>
          </a:r>
          <a:endParaRPr lang="en-US" sz="2000" b="0" kern="1200" dirty="0">
            <a:solidFill>
              <a:schemeClr val="tx1"/>
            </a:solidFill>
            <a:latin typeface="Bahnschrift" panose="020B0502040204020203" pitchFamily="34" charset="0"/>
          </a:endParaRPr>
        </a:p>
      </dsp:txBody>
      <dsp:txXfrm>
        <a:off x="432496" y="5324726"/>
        <a:ext cx="7873621" cy="560302"/>
      </dsp:txXfrm>
    </dsp:sp>
    <dsp:sp modelId="{92A19918-96FC-4D86-B310-27AD0D53B9B2}">
      <dsp:nvSpPr>
        <dsp:cNvPr id="0" name=""/>
        <dsp:cNvSpPr/>
      </dsp:nvSpPr>
      <dsp:spPr>
        <a:xfrm>
          <a:off x="82306" y="5254688"/>
          <a:ext cx="700378" cy="700378"/>
        </a:xfrm>
        <a:prstGeom prst="ellipse">
          <a:avLst/>
        </a:prstGeom>
        <a:solidFill>
          <a:schemeClr val="accent1"/>
        </a:solidFill>
        <a:ln w="22225" cap="rnd" cmpd="sng" algn="ctr">
          <a:solidFill>
            <a:schemeClr val="lt1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A04A52-D2A5-434F-9ED5-F7802525E417}">
      <dsp:nvSpPr>
        <dsp:cNvPr id="0" name=""/>
        <dsp:cNvSpPr/>
      </dsp:nvSpPr>
      <dsp:spPr>
        <a:xfrm>
          <a:off x="0" y="178855"/>
          <a:ext cx="6908541" cy="431783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F918D6-5897-4959-ADF2-5CEEF0B724F4}">
      <dsp:nvSpPr>
        <dsp:cNvPr id="0" name=""/>
        <dsp:cNvSpPr/>
      </dsp:nvSpPr>
      <dsp:spPr>
        <a:xfrm>
          <a:off x="680491" y="3409764"/>
          <a:ext cx="158896" cy="158896"/>
        </a:xfrm>
        <a:prstGeom prst="ellips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43348B-1A2F-4FB8-AABD-75C81B6EAA53}">
      <dsp:nvSpPr>
        <dsp:cNvPr id="0" name=""/>
        <dsp:cNvSpPr/>
      </dsp:nvSpPr>
      <dsp:spPr>
        <a:xfrm>
          <a:off x="759939" y="3489212"/>
          <a:ext cx="905018" cy="1027645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196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ahnschrift" panose="020B0502040204020203" pitchFamily="34" charset="0"/>
            </a:rPr>
            <a:t>Light on/off</a:t>
          </a:r>
          <a:endParaRPr lang="en-US" sz="1800" kern="1200" dirty="0"/>
        </a:p>
      </dsp:txBody>
      <dsp:txXfrm>
        <a:off x="759939" y="3489212"/>
        <a:ext cx="905018" cy="1027645"/>
      </dsp:txXfrm>
    </dsp:sp>
    <dsp:sp modelId="{2FB68F94-399D-4CE6-B2C1-368D14EEF796}">
      <dsp:nvSpPr>
        <dsp:cNvPr id="0" name=""/>
        <dsp:cNvSpPr/>
      </dsp:nvSpPr>
      <dsp:spPr>
        <a:xfrm>
          <a:off x="1540604" y="2583330"/>
          <a:ext cx="248707" cy="248707"/>
        </a:xfrm>
        <a:prstGeom prst="ellipse">
          <a:avLst/>
        </a:prstGeom>
        <a:solidFill>
          <a:schemeClr val="accent1">
            <a:shade val="50000"/>
            <a:hueOff val="173525"/>
            <a:satOff val="-9961"/>
            <a:lumOff val="18307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DC1545-FDA2-4CFC-86C3-9C8EEF40FBDF}">
      <dsp:nvSpPr>
        <dsp:cNvPr id="0" name=""/>
        <dsp:cNvSpPr/>
      </dsp:nvSpPr>
      <dsp:spPr>
        <a:xfrm>
          <a:off x="1664958" y="2707683"/>
          <a:ext cx="1146817" cy="1809174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85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ahnschrift" panose="020B0502040204020203" pitchFamily="34" charset="0"/>
            </a:rPr>
            <a:t>Moving a table</a:t>
          </a:r>
          <a:endParaRPr lang="en-US" sz="1800" kern="1200" dirty="0"/>
        </a:p>
      </dsp:txBody>
      <dsp:txXfrm>
        <a:off x="1664958" y="2707683"/>
        <a:ext cx="1146817" cy="1809174"/>
      </dsp:txXfrm>
    </dsp:sp>
    <dsp:sp modelId="{5E3101E7-BE08-42CE-8046-9E254D77EB4B}">
      <dsp:nvSpPr>
        <dsp:cNvPr id="0" name=""/>
        <dsp:cNvSpPr/>
      </dsp:nvSpPr>
      <dsp:spPr>
        <a:xfrm>
          <a:off x="2645971" y="1924428"/>
          <a:ext cx="331609" cy="331609"/>
        </a:xfrm>
        <a:prstGeom prst="ellipse">
          <a:avLst/>
        </a:prstGeom>
        <a:solidFill>
          <a:schemeClr val="accent1">
            <a:shade val="50000"/>
            <a:hueOff val="347050"/>
            <a:satOff val="-19922"/>
            <a:lumOff val="36614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0EE731-24BA-4C8D-9017-48612DEAF7F9}">
      <dsp:nvSpPr>
        <dsp:cNvPr id="0" name=""/>
        <dsp:cNvSpPr/>
      </dsp:nvSpPr>
      <dsp:spPr>
        <a:xfrm>
          <a:off x="2811776" y="2090233"/>
          <a:ext cx="1333348" cy="2426625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713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ahnschrift" panose="020B0502040204020203" pitchFamily="34" charset="0"/>
            </a:rPr>
            <a:t>Controlling wheel chair</a:t>
          </a:r>
          <a:endParaRPr lang="en-US" sz="1800" kern="1200" dirty="0"/>
        </a:p>
      </dsp:txBody>
      <dsp:txXfrm>
        <a:off x="2811776" y="2090233"/>
        <a:ext cx="1333348" cy="2426625"/>
      </dsp:txXfrm>
    </dsp:sp>
    <dsp:sp modelId="{E888D27C-4610-4CA0-9D9A-F255FA2893ED}">
      <dsp:nvSpPr>
        <dsp:cNvPr id="0" name=""/>
        <dsp:cNvSpPr/>
      </dsp:nvSpPr>
      <dsp:spPr>
        <a:xfrm>
          <a:off x="3930959" y="1409741"/>
          <a:ext cx="428329" cy="428329"/>
        </a:xfrm>
        <a:prstGeom prst="ellipse">
          <a:avLst/>
        </a:prstGeom>
        <a:solidFill>
          <a:schemeClr val="accent1">
            <a:shade val="50000"/>
            <a:hueOff val="347050"/>
            <a:satOff val="-19922"/>
            <a:lumOff val="36614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5C1F6E-4B9F-48CD-84E9-DB45325CD799}">
      <dsp:nvSpPr>
        <dsp:cNvPr id="0" name=""/>
        <dsp:cNvSpPr/>
      </dsp:nvSpPr>
      <dsp:spPr>
        <a:xfrm>
          <a:off x="4145124" y="1623906"/>
          <a:ext cx="1381708" cy="2892951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6963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ahnschrift" panose="020B0502040204020203" pitchFamily="34" charset="0"/>
            </a:rPr>
            <a:t>Fan control</a:t>
          </a:r>
          <a:endParaRPr lang="en-US" sz="1800" kern="1200" dirty="0"/>
        </a:p>
      </dsp:txBody>
      <dsp:txXfrm>
        <a:off x="4145124" y="1623906"/>
        <a:ext cx="1381708" cy="2892951"/>
      </dsp:txXfrm>
    </dsp:sp>
    <dsp:sp modelId="{14A84BFA-CFF8-48DE-80B3-C0D2642617DB}">
      <dsp:nvSpPr>
        <dsp:cNvPr id="0" name=""/>
        <dsp:cNvSpPr/>
      </dsp:nvSpPr>
      <dsp:spPr>
        <a:xfrm>
          <a:off x="5253945" y="1066041"/>
          <a:ext cx="545774" cy="545774"/>
        </a:xfrm>
        <a:prstGeom prst="ellipse">
          <a:avLst/>
        </a:prstGeom>
        <a:solidFill>
          <a:schemeClr val="accent1">
            <a:shade val="50000"/>
            <a:hueOff val="173525"/>
            <a:satOff val="-9961"/>
            <a:lumOff val="18307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883B732-B2E2-43B0-95C0-6F525944BD67}">
      <dsp:nvSpPr>
        <dsp:cNvPr id="0" name=""/>
        <dsp:cNvSpPr/>
      </dsp:nvSpPr>
      <dsp:spPr>
        <a:xfrm>
          <a:off x="5413947" y="1537949"/>
          <a:ext cx="1381708" cy="3177928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9195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Bahnschrift" panose="020B0502040204020203" pitchFamily="34" charset="0"/>
            </a:rPr>
            <a:t>Smart Glove-Turns sign language into text or voice</a:t>
          </a:r>
          <a:endParaRPr lang="en-US" sz="1800" kern="1200" dirty="0"/>
        </a:p>
      </dsp:txBody>
      <dsp:txXfrm>
        <a:off x="5413947" y="1537949"/>
        <a:ext cx="1381708" cy="31779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CA3F15-9380-41AD-AF16-6CA4BB4DE09F}">
      <dsp:nvSpPr>
        <dsp:cNvPr id="0" name=""/>
        <dsp:cNvSpPr/>
      </dsp:nvSpPr>
      <dsp:spPr>
        <a:xfrm>
          <a:off x="743775" y="2111"/>
          <a:ext cx="1854231" cy="111253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776360" y="34696"/>
        <a:ext cx="1789061" cy="1047368"/>
      </dsp:txXfrm>
    </dsp:sp>
    <dsp:sp modelId="{345794D3-3D49-40B7-ABB4-FFD693BB9BB9}">
      <dsp:nvSpPr>
        <dsp:cNvPr id="0" name=""/>
        <dsp:cNvSpPr/>
      </dsp:nvSpPr>
      <dsp:spPr>
        <a:xfrm rot="21597384">
          <a:off x="2759351" y="327479"/>
          <a:ext cx="388694" cy="4598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759351" y="419493"/>
        <a:ext cx="272086" cy="275909"/>
      </dsp:txXfrm>
    </dsp:sp>
    <dsp:sp modelId="{577EA8BD-F2F0-4BB8-A191-76248BCD6F6C}">
      <dsp:nvSpPr>
        <dsp:cNvPr id="0" name=""/>
        <dsp:cNvSpPr/>
      </dsp:nvSpPr>
      <dsp:spPr>
        <a:xfrm>
          <a:off x="3331392" y="142"/>
          <a:ext cx="1854231" cy="111253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3363977" y="32727"/>
        <a:ext cx="1789061" cy="1047368"/>
      </dsp:txXfrm>
    </dsp:sp>
    <dsp:sp modelId="{01FD5671-4F5D-4ADF-8C4C-9644968F5A48}">
      <dsp:nvSpPr>
        <dsp:cNvPr id="0" name=""/>
        <dsp:cNvSpPr/>
      </dsp:nvSpPr>
      <dsp:spPr>
        <a:xfrm rot="2599">
          <a:off x="5350623" y="327462"/>
          <a:ext cx="397499" cy="4598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512876"/>
            <a:satOff val="-3722"/>
            <a:lumOff val="168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5350623" y="419387"/>
        <a:ext cx="278249" cy="275909"/>
      </dsp:txXfrm>
    </dsp:sp>
    <dsp:sp modelId="{D0F68A49-5E26-455E-B673-A04D41006A77}">
      <dsp:nvSpPr>
        <dsp:cNvPr id="0" name=""/>
        <dsp:cNvSpPr/>
      </dsp:nvSpPr>
      <dsp:spPr>
        <a:xfrm>
          <a:off x="5935623" y="2111"/>
          <a:ext cx="1854231" cy="111253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5968208" y="34696"/>
        <a:ext cx="1789061" cy="1047368"/>
      </dsp:txXfrm>
    </dsp:sp>
    <dsp:sp modelId="{C7CB44FE-1832-4BA7-82B6-A9C51438DB4B}">
      <dsp:nvSpPr>
        <dsp:cNvPr id="0" name=""/>
        <dsp:cNvSpPr/>
      </dsp:nvSpPr>
      <dsp:spPr>
        <a:xfrm rot="5400000">
          <a:off x="6629186" y="1312168"/>
          <a:ext cx="467103" cy="4598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025753"/>
            <a:satOff val="-7444"/>
            <a:lumOff val="3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-5400000">
        <a:off x="6724783" y="1308542"/>
        <a:ext cx="275909" cy="329148"/>
      </dsp:txXfrm>
    </dsp:sp>
    <dsp:sp modelId="{BC2655B3-3C4B-47BC-94BE-B868D57D13A6}">
      <dsp:nvSpPr>
        <dsp:cNvPr id="0" name=""/>
        <dsp:cNvSpPr/>
      </dsp:nvSpPr>
      <dsp:spPr>
        <a:xfrm>
          <a:off x="5935623" y="1995977"/>
          <a:ext cx="1854231" cy="111253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5968208" y="2028562"/>
        <a:ext cx="1789061" cy="1047368"/>
      </dsp:txXfrm>
    </dsp:sp>
    <dsp:sp modelId="{5186193C-3505-41BA-A2CE-F0F20F1F1CB2}">
      <dsp:nvSpPr>
        <dsp:cNvPr id="0" name=""/>
        <dsp:cNvSpPr/>
      </dsp:nvSpPr>
      <dsp:spPr>
        <a:xfrm rot="10800000">
          <a:off x="5379353" y="2322321"/>
          <a:ext cx="393096" cy="4598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538629"/>
            <a:satOff val="-11166"/>
            <a:lumOff val="505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5497282" y="2414291"/>
        <a:ext cx="275167" cy="275909"/>
      </dsp:txXfrm>
    </dsp:sp>
    <dsp:sp modelId="{E421E412-1339-4445-9032-3B2453D41E07}">
      <dsp:nvSpPr>
        <dsp:cNvPr id="0" name=""/>
        <dsp:cNvSpPr/>
      </dsp:nvSpPr>
      <dsp:spPr>
        <a:xfrm>
          <a:off x="3339699" y="1995977"/>
          <a:ext cx="1854231" cy="111253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3372284" y="2028562"/>
        <a:ext cx="1789061" cy="1047368"/>
      </dsp:txXfrm>
    </dsp:sp>
    <dsp:sp modelId="{285A1EC6-7B8D-4C5A-8417-673109296D33}">
      <dsp:nvSpPr>
        <dsp:cNvPr id="0" name=""/>
        <dsp:cNvSpPr/>
      </dsp:nvSpPr>
      <dsp:spPr>
        <a:xfrm rot="10800000">
          <a:off x="2783430" y="2322321"/>
          <a:ext cx="393096" cy="4598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051506"/>
            <a:satOff val="-14888"/>
            <a:lumOff val="674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2901359" y="2414291"/>
        <a:ext cx="275167" cy="275909"/>
      </dsp:txXfrm>
    </dsp:sp>
    <dsp:sp modelId="{76374597-BA47-4587-8B70-4CD5B123BFD4}">
      <dsp:nvSpPr>
        <dsp:cNvPr id="0" name=""/>
        <dsp:cNvSpPr/>
      </dsp:nvSpPr>
      <dsp:spPr>
        <a:xfrm>
          <a:off x="743775" y="1856342"/>
          <a:ext cx="1854231" cy="13918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700" kern="1200" dirty="0"/>
        </a:p>
      </dsp:txBody>
      <dsp:txXfrm>
        <a:off x="784540" y="1897107"/>
        <a:ext cx="1772701" cy="1310278"/>
      </dsp:txXfrm>
    </dsp:sp>
    <dsp:sp modelId="{3EC31B13-AC71-412A-A0C6-DED1E6C2A06A}">
      <dsp:nvSpPr>
        <dsp:cNvPr id="0" name=""/>
        <dsp:cNvSpPr/>
      </dsp:nvSpPr>
      <dsp:spPr>
        <a:xfrm rot="5400000">
          <a:off x="1474342" y="3377946"/>
          <a:ext cx="393096" cy="4598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564382"/>
            <a:satOff val="-18610"/>
            <a:lumOff val="843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-5400000">
        <a:off x="1532936" y="3411323"/>
        <a:ext cx="275909" cy="275167"/>
      </dsp:txXfrm>
    </dsp:sp>
    <dsp:sp modelId="{476DD155-4176-488A-9042-545149060C7D}">
      <dsp:nvSpPr>
        <dsp:cNvPr id="0" name=""/>
        <dsp:cNvSpPr/>
      </dsp:nvSpPr>
      <dsp:spPr>
        <a:xfrm>
          <a:off x="743775" y="3989842"/>
          <a:ext cx="1854231" cy="14817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787174" y="4033241"/>
        <a:ext cx="1767433" cy="1394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4C60521-E2F7-4C0C-AA4D-ECD77CBCB95D}" type="datetimeFigureOut">
              <a:rPr lang="ar-SA" smtClean="0"/>
              <a:t>17/08/1439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1C138EB-19DE-46F7-A6A1-475BB0413B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1502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138EB-19DE-46F7-A6A1-475BB0413BDB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039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2780A122-61E7-4546-A07A-86F33B7D5E50}" type="uaqdatetime1">
              <a:rPr lang="ar-SA" smtClean="0"/>
              <a:t>16/08/1439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81600233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5A4-8762-4FDD-9C6E-250018D25D11}" type="uaqdatetime1">
              <a:rPr lang="ar-SA" smtClean="0"/>
              <a:t>16/08/1439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2488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3A68-D338-4A0D-A905-5C4B2BD7E0E6}" type="uaqdatetime1">
              <a:rPr lang="ar-SA" smtClean="0"/>
              <a:t>16/08/1439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2348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18A3-A5E6-4243-8C2E-21B0265EDD52}" type="uaqdatetime1">
              <a:rPr lang="ar-SA" smtClean="0"/>
              <a:t>16/08/1439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685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9D7B-143C-4AF2-BA84-292915309B5D}" type="uaqdatetime1">
              <a:rPr lang="ar-SA" smtClean="0"/>
              <a:t>16/08/1439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2039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D7AF5-7EA1-4C06-B9DB-CDBA7987C71B}" type="uaqdatetime1">
              <a:rPr lang="ar-SA" smtClean="0"/>
              <a:t>16/08/1439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8835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C05A-92F1-4032-9F4B-7AB8F8EFA75E}" type="uaqdatetime1">
              <a:rPr lang="ar-SA" smtClean="0"/>
              <a:t>16/08/1439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4810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D3388-2996-472E-B926-10C2332C2EE9}" type="uaqdatetime1">
              <a:rPr lang="ar-SA" smtClean="0"/>
              <a:t>16/08/1439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0788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8087F-AEE3-41E8-BA86-044C038D60F0}" type="uaqdatetime1">
              <a:rPr lang="ar-SA" smtClean="0"/>
              <a:t>16/08/1439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951879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855123BF-042E-4CE8-AB83-BAA5B94F80B1}" type="uaqdatetime1">
              <a:rPr lang="ar-SA" smtClean="0"/>
              <a:t>16/08/1439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450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9632-AF96-4458-B716-5FA4942AA0B8}" type="uaqdatetime1">
              <a:rPr lang="ar-SA" smtClean="0"/>
              <a:t>16/08/1439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447747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CB87-9EEC-4E92-9D46-2F01043AFEEE}" type="uaqdatetime1">
              <a:rPr lang="ar-SA" smtClean="0"/>
              <a:t>16/08/1439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3222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61D76-A824-4C7B-8CB6-0EFBD726D8BD}" type="uaqdatetime1">
              <a:rPr lang="ar-SA" smtClean="0"/>
              <a:t>16/08/1439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508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E7F3-DE2B-47EB-A3CF-AD45A62D946C}" type="uaqdatetime1">
              <a:rPr lang="ar-SA" smtClean="0"/>
              <a:t>16/08/1439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6118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5E526-B140-4691-9CA7-5D8C7D220D7A}" type="uaqdatetime1">
              <a:rPr lang="ar-SA" smtClean="0"/>
              <a:t>16/08/1439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707502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048D-B96E-4EF1-A7BF-92BC249F81E7}" type="uaqdatetime1">
              <a:rPr lang="ar-SA" smtClean="0"/>
              <a:t>16/08/1439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812455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6FC4-C9A1-4FD2-8F12-82AFB18B7BE1}" type="uaqdatetime1">
              <a:rPr lang="ar-SA" smtClean="0"/>
              <a:t>16/08/1439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6955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9380D22-80F0-404B-8A48-F045EA1DA499}" type="uaqdatetime1">
              <a:rPr lang="ar-SA" smtClean="0"/>
              <a:t>16/08/1439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608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6" r:id="rId1"/>
    <p:sldLayoutId id="2147484327" r:id="rId2"/>
    <p:sldLayoutId id="2147484328" r:id="rId3"/>
    <p:sldLayoutId id="2147484329" r:id="rId4"/>
    <p:sldLayoutId id="2147484330" r:id="rId5"/>
    <p:sldLayoutId id="2147484331" r:id="rId6"/>
    <p:sldLayoutId id="2147484332" r:id="rId7"/>
    <p:sldLayoutId id="2147484333" r:id="rId8"/>
    <p:sldLayoutId id="2147484334" r:id="rId9"/>
    <p:sldLayoutId id="2147484335" r:id="rId10"/>
    <p:sldLayoutId id="2147484336" r:id="rId11"/>
    <p:sldLayoutId id="2147484337" r:id="rId12"/>
    <p:sldLayoutId id="2147484338" r:id="rId13"/>
    <p:sldLayoutId id="2147484339" r:id="rId14"/>
    <p:sldLayoutId id="2147484340" r:id="rId15"/>
    <p:sldLayoutId id="2147484341" r:id="rId16"/>
    <p:sldLayoutId id="2147484342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7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051720" y="-106955"/>
            <a:ext cx="7092280" cy="1584176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latin typeface="Bahnschrift" panose="020B0502040204020203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Wireless controlling using Smart Glove and </a:t>
            </a:r>
            <a:r>
              <a:rPr lang="en-US" sz="3600" b="1" dirty="0">
                <a:latin typeface="Bahnschrift" panose="020B0502040204020203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Bluetooth</a:t>
            </a:r>
            <a:endParaRPr lang="ar-SA" sz="3600" b="1" dirty="0">
              <a:latin typeface="Bahnschrift" panose="020B0502040204020203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64088" y="4546773"/>
            <a:ext cx="5112568" cy="3141126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pPr algn="l"/>
            <a:r>
              <a:rPr lang="en-US" b="1" dirty="0">
                <a:latin typeface="Bahnschrift" panose="020B0502040204020203" pitchFamily="34" charset="0"/>
              </a:rPr>
              <a:t>Prepared by </a:t>
            </a:r>
            <a:r>
              <a:rPr lang="en-US" b="1" dirty="0" smtClean="0">
                <a:latin typeface="Bahnschrift" panose="020B0502040204020203" pitchFamily="34" charset="0"/>
              </a:rPr>
              <a:t> </a:t>
            </a:r>
            <a:r>
              <a:rPr lang="en-US" b="1" dirty="0" err="1" smtClean="0">
                <a:latin typeface="Bahnschrift" panose="020B0502040204020203" pitchFamily="34" charset="0"/>
              </a:rPr>
              <a:t>Haia</a:t>
            </a:r>
            <a:r>
              <a:rPr lang="en-US" b="1" dirty="0" smtClean="0">
                <a:latin typeface="Bahnschrift" panose="020B0502040204020203" pitchFamily="34" charset="0"/>
              </a:rPr>
              <a:t> </a:t>
            </a:r>
            <a:r>
              <a:rPr lang="en-US" b="1" dirty="0" err="1">
                <a:latin typeface="Bahnschrift" panose="020B0502040204020203" pitchFamily="34" charset="0"/>
              </a:rPr>
              <a:t>sabri</a:t>
            </a:r>
            <a:r>
              <a:rPr lang="en-US" b="1" dirty="0">
                <a:latin typeface="Bahnschrift" panose="020B0502040204020203" pitchFamily="34" charset="0"/>
              </a:rPr>
              <a:t> </a:t>
            </a:r>
            <a:r>
              <a:rPr lang="en-US" b="1" dirty="0" err="1">
                <a:latin typeface="Bahnschrift" panose="020B0502040204020203" pitchFamily="34" charset="0"/>
              </a:rPr>
              <a:t>Dweikat</a:t>
            </a:r>
            <a:r>
              <a:rPr lang="en-US" b="1" dirty="0">
                <a:latin typeface="Bahnschrift" panose="020B0502040204020203" pitchFamily="34" charset="0"/>
              </a:rPr>
              <a:t> </a:t>
            </a:r>
          </a:p>
          <a:p>
            <a:pPr algn="l"/>
            <a:r>
              <a:rPr lang="en-US" b="1" dirty="0">
                <a:latin typeface="Bahnschrift" panose="020B0502040204020203" pitchFamily="34" charset="0"/>
              </a:rPr>
              <a:t>                   </a:t>
            </a:r>
            <a:r>
              <a:rPr lang="en-US" b="1" dirty="0" smtClean="0">
                <a:latin typeface="Bahnschrift" panose="020B0502040204020203" pitchFamily="34" charset="0"/>
              </a:rPr>
              <a:t>                </a:t>
            </a:r>
            <a:r>
              <a:rPr lang="en-US" b="1" dirty="0" err="1" smtClean="0">
                <a:latin typeface="Bahnschrift" panose="020B0502040204020203" pitchFamily="34" charset="0"/>
              </a:rPr>
              <a:t>Rawan</a:t>
            </a:r>
            <a:r>
              <a:rPr lang="en-US" b="1" dirty="0" smtClean="0">
                <a:latin typeface="Bahnschrift" panose="020B0502040204020203" pitchFamily="34" charset="0"/>
              </a:rPr>
              <a:t> </a:t>
            </a:r>
            <a:r>
              <a:rPr lang="en-US" b="1" dirty="0" err="1" smtClean="0">
                <a:latin typeface="Bahnschrift" panose="020B0502040204020203" pitchFamily="34" charset="0"/>
              </a:rPr>
              <a:t>Isleem</a:t>
            </a:r>
            <a:endParaRPr lang="en-US" b="1" dirty="0">
              <a:latin typeface="Bahnschrift" panose="020B0502040204020203" pitchFamily="34" charset="0"/>
            </a:endParaRPr>
          </a:p>
          <a:p>
            <a:pPr algn="l"/>
            <a:r>
              <a:rPr lang="en-US" b="1" dirty="0">
                <a:latin typeface="Bahnschrift" panose="020B0502040204020203" pitchFamily="34" charset="0"/>
              </a:rPr>
              <a:t>Supervisor    Dr. Yousef </a:t>
            </a:r>
            <a:r>
              <a:rPr lang="en-US" b="1" dirty="0" err="1" smtClean="0">
                <a:latin typeface="Bahnschrift" panose="020B0502040204020203" pitchFamily="34" charset="0"/>
              </a:rPr>
              <a:t>Dama</a:t>
            </a:r>
            <a:endParaRPr lang="en-US" b="1" dirty="0">
              <a:latin typeface="Bahnschrift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6" name="AutoShape 6" descr="Image result for smart glove flex sens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27784" y="1916832"/>
            <a:ext cx="4320480" cy="32217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987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57696" y="630737"/>
            <a:ext cx="8161867" cy="50405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Bahnschrift" panose="020B0502040204020203" pitchFamily="34" charset="0"/>
              </a:rPr>
              <a:t>Project </a:t>
            </a:r>
            <a:r>
              <a:rPr lang="en-US" b="1" dirty="0" smtClean="0">
                <a:latin typeface="Bahnschrift" panose="020B0502040204020203" pitchFamily="34" charset="0"/>
              </a:rPr>
              <a:t>block </a:t>
            </a:r>
            <a:r>
              <a:rPr lang="en-US" b="1" dirty="0">
                <a:latin typeface="Bahnschrift" panose="020B0502040204020203" pitchFamily="34" charset="0"/>
              </a:rPr>
              <a:t>diagrams</a:t>
            </a:r>
            <a:r>
              <a:rPr lang="en-US" sz="3600" b="1" dirty="0">
                <a:latin typeface="Bahnschrift" panose="020B0502040204020203" pitchFamily="34" charset="0"/>
              </a:rPr>
              <a:t/>
            </a:r>
            <a:br>
              <a:rPr lang="en-US" sz="3600" b="1" dirty="0">
                <a:latin typeface="Bahnschrift" panose="020B0502040204020203" pitchFamily="34" charset="0"/>
              </a:rPr>
            </a:br>
            <a:endParaRPr lang="ar-SA" b="1" dirty="0">
              <a:latin typeface="Bahnschrift" panose="020B0502040204020203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31640" y="1160749"/>
            <a:ext cx="7355160" cy="32763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latin typeface="Bahnschrift" panose="020B0502040204020203" pitchFamily="34" charset="0"/>
              </a:rPr>
              <a:t>The </a:t>
            </a:r>
            <a:r>
              <a:rPr lang="en-US" dirty="0">
                <a:latin typeface="Bahnschrift" panose="020B0502040204020203" pitchFamily="34" charset="0"/>
              </a:rPr>
              <a:t>proposed system contain two side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Bahnschrift" panose="020B0502040204020203" pitchFamily="34" charset="0"/>
              </a:rPr>
              <a:t>Transmitter </a:t>
            </a:r>
            <a:r>
              <a:rPr lang="en-US" dirty="0">
                <a:latin typeface="Bahnschrift" panose="020B0502040204020203" pitchFamily="34" charset="0"/>
              </a:rPr>
              <a:t>side </a:t>
            </a:r>
            <a:endParaRPr lang="en-US" dirty="0" smtClean="0">
              <a:latin typeface="Bahnschrift" panose="020B0502040204020203" pitchFamily="34" charset="0"/>
            </a:endParaRPr>
          </a:p>
          <a:p>
            <a:r>
              <a:rPr lang="en-US" dirty="0">
                <a:latin typeface="Bahnschrift" panose="020B0502040204020203" pitchFamily="34" charset="0"/>
              </a:rPr>
              <a:t>4 flex sensors</a:t>
            </a:r>
          </a:p>
          <a:p>
            <a:r>
              <a:rPr lang="en-US" dirty="0">
                <a:latin typeface="Bahnschrift" panose="020B0502040204020203" pitchFamily="34" charset="0"/>
              </a:rPr>
              <a:t> </a:t>
            </a:r>
            <a:r>
              <a:rPr lang="en-US" dirty="0" err="1">
                <a:latin typeface="Bahnschrift" panose="020B0502040204020203" pitchFamily="34" charset="0"/>
              </a:rPr>
              <a:t>Arduino</a:t>
            </a:r>
            <a:r>
              <a:rPr lang="en-US" dirty="0">
                <a:latin typeface="Bahnschrift" panose="020B0502040204020203" pitchFamily="34" charset="0"/>
              </a:rPr>
              <a:t> Uno</a:t>
            </a:r>
          </a:p>
          <a:p>
            <a:r>
              <a:rPr lang="en-US" dirty="0">
                <a:latin typeface="Bahnschrift" panose="020B0502040204020203" pitchFamily="34" charset="0"/>
              </a:rPr>
              <a:t> Bluetooth transmitter </a:t>
            </a:r>
            <a:endParaRPr lang="en-US" dirty="0" smtClean="0">
              <a:latin typeface="Bahnschrift" panose="020B0502040204020203" pitchFamily="34" charset="0"/>
            </a:endParaRPr>
          </a:p>
          <a:p>
            <a:endParaRPr lang="en-US" sz="2000" b="1" dirty="0"/>
          </a:p>
          <a:p>
            <a:pPr>
              <a:buFont typeface="Wingdings" panose="05000000000000000000" pitchFamily="2" charset="2"/>
              <a:buChar char="v"/>
            </a:pPr>
            <a:endParaRPr lang="en-US" sz="900" b="1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28900" y="3861048"/>
            <a:ext cx="5760640" cy="280831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925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18757"/>
            <a:ext cx="7704667" cy="936104"/>
          </a:xfrm>
        </p:spPr>
        <p:txBody>
          <a:bodyPr>
            <a:normAutofit/>
          </a:bodyPr>
          <a:lstStyle/>
          <a:p>
            <a:r>
              <a:rPr lang="en-US" sz="2900" b="1" dirty="0" smtClean="0">
                <a:latin typeface="Bahnschrift" panose="020B0502040204020203" pitchFamily="34" charset="0"/>
              </a:rPr>
              <a:t>Transmitter smart glove design</a:t>
            </a:r>
            <a:endParaRPr lang="en-US" sz="2900" b="1" dirty="0">
              <a:latin typeface="Bahnschrift" panose="020B0502040204020203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520" y="836712"/>
            <a:ext cx="8712967" cy="58326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828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39863" y="620713"/>
            <a:ext cx="7704137" cy="287972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Bahnschrift" panose="020B0502040204020203" pitchFamily="34" charset="0"/>
              </a:rPr>
              <a:t>Receiver side.</a:t>
            </a:r>
          </a:p>
          <a:p>
            <a:pPr marL="0" indent="0">
              <a:buNone/>
            </a:pPr>
            <a:r>
              <a:rPr lang="en-US" dirty="0" smtClean="0">
                <a:latin typeface="Bahnschrift" panose="020B0502040204020203" pitchFamily="34" charset="0"/>
              </a:rPr>
              <a:t>At the receiver part we work on two application ,the first one is moving table and we need</a:t>
            </a:r>
          </a:p>
          <a:p>
            <a:pPr marL="0" indent="0">
              <a:buNone/>
            </a:pPr>
            <a:r>
              <a:rPr lang="en-US" dirty="0" smtClean="0">
                <a:latin typeface="Bahnschrift" panose="020B0502040204020203" pitchFamily="34" charset="0"/>
              </a:rPr>
              <a:t>1. Bluetooth receiver</a:t>
            </a:r>
            <a:endParaRPr lang="en-US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Bahnschrift" panose="020B0502040204020203" pitchFamily="34" charset="0"/>
              </a:rPr>
              <a:t>2. </a:t>
            </a:r>
            <a:r>
              <a:rPr lang="en-US" dirty="0" err="1" smtClean="0">
                <a:latin typeface="Bahnschrift" panose="020B0502040204020203" pitchFamily="34" charset="0"/>
              </a:rPr>
              <a:t>Arduino</a:t>
            </a:r>
            <a:r>
              <a:rPr lang="en-US" dirty="0" smtClean="0">
                <a:latin typeface="Bahnschrift" panose="020B0502040204020203" pitchFamily="34" charset="0"/>
              </a:rPr>
              <a:t> mega 2650.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b="1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051720" y="3140968"/>
            <a:ext cx="5688632" cy="31683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90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34452" y="260648"/>
            <a:ext cx="7920880" cy="738408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latin typeface="Bahnschrift" panose="020B0502040204020203" pitchFamily="34" charset="0"/>
              </a:rPr>
              <a:t>Receiver design (This circuit for moving table (Motor’s)</a:t>
            </a:r>
            <a:endParaRPr lang="en-US" sz="3200" b="1" dirty="0">
              <a:latin typeface="Bahnschrift" panose="020B0502040204020203" pitchFamily="34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504" y="1124744"/>
            <a:ext cx="8974777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29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570" y="260648"/>
            <a:ext cx="7848872" cy="720079"/>
          </a:xfrm>
        </p:spPr>
        <p:txBody>
          <a:bodyPr>
            <a:noAutofit/>
          </a:bodyPr>
          <a:lstStyle/>
          <a:p>
            <a:r>
              <a:rPr lang="en-US" sz="3200" b="1" dirty="0"/>
              <a:t/>
            </a:r>
            <a:br>
              <a:rPr lang="en-US" sz="3200" b="1" dirty="0"/>
            </a:br>
            <a:r>
              <a:rPr lang="en-US" sz="2900" b="1" dirty="0">
                <a:latin typeface="Bahnschrift" panose="020B0502040204020203" pitchFamily="34" charset="0"/>
              </a:rPr>
              <a:t>Receiver design </a:t>
            </a:r>
            <a:r>
              <a:rPr lang="en-US" sz="2900" b="1" dirty="0" smtClean="0">
                <a:latin typeface="Bahnschrift" panose="020B0502040204020203" pitchFamily="34" charset="0"/>
              </a:rPr>
              <a:t>(</a:t>
            </a:r>
            <a:r>
              <a:rPr lang="en-US" sz="2900" b="1" dirty="0">
                <a:latin typeface="Bahnschrift" panose="020B0502040204020203" pitchFamily="34" charset="0"/>
              </a:rPr>
              <a:t>The second application </a:t>
            </a:r>
            <a:r>
              <a:rPr lang="en-US" sz="2900" b="1" dirty="0" smtClean="0">
                <a:latin typeface="Bahnschrift" panose="020B0502040204020203" pitchFamily="34" charset="0"/>
              </a:rPr>
              <a:t>circuit </a:t>
            </a:r>
            <a:r>
              <a:rPr lang="en-US" sz="2900" b="1" dirty="0">
                <a:latin typeface="Bahnschrift" panose="020B0502040204020203" pitchFamily="34" charset="0"/>
              </a:rPr>
              <a:t>for light on/off)</a:t>
            </a:r>
            <a:endParaRPr lang="en-US" sz="2900" dirty="0">
              <a:latin typeface="Bahnschrift" panose="020B0502040204020203" pitchFamily="34" charset="0"/>
            </a:endParaRPr>
          </a:p>
        </p:txBody>
      </p:sp>
      <p:pic>
        <p:nvPicPr>
          <p:cNvPr id="4" name="Content Placeholder 3" descr="Related imag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460940" cy="51125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682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78355119"/>
              </p:ext>
            </p:extLst>
          </p:nvPr>
        </p:nvGraphicFramePr>
        <p:xfrm>
          <a:off x="323528" y="1052736"/>
          <a:ext cx="8533630" cy="5473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1331640" y="260648"/>
            <a:ext cx="669674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900" b="1" dirty="0" smtClean="0">
                <a:latin typeface="Bahnschrift" panose="020B0502040204020203" pitchFamily="34" charset="0"/>
              </a:rPr>
              <a:t>Diagram which  represent the all system</a:t>
            </a:r>
            <a:endParaRPr lang="en-US" sz="2900" dirty="0">
              <a:latin typeface="Bahnschrift" panose="020B0502040204020203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608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323528" y="53975"/>
            <a:ext cx="8820472" cy="677188"/>
          </a:xfrm>
        </p:spPr>
        <p:txBody>
          <a:bodyPr>
            <a:normAutofit/>
          </a:bodyPr>
          <a:lstStyle/>
          <a:p>
            <a:pPr algn="l"/>
            <a:r>
              <a:rPr lang="en-GB" sz="2900" b="1" dirty="0" smtClean="0">
                <a:latin typeface="Bahnschrift" panose="020B0502040204020203" pitchFamily="34" charset="0"/>
              </a:rPr>
              <a:t>Flow </a:t>
            </a:r>
            <a:r>
              <a:rPr lang="en-GB" sz="2900" b="1" dirty="0">
                <a:latin typeface="Bahnschrift" panose="020B0502040204020203" pitchFamily="34" charset="0"/>
              </a:rPr>
              <a:t>chart </a:t>
            </a:r>
            <a:r>
              <a:rPr lang="en-GB" sz="2900" b="1" dirty="0" smtClean="0">
                <a:latin typeface="Bahnschrift" panose="020B0502040204020203" pitchFamily="34" charset="0"/>
              </a:rPr>
              <a:t>of </a:t>
            </a:r>
            <a:r>
              <a:rPr lang="en-GB" sz="2900" b="1" dirty="0">
                <a:latin typeface="Bahnschrift" panose="020B0502040204020203" pitchFamily="34" charset="0"/>
              </a:rPr>
              <a:t>how flex sensors and Bluetooth works </a:t>
            </a:r>
            <a:endParaRPr lang="ar-SA" sz="2900" b="1" dirty="0">
              <a:latin typeface="Bahnschrift" panose="020B0502040204020203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1900238" y="1854200"/>
            <a:ext cx="7243762" cy="4271963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endParaRPr lang="en-US" sz="2400" dirty="0"/>
          </a:p>
          <a:p>
            <a:pPr algn="just" rtl="0">
              <a:buFont typeface="Wingdings" panose="05000000000000000000" pitchFamily="2" charset="2"/>
              <a:buChar char="q"/>
            </a:pPr>
            <a:endParaRPr lang="ar-SA" sz="2400" dirty="0"/>
          </a:p>
        </p:txBody>
      </p:sp>
      <p:sp>
        <p:nvSpPr>
          <p:cNvPr id="4" name="Rectangle 3"/>
          <p:cNvSpPr/>
          <p:nvPr/>
        </p:nvSpPr>
        <p:spPr>
          <a:xfrm>
            <a:off x="0" y="1346368"/>
            <a:ext cx="2555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b="1" dirty="0" smtClean="0">
                <a:latin typeface="Bahnschrift" panose="020B0502040204020203" pitchFamily="34" charset="0"/>
                <a:ea typeface="Calibri" panose="020F0502020204030204" pitchFamily="34" charset="0"/>
              </a:rPr>
              <a:t>Transmitter work flowchart</a:t>
            </a:r>
            <a:endParaRPr lang="en-US" sz="2400" dirty="0">
              <a:latin typeface="Bahnschrift" panose="020B0502040204020203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15816" y="764704"/>
            <a:ext cx="6048672" cy="5976664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181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251520" y="53975"/>
            <a:ext cx="8892480" cy="566713"/>
          </a:xfrm>
        </p:spPr>
        <p:txBody>
          <a:bodyPr>
            <a:normAutofit/>
          </a:bodyPr>
          <a:lstStyle/>
          <a:p>
            <a:pPr algn="l"/>
            <a:r>
              <a:rPr lang="en-GB" sz="2900" b="1" dirty="0">
                <a:latin typeface="Bahnschrift" panose="020B0502040204020203" pitchFamily="34" charset="0"/>
              </a:rPr>
              <a:t>Flow chart of how flex sensors and Bluetooth works </a:t>
            </a:r>
            <a:endParaRPr lang="ar-SA" sz="2900" b="1" dirty="0">
              <a:latin typeface="Bahnschrift" panose="020B0502040204020203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1900238" y="1854200"/>
            <a:ext cx="7243762" cy="4271963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endParaRPr lang="en-US" sz="2400" dirty="0"/>
          </a:p>
          <a:p>
            <a:pPr algn="just" rtl="0">
              <a:buFont typeface="Wingdings" panose="05000000000000000000" pitchFamily="2" charset="2"/>
              <a:buChar char="q"/>
            </a:pPr>
            <a:endParaRPr lang="ar-SA" sz="2400" dirty="0"/>
          </a:p>
        </p:txBody>
      </p:sp>
      <p:sp>
        <p:nvSpPr>
          <p:cNvPr id="4" name="Rectangle 3"/>
          <p:cNvSpPr/>
          <p:nvPr/>
        </p:nvSpPr>
        <p:spPr>
          <a:xfrm>
            <a:off x="179512" y="1023903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b="1" dirty="0" smtClean="0">
                <a:latin typeface="Bahnschrift" panose="020B0502040204020203" pitchFamily="34" charset="0"/>
                <a:ea typeface="Calibri" panose="020F0502020204030204" pitchFamily="34" charset="0"/>
              </a:rPr>
              <a:t>Receiver  work flowchart</a:t>
            </a:r>
            <a:endParaRPr lang="en-US" sz="2400" dirty="0">
              <a:latin typeface="Bahnschrift" panose="020B0502040204020203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15816" y="653218"/>
            <a:ext cx="6051550" cy="6048672"/>
          </a:xfrm>
          <a:prstGeom prst="rect">
            <a:avLst/>
          </a:prstGeom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761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600" y="456593"/>
            <a:ext cx="7704667" cy="913186"/>
          </a:xfrm>
        </p:spPr>
        <p:txBody>
          <a:bodyPr>
            <a:normAutofit fontScale="90000"/>
          </a:bodyPr>
          <a:lstStyle/>
          <a:p>
            <a:r>
              <a:rPr lang="en-GB" b="1" dirty="0">
                <a:latin typeface="Bahnschrift" panose="020B0502040204020203" pitchFamily="34" charset="0"/>
              </a:rPr>
              <a:t>Future work and Suggested Changes</a:t>
            </a:r>
            <a:r>
              <a:rPr lang="en-GB" dirty="0"/>
              <a:t>.</a:t>
            </a:r>
            <a:r>
              <a:rPr lang="en-US" sz="3600" b="1" dirty="0"/>
              <a:t/>
            </a:r>
            <a:br>
              <a:rPr lang="en-US" sz="3600" b="1" dirty="0"/>
            </a:b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692696"/>
            <a:ext cx="8008498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dirty="0"/>
          </a:p>
          <a:p>
            <a:pPr lvl="1"/>
            <a:r>
              <a:rPr lang="en-US" sz="2400" dirty="0">
                <a:latin typeface="Bahnschrift" panose="020B0502040204020203" pitchFamily="34" charset="0"/>
              </a:rPr>
              <a:t>In our graduation project 1, we use the smart glove to control only two </a:t>
            </a:r>
            <a:r>
              <a:rPr lang="en-US" sz="2400" dirty="0" smtClean="0">
                <a:latin typeface="Bahnschrift" panose="020B0502040204020203" pitchFamily="34" charset="0"/>
              </a:rPr>
              <a:t>application.</a:t>
            </a:r>
          </a:p>
          <a:p>
            <a:pPr lvl="1"/>
            <a:r>
              <a:rPr lang="en-US" sz="2400" dirty="0" smtClean="0">
                <a:latin typeface="Bahnschrift" panose="020B0502040204020203" pitchFamily="34" charset="0"/>
              </a:rPr>
              <a:t>The importance </a:t>
            </a:r>
            <a:r>
              <a:rPr lang="en-US" sz="2400" dirty="0">
                <a:latin typeface="Bahnschrift" panose="020B0502040204020203" pitchFamily="34" charset="0"/>
              </a:rPr>
              <a:t>of our project that we can improve this glove to control many device.</a:t>
            </a:r>
          </a:p>
          <a:p>
            <a:pPr lvl="1"/>
            <a:r>
              <a:rPr lang="en-US" sz="2400" dirty="0">
                <a:latin typeface="Bahnschrift" panose="020B0502040204020203" pitchFamily="34" charset="0"/>
              </a:rPr>
              <a:t>In term of the interface between TX and RX ,Instead of using Bluetooth module to communicate between the gloves and </a:t>
            </a:r>
            <a:r>
              <a:rPr lang="en-US" sz="2400" dirty="0" smtClean="0">
                <a:latin typeface="Bahnschrift" panose="020B0502040204020203" pitchFamily="34" charset="0"/>
              </a:rPr>
              <a:t>the application  </a:t>
            </a:r>
            <a:r>
              <a:rPr lang="en-US" sz="2400" dirty="0">
                <a:latin typeface="Bahnschrift" panose="020B0502040204020203" pitchFamily="34" charset="0"/>
              </a:rPr>
              <a:t>, we can use RF </a:t>
            </a:r>
            <a:r>
              <a:rPr lang="en-US" sz="2400" dirty="0" smtClean="0">
                <a:latin typeface="Bahnschrift" panose="020B0502040204020203" pitchFamily="34" charset="0"/>
              </a:rPr>
              <a:t>module.</a:t>
            </a:r>
          </a:p>
          <a:p>
            <a:pPr lvl="1"/>
            <a:r>
              <a:rPr lang="en-US" sz="2400" dirty="0">
                <a:latin typeface="Bahnschrift" panose="020B0502040204020203" pitchFamily="34" charset="0"/>
              </a:rPr>
              <a:t>RF module </a:t>
            </a:r>
            <a:r>
              <a:rPr lang="en-US" sz="2400" dirty="0" smtClean="0">
                <a:latin typeface="Bahnschrift" panose="020B0502040204020203" pitchFamily="34" charset="0"/>
              </a:rPr>
              <a:t>can </a:t>
            </a:r>
            <a:r>
              <a:rPr lang="en-US" sz="2400" dirty="0">
                <a:latin typeface="Bahnschrift" panose="020B0502040204020203" pitchFamily="34" charset="0"/>
              </a:rPr>
              <a:t>provide us a greater range compared to </a:t>
            </a:r>
            <a:r>
              <a:rPr lang="en-US" sz="2400" dirty="0" smtClean="0">
                <a:latin typeface="Bahnschrift" panose="020B0502040204020203" pitchFamily="34" charset="0"/>
              </a:rPr>
              <a:t>Bluetooth</a:t>
            </a:r>
            <a:r>
              <a:rPr lang="en-US" sz="2400" dirty="0">
                <a:latin typeface="Bahnschrift" panose="020B0502040204020203" pitchFamily="34" charset="0"/>
              </a:rPr>
              <a:t>.</a:t>
            </a:r>
          </a:p>
          <a:p>
            <a:pPr algn="just" rtl="0"/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194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any question photo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774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3528" y="0"/>
            <a:ext cx="7704667" cy="809601"/>
          </a:xfrm>
        </p:spPr>
        <p:txBody>
          <a:bodyPr/>
          <a:lstStyle/>
          <a:p>
            <a:pPr algn="l"/>
            <a:r>
              <a:rPr lang="en-US" b="1" dirty="0" smtClean="0"/>
              <a:t>Outlines 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23224813"/>
              </p:ext>
            </p:extLst>
          </p:nvPr>
        </p:nvGraphicFramePr>
        <p:xfrm>
          <a:off x="0" y="692696"/>
          <a:ext cx="8388424" cy="6165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350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A80DB6A6-820B-453C-AEBC-D98B7E09C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83567"/>
          </a:xfrm>
        </p:spPr>
        <p:txBody>
          <a:bodyPr/>
          <a:lstStyle/>
          <a:p>
            <a:pPr algn="l"/>
            <a:r>
              <a:rPr lang="en-US" b="1" dirty="0" smtClean="0">
                <a:latin typeface="Bahnschrift" panose="020B0502040204020203" pitchFamily="34" charset="0"/>
              </a:rPr>
              <a:t>Objectives</a:t>
            </a:r>
            <a:endParaRPr lang="en-US" b="1" dirty="0">
              <a:latin typeface="Bahnschrift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340768"/>
            <a:ext cx="7838339" cy="518457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dirty="0">
                <a:latin typeface="Bahnschrift" panose="020B0502040204020203" pitchFamily="34" charset="0"/>
              </a:rPr>
              <a:t>Our project is conceived as an idea to ease the lives of those among us who are unfortunate have lost the ability to move due to a significant amount of paralysis, accident or due to old age or patient. </a:t>
            </a:r>
            <a:endParaRPr lang="en-US" sz="2400" dirty="0" smtClean="0">
              <a:latin typeface="Bahnschrift" panose="020B0502040204020203" pitchFamily="34" charset="0"/>
            </a:endParaRPr>
          </a:p>
          <a:p>
            <a:pPr algn="just" rtl="0">
              <a:buFont typeface="Wingdings" panose="05000000000000000000" pitchFamily="2" charset="2"/>
              <a:buChar char="Ø"/>
            </a:pPr>
            <a:r>
              <a:rPr lang="en-GB" dirty="0" smtClean="0">
                <a:latin typeface="Bahnschrift" panose="020B0502040204020203" pitchFamily="34" charset="0"/>
              </a:rPr>
              <a:t>This </a:t>
            </a:r>
            <a:r>
              <a:rPr lang="en-GB" dirty="0">
                <a:latin typeface="Bahnschrift" panose="020B0502040204020203" pitchFamily="34" charset="0"/>
              </a:rPr>
              <a:t>project aims to present a smart </a:t>
            </a:r>
            <a:r>
              <a:rPr lang="en-GB" dirty="0" smtClean="0">
                <a:latin typeface="Bahnschrift" panose="020B0502040204020203" pitchFamily="34" charset="0"/>
              </a:rPr>
              <a:t>gloves which we choose as a best solution </a:t>
            </a:r>
            <a:r>
              <a:rPr lang="en-GB" dirty="0">
                <a:latin typeface="Bahnschrift" panose="020B0502040204020203" pitchFamily="34" charset="0"/>
              </a:rPr>
              <a:t>for disable people to control any things around </a:t>
            </a:r>
            <a:r>
              <a:rPr lang="en-GB" dirty="0" smtClean="0">
                <a:latin typeface="Bahnschrift" panose="020B0502040204020203" pitchFamily="34" charset="0"/>
              </a:rPr>
              <a:t>them.</a:t>
            </a:r>
          </a:p>
          <a:p>
            <a:pPr algn="just" rtl="0">
              <a:buFont typeface="Wingdings" panose="05000000000000000000" pitchFamily="2" charset="2"/>
              <a:buChar char="Ø"/>
            </a:pPr>
            <a:r>
              <a:rPr lang="en-GB" dirty="0">
                <a:latin typeface="Bahnschrift" panose="020B0502040204020203" pitchFamily="34" charset="0"/>
              </a:rPr>
              <a:t>T</a:t>
            </a:r>
            <a:r>
              <a:rPr lang="en-GB" dirty="0" smtClean="0">
                <a:latin typeface="Bahnschrift" panose="020B0502040204020203" pitchFamily="34" charset="0"/>
              </a:rPr>
              <a:t>his </a:t>
            </a:r>
            <a:r>
              <a:rPr lang="en-GB" dirty="0">
                <a:latin typeface="Bahnschrift" panose="020B0502040204020203" pitchFamily="34" charset="0"/>
              </a:rPr>
              <a:t>project can make their life easier by wearing this glove and control anything around using a kind of wireless technology.</a:t>
            </a:r>
            <a:endParaRPr lang="en-US" dirty="0">
              <a:latin typeface="Bahnschrift" panose="020B0502040204020203" pitchFamily="34" charset="0"/>
            </a:endParaRPr>
          </a:p>
          <a:p>
            <a:pPr marL="0" indent="0" algn="just" rtl="0">
              <a:buNone/>
            </a:pP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11559"/>
          </a:xfrm>
        </p:spPr>
        <p:txBody>
          <a:bodyPr/>
          <a:lstStyle/>
          <a:p>
            <a:pPr algn="l"/>
            <a:r>
              <a:rPr lang="en-US" b="1" dirty="0">
                <a:latin typeface="Bahnschrift" panose="020B0502040204020203" pitchFamily="34" charset="0"/>
              </a:rPr>
              <a:t>Introduction</a:t>
            </a:r>
            <a:r>
              <a:rPr lang="en-US" dirty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5" y="2204864"/>
            <a:ext cx="8136904" cy="3600400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/>
              <a:t> </a:t>
            </a:r>
            <a:r>
              <a:rPr lang="en-US" dirty="0">
                <a:latin typeface="Bahnschrift" panose="020B0502040204020203" pitchFamily="34" charset="0"/>
              </a:rPr>
              <a:t>Nowadays, technology and human life cannot be separated as it has become the phenomenon of the world. </a:t>
            </a:r>
            <a:endParaRPr lang="en-US" dirty="0" smtClean="0">
              <a:latin typeface="Bahnschrift" panose="020B0502040204020203" pitchFamily="34" charset="0"/>
            </a:endParaRPr>
          </a:p>
          <a:p>
            <a:pPr algn="just"/>
            <a:r>
              <a:rPr lang="en-US" dirty="0" smtClean="0">
                <a:latin typeface="Bahnschrift" panose="020B0502040204020203" pitchFamily="34" charset="0"/>
              </a:rPr>
              <a:t>But</a:t>
            </a:r>
            <a:r>
              <a:rPr lang="en-US" dirty="0">
                <a:latin typeface="Bahnschrift" panose="020B0502040204020203" pitchFamily="34" charset="0"/>
              </a:rPr>
              <a:t>, how the technology can help people that have some physical disability?</a:t>
            </a:r>
          </a:p>
          <a:p>
            <a:pPr algn="just"/>
            <a:r>
              <a:rPr lang="en-US" sz="2800" dirty="0" smtClean="0">
                <a:latin typeface="Bahnschrift" panose="020B0502040204020203" pitchFamily="34" charset="0"/>
              </a:rPr>
              <a:t> </a:t>
            </a:r>
            <a:r>
              <a:rPr lang="en-GB" dirty="0">
                <a:latin typeface="Bahnschrift" panose="020B0502040204020203" pitchFamily="34" charset="0"/>
              </a:rPr>
              <a:t>We have firm hopes to design a prototype to help the disable people to do any things in their life and live in </a:t>
            </a:r>
            <a:r>
              <a:rPr lang="en-GB" dirty="0" err="1">
                <a:latin typeface="Bahnschrift" panose="020B0502040204020203" pitchFamily="34" charset="0"/>
              </a:rPr>
              <a:t>comfortability</a:t>
            </a:r>
            <a:r>
              <a:rPr lang="en-GB" dirty="0">
                <a:latin typeface="Bahnschrift" panose="020B0502040204020203" pitchFamily="34" charset="0"/>
              </a:rPr>
              <a:t> as ordinary people and do any things without need for assistance.</a:t>
            </a:r>
            <a:endParaRPr lang="en-US" dirty="0">
              <a:latin typeface="Bahnschrift" panose="020B0502040204020203" pitchFamily="34" charset="0"/>
            </a:endParaRPr>
          </a:p>
          <a:p>
            <a:pPr algn="just" rtl="0"/>
            <a:endParaRPr lang="en-US" b="1" dirty="0" smtClean="0"/>
          </a:p>
          <a:p>
            <a:pPr algn="just" rtl="0"/>
            <a:endParaRPr lang="ar-SA" sz="2800" b="1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084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69532805"/>
              </p:ext>
            </p:extLst>
          </p:nvPr>
        </p:nvGraphicFramePr>
        <p:xfrm>
          <a:off x="611560" y="692696"/>
          <a:ext cx="6908541" cy="4715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73989">
            <a:off x="5863918" y="4151708"/>
            <a:ext cx="2177149" cy="195296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Image result for smart gloves for deaf and dum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85735">
            <a:off x="3531348" y="4095187"/>
            <a:ext cx="2530624" cy="1928821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655" y="278654"/>
            <a:ext cx="7399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Bahnschrift" panose="020B0502040204020203" pitchFamily="34" charset="0"/>
              </a:rPr>
              <a:t>Some  </a:t>
            </a:r>
            <a:r>
              <a:rPr lang="en-US" sz="2800" b="1" dirty="0">
                <a:latin typeface="Bahnschrift" panose="020B0502040204020203" pitchFamily="34" charset="0"/>
              </a:rPr>
              <a:t>of suggested application we can control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328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413" y="527960"/>
            <a:ext cx="7704667" cy="103946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Bahnschrift" panose="020B0502040204020203" pitchFamily="34" charset="0"/>
              </a:rPr>
              <a:t>Hardware component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47664" y="1871508"/>
            <a:ext cx="2090391" cy="534144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Flex sensors </a:t>
            </a:r>
            <a:endParaRPr lang="en-US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pic>
        <p:nvPicPr>
          <p:cNvPr id="4" name="Content Placeholder 3" descr="Image result for flex sensor datasheet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8703" y="2586566"/>
            <a:ext cx="2808312" cy="2986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5941" y="1562318"/>
            <a:ext cx="3154706" cy="576262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Bluetooth module</a:t>
            </a:r>
            <a:endParaRPr lang="en-US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284" y="2292467"/>
            <a:ext cx="4376796" cy="33070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841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61087" y="0"/>
            <a:ext cx="3414713" cy="5762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 L298 </a:t>
            </a:r>
            <a:r>
              <a:rPr lang="en-US" dirty="0">
                <a:solidFill>
                  <a:schemeClr val="tx1"/>
                </a:solidFill>
                <a:latin typeface="Bahnschrift" panose="020B0502040204020203" pitchFamily="34" charset="0"/>
              </a:rPr>
              <a:t>Dual </a:t>
            </a:r>
            <a:r>
              <a:rPr lang="en-US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H Bridge</a:t>
            </a:r>
            <a:endParaRPr lang="en-US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pic>
        <p:nvPicPr>
          <p:cNvPr id="2054" name="Picture 6" descr="Related imag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573535"/>
            <a:ext cx="3671888" cy="31686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5189538" y="-3175"/>
            <a:ext cx="3954462" cy="5762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chemeClr val="tx1"/>
                </a:solidFill>
                <a:latin typeface="Bahnschrift" panose="020B0502040204020203" pitchFamily="34" charset="0"/>
              </a:rPr>
              <a:t>Arduino</a:t>
            </a:r>
            <a:r>
              <a:rPr lang="en-US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 UNO &amp;mega</a:t>
            </a:r>
            <a:endParaRPr lang="en-US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pic>
        <p:nvPicPr>
          <p:cNvPr id="2050" name="Picture 2" descr="Image result for arduino u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826" y="489082"/>
            <a:ext cx="4530826" cy="32531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4660305" y="3868737"/>
            <a:ext cx="4057650" cy="29626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Rectangle 1"/>
          <p:cNvSpPr/>
          <p:nvPr/>
        </p:nvSpPr>
        <p:spPr>
          <a:xfrm>
            <a:off x="573923" y="4941825"/>
            <a:ext cx="3398687" cy="410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en-US" sz="2000" b="1" kern="1800" dirty="0">
                <a:latin typeface="Bahnschrift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2-Channel Relay Module</a:t>
            </a:r>
            <a:endParaRPr lang="en-US" sz="2000" dirty="0">
              <a:latin typeface="Bahnschrift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8034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1DD155-9110-41B2-B99B-4890D0CD1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979" y="0"/>
            <a:ext cx="7704667" cy="720080"/>
          </a:xfrm>
        </p:spPr>
        <p:txBody>
          <a:bodyPr>
            <a:normAutofit/>
          </a:bodyPr>
          <a:lstStyle/>
          <a:p>
            <a:pPr algn="l"/>
            <a:r>
              <a:rPr lang="e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  <a:cs typeface="Times New Roman" pitchFamily="18" charset="0"/>
                <a:sym typeface="Arial"/>
              </a:rPr>
              <a:t>Implementation of t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  <a:cs typeface="Times New Roman" pitchFamily="18" charset="0"/>
                <a:sym typeface="Arial"/>
              </a:rPr>
              <a:t>h</a:t>
            </a:r>
            <a:r>
              <a:rPr lang="e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  <a:cs typeface="Times New Roman" pitchFamily="18" charset="0"/>
                <a:sym typeface="Arial"/>
              </a:rPr>
              <a:t>e system</a:t>
            </a:r>
            <a:endParaRPr lang="en-US" sz="3200" b="1" dirty="0">
              <a:latin typeface="Bahnschrift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8A56EFB-CFD3-4CC8-903C-46B1C858F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0979" y="1340768"/>
            <a:ext cx="7685821" cy="525658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Bahnschrift" panose="020B0502040204020203" pitchFamily="34" charset="0"/>
              </a:rPr>
              <a:t>  </a:t>
            </a:r>
            <a:r>
              <a:rPr lang="en-US" b="1" dirty="0" smtClean="0">
                <a:latin typeface="Bahnschrift" panose="020B0502040204020203" pitchFamily="34" charset="0"/>
              </a:rPr>
              <a:t>Smart </a:t>
            </a:r>
            <a:r>
              <a:rPr lang="en-US" b="1" dirty="0">
                <a:latin typeface="Bahnschrift" panose="020B0502040204020203" pitchFamily="34" charset="0"/>
              </a:rPr>
              <a:t>g</a:t>
            </a:r>
            <a:r>
              <a:rPr lang="en-US" b="1" dirty="0" smtClean="0">
                <a:latin typeface="Bahnschrift" panose="020B0502040204020203" pitchFamily="34" charset="0"/>
              </a:rPr>
              <a:t>love  with flex </a:t>
            </a:r>
            <a:r>
              <a:rPr lang="en-US" b="1" dirty="0">
                <a:latin typeface="Bahnschrift" panose="020B0502040204020203" pitchFamily="34" charset="0"/>
              </a:rPr>
              <a:t>sensor</a:t>
            </a:r>
          </a:p>
          <a:p>
            <a:r>
              <a:rPr lang="en-US" dirty="0">
                <a:latin typeface="Bahnschrift" panose="020B0502040204020203" pitchFamily="34" charset="0"/>
              </a:rPr>
              <a:t>Our project was carried out by using 4 flex sensors </a:t>
            </a:r>
            <a:r>
              <a:rPr lang="en-US" dirty="0" smtClean="0">
                <a:latin typeface="Bahnschrift" panose="020B0502040204020203" pitchFamily="34" charset="0"/>
              </a:rPr>
              <a:t>on </a:t>
            </a:r>
            <a:r>
              <a:rPr lang="en-US" dirty="0">
                <a:latin typeface="Bahnschrift" panose="020B0502040204020203" pitchFamily="34" charset="0"/>
              </a:rPr>
              <a:t>4 </a:t>
            </a:r>
            <a:r>
              <a:rPr lang="en-US" dirty="0" smtClean="0">
                <a:latin typeface="Bahnschrift" panose="020B0502040204020203" pitchFamily="34" charset="0"/>
              </a:rPr>
              <a:t>fingers, and  </a:t>
            </a:r>
            <a:r>
              <a:rPr lang="en-US" dirty="0">
                <a:latin typeface="Bahnschrift" panose="020B0502040204020203" pitchFamily="34" charset="0"/>
              </a:rPr>
              <a:t>The purpose is to show the way at which we use these sensors which fitted on a glove for different control. </a:t>
            </a:r>
          </a:p>
          <a:p>
            <a:r>
              <a:rPr lang="en-US" dirty="0" smtClean="0">
                <a:latin typeface="Bahnschrift" panose="020B0502040204020203" pitchFamily="34" charset="0"/>
              </a:rPr>
              <a:t> </a:t>
            </a:r>
            <a:r>
              <a:rPr lang="en-US" dirty="0">
                <a:latin typeface="Bahnschrift" panose="020B0502040204020203" pitchFamily="34" charset="0"/>
              </a:rPr>
              <a:t>By tracing the movement of the fingers, the output analog voltage will be measured and evaluated</a:t>
            </a:r>
            <a:r>
              <a:rPr lang="en-US" dirty="0" smtClean="0">
                <a:latin typeface="Bahnschrift" panose="020B0502040204020203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Bahnschrift" panose="020B0502040204020203" pitchFamily="34" charset="0"/>
              </a:rPr>
              <a:t>Application</a:t>
            </a:r>
          </a:p>
          <a:p>
            <a:pPr marL="0" indent="0">
              <a:buNone/>
            </a:pPr>
            <a:r>
              <a:rPr lang="en-US" dirty="0">
                <a:latin typeface="Bahnschrift" panose="020B0502040204020203" pitchFamily="34" charset="0"/>
              </a:rPr>
              <a:t>In our project we work on two of </a:t>
            </a:r>
            <a:r>
              <a:rPr lang="en-US" dirty="0" smtClean="0">
                <a:latin typeface="Bahnschrift" panose="020B0502040204020203" pitchFamily="34" charset="0"/>
              </a:rPr>
              <a:t>the previous  </a:t>
            </a:r>
            <a:r>
              <a:rPr lang="en-US" dirty="0">
                <a:latin typeface="Bahnschrift" panose="020B0502040204020203" pitchFamily="34" charset="0"/>
              </a:rPr>
              <a:t>application which </a:t>
            </a:r>
            <a:r>
              <a:rPr lang="en-US" dirty="0" smtClean="0">
                <a:latin typeface="Bahnschrift" panose="020B0502040204020203" pitchFamily="34" charset="0"/>
              </a:rPr>
              <a:t>is;</a:t>
            </a:r>
          </a:p>
          <a:p>
            <a:pPr marL="0" indent="0">
              <a:buNone/>
            </a:pPr>
            <a:r>
              <a:rPr lang="en-US" dirty="0" smtClean="0">
                <a:latin typeface="Bahnschrift" panose="020B0502040204020203" pitchFamily="34" charset="0"/>
              </a:rPr>
              <a:t> 1. light </a:t>
            </a:r>
            <a:r>
              <a:rPr lang="en-US" dirty="0">
                <a:latin typeface="Bahnschrift" panose="020B0502040204020203" pitchFamily="34" charset="0"/>
              </a:rPr>
              <a:t>on/off  </a:t>
            </a:r>
          </a:p>
          <a:p>
            <a:pPr marL="0" indent="0">
              <a:buNone/>
            </a:pPr>
            <a:r>
              <a:rPr lang="en-US" dirty="0" smtClean="0">
                <a:latin typeface="Bahnschrift" panose="020B0502040204020203" pitchFamily="34" charset="0"/>
              </a:rPr>
              <a:t>2. Moving </a:t>
            </a:r>
            <a:r>
              <a:rPr lang="en-US" dirty="0">
                <a:latin typeface="Bahnschrift" panose="020B0502040204020203" pitchFamily="34" charset="0"/>
              </a:rPr>
              <a:t>table </a:t>
            </a:r>
          </a:p>
          <a:p>
            <a:endParaRPr lang="en-US" dirty="0"/>
          </a:p>
          <a:p>
            <a:pPr algn="just" rtl="0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863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7355160" cy="1417638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16632"/>
            <a:ext cx="735516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latin typeface="Bahnschrift" panose="020B0502040204020203" pitchFamily="34" charset="0"/>
              </a:rPr>
              <a:t>The interface between </a:t>
            </a:r>
            <a:r>
              <a:rPr lang="en-US" b="1" dirty="0">
                <a:latin typeface="Bahnschrift" panose="020B0502040204020203" pitchFamily="34" charset="0"/>
              </a:rPr>
              <a:t>S</a:t>
            </a:r>
            <a:r>
              <a:rPr lang="en-US" b="1" dirty="0" smtClean="0">
                <a:latin typeface="Bahnschrift" panose="020B0502040204020203" pitchFamily="34" charset="0"/>
              </a:rPr>
              <a:t>mart glove and application</a:t>
            </a:r>
          </a:p>
          <a:p>
            <a:pPr marL="0" indent="0">
              <a:buNone/>
            </a:pPr>
            <a:r>
              <a:rPr lang="en-US" dirty="0" smtClean="0">
                <a:latin typeface="Bahnschrift" panose="020B0502040204020203" pitchFamily="34" charset="0"/>
              </a:rPr>
              <a:t>To establish a  connection between these two part we use Bluetooth module for this job.</a:t>
            </a:r>
          </a:p>
          <a:p>
            <a:pPr marL="0" indent="0">
              <a:buNone/>
            </a:pPr>
            <a:endParaRPr lang="en-US" dirty="0" smtClean="0">
              <a:latin typeface="Bahnschrift" panose="020B0502040204020203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err="1" smtClean="0">
                <a:latin typeface="Bahnschrift" panose="020B0502040204020203" pitchFamily="34" charset="0"/>
              </a:rPr>
              <a:t>Arduino</a:t>
            </a:r>
            <a:r>
              <a:rPr lang="en-US" b="1" dirty="0" smtClean="0">
                <a:latin typeface="Bahnschrift" panose="020B0502040204020203" pitchFamily="34" charset="0"/>
              </a:rPr>
              <a:t> Uno </a:t>
            </a:r>
          </a:p>
          <a:p>
            <a:pPr algn="just"/>
            <a:r>
              <a:rPr lang="en-US" dirty="0">
                <a:latin typeface="Bahnschrift" panose="020B0502040204020203" pitchFamily="34" charset="0"/>
              </a:rPr>
              <a:t>U</a:t>
            </a:r>
            <a:r>
              <a:rPr lang="en-US" dirty="0" smtClean="0">
                <a:latin typeface="Bahnschrift" panose="020B0502040204020203" pitchFamily="34" charset="0"/>
              </a:rPr>
              <a:t>sed </a:t>
            </a:r>
            <a:r>
              <a:rPr lang="en-US" dirty="0">
                <a:latin typeface="Bahnschrift" panose="020B0502040204020203" pitchFamily="34" charset="0"/>
              </a:rPr>
              <a:t>to read </a:t>
            </a:r>
            <a:r>
              <a:rPr lang="en-US" dirty="0" smtClean="0">
                <a:latin typeface="Bahnschrift" panose="020B0502040204020203" pitchFamily="34" charset="0"/>
              </a:rPr>
              <a:t>the analog voltage </a:t>
            </a:r>
            <a:r>
              <a:rPr lang="en-US" dirty="0">
                <a:latin typeface="Bahnschrift" panose="020B0502040204020203" pitchFamily="34" charset="0"/>
              </a:rPr>
              <a:t>value of flex sensors in transmitter </a:t>
            </a:r>
            <a:r>
              <a:rPr lang="en-US" dirty="0" smtClean="0">
                <a:latin typeface="Bahnschrift" panose="020B0502040204020203" pitchFamily="34" charset="0"/>
              </a:rPr>
              <a:t>part.</a:t>
            </a:r>
          </a:p>
          <a:p>
            <a:pPr algn="just"/>
            <a:r>
              <a:rPr lang="en-US" dirty="0">
                <a:latin typeface="Bahnschrift" panose="020B0502040204020203" pitchFamily="34" charset="0"/>
              </a:rPr>
              <a:t>Then based on these values we send some commands via Bluetooth for different control.</a:t>
            </a:r>
          </a:p>
          <a:p>
            <a:pPr algn="just"/>
            <a:r>
              <a:rPr lang="en-US" dirty="0" smtClean="0">
                <a:latin typeface="Bahnschrift" panose="020B0502040204020203" pitchFamily="34" charset="0"/>
              </a:rPr>
              <a:t>At </a:t>
            </a:r>
            <a:r>
              <a:rPr lang="en-US" dirty="0">
                <a:latin typeface="Bahnschrift" panose="020B0502040204020203" pitchFamily="34" charset="0"/>
              </a:rPr>
              <a:t>receiver </a:t>
            </a:r>
            <a:r>
              <a:rPr lang="en-US" dirty="0" smtClean="0">
                <a:latin typeface="Bahnschrift" panose="020B0502040204020203" pitchFamily="34" charset="0"/>
              </a:rPr>
              <a:t>,based on the received command we can control any devices 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503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3351</TotalTime>
  <Words>530</Words>
  <Application>Microsoft Office PowerPoint</Application>
  <PresentationFormat>On-screen Show (4:3)</PresentationFormat>
  <Paragraphs>97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 Unicode MS</vt:lpstr>
      <vt:lpstr>Arial</vt:lpstr>
      <vt:lpstr>Bahnschrift</vt:lpstr>
      <vt:lpstr>Calibri</vt:lpstr>
      <vt:lpstr>Corbel</vt:lpstr>
      <vt:lpstr>Tahoma</vt:lpstr>
      <vt:lpstr>Times New Roman</vt:lpstr>
      <vt:lpstr>Wingdings</vt:lpstr>
      <vt:lpstr>Parallax</vt:lpstr>
      <vt:lpstr>Wireless controlling using Smart Glove and Bluetooth</vt:lpstr>
      <vt:lpstr>Outlines </vt:lpstr>
      <vt:lpstr>Objectives</vt:lpstr>
      <vt:lpstr>Introduction </vt:lpstr>
      <vt:lpstr>PowerPoint Presentation</vt:lpstr>
      <vt:lpstr>Hardware component </vt:lpstr>
      <vt:lpstr>PowerPoint Presentation</vt:lpstr>
      <vt:lpstr>Implementation of the system</vt:lpstr>
      <vt:lpstr> </vt:lpstr>
      <vt:lpstr>Project block diagrams </vt:lpstr>
      <vt:lpstr>Transmitter smart glove design</vt:lpstr>
      <vt:lpstr>PowerPoint Presentation</vt:lpstr>
      <vt:lpstr>Receiver design (This circuit for moving table (Motor’s)</vt:lpstr>
      <vt:lpstr> Receiver design (The second application circuit for light on/off)</vt:lpstr>
      <vt:lpstr>PowerPoint Presentation</vt:lpstr>
      <vt:lpstr>Flow chart of how flex sensors and Bluetooth works </vt:lpstr>
      <vt:lpstr>Flow chart of how flex sensors and Bluetooth works </vt:lpstr>
      <vt:lpstr>Future work and Suggested Changes.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detection using Microwave imaging</dc:title>
  <dc:creator>Wala'Rawajbeh</dc:creator>
  <cp:lastModifiedBy>Eng</cp:lastModifiedBy>
  <cp:revision>105</cp:revision>
  <dcterms:created xsi:type="dcterms:W3CDTF">2017-12-08T19:32:39Z</dcterms:created>
  <dcterms:modified xsi:type="dcterms:W3CDTF">2018-05-02T10:38:43Z</dcterms:modified>
</cp:coreProperties>
</file>