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42794238" cy="302672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89B8"/>
    <a:srgbClr val="AC98C1"/>
    <a:srgbClr val="EEDDFF"/>
    <a:srgbClr val="E0C1FF"/>
    <a:srgbClr val="CDC0D9"/>
    <a:srgbClr val="EDDBFF"/>
    <a:srgbClr val="BDAD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1" autoAdjust="0"/>
    <p:restoredTop sz="94660"/>
  </p:normalViewPr>
  <p:slideViewPr>
    <p:cSldViewPr snapToGrid="0">
      <p:cViewPr>
        <p:scale>
          <a:sx n="25" d="100"/>
          <a:sy n="25" d="100"/>
        </p:scale>
        <p:origin x="144" y="-10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C3D622-0581-4060-85C5-67F5E7CBFF14}" type="doc">
      <dgm:prSet loTypeId="urn:microsoft.com/office/officeart/2005/8/layout/process1" loCatId="process" qsTypeId="urn:microsoft.com/office/officeart/2005/8/quickstyle/simple1" qsCatId="simple" csTypeId="urn:microsoft.com/office/officeart/2005/8/colors/accent3_1" csCatId="accent3" phldr="1"/>
      <dgm:spPr/>
    </dgm:pt>
    <dgm:pt modelId="{90D2E8D7-E778-4141-8ECE-EF092E63161D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SOC , AC , PIR , LDR</a:t>
          </a:r>
          <a:endParaRPr lang="en-US" dirty="0"/>
        </a:p>
      </dgm:t>
    </dgm:pt>
    <dgm:pt modelId="{B4FD4423-E725-4308-908B-A27A8FAA9750}" type="parTrans" cxnId="{25EBF412-1EA9-4582-A138-B114AEEC85FC}">
      <dgm:prSet/>
      <dgm:spPr/>
      <dgm:t>
        <a:bodyPr/>
        <a:lstStyle/>
        <a:p>
          <a:endParaRPr lang="en-US"/>
        </a:p>
      </dgm:t>
    </dgm:pt>
    <dgm:pt modelId="{BB78735F-2882-4A13-8655-FCED807B59B7}" type="sibTrans" cxnId="{25EBF412-1EA9-4582-A138-B114AEEC85FC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C0653B90-E5F0-4B4A-A331-9B36E0F94E44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DC/DC converter Duty Cycle</a:t>
          </a:r>
        </a:p>
        <a:p>
          <a:r>
            <a:rPr lang="en-US" dirty="0" smtClean="0"/>
            <a:t>Intensity of the lamp</a:t>
          </a:r>
        </a:p>
      </dgm:t>
    </dgm:pt>
    <dgm:pt modelId="{FAC11B7C-4A80-43BA-BBAC-E1529D03130C}" type="parTrans" cxnId="{A91CEC44-F063-4AF2-8A16-1E365B5CD6A1}">
      <dgm:prSet/>
      <dgm:spPr/>
      <dgm:t>
        <a:bodyPr/>
        <a:lstStyle/>
        <a:p>
          <a:endParaRPr lang="en-US"/>
        </a:p>
      </dgm:t>
    </dgm:pt>
    <dgm:pt modelId="{997EF06D-1F9F-4FB2-8C61-7A1C26A97B1B}" type="sibTrans" cxnId="{A91CEC44-F063-4AF2-8A16-1E365B5CD6A1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D21F724-844A-48C2-8B44-3CC11C0C1CEA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lamp</a:t>
          </a:r>
          <a:endParaRPr lang="en-US" dirty="0"/>
        </a:p>
      </dgm:t>
    </dgm:pt>
    <dgm:pt modelId="{29B73341-3AE5-4496-8707-D956BA37E723}" type="parTrans" cxnId="{4D27F175-5E8F-4CF7-8CD4-8C48A4B97931}">
      <dgm:prSet/>
      <dgm:spPr/>
      <dgm:t>
        <a:bodyPr/>
        <a:lstStyle/>
        <a:p>
          <a:endParaRPr lang="en-US"/>
        </a:p>
      </dgm:t>
    </dgm:pt>
    <dgm:pt modelId="{7EA44B62-FD34-46B2-8802-76297515D441}" type="sibTrans" cxnId="{4D27F175-5E8F-4CF7-8CD4-8C48A4B97931}">
      <dgm:prSet/>
      <dgm:spPr/>
      <dgm:t>
        <a:bodyPr/>
        <a:lstStyle/>
        <a:p>
          <a:endParaRPr lang="en-US"/>
        </a:p>
      </dgm:t>
    </dgm:pt>
    <dgm:pt modelId="{0BB58EA0-2107-4D4B-B950-5982E296E7FD}" type="pres">
      <dgm:prSet presAssocID="{C1C3D622-0581-4060-85C5-67F5E7CBFF14}" presName="Name0" presStyleCnt="0">
        <dgm:presLayoutVars>
          <dgm:dir/>
          <dgm:resizeHandles val="exact"/>
        </dgm:presLayoutVars>
      </dgm:prSet>
      <dgm:spPr/>
    </dgm:pt>
    <dgm:pt modelId="{CF6F6BAE-BA7C-462D-8571-993E876BF3FD}" type="pres">
      <dgm:prSet presAssocID="{90D2E8D7-E778-4141-8ECE-EF092E63161D}" presName="node" presStyleLbl="node1" presStyleIdx="0" presStyleCnt="3" custLinFactNeighborX="-836" custLinFactNeighborY="-100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BC5070-D297-4402-BA78-EE5CAAFFDB0F}" type="pres">
      <dgm:prSet presAssocID="{BB78735F-2882-4A13-8655-FCED807B59B7}" presName="sibTrans" presStyleLbl="sibTrans2D1" presStyleIdx="0" presStyleCnt="2"/>
      <dgm:spPr/>
    </dgm:pt>
    <dgm:pt modelId="{25F54854-319A-49E5-90FA-89AD04D24714}" type="pres">
      <dgm:prSet presAssocID="{BB78735F-2882-4A13-8655-FCED807B59B7}" presName="connectorText" presStyleLbl="sibTrans2D1" presStyleIdx="0" presStyleCnt="2"/>
      <dgm:spPr/>
    </dgm:pt>
    <dgm:pt modelId="{E4478958-5212-4C39-BFDA-E8BE12F353AD}" type="pres">
      <dgm:prSet presAssocID="{C0653B90-E5F0-4B4A-A331-9B36E0F94E4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5A70B8-0327-4769-A9E7-57BFE6AA8F34}" type="pres">
      <dgm:prSet presAssocID="{997EF06D-1F9F-4FB2-8C61-7A1C26A97B1B}" presName="sibTrans" presStyleLbl="sibTrans2D1" presStyleIdx="1" presStyleCnt="2"/>
      <dgm:spPr/>
    </dgm:pt>
    <dgm:pt modelId="{6D18C34E-87A2-43E8-B356-4B36FC919D58}" type="pres">
      <dgm:prSet presAssocID="{997EF06D-1F9F-4FB2-8C61-7A1C26A97B1B}" presName="connectorText" presStyleLbl="sibTrans2D1" presStyleIdx="1" presStyleCnt="2"/>
      <dgm:spPr/>
    </dgm:pt>
    <dgm:pt modelId="{9164CEE2-0DC8-43DC-949A-896B6C4B0328}" type="pres">
      <dgm:prSet presAssocID="{FD21F724-844A-48C2-8B44-3CC11C0C1CE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17B814-2D76-40C6-AEF3-9BB0411BA30E}" type="presOf" srcId="{C1C3D622-0581-4060-85C5-67F5E7CBFF14}" destId="{0BB58EA0-2107-4D4B-B950-5982E296E7FD}" srcOrd="0" destOrd="0" presId="urn:microsoft.com/office/officeart/2005/8/layout/process1"/>
    <dgm:cxn modelId="{4D27F175-5E8F-4CF7-8CD4-8C48A4B97931}" srcId="{C1C3D622-0581-4060-85C5-67F5E7CBFF14}" destId="{FD21F724-844A-48C2-8B44-3CC11C0C1CEA}" srcOrd="2" destOrd="0" parTransId="{29B73341-3AE5-4496-8707-D956BA37E723}" sibTransId="{7EA44B62-FD34-46B2-8802-76297515D441}"/>
    <dgm:cxn modelId="{A91CEC44-F063-4AF2-8A16-1E365B5CD6A1}" srcId="{C1C3D622-0581-4060-85C5-67F5E7CBFF14}" destId="{C0653B90-E5F0-4B4A-A331-9B36E0F94E44}" srcOrd="1" destOrd="0" parTransId="{FAC11B7C-4A80-43BA-BBAC-E1529D03130C}" sibTransId="{997EF06D-1F9F-4FB2-8C61-7A1C26A97B1B}"/>
    <dgm:cxn modelId="{56E1FE74-83CB-44FD-9435-28F3F6F6B449}" type="presOf" srcId="{997EF06D-1F9F-4FB2-8C61-7A1C26A97B1B}" destId="{D35A70B8-0327-4769-A9E7-57BFE6AA8F34}" srcOrd="0" destOrd="0" presId="urn:microsoft.com/office/officeart/2005/8/layout/process1"/>
    <dgm:cxn modelId="{19AB99B6-1856-4377-9F75-A3EEAAAE425E}" type="presOf" srcId="{997EF06D-1F9F-4FB2-8C61-7A1C26A97B1B}" destId="{6D18C34E-87A2-43E8-B356-4B36FC919D58}" srcOrd="1" destOrd="0" presId="urn:microsoft.com/office/officeart/2005/8/layout/process1"/>
    <dgm:cxn modelId="{DA1A76D0-5333-44D0-95DF-817B899AD0B1}" type="presOf" srcId="{BB78735F-2882-4A13-8655-FCED807B59B7}" destId="{25F54854-319A-49E5-90FA-89AD04D24714}" srcOrd="1" destOrd="0" presId="urn:microsoft.com/office/officeart/2005/8/layout/process1"/>
    <dgm:cxn modelId="{36D7E6C2-5A61-47BB-BC1B-25D586E47254}" type="presOf" srcId="{BB78735F-2882-4A13-8655-FCED807B59B7}" destId="{C8BC5070-D297-4402-BA78-EE5CAAFFDB0F}" srcOrd="0" destOrd="0" presId="urn:microsoft.com/office/officeart/2005/8/layout/process1"/>
    <dgm:cxn modelId="{25EBF412-1EA9-4582-A138-B114AEEC85FC}" srcId="{C1C3D622-0581-4060-85C5-67F5E7CBFF14}" destId="{90D2E8D7-E778-4141-8ECE-EF092E63161D}" srcOrd="0" destOrd="0" parTransId="{B4FD4423-E725-4308-908B-A27A8FAA9750}" sibTransId="{BB78735F-2882-4A13-8655-FCED807B59B7}"/>
    <dgm:cxn modelId="{570502E1-033C-47A3-985C-6A95FB195EB1}" type="presOf" srcId="{C0653B90-E5F0-4B4A-A331-9B36E0F94E44}" destId="{E4478958-5212-4C39-BFDA-E8BE12F353AD}" srcOrd="0" destOrd="0" presId="urn:microsoft.com/office/officeart/2005/8/layout/process1"/>
    <dgm:cxn modelId="{6C14FCDD-5C24-44D4-AA0E-A81AA4FF0406}" type="presOf" srcId="{90D2E8D7-E778-4141-8ECE-EF092E63161D}" destId="{CF6F6BAE-BA7C-462D-8571-993E876BF3FD}" srcOrd="0" destOrd="0" presId="urn:microsoft.com/office/officeart/2005/8/layout/process1"/>
    <dgm:cxn modelId="{5D1163B5-E0A8-4746-BC45-EB112185B4BB}" type="presOf" srcId="{FD21F724-844A-48C2-8B44-3CC11C0C1CEA}" destId="{9164CEE2-0DC8-43DC-949A-896B6C4B0328}" srcOrd="0" destOrd="0" presId="urn:microsoft.com/office/officeart/2005/8/layout/process1"/>
    <dgm:cxn modelId="{ADD11899-3770-4C2F-834A-B792A0195900}" type="presParOf" srcId="{0BB58EA0-2107-4D4B-B950-5982E296E7FD}" destId="{CF6F6BAE-BA7C-462D-8571-993E876BF3FD}" srcOrd="0" destOrd="0" presId="urn:microsoft.com/office/officeart/2005/8/layout/process1"/>
    <dgm:cxn modelId="{EA5F741F-00EC-48F1-9D22-CB0368898F27}" type="presParOf" srcId="{0BB58EA0-2107-4D4B-B950-5982E296E7FD}" destId="{C8BC5070-D297-4402-BA78-EE5CAAFFDB0F}" srcOrd="1" destOrd="0" presId="urn:microsoft.com/office/officeart/2005/8/layout/process1"/>
    <dgm:cxn modelId="{B327DA63-FB09-4704-BB12-8A3AF020632B}" type="presParOf" srcId="{C8BC5070-D297-4402-BA78-EE5CAAFFDB0F}" destId="{25F54854-319A-49E5-90FA-89AD04D24714}" srcOrd="0" destOrd="0" presId="urn:microsoft.com/office/officeart/2005/8/layout/process1"/>
    <dgm:cxn modelId="{3E2D05DF-A517-4078-86D5-3F0FD308D2F4}" type="presParOf" srcId="{0BB58EA0-2107-4D4B-B950-5982E296E7FD}" destId="{E4478958-5212-4C39-BFDA-E8BE12F353AD}" srcOrd="2" destOrd="0" presId="urn:microsoft.com/office/officeart/2005/8/layout/process1"/>
    <dgm:cxn modelId="{CC8E5B77-3E93-4C4C-A293-FECDDDD0E525}" type="presParOf" srcId="{0BB58EA0-2107-4D4B-B950-5982E296E7FD}" destId="{D35A70B8-0327-4769-A9E7-57BFE6AA8F34}" srcOrd="3" destOrd="0" presId="urn:microsoft.com/office/officeart/2005/8/layout/process1"/>
    <dgm:cxn modelId="{53F2AE5D-3C1D-450E-BCD4-BC4F0B830C2F}" type="presParOf" srcId="{D35A70B8-0327-4769-A9E7-57BFE6AA8F34}" destId="{6D18C34E-87A2-43E8-B356-4B36FC919D58}" srcOrd="0" destOrd="0" presId="urn:microsoft.com/office/officeart/2005/8/layout/process1"/>
    <dgm:cxn modelId="{BADBCAA2-87E3-4EAA-B8FE-52CFC8815C6A}" type="presParOf" srcId="{0BB58EA0-2107-4D4B-B950-5982E296E7FD}" destId="{9164CEE2-0DC8-43DC-949A-896B6C4B0328}" srcOrd="4" destOrd="0" presId="urn:microsoft.com/office/officeart/2005/8/layout/process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6F6BAE-BA7C-462D-8571-993E876BF3FD}">
      <dsp:nvSpPr>
        <dsp:cNvPr id="0" name=""/>
        <dsp:cNvSpPr/>
      </dsp:nvSpPr>
      <dsp:spPr>
        <a:xfrm>
          <a:off x="9" y="0"/>
          <a:ext cx="5344951" cy="3034770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SOC , AC , PIR , LDR</a:t>
          </a:r>
          <a:endParaRPr lang="en-US" sz="4500" kern="1200" dirty="0"/>
        </a:p>
      </dsp:txBody>
      <dsp:txXfrm>
        <a:off x="88894" y="88885"/>
        <a:ext cx="5167181" cy="2857000"/>
      </dsp:txXfrm>
    </dsp:sp>
    <dsp:sp modelId="{C8BC5070-D297-4402-BA78-EE5CAAFFDB0F}">
      <dsp:nvSpPr>
        <dsp:cNvPr id="0" name=""/>
        <dsp:cNvSpPr/>
      </dsp:nvSpPr>
      <dsp:spPr>
        <a:xfrm>
          <a:off x="5883923" y="854611"/>
          <a:ext cx="1142602" cy="132554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5883923" y="1119720"/>
        <a:ext cx="799821" cy="795329"/>
      </dsp:txXfrm>
    </dsp:sp>
    <dsp:sp modelId="{E4478958-5212-4C39-BFDA-E8BE12F353AD}">
      <dsp:nvSpPr>
        <dsp:cNvPr id="0" name=""/>
        <dsp:cNvSpPr/>
      </dsp:nvSpPr>
      <dsp:spPr>
        <a:xfrm>
          <a:off x="7500814" y="0"/>
          <a:ext cx="5344951" cy="3034770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DC/DC converter Duty Cycle</a:t>
          </a:r>
        </a:p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Intensity of the lamp</a:t>
          </a:r>
        </a:p>
      </dsp:txBody>
      <dsp:txXfrm>
        <a:off x="7589699" y="88885"/>
        <a:ext cx="5167181" cy="2857000"/>
      </dsp:txXfrm>
    </dsp:sp>
    <dsp:sp modelId="{D35A70B8-0327-4769-A9E7-57BFE6AA8F34}">
      <dsp:nvSpPr>
        <dsp:cNvPr id="0" name=""/>
        <dsp:cNvSpPr/>
      </dsp:nvSpPr>
      <dsp:spPr>
        <a:xfrm>
          <a:off x="13380260" y="854611"/>
          <a:ext cx="1133129" cy="132554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13380260" y="1119720"/>
        <a:ext cx="793190" cy="795329"/>
      </dsp:txXfrm>
    </dsp:sp>
    <dsp:sp modelId="{9164CEE2-0DC8-43DC-949A-896B6C4B0328}">
      <dsp:nvSpPr>
        <dsp:cNvPr id="0" name=""/>
        <dsp:cNvSpPr/>
      </dsp:nvSpPr>
      <dsp:spPr>
        <a:xfrm>
          <a:off x="14983746" y="0"/>
          <a:ext cx="5344951" cy="3034770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lamp</a:t>
          </a:r>
          <a:endParaRPr lang="en-US" sz="4500" kern="1200" dirty="0"/>
        </a:p>
      </dsp:txBody>
      <dsp:txXfrm>
        <a:off x="15072631" y="88885"/>
        <a:ext cx="5167181" cy="2857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9568" y="4953466"/>
            <a:ext cx="36375102" cy="10537496"/>
          </a:xfrm>
        </p:spPr>
        <p:txBody>
          <a:bodyPr anchor="b"/>
          <a:lstStyle>
            <a:lvl1pPr algn="ctr">
              <a:defRPr sz="26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49280" y="15897328"/>
            <a:ext cx="32095679" cy="7307583"/>
          </a:xfrm>
        </p:spPr>
        <p:txBody>
          <a:bodyPr/>
          <a:lstStyle>
            <a:lvl1pPr marL="0" indent="0" algn="ctr">
              <a:buNone/>
              <a:defRPr sz="10592"/>
            </a:lvl1pPr>
            <a:lvl2pPr marL="2017806" indent="0" algn="ctr">
              <a:buNone/>
              <a:defRPr sz="8827"/>
            </a:lvl2pPr>
            <a:lvl3pPr marL="4035613" indent="0" algn="ctr">
              <a:buNone/>
              <a:defRPr sz="7944"/>
            </a:lvl3pPr>
            <a:lvl4pPr marL="6053419" indent="0" algn="ctr">
              <a:buNone/>
              <a:defRPr sz="7061"/>
            </a:lvl4pPr>
            <a:lvl5pPr marL="8071226" indent="0" algn="ctr">
              <a:buNone/>
              <a:defRPr sz="7061"/>
            </a:lvl5pPr>
            <a:lvl6pPr marL="10089032" indent="0" algn="ctr">
              <a:buNone/>
              <a:defRPr sz="7061"/>
            </a:lvl6pPr>
            <a:lvl7pPr marL="12106839" indent="0" algn="ctr">
              <a:buNone/>
              <a:defRPr sz="7061"/>
            </a:lvl7pPr>
            <a:lvl8pPr marL="14124645" indent="0" algn="ctr">
              <a:buNone/>
              <a:defRPr sz="7061"/>
            </a:lvl8pPr>
            <a:lvl9pPr marL="16142452" indent="0" algn="ctr">
              <a:buNone/>
              <a:defRPr sz="7061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174F-7043-49E7-83D9-16DDB2822EB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2292-EAF8-413C-A38A-7175CF44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59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174F-7043-49E7-83D9-16DDB2822EB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2292-EAF8-413C-A38A-7175CF44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280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624629" y="1611452"/>
            <a:ext cx="9227508" cy="25650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42106" y="1611452"/>
            <a:ext cx="27147595" cy="25650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174F-7043-49E7-83D9-16DDB2822EB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2292-EAF8-413C-A38A-7175CF44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48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174F-7043-49E7-83D9-16DDB2822EB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2292-EAF8-413C-A38A-7175CF44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63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9818" y="7545809"/>
            <a:ext cx="36910030" cy="12590343"/>
          </a:xfrm>
        </p:spPr>
        <p:txBody>
          <a:bodyPr anchor="b"/>
          <a:lstStyle>
            <a:lvl1pPr>
              <a:defRPr sz="26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9818" y="20255262"/>
            <a:ext cx="36910030" cy="6620964"/>
          </a:xfrm>
        </p:spPr>
        <p:txBody>
          <a:bodyPr/>
          <a:lstStyle>
            <a:lvl1pPr marL="0" indent="0">
              <a:buNone/>
              <a:defRPr sz="10592">
                <a:solidFill>
                  <a:schemeClr val="tx1"/>
                </a:solidFill>
              </a:defRPr>
            </a:lvl1pPr>
            <a:lvl2pPr marL="2017806" indent="0">
              <a:buNone/>
              <a:defRPr sz="8827">
                <a:solidFill>
                  <a:schemeClr val="tx1">
                    <a:tint val="75000"/>
                  </a:schemeClr>
                </a:solidFill>
              </a:defRPr>
            </a:lvl2pPr>
            <a:lvl3pPr marL="4035613" indent="0">
              <a:buNone/>
              <a:defRPr sz="7944">
                <a:solidFill>
                  <a:schemeClr val="tx1">
                    <a:tint val="75000"/>
                  </a:schemeClr>
                </a:solidFill>
              </a:defRPr>
            </a:lvl3pPr>
            <a:lvl4pPr marL="6053419" indent="0">
              <a:buNone/>
              <a:defRPr sz="7061">
                <a:solidFill>
                  <a:schemeClr val="tx1">
                    <a:tint val="75000"/>
                  </a:schemeClr>
                </a:solidFill>
              </a:defRPr>
            </a:lvl4pPr>
            <a:lvl5pPr marL="8071226" indent="0">
              <a:buNone/>
              <a:defRPr sz="7061">
                <a:solidFill>
                  <a:schemeClr val="tx1">
                    <a:tint val="75000"/>
                  </a:schemeClr>
                </a:solidFill>
              </a:defRPr>
            </a:lvl5pPr>
            <a:lvl6pPr marL="10089032" indent="0">
              <a:buNone/>
              <a:defRPr sz="7061">
                <a:solidFill>
                  <a:schemeClr val="tx1">
                    <a:tint val="75000"/>
                  </a:schemeClr>
                </a:solidFill>
              </a:defRPr>
            </a:lvl6pPr>
            <a:lvl7pPr marL="12106839" indent="0">
              <a:buNone/>
              <a:defRPr sz="7061">
                <a:solidFill>
                  <a:schemeClr val="tx1">
                    <a:tint val="75000"/>
                  </a:schemeClr>
                </a:solidFill>
              </a:defRPr>
            </a:lvl7pPr>
            <a:lvl8pPr marL="14124645" indent="0">
              <a:buNone/>
              <a:defRPr sz="7061">
                <a:solidFill>
                  <a:schemeClr val="tx1">
                    <a:tint val="75000"/>
                  </a:schemeClr>
                </a:solidFill>
              </a:defRPr>
            </a:lvl8pPr>
            <a:lvl9pPr marL="16142452" indent="0">
              <a:buNone/>
              <a:defRPr sz="70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174F-7043-49E7-83D9-16DDB2822EB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2292-EAF8-413C-A38A-7175CF44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039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42104" y="8057261"/>
            <a:ext cx="18187551" cy="192043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4583" y="8057261"/>
            <a:ext cx="18187551" cy="192043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174F-7043-49E7-83D9-16DDB2822EB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2292-EAF8-413C-A38A-7175CF44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0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678" y="1611459"/>
            <a:ext cx="36910030" cy="585027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682" y="7419688"/>
            <a:ext cx="18103966" cy="3636275"/>
          </a:xfrm>
        </p:spPr>
        <p:txBody>
          <a:bodyPr anchor="b"/>
          <a:lstStyle>
            <a:lvl1pPr marL="0" indent="0">
              <a:buNone/>
              <a:defRPr sz="10592" b="1"/>
            </a:lvl1pPr>
            <a:lvl2pPr marL="2017806" indent="0">
              <a:buNone/>
              <a:defRPr sz="8827" b="1"/>
            </a:lvl2pPr>
            <a:lvl3pPr marL="4035613" indent="0">
              <a:buNone/>
              <a:defRPr sz="7944" b="1"/>
            </a:lvl3pPr>
            <a:lvl4pPr marL="6053419" indent="0">
              <a:buNone/>
              <a:defRPr sz="7061" b="1"/>
            </a:lvl4pPr>
            <a:lvl5pPr marL="8071226" indent="0">
              <a:buNone/>
              <a:defRPr sz="7061" b="1"/>
            </a:lvl5pPr>
            <a:lvl6pPr marL="10089032" indent="0">
              <a:buNone/>
              <a:defRPr sz="7061" b="1"/>
            </a:lvl6pPr>
            <a:lvl7pPr marL="12106839" indent="0">
              <a:buNone/>
              <a:defRPr sz="7061" b="1"/>
            </a:lvl7pPr>
            <a:lvl8pPr marL="14124645" indent="0">
              <a:buNone/>
              <a:defRPr sz="7061" b="1"/>
            </a:lvl8pPr>
            <a:lvl9pPr marL="16142452" indent="0">
              <a:buNone/>
              <a:defRPr sz="706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47682" y="11055963"/>
            <a:ext cx="18103966" cy="162616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664585" y="7419688"/>
            <a:ext cx="18193125" cy="3636275"/>
          </a:xfrm>
        </p:spPr>
        <p:txBody>
          <a:bodyPr anchor="b"/>
          <a:lstStyle>
            <a:lvl1pPr marL="0" indent="0">
              <a:buNone/>
              <a:defRPr sz="10592" b="1"/>
            </a:lvl1pPr>
            <a:lvl2pPr marL="2017806" indent="0">
              <a:buNone/>
              <a:defRPr sz="8827" b="1"/>
            </a:lvl2pPr>
            <a:lvl3pPr marL="4035613" indent="0">
              <a:buNone/>
              <a:defRPr sz="7944" b="1"/>
            </a:lvl3pPr>
            <a:lvl4pPr marL="6053419" indent="0">
              <a:buNone/>
              <a:defRPr sz="7061" b="1"/>
            </a:lvl4pPr>
            <a:lvl5pPr marL="8071226" indent="0">
              <a:buNone/>
              <a:defRPr sz="7061" b="1"/>
            </a:lvl5pPr>
            <a:lvl6pPr marL="10089032" indent="0">
              <a:buNone/>
              <a:defRPr sz="7061" b="1"/>
            </a:lvl6pPr>
            <a:lvl7pPr marL="12106839" indent="0">
              <a:buNone/>
              <a:defRPr sz="7061" b="1"/>
            </a:lvl7pPr>
            <a:lvl8pPr marL="14124645" indent="0">
              <a:buNone/>
              <a:defRPr sz="7061" b="1"/>
            </a:lvl8pPr>
            <a:lvl9pPr marL="16142452" indent="0">
              <a:buNone/>
              <a:defRPr sz="706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664585" y="11055963"/>
            <a:ext cx="18193125" cy="162616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174F-7043-49E7-83D9-16DDB2822EB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2292-EAF8-413C-A38A-7175CF44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90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174F-7043-49E7-83D9-16DDB2822EB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2292-EAF8-413C-A38A-7175CF44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71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174F-7043-49E7-83D9-16DDB2822EB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2292-EAF8-413C-A38A-7175CF44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5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678" y="2017818"/>
            <a:ext cx="13802256" cy="7062364"/>
          </a:xfrm>
        </p:spPr>
        <p:txBody>
          <a:bodyPr anchor="b"/>
          <a:lstStyle>
            <a:lvl1pPr>
              <a:defRPr sz="1412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3125" y="4357934"/>
            <a:ext cx="21664583" cy="21509383"/>
          </a:xfrm>
        </p:spPr>
        <p:txBody>
          <a:bodyPr/>
          <a:lstStyle>
            <a:lvl1pPr>
              <a:defRPr sz="14123"/>
            </a:lvl1pPr>
            <a:lvl2pPr>
              <a:defRPr sz="12358"/>
            </a:lvl2pPr>
            <a:lvl3pPr>
              <a:defRPr sz="10592"/>
            </a:lvl3pPr>
            <a:lvl4pPr>
              <a:defRPr sz="8827"/>
            </a:lvl4pPr>
            <a:lvl5pPr>
              <a:defRPr sz="8827"/>
            </a:lvl5pPr>
            <a:lvl6pPr>
              <a:defRPr sz="8827"/>
            </a:lvl6pPr>
            <a:lvl7pPr>
              <a:defRPr sz="8827"/>
            </a:lvl7pPr>
            <a:lvl8pPr>
              <a:defRPr sz="8827"/>
            </a:lvl8pPr>
            <a:lvl9pPr>
              <a:defRPr sz="882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7678" y="9080183"/>
            <a:ext cx="13802256" cy="16822161"/>
          </a:xfrm>
        </p:spPr>
        <p:txBody>
          <a:bodyPr/>
          <a:lstStyle>
            <a:lvl1pPr marL="0" indent="0">
              <a:buNone/>
              <a:defRPr sz="7061"/>
            </a:lvl1pPr>
            <a:lvl2pPr marL="2017806" indent="0">
              <a:buNone/>
              <a:defRPr sz="6179"/>
            </a:lvl2pPr>
            <a:lvl3pPr marL="4035613" indent="0">
              <a:buNone/>
              <a:defRPr sz="5296"/>
            </a:lvl3pPr>
            <a:lvl4pPr marL="6053419" indent="0">
              <a:buNone/>
              <a:defRPr sz="4413"/>
            </a:lvl4pPr>
            <a:lvl5pPr marL="8071226" indent="0">
              <a:buNone/>
              <a:defRPr sz="4413"/>
            </a:lvl5pPr>
            <a:lvl6pPr marL="10089032" indent="0">
              <a:buNone/>
              <a:defRPr sz="4413"/>
            </a:lvl6pPr>
            <a:lvl7pPr marL="12106839" indent="0">
              <a:buNone/>
              <a:defRPr sz="4413"/>
            </a:lvl7pPr>
            <a:lvl8pPr marL="14124645" indent="0">
              <a:buNone/>
              <a:defRPr sz="4413"/>
            </a:lvl8pPr>
            <a:lvl9pPr marL="16142452" indent="0">
              <a:buNone/>
              <a:defRPr sz="441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174F-7043-49E7-83D9-16DDB2822EB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2292-EAF8-413C-A38A-7175CF44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9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678" y="2017818"/>
            <a:ext cx="13802256" cy="7062364"/>
          </a:xfrm>
        </p:spPr>
        <p:txBody>
          <a:bodyPr anchor="b"/>
          <a:lstStyle>
            <a:lvl1pPr>
              <a:defRPr sz="1412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193125" y="4357934"/>
            <a:ext cx="21664583" cy="21509383"/>
          </a:xfrm>
        </p:spPr>
        <p:txBody>
          <a:bodyPr anchor="t"/>
          <a:lstStyle>
            <a:lvl1pPr marL="0" indent="0">
              <a:buNone/>
              <a:defRPr sz="14123"/>
            </a:lvl1pPr>
            <a:lvl2pPr marL="2017806" indent="0">
              <a:buNone/>
              <a:defRPr sz="12358"/>
            </a:lvl2pPr>
            <a:lvl3pPr marL="4035613" indent="0">
              <a:buNone/>
              <a:defRPr sz="10592"/>
            </a:lvl3pPr>
            <a:lvl4pPr marL="6053419" indent="0">
              <a:buNone/>
              <a:defRPr sz="8827"/>
            </a:lvl4pPr>
            <a:lvl5pPr marL="8071226" indent="0">
              <a:buNone/>
              <a:defRPr sz="8827"/>
            </a:lvl5pPr>
            <a:lvl6pPr marL="10089032" indent="0">
              <a:buNone/>
              <a:defRPr sz="8827"/>
            </a:lvl6pPr>
            <a:lvl7pPr marL="12106839" indent="0">
              <a:buNone/>
              <a:defRPr sz="8827"/>
            </a:lvl7pPr>
            <a:lvl8pPr marL="14124645" indent="0">
              <a:buNone/>
              <a:defRPr sz="8827"/>
            </a:lvl8pPr>
            <a:lvl9pPr marL="16142452" indent="0">
              <a:buNone/>
              <a:defRPr sz="882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7678" y="9080183"/>
            <a:ext cx="13802256" cy="16822161"/>
          </a:xfrm>
        </p:spPr>
        <p:txBody>
          <a:bodyPr/>
          <a:lstStyle>
            <a:lvl1pPr marL="0" indent="0">
              <a:buNone/>
              <a:defRPr sz="7061"/>
            </a:lvl1pPr>
            <a:lvl2pPr marL="2017806" indent="0">
              <a:buNone/>
              <a:defRPr sz="6179"/>
            </a:lvl2pPr>
            <a:lvl3pPr marL="4035613" indent="0">
              <a:buNone/>
              <a:defRPr sz="5296"/>
            </a:lvl3pPr>
            <a:lvl4pPr marL="6053419" indent="0">
              <a:buNone/>
              <a:defRPr sz="4413"/>
            </a:lvl4pPr>
            <a:lvl5pPr marL="8071226" indent="0">
              <a:buNone/>
              <a:defRPr sz="4413"/>
            </a:lvl5pPr>
            <a:lvl6pPr marL="10089032" indent="0">
              <a:buNone/>
              <a:defRPr sz="4413"/>
            </a:lvl6pPr>
            <a:lvl7pPr marL="12106839" indent="0">
              <a:buNone/>
              <a:defRPr sz="4413"/>
            </a:lvl7pPr>
            <a:lvl8pPr marL="14124645" indent="0">
              <a:buNone/>
              <a:defRPr sz="4413"/>
            </a:lvl8pPr>
            <a:lvl9pPr marL="16142452" indent="0">
              <a:buNone/>
              <a:defRPr sz="441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174F-7043-49E7-83D9-16DDB2822EB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82292-EAF8-413C-A38A-7175CF44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437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2104" y="1611459"/>
            <a:ext cx="36910030" cy="5850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104" y="8057261"/>
            <a:ext cx="36910030" cy="19204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104" y="28053287"/>
            <a:ext cx="9628704" cy="1611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8174F-7043-49E7-83D9-16DDB2822EB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75592" y="28053287"/>
            <a:ext cx="14443055" cy="1611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23430" y="28053287"/>
            <a:ext cx="9628704" cy="16114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82292-EAF8-413C-A38A-7175CF442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196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035613" rtl="0" eaLnBrk="1" latinLnBrk="0" hangingPunct="1">
        <a:lnSpc>
          <a:spcPct val="90000"/>
        </a:lnSpc>
        <a:spcBef>
          <a:spcPct val="0"/>
        </a:spcBef>
        <a:buNone/>
        <a:defRPr sz="194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8903" indent="-1008903" algn="l" defTabSz="4035613" rtl="0" eaLnBrk="1" latinLnBrk="0" hangingPunct="1">
        <a:lnSpc>
          <a:spcPct val="90000"/>
        </a:lnSpc>
        <a:spcBef>
          <a:spcPts val="4413"/>
        </a:spcBef>
        <a:buFont typeface="Arial" panose="020B0604020202020204" pitchFamily="34" charset="0"/>
        <a:buChar char="•"/>
        <a:defRPr sz="12358" kern="1200">
          <a:solidFill>
            <a:schemeClr val="tx1"/>
          </a:solidFill>
          <a:latin typeface="+mn-lt"/>
          <a:ea typeface="+mn-ea"/>
          <a:cs typeface="+mn-cs"/>
        </a:defRPr>
      </a:lvl1pPr>
      <a:lvl2pPr marL="3026710" indent="-1008903" algn="l" defTabSz="4035613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10592" kern="1200">
          <a:solidFill>
            <a:schemeClr val="tx1"/>
          </a:solidFill>
          <a:latin typeface="+mn-lt"/>
          <a:ea typeface="+mn-ea"/>
          <a:cs typeface="+mn-cs"/>
        </a:defRPr>
      </a:lvl2pPr>
      <a:lvl3pPr marL="5044516" indent="-1008903" algn="l" defTabSz="4035613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8827" kern="1200">
          <a:solidFill>
            <a:schemeClr val="tx1"/>
          </a:solidFill>
          <a:latin typeface="+mn-lt"/>
          <a:ea typeface="+mn-ea"/>
          <a:cs typeface="+mn-cs"/>
        </a:defRPr>
      </a:lvl3pPr>
      <a:lvl4pPr marL="7062323" indent="-1008903" algn="l" defTabSz="4035613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4" kern="1200">
          <a:solidFill>
            <a:schemeClr val="tx1"/>
          </a:solidFill>
          <a:latin typeface="+mn-lt"/>
          <a:ea typeface="+mn-ea"/>
          <a:cs typeface="+mn-cs"/>
        </a:defRPr>
      </a:lvl4pPr>
      <a:lvl5pPr marL="9080129" indent="-1008903" algn="l" defTabSz="4035613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4" kern="1200">
          <a:solidFill>
            <a:schemeClr val="tx1"/>
          </a:solidFill>
          <a:latin typeface="+mn-lt"/>
          <a:ea typeface="+mn-ea"/>
          <a:cs typeface="+mn-cs"/>
        </a:defRPr>
      </a:lvl5pPr>
      <a:lvl6pPr marL="11097936" indent="-1008903" algn="l" defTabSz="4035613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4" kern="1200">
          <a:solidFill>
            <a:schemeClr val="tx1"/>
          </a:solidFill>
          <a:latin typeface="+mn-lt"/>
          <a:ea typeface="+mn-ea"/>
          <a:cs typeface="+mn-cs"/>
        </a:defRPr>
      </a:lvl6pPr>
      <a:lvl7pPr marL="13115742" indent="-1008903" algn="l" defTabSz="4035613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4" kern="1200">
          <a:solidFill>
            <a:schemeClr val="tx1"/>
          </a:solidFill>
          <a:latin typeface="+mn-lt"/>
          <a:ea typeface="+mn-ea"/>
          <a:cs typeface="+mn-cs"/>
        </a:defRPr>
      </a:lvl7pPr>
      <a:lvl8pPr marL="15133549" indent="-1008903" algn="l" defTabSz="4035613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4" kern="1200">
          <a:solidFill>
            <a:schemeClr val="tx1"/>
          </a:solidFill>
          <a:latin typeface="+mn-lt"/>
          <a:ea typeface="+mn-ea"/>
          <a:cs typeface="+mn-cs"/>
        </a:defRPr>
      </a:lvl8pPr>
      <a:lvl9pPr marL="17151355" indent="-1008903" algn="l" defTabSz="4035613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5613" rtl="0" eaLnBrk="1" latinLnBrk="0" hangingPunct="1">
        <a:defRPr sz="7944" kern="1200">
          <a:solidFill>
            <a:schemeClr val="tx1"/>
          </a:solidFill>
          <a:latin typeface="+mn-lt"/>
          <a:ea typeface="+mn-ea"/>
          <a:cs typeface="+mn-cs"/>
        </a:defRPr>
      </a:lvl1pPr>
      <a:lvl2pPr marL="2017806" algn="l" defTabSz="4035613" rtl="0" eaLnBrk="1" latinLnBrk="0" hangingPunct="1">
        <a:defRPr sz="7944" kern="1200">
          <a:solidFill>
            <a:schemeClr val="tx1"/>
          </a:solidFill>
          <a:latin typeface="+mn-lt"/>
          <a:ea typeface="+mn-ea"/>
          <a:cs typeface="+mn-cs"/>
        </a:defRPr>
      </a:lvl2pPr>
      <a:lvl3pPr marL="4035613" algn="l" defTabSz="4035613" rtl="0" eaLnBrk="1" latinLnBrk="0" hangingPunct="1">
        <a:defRPr sz="7944" kern="1200">
          <a:solidFill>
            <a:schemeClr val="tx1"/>
          </a:solidFill>
          <a:latin typeface="+mn-lt"/>
          <a:ea typeface="+mn-ea"/>
          <a:cs typeface="+mn-cs"/>
        </a:defRPr>
      </a:lvl3pPr>
      <a:lvl4pPr marL="6053419" algn="l" defTabSz="4035613" rtl="0" eaLnBrk="1" latinLnBrk="0" hangingPunct="1">
        <a:defRPr sz="7944" kern="1200">
          <a:solidFill>
            <a:schemeClr val="tx1"/>
          </a:solidFill>
          <a:latin typeface="+mn-lt"/>
          <a:ea typeface="+mn-ea"/>
          <a:cs typeface="+mn-cs"/>
        </a:defRPr>
      </a:lvl4pPr>
      <a:lvl5pPr marL="8071226" algn="l" defTabSz="4035613" rtl="0" eaLnBrk="1" latinLnBrk="0" hangingPunct="1">
        <a:defRPr sz="7944" kern="1200">
          <a:solidFill>
            <a:schemeClr val="tx1"/>
          </a:solidFill>
          <a:latin typeface="+mn-lt"/>
          <a:ea typeface="+mn-ea"/>
          <a:cs typeface="+mn-cs"/>
        </a:defRPr>
      </a:lvl5pPr>
      <a:lvl6pPr marL="10089032" algn="l" defTabSz="4035613" rtl="0" eaLnBrk="1" latinLnBrk="0" hangingPunct="1">
        <a:defRPr sz="7944" kern="1200">
          <a:solidFill>
            <a:schemeClr val="tx1"/>
          </a:solidFill>
          <a:latin typeface="+mn-lt"/>
          <a:ea typeface="+mn-ea"/>
          <a:cs typeface="+mn-cs"/>
        </a:defRPr>
      </a:lvl6pPr>
      <a:lvl7pPr marL="12106839" algn="l" defTabSz="4035613" rtl="0" eaLnBrk="1" latinLnBrk="0" hangingPunct="1">
        <a:defRPr sz="7944" kern="1200">
          <a:solidFill>
            <a:schemeClr val="tx1"/>
          </a:solidFill>
          <a:latin typeface="+mn-lt"/>
          <a:ea typeface="+mn-ea"/>
          <a:cs typeface="+mn-cs"/>
        </a:defRPr>
      </a:lvl7pPr>
      <a:lvl8pPr marL="14124645" algn="l" defTabSz="4035613" rtl="0" eaLnBrk="1" latinLnBrk="0" hangingPunct="1">
        <a:defRPr sz="7944" kern="1200">
          <a:solidFill>
            <a:schemeClr val="tx1"/>
          </a:solidFill>
          <a:latin typeface="+mn-lt"/>
          <a:ea typeface="+mn-ea"/>
          <a:cs typeface="+mn-cs"/>
        </a:defRPr>
      </a:lvl8pPr>
      <a:lvl9pPr marL="16142452" algn="l" defTabSz="4035613" rtl="0" eaLnBrk="1" latinLnBrk="0" hangingPunct="1">
        <a:defRPr sz="79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image" Target="../media/image7.png"/><Relationship Id="rId18" Type="http://schemas.microsoft.com/office/2007/relationships/hdphoto" Target="../media/hdphoto3.wdp"/><Relationship Id="rId3" Type="http://schemas.openxmlformats.org/officeDocument/2006/relationships/image" Target="../media/image2.png"/><Relationship Id="rId21" Type="http://schemas.openxmlformats.org/officeDocument/2006/relationships/image" Target="../media/image12.PNG"/><Relationship Id="rId7" Type="http://schemas.openxmlformats.org/officeDocument/2006/relationships/image" Target="../media/image6.png"/><Relationship Id="rId12" Type="http://schemas.microsoft.com/office/2007/relationships/diagramDrawing" Target="../diagrams/drawing1.xml"/><Relationship Id="rId17" Type="http://schemas.openxmlformats.org/officeDocument/2006/relationships/image" Target="../media/image9.png"/><Relationship Id="rId2" Type="http://schemas.openxmlformats.org/officeDocument/2006/relationships/image" Target="../media/image1.png"/><Relationship Id="rId16" Type="http://schemas.microsoft.com/office/2007/relationships/hdphoto" Target="../media/hdphoto2.wdp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diagramColors" Target="../diagrams/colors1.xml"/><Relationship Id="rId24" Type="http://schemas.openxmlformats.org/officeDocument/2006/relationships/image" Target="../media/image15.png"/><Relationship Id="rId5" Type="http://schemas.openxmlformats.org/officeDocument/2006/relationships/image" Target="../media/image4.png"/><Relationship Id="rId15" Type="http://schemas.openxmlformats.org/officeDocument/2006/relationships/image" Target="../media/image8.png"/><Relationship Id="rId23" Type="http://schemas.openxmlformats.org/officeDocument/2006/relationships/image" Target="../media/image14.png"/><Relationship Id="rId10" Type="http://schemas.openxmlformats.org/officeDocument/2006/relationships/diagramQuickStyle" Target="../diagrams/quickStyle1.xml"/><Relationship Id="rId19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diagramLayout" Target="../diagrams/layout1.xml"/><Relationship Id="rId14" Type="http://schemas.microsoft.com/office/2007/relationships/hdphoto" Target="../media/hdphoto1.wdp"/><Relationship Id="rId2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-304800" y="15011400"/>
            <a:ext cx="43099038" cy="15972156"/>
          </a:xfrm>
          <a:prstGeom prst="rect">
            <a:avLst/>
          </a:prstGeom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216" y="13469248"/>
            <a:ext cx="2857500" cy="288465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63500" cap="rnd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x="0" sy="0" algn="ctr" rotWithShape="0">
                    <a:srgbClr val="000000">
                      <a:alpha val="0"/>
                    </a:srgbClr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00" y="-2167176"/>
            <a:ext cx="43099038" cy="15972156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4094" y="-306672"/>
            <a:ext cx="156210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5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Street lighting </a:t>
            </a:r>
            <a:endParaRPr lang="en-US" sz="125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42900" y="3714688"/>
            <a:ext cx="4762500" cy="14097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6000" b="1" dirty="0" smtClean="0">
                <a:ln/>
                <a:solidFill>
                  <a:schemeClr val="accent3"/>
                </a:solidFill>
              </a:rPr>
              <a:t>objectives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" y="5208080"/>
            <a:ext cx="9525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000" dirty="0"/>
              <a:t>® design a sustainable complete street lighting system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000" dirty="0"/>
              <a:t>®  reducing a large amount of energy 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000" dirty="0"/>
              <a:t>® street lighting will be environmentally friendly 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000" dirty="0"/>
              <a:t>® increasing the lifespan to the lamp, more efficiency and reliability</a:t>
            </a:r>
            <a:r>
              <a:rPr lang="en-US" sz="3600" dirty="0"/>
              <a:t>. </a:t>
            </a:r>
          </a:p>
          <a:p>
            <a:r>
              <a:rPr lang="en-US" sz="3600" dirty="0"/>
              <a:t> </a:t>
            </a:r>
          </a:p>
          <a:p>
            <a:endParaRPr lang="en-US" sz="3600" dirty="0"/>
          </a:p>
        </p:txBody>
      </p:sp>
      <p:sp>
        <p:nvSpPr>
          <p:cNvPr id="13" name="Rounded Rectangle 12"/>
          <p:cNvSpPr/>
          <p:nvPr/>
        </p:nvSpPr>
        <p:spPr>
          <a:xfrm>
            <a:off x="342900" y="10096122"/>
            <a:ext cx="7962900" cy="14097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6000" b="1" dirty="0" smtClean="0">
                <a:ln/>
                <a:solidFill>
                  <a:schemeClr val="accent3"/>
                </a:solidFill>
              </a:rPr>
              <a:t>Problem Statement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900" y="11696700"/>
            <a:ext cx="9525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In daily life we tend to waste a lot of energy for street lighting, because it used timers and the day and night around the year is uncertain , there is pollution , moreover there is losses in the cables.</a:t>
            </a:r>
          </a:p>
          <a:p>
            <a:r>
              <a:rPr lang="en-US" sz="4000" dirty="0"/>
              <a:t>And street lighting is one of the major responsibilities on the country</a:t>
            </a:r>
          </a:p>
          <a:p>
            <a:r>
              <a:rPr lang="en-US" sz="4000" dirty="0"/>
              <a:t> </a:t>
            </a:r>
          </a:p>
          <a:p>
            <a:endParaRPr lang="en-US" sz="4000" dirty="0"/>
          </a:p>
        </p:txBody>
      </p:sp>
      <p:sp>
        <p:nvSpPr>
          <p:cNvPr id="15" name="Rounded Rectangle 14"/>
          <p:cNvSpPr/>
          <p:nvPr/>
        </p:nvSpPr>
        <p:spPr>
          <a:xfrm>
            <a:off x="342900" y="16421100"/>
            <a:ext cx="6400800" cy="14097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6000" b="1" dirty="0" smtClean="0">
                <a:ln/>
                <a:solidFill>
                  <a:schemeClr val="accent3"/>
                </a:solidFill>
              </a:rPr>
              <a:t>Solution 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900" y="18079831"/>
            <a:ext cx="9525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System combines the solar and the grid , reduce the unnecessary working hours, controlling the intensity of the LED lamp 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191" y="15605322"/>
            <a:ext cx="3021409" cy="2560108"/>
          </a:xfrm>
          <a:prstGeom prst="ellipse">
            <a:avLst/>
          </a:prstGeom>
          <a:ln w="25400" algn="ctr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</a:extLst>
        </p:spPr>
      </p:pic>
      <p:sp>
        <p:nvSpPr>
          <p:cNvPr id="19" name="Rounded Rectangle 18"/>
          <p:cNvSpPr/>
          <p:nvPr/>
        </p:nvSpPr>
        <p:spPr>
          <a:xfrm>
            <a:off x="342900" y="20696827"/>
            <a:ext cx="7962900" cy="14097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6000" b="1" dirty="0" smtClean="0">
                <a:ln/>
                <a:solidFill>
                  <a:schemeClr val="accent3"/>
                </a:solidFill>
              </a:rPr>
              <a:t>Working Procedure 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0809658" y="3829128"/>
            <a:ext cx="4419600" cy="14097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6000" b="1" dirty="0" smtClean="0">
                <a:ln/>
                <a:solidFill>
                  <a:schemeClr val="accent3"/>
                </a:solidFill>
              </a:rPr>
              <a:t>The parts 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2" name="شكل بيضاوي 21">
            <a:extLst>
              <a:ext uri="{FF2B5EF4-FFF2-40B4-BE49-F238E27FC236}">
                <a16:creationId xmlns:a16="http://schemas.microsoft.com/office/drawing/2014/main" xmlns="" id="{290E62D9-3D7C-4332-90DD-52D07AA3F83B}"/>
              </a:ext>
            </a:extLst>
          </p:cNvPr>
          <p:cNvSpPr/>
          <p:nvPr/>
        </p:nvSpPr>
        <p:spPr>
          <a:xfrm>
            <a:off x="9553126" y="7174559"/>
            <a:ext cx="1924948" cy="1737435"/>
          </a:xfrm>
          <a:prstGeom prst="ellipse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en-US" sz="8000" b="1" dirty="0">
                <a:solidFill>
                  <a:schemeClr val="accent4">
                    <a:lumMod val="75000"/>
                  </a:schemeClr>
                </a:solidFill>
              </a:rPr>
              <a:t>1</a:t>
            </a:r>
            <a:endParaRPr lang="ar-SA" sz="8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8990" y="5455668"/>
            <a:ext cx="9955609" cy="14563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5" name="شكل بيضاوي 21">
            <a:extLst>
              <a:ext uri="{FF2B5EF4-FFF2-40B4-BE49-F238E27FC236}">
                <a16:creationId xmlns:a16="http://schemas.microsoft.com/office/drawing/2014/main" xmlns="" id="{290E62D9-3D7C-4332-90DD-52D07AA3F83B}"/>
              </a:ext>
            </a:extLst>
          </p:cNvPr>
          <p:cNvSpPr/>
          <p:nvPr/>
        </p:nvSpPr>
        <p:spPr>
          <a:xfrm>
            <a:off x="16821203" y="7174559"/>
            <a:ext cx="1924948" cy="1737435"/>
          </a:xfrm>
          <a:prstGeom prst="ellipse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en-US" sz="8000" b="1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ar-SA" sz="8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8746151" y="7299155"/>
            <a:ext cx="4089670" cy="148824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6000" b="1" dirty="0" smtClean="0">
                <a:ln/>
                <a:solidFill>
                  <a:schemeClr val="accent3"/>
                </a:solidFill>
              </a:rPr>
              <a:t>GRID part 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1595424" y="7353473"/>
            <a:ext cx="4089670" cy="148824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6000" b="1" dirty="0" smtClean="0">
                <a:ln/>
                <a:solidFill>
                  <a:schemeClr val="accent3"/>
                </a:solidFill>
              </a:rPr>
              <a:t>PV part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075016" y="9435637"/>
            <a:ext cx="58888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This Part consist of the solar panel which get the DC voltage from the sun, charge controller and battery to store the electricity </a:t>
            </a:r>
            <a:endParaRPr lang="en-US" sz="4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61290" y="13361929"/>
            <a:ext cx="4821945" cy="5935216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17783677" y="9368149"/>
            <a:ext cx="58888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This Part works when the SOC of the battery in the solar panel is small </a:t>
            </a:r>
          </a:p>
          <a:p>
            <a:r>
              <a:rPr lang="en-US" sz="4000" dirty="0" smtClean="0"/>
              <a:t>So the relay take an order to open and the system work from the grid, it consist of a rectifier convert AC to DC </a:t>
            </a:r>
            <a:endParaRPr lang="en-US" sz="4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24325" y="14820099"/>
            <a:ext cx="11711774" cy="4477046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1" name="شكل بيضاوي 21">
            <a:extLst>
              <a:ext uri="{FF2B5EF4-FFF2-40B4-BE49-F238E27FC236}">
                <a16:creationId xmlns:a16="http://schemas.microsoft.com/office/drawing/2014/main" xmlns="" id="{290E62D9-3D7C-4332-90DD-52D07AA3F83B}"/>
              </a:ext>
            </a:extLst>
          </p:cNvPr>
          <p:cNvSpPr/>
          <p:nvPr/>
        </p:nvSpPr>
        <p:spPr>
          <a:xfrm>
            <a:off x="9847184" y="20013071"/>
            <a:ext cx="1924948" cy="1737435"/>
          </a:xfrm>
          <a:prstGeom prst="ellipse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ar-SA" sz="8000" b="1" dirty="0" smtClean="0">
                <a:solidFill>
                  <a:schemeClr val="accent4">
                    <a:lumMod val="75000"/>
                  </a:schemeClr>
                </a:solidFill>
              </a:rPr>
              <a:t>3</a:t>
            </a:r>
            <a:endParaRPr lang="ar-SA" sz="8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1595424" y="20272724"/>
            <a:ext cx="4470670" cy="148824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6000" b="1" dirty="0" smtClean="0">
                <a:ln/>
                <a:solidFill>
                  <a:schemeClr val="accent3"/>
                </a:solidFill>
              </a:rPr>
              <a:t>Control Part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666501" y="21950793"/>
            <a:ext cx="195695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This part is the most important part, the microcontroller took the events around it and decide the duty cycle of the buck converter – the intensity if the lamps due to the motion . The brightness, SOC and the state of the grid to change the duty cycle</a:t>
            </a:r>
            <a:endParaRPr lang="en-US" sz="4000" dirty="0"/>
          </a:p>
        </p:txBody>
      </p:sp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4194628255"/>
              </p:ext>
            </p:extLst>
          </p:nvPr>
        </p:nvGraphicFramePr>
        <p:xfrm>
          <a:off x="9666501" y="23889785"/>
          <a:ext cx="20346580" cy="3034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66502" y="27047278"/>
            <a:ext cx="2886075" cy="306705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595424" y="26866303"/>
            <a:ext cx="3200400" cy="324802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404492" y="27301179"/>
            <a:ext cx="2931138" cy="308801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7010975" y="27426239"/>
            <a:ext cx="5327277" cy="2837895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" name="Picture 40"/>
          <p:cNvPicPr/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014763" y="25988240"/>
            <a:ext cx="2423259" cy="5004150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2" name="Rounded Rectangle 41"/>
          <p:cNvSpPr/>
          <p:nvPr/>
        </p:nvSpPr>
        <p:spPr>
          <a:xfrm>
            <a:off x="24222700" y="-361496"/>
            <a:ext cx="7980081" cy="14097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6000" b="1" dirty="0" smtClean="0">
                <a:ln/>
                <a:solidFill>
                  <a:schemeClr val="accent3"/>
                </a:solidFill>
              </a:rPr>
              <a:t>The hardware design 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4296418" y="1206309"/>
            <a:ext cx="184978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The buck converter</a:t>
            </a:r>
            <a:r>
              <a:rPr lang="en-US" sz="4000" dirty="0" smtClean="0"/>
              <a:t>:- </a:t>
            </a:r>
            <a:r>
              <a:rPr lang="en-US" sz="4000" dirty="0"/>
              <a:t>The core—controlling the intensity of the lamp by changing duty cycle of  </a:t>
            </a:r>
            <a:r>
              <a:rPr lang="en-US" sz="4000" dirty="0" smtClean="0"/>
              <a:t>it , we used led instead of the lamp </a:t>
            </a:r>
            <a:endParaRPr lang="en-US" sz="4000" dirty="0"/>
          </a:p>
          <a:p>
            <a:r>
              <a:rPr lang="en-US" sz="4000" dirty="0"/>
              <a:t>PIR: detect the motion ,  LDR: detect the light , SOC: detect the voltage. </a:t>
            </a:r>
            <a:endParaRPr lang="en-US" sz="4000" dirty="0" smtClean="0"/>
          </a:p>
          <a:p>
            <a:r>
              <a:rPr lang="en-US" sz="4000" dirty="0" smtClean="0"/>
              <a:t>Relay to charge between the solar panel and the grid to charge the battery</a:t>
            </a:r>
            <a:endParaRPr lang="en-US" sz="40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475063" y="5455665"/>
            <a:ext cx="5750574" cy="8929241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0398" y="5455667"/>
            <a:ext cx="9836830" cy="8929240"/>
          </a:xfrm>
          <a:prstGeom prst="rect">
            <a:avLst/>
          </a:prstGeom>
          <a:ln w="381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</a:extLst>
        </p:spPr>
      </p:pic>
      <p:sp>
        <p:nvSpPr>
          <p:cNvPr id="47" name="Rounded Rectangle 46"/>
          <p:cNvSpPr/>
          <p:nvPr/>
        </p:nvSpPr>
        <p:spPr>
          <a:xfrm>
            <a:off x="24222700" y="3702613"/>
            <a:ext cx="7980081" cy="14097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6000" b="1" dirty="0" smtClean="0">
                <a:ln/>
                <a:solidFill>
                  <a:schemeClr val="accent3"/>
                </a:solidFill>
              </a:rPr>
              <a:t>The circuit 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29728468" y="15267305"/>
            <a:ext cx="11419532" cy="159421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6000" b="1" dirty="0" smtClean="0">
                <a:ln/>
                <a:solidFill>
                  <a:schemeClr val="accent3"/>
                </a:solidFill>
              </a:rPr>
              <a:t> results :Changing in the intensity of the lamp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92141"/>
              </p:ext>
            </p:extLst>
          </p:nvPr>
        </p:nvGraphicFramePr>
        <p:xfrm>
          <a:off x="30225638" y="17257402"/>
          <a:ext cx="10922362" cy="6400799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568512"/>
                <a:gridCol w="2089652"/>
                <a:gridCol w="2088066"/>
                <a:gridCol w="2088066"/>
                <a:gridCol w="2088066"/>
              </a:tblGrid>
              <a:tr h="9599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>
                          <a:effectLst/>
                        </a:rPr>
                        <a:t>Events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DC for the Buck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PWM from the Arduino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LDR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PIR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1249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 smtClean="0">
                          <a:effectLst/>
                        </a:rPr>
                        <a:t>100% lighting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>
                          <a:effectLst/>
                        </a:rPr>
                        <a:t>1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254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Full night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>
                          <a:effectLst/>
                        </a:rPr>
                        <a:t>There is a motion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147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70% lighting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>
                          <a:effectLst/>
                        </a:rPr>
                        <a:t>.7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>
                          <a:effectLst/>
                        </a:rPr>
                        <a:t>195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Full night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>
                          <a:effectLst/>
                        </a:rPr>
                        <a:t>There is no motion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1249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50% lighting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.5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>
                          <a:effectLst/>
                        </a:rPr>
                        <a:t>127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Half night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There is a motion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147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30% lighting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>
                          <a:effectLst/>
                        </a:rPr>
                        <a:t>.3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>
                          <a:effectLst/>
                        </a:rPr>
                        <a:t>77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>
                          <a:effectLst/>
                        </a:rPr>
                        <a:t>Half night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There is no motion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8951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0% lighting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0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>
                          <a:effectLst/>
                        </a:rPr>
                        <a:t>0</a:t>
                      </a:r>
                      <a:endParaRPr lang="en-US" sz="3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>
                          <a:effectLst/>
                        </a:rPr>
                        <a:t>No night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3000" dirty="0">
                          <a:effectLst/>
                        </a:rPr>
                        <a:t>-</a:t>
                      </a:r>
                      <a:endParaRPr lang="en-US" sz="3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1" name="Rounded Rectangle 50"/>
          <p:cNvSpPr/>
          <p:nvPr/>
        </p:nvSpPr>
        <p:spPr>
          <a:xfrm>
            <a:off x="31056793" y="24221767"/>
            <a:ext cx="7980081" cy="14097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6000" b="1" dirty="0" smtClean="0">
                <a:ln/>
                <a:solidFill>
                  <a:schemeClr val="accent3"/>
                </a:solidFill>
              </a:rPr>
              <a:t>consolation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1056793" y="25751246"/>
            <a:ext cx="95346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This solar street lighting system is a project to solve all the possible problem in the current street lighting system </a:t>
            </a:r>
          </a:p>
          <a:p>
            <a:r>
              <a:rPr lang="en-US" sz="4000" dirty="0"/>
              <a:t>Around 77%-85% of power consumption can be reduced by using this system </a:t>
            </a:r>
          </a:p>
          <a:p>
            <a:r>
              <a:rPr lang="en-US" sz="4000" dirty="0"/>
              <a:t> 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1174" y="1555919"/>
            <a:ext cx="80617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Done BY : </a:t>
            </a:r>
            <a:endParaRPr lang="en-US" sz="4000" dirty="0" smtClean="0"/>
          </a:p>
          <a:p>
            <a:r>
              <a:rPr lang="en-US" sz="4000" dirty="0" smtClean="0"/>
              <a:t>Adham  </a:t>
            </a:r>
            <a:r>
              <a:rPr lang="en-US" sz="4000" dirty="0"/>
              <a:t>Sayyed , Thana Kewan </a:t>
            </a:r>
          </a:p>
          <a:p>
            <a:r>
              <a:rPr lang="en-US" sz="4000" dirty="0"/>
              <a:t>Supervisor: Dr. Moieen Omar</a:t>
            </a:r>
          </a:p>
          <a:p>
            <a:r>
              <a:rPr lang="en-US" sz="4000" dirty="0"/>
              <a:t> 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410200" y="29001720"/>
            <a:ext cx="918427" cy="18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302476" y="25844775"/>
            <a:ext cx="2215448" cy="450817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58926" y="22784531"/>
            <a:ext cx="8304227" cy="320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933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2750</TotalTime>
  <Words>414</Words>
  <Application>Microsoft Office PowerPoint</Application>
  <PresentationFormat>Custom</PresentationFormat>
  <Paragraphs>73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nadeen</dc:creator>
  <cp:lastModifiedBy>Thana Kewan</cp:lastModifiedBy>
  <cp:revision>61</cp:revision>
  <dcterms:created xsi:type="dcterms:W3CDTF">2019-05-13T15:07:17Z</dcterms:created>
  <dcterms:modified xsi:type="dcterms:W3CDTF">2019-05-18T09:01:36Z</dcterms:modified>
</cp:coreProperties>
</file>