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60" r:id="rId3"/>
    <p:sldId id="258" r:id="rId4"/>
    <p:sldId id="259" r:id="rId5"/>
    <p:sldId id="262" r:id="rId6"/>
    <p:sldId id="263" r:id="rId7"/>
    <p:sldId id="264" r:id="rId8"/>
    <p:sldId id="265" r:id="rId9"/>
    <p:sldId id="266"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4" d="100"/>
          <a:sy n="64" d="100"/>
        </p:scale>
        <p:origin x="-1566"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04065361-3C2D-4273-84EE-D79E2B463F5F}" type="datetimeFigureOut">
              <a:rPr lang="ar-SA" smtClean="0"/>
              <a:t>13/02/44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94310E-C027-44F5-B1A0-B9C027CEA2F6}"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4065361-3C2D-4273-84EE-D79E2B463F5F}" type="datetimeFigureOut">
              <a:rPr lang="ar-SA" smtClean="0"/>
              <a:t>13/02/44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4065361-3C2D-4273-84EE-D79E2B463F5F}" type="datetimeFigureOut">
              <a:rPr lang="ar-SA" smtClean="0"/>
              <a:t>13/02/44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4065361-3C2D-4273-84EE-D79E2B463F5F}" type="datetimeFigureOut">
              <a:rPr lang="ar-SA" smtClean="0"/>
              <a:t>13/02/44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94310E-C027-44F5-B1A0-B9C027CEA2F6}"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4065361-3C2D-4273-84EE-D79E2B463F5F}" type="datetimeFigureOut">
              <a:rPr lang="ar-SA" smtClean="0"/>
              <a:t>13/02/44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4065361-3C2D-4273-84EE-D79E2B463F5F}" type="datetimeFigureOut">
              <a:rPr lang="ar-SA" smtClean="0"/>
              <a:t>13/02/44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94310E-C027-44F5-B1A0-B9C027CEA2F6}"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4065361-3C2D-4273-84EE-D79E2B463F5F}" type="datetimeFigureOut">
              <a:rPr lang="ar-SA" smtClean="0"/>
              <a:t>13/02/44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794310E-C027-44F5-B1A0-B9C027CEA2F6}"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04065361-3C2D-4273-84EE-D79E2B463F5F}" type="datetimeFigureOut">
              <a:rPr lang="ar-SA" smtClean="0"/>
              <a:t>13/02/44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065361-3C2D-4273-84EE-D79E2B463F5F}" type="datetimeFigureOut">
              <a:rPr lang="ar-SA" smtClean="0"/>
              <a:t>13/02/44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4065361-3C2D-4273-84EE-D79E2B463F5F}" type="datetimeFigureOut">
              <a:rPr lang="ar-SA" smtClean="0"/>
              <a:t>13/02/44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94310E-C027-44F5-B1A0-B9C027CEA2F6}"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4065361-3C2D-4273-84EE-D79E2B463F5F}" type="datetimeFigureOut">
              <a:rPr lang="ar-SA" smtClean="0"/>
              <a:t>13/02/44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794310E-C027-44F5-B1A0-B9C027CEA2F6}"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4065361-3C2D-4273-84EE-D79E2B463F5F}" type="datetimeFigureOut">
              <a:rPr lang="ar-SA" smtClean="0"/>
              <a:t>13/02/44</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794310E-C027-44F5-B1A0-B9C027CEA2F6}"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404664"/>
            <a:ext cx="7272808" cy="6217087"/>
          </a:xfrm>
          <a:prstGeom prst="rect">
            <a:avLst/>
          </a:prstGeom>
          <a:noFill/>
        </p:spPr>
        <p:txBody>
          <a:bodyPr wrap="square" rtlCol="1">
            <a:spAutoFit/>
          </a:bodyPr>
          <a:lstStyle/>
          <a:p>
            <a:pPr algn="ctr" rtl="0"/>
            <a:endParaRPr lang="en-US" sz="2400" b="1" dirty="0" smtClean="0"/>
          </a:p>
          <a:p>
            <a:pPr algn="ctr" rtl="0"/>
            <a:endParaRPr lang="en-US" sz="2400" b="1" dirty="0" smtClean="0"/>
          </a:p>
          <a:p>
            <a:pPr algn="ctr" rtl="0"/>
            <a:endParaRPr lang="en-US" sz="2400" b="1" dirty="0"/>
          </a:p>
          <a:p>
            <a:pPr algn="ctr" rtl="0"/>
            <a:endParaRPr lang="en-US" sz="2400" b="1" dirty="0" smtClean="0"/>
          </a:p>
          <a:p>
            <a:pPr algn="ctr" rtl="0"/>
            <a:endParaRPr lang="en-US" sz="2400" b="1" dirty="0" smtClean="0"/>
          </a:p>
          <a:p>
            <a:pPr algn="ctr" rtl="0"/>
            <a:endParaRPr lang="en-US" b="1" dirty="0"/>
          </a:p>
          <a:p>
            <a:pPr algn="ctr" rtl="0"/>
            <a:endParaRPr lang="en-US" b="1" dirty="0" smtClean="0"/>
          </a:p>
          <a:p>
            <a:pPr algn="ctr" rtl="0"/>
            <a:r>
              <a:rPr lang="en-US" b="1" dirty="0" smtClean="0"/>
              <a:t>SONA </a:t>
            </a:r>
            <a:r>
              <a:rPr lang="en-US" b="1" dirty="0"/>
              <a:t>LA BOUTIQUE</a:t>
            </a:r>
            <a:endParaRPr lang="en-US" b="0" dirty="0" smtClean="0">
              <a:effectLst/>
            </a:endParaRPr>
          </a:p>
          <a:p>
            <a:pPr algn="ctr" rtl="0"/>
            <a:r>
              <a:rPr lang="en-US" b="1" dirty="0"/>
              <a:t>Students:</a:t>
            </a:r>
            <a:endParaRPr lang="en-US" b="0" dirty="0" smtClean="0">
              <a:effectLst/>
            </a:endParaRPr>
          </a:p>
          <a:p>
            <a:pPr algn="ctr" rtl="0"/>
            <a:r>
              <a:rPr lang="en-US" b="1" dirty="0"/>
              <a:t>Rania </a:t>
            </a:r>
            <a:r>
              <a:rPr lang="en-US" b="1" dirty="0" err="1"/>
              <a:t>Mashaqi</a:t>
            </a:r>
            <a:endParaRPr lang="en-US" b="0" dirty="0" smtClean="0">
              <a:effectLst/>
            </a:endParaRPr>
          </a:p>
          <a:p>
            <a:pPr algn="ctr" rtl="0"/>
            <a:r>
              <a:rPr lang="en-US" b="1" dirty="0" err="1"/>
              <a:t>Malak</a:t>
            </a:r>
            <a:r>
              <a:rPr lang="en-US" b="1" dirty="0"/>
              <a:t> </a:t>
            </a:r>
            <a:r>
              <a:rPr lang="en-US" b="1" dirty="0" err="1"/>
              <a:t>Nayfe</a:t>
            </a:r>
            <a:endParaRPr lang="en-US" b="0" dirty="0" smtClean="0">
              <a:effectLst/>
            </a:endParaRPr>
          </a:p>
          <a:p>
            <a:pPr algn="ctr" rtl="0"/>
            <a:r>
              <a:rPr lang="en-US" b="1" dirty="0" err="1"/>
              <a:t>Diala</a:t>
            </a:r>
            <a:r>
              <a:rPr lang="en-US" b="1" dirty="0"/>
              <a:t> </a:t>
            </a:r>
            <a:r>
              <a:rPr lang="en-US" b="1" dirty="0" err="1"/>
              <a:t>Obaid</a:t>
            </a:r>
            <a:endParaRPr lang="en-US" b="0" dirty="0" smtClean="0">
              <a:effectLst/>
            </a:endParaRPr>
          </a:p>
          <a:p>
            <a:pPr algn="ctr" rtl="0"/>
            <a:r>
              <a:rPr lang="en-US" b="1" dirty="0" err="1"/>
              <a:t>Maram</a:t>
            </a:r>
            <a:r>
              <a:rPr lang="en-US" b="1" dirty="0"/>
              <a:t> </a:t>
            </a:r>
            <a:r>
              <a:rPr lang="en-US" b="1" dirty="0" err="1" smtClean="0"/>
              <a:t>Azmi</a:t>
            </a:r>
            <a:endParaRPr lang="en-US" dirty="0"/>
          </a:p>
          <a:p>
            <a:pPr algn="ctr" rtl="0"/>
            <a:r>
              <a:rPr lang="en-US" sz="2400" b="0" dirty="0" smtClean="0">
                <a:effectLst/>
              </a:rPr>
              <a:t/>
            </a:r>
            <a:br>
              <a:rPr lang="en-US" sz="2400" b="0" dirty="0" smtClean="0">
                <a:effectLst/>
              </a:rPr>
            </a:br>
            <a:r>
              <a:rPr lang="en-US" b="1" dirty="0"/>
              <a:t>Supervisor:</a:t>
            </a:r>
            <a:endParaRPr lang="en-US" b="0" dirty="0" smtClean="0">
              <a:effectLst/>
            </a:endParaRPr>
          </a:p>
          <a:p>
            <a:pPr algn="ctr" rtl="0"/>
            <a:r>
              <a:rPr lang="en-US" b="1" dirty="0"/>
              <a:t>Kamal </a:t>
            </a:r>
            <a:r>
              <a:rPr lang="en-US" b="1" dirty="0" err="1"/>
              <a:t>Irshaid</a:t>
            </a:r>
            <a:endParaRPr lang="en-US" b="0" dirty="0" smtClean="0">
              <a:effectLst/>
            </a:endParaRPr>
          </a:p>
          <a:p>
            <a:pPr algn="ctr"/>
            <a:endParaRPr lang="en-US" sz="2400" i="1" dirty="0"/>
          </a:p>
          <a:p>
            <a:pPr algn="ctr"/>
            <a:r>
              <a:rPr lang="en-US" sz="1400" i="1" dirty="0" smtClean="0"/>
              <a:t>An-</a:t>
            </a:r>
            <a:r>
              <a:rPr lang="en-US" sz="1400" i="1" dirty="0" err="1" smtClean="0"/>
              <a:t>Najah</a:t>
            </a:r>
            <a:r>
              <a:rPr lang="en-US" sz="1400" i="1" dirty="0" smtClean="0"/>
              <a:t> </a:t>
            </a:r>
            <a:r>
              <a:rPr lang="en-US" sz="1400" i="1" dirty="0"/>
              <a:t>National University</a:t>
            </a:r>
            <a:endParaRPr lang="en-US" sz="1400" b="0" dirty="0" smtClean="0">
              <a:effectLst/>
            </a:endParaRPr>
          </a:p>
          <a:p>
            <a:pPr algn="ctr"/>
            <a:r>
              <a:rPr lang="en-US" dirty="0" smtClean="0"/>
              <a:t/>
            </a:r>
            <a:br>
              <a:rPr lang="en-US" dirty="0" smtClean="0"/>
            </a:br>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9683" y="707077"/>
            <a:ext cx="1732397" cy="1740848"/>
          </a:xfrm>
          <a:prstGeom prst="rect">
            <a:avLst/>
          </a:prstGeom>
        </p:spPr>
      </p:pic>
    </p:spTree>
    <p:extLst>
      <p:ext uri="{BB962C8B-B14F-4D97-AF65-F5344CB8AC3E}">
        <p14:creationId xmlns:p14="http://schemas.microsoft.com/office/powerpoint/2010/main" val="1768061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6187" y="2348880"/>
            <a:ext cx="7920880" cy="2215991"/>
          </a:xfrm>
          <a:prstGeom prst="rect">
            <a:avLst/>
          </a:prstGeom>
          <a:solidFill>
            <a:schemeClr val="bg1">
              <a:lumMod val="95000"/>
            </a:schemeClr>
          </a:solidFill>
        </p:spPr>
        <p:txBody>
          <a:bodyPr wrap="square" rtlCol="1">
            <a:spAutoFit/>
          </a:bodyPr>
          <a:lstStyle/>
          <a:p>
            <a:r>
              <a:rPr lang="ar-SA" sz="2400" dirty="0" smtClean="0">
                <a:latin typeface="Arial" pitchFamily="34" charset="0"/>
                <a:cs typeface="Arial" pitchFamily="34" charset="0"/>
              </a:rPr>
              <a:t>في الطبيعة العملية هي أنه إذا احتاج الزبون إلى منتج ، فعليه الذهاب إلى المتجر ، وإلقاء نظرة على كل شيء لمعرفة ما قد يعجبه ، والمشكلة في هذه المنهجية هي أنها تستغرق الكثير من الوقت والجهد و المال ، أيضًا ، قد لا يرى العميل كل المنتجات المتوفرة هناك ، مما قد يؤدي إلى اختيار سيئ. كل هذا من منظور العميل .</a:t>
            </a:r>
          </a:p>
          <a:p>
            <a:endParaRPr lang="ar-SA" dirty="0"/>
          </a:p>
        </p:txBody>
      </p:sp>
      <p:sp>
        <p:nvSpPr>
          <p:cNvPr id="3" name="مربع نص 2"/>
          <p:cNvSpPr txBox="1"/>
          <p:nvPr/>
        </p:nvSpPr>
        <p:spPr>
          <a:xfrm>
            <a:off x="2051720" y="1124744"/>
            <a:ext cx="6408712" cy="523220"/>
          </a:xfrm>
          <a:prstGeom prst="rect">
            <a:avLst/>
          </a:prstGeom>
          <a:solidFill>
            <a:schemeClr val="accent6">
              <a:lumMod val="40000"/>
              <a:lumOff val="60000"/>
            </a:schemeClr>
          </a:solidFill>
        </p:spPr>
        <p:txBody>
          <a:bodyPr wrap="square" rtlCol="1">
            <a:spAutoFit/>
          </a:bodyPr>
          <a:lstStyle/>
          <a:p>
            <a:r>
              <a:rPr lang="ar-SA" sz="2800" dirty="0" smtClean="0">
                <a:latin typeface="Arial" pitchFamily="34" charset="0"/>
                <a:cs typeface="Arial" pitchFamily="34" charset="0"/>
              </a:rPr>
              <a:t> المقدمة :- </a:t>
            </a:r>
            <a:endParaRPr lang="ar-SA" sz="2800" dirty="0">
              <a:latin typeface="Arial" pitchFamily="34" charset="0"/>
              <a:cs typeface="Arial" pitchFamily="34" charset="0"/>
            </a:endParaRPr>
          </a:p>
        </p:txBody>
      </p:sp>
    </p:spTree>
    <p:extLst>
      <p:ext uri="{BB962C8B-B14F-4D97-AF65-F5344CB8AC3E}">
        <p14:creationId xmlns:p14="http://schemas.microsoft.com/office/powerpoint/2010/main" val="2478767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74005" y="2132856"/>
            <a:ext cx="7920880" cy="2677656"/>
          </a:xfrm>
          <a:prstGeom prst="rect">
            <a:avLst/>
          </a:prstGeom>
          <a:solidFill>
            <a:schemeClr val="bg1">
              <a:lumMod val="95000"/>
            </a:schemeClr>
          </a:solidFill>
        </p:spPr>
        <p:txBody>
          <a:bodyPr wrap="square" rtlCol="1">
            <a:spAutoFit/>
          </a:bodyPr>
          <a:lstStyle/>
          <a:p>
            <a:r>
              <a:rPr lang="ar-SA" sz="2400" dirty="0" smtClean="0">
                <a:latin typeface="Arial" pitchFamily="34" charset="0"/>
                <a:cs typeface="Arial" pitchFamily="34" charset="0"/>
              </a:rPr>
              <a:t>يبحث الناس  ويحاولون دائمًا تقليل الجهد المبذول في البحث في المتاجر لذلك موقع </a:t>
            </a:r>
            <a:r>
              <a:rPr lang="ar-SA" sz="2400" dirty="0" err="1" smtClean="0">
                <a:latin typeface="Arial" pitchFamily="34" charset="0"/>
                <a:cs typeface="Arial" pitchFamily="34" charset="0"/>
              </a:rPr>
              <a:t>سونا</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لابوتيك</a:t>
            </a:r>
            <a:r>
              <a:rPr lang="ar-SA" sz="2400" dirty="0" smtClean="0">
                <a:latin typeface="Arial" pitchFamily="34" charset="0"/>
                <a:cs typeface="Arial" pitchFamily="34" charset="0"/>
              </a:rPr>
              <a:t> يوفر الراحة للزبون من خلال إيجاد الملابس في الموقع بطرق سهلة حيث يوفر خدمة البحث حسب رقم القطعة أو المنتج ويوفر البحث عن المنتج من خلال مواصفاته وايضا البحث وترتيب المنتجات حسب مثلا الاقل سعرا او </a:t>
            </a:r>
            <a:r>
              <a:rPr lang="ar-SA" sz="2400" dirty="0" err="1" smtClean="0">
                <a:latin typeface="Arial" pitchFamily="34" charset="0"/>
                <a:cs typeface="Arial" pitchFamily="34" charset="0"/>
              </a:rPr>
              <a:t>لاعلى</a:t>
            </a:r>
            <a:r>
              <a:rPr lang="ar-SA" sz="2400" dirty="0" smtClean="0">
                <a:latin typeface="Arial" pitchFamily="34" charset="0"/>
                <a:cs typeface="Arial" pitchFamily="34" charset="0"/>
              </a:rPr>
              <a:t> سعر او الاعلى تقييما وايضا يوفر خدمة التواصل مع الزبائن من خلال قدرة الزبائن على التعليق وابداء رأيهم في المنتج وتقييمهم له على الموقع حيث يرى جميع الزبائن التعليق والتقييم </a:t>
            </a:r>
            <a:endParaRPr lang="ar-SA" sz="2400" dirty="0">
              <a:latin typeface="Arial" pitchFamily="34" charset="0"/>
              <a:cs typeface="Arial" pitchFamily="34" charset="0"/>
            </a:endParaRPr>
          </a:p>
        </p:txBody>
      </p:sp>
      <p:sp>
        <p:nvSpPr>
          <p:cNvPr id="3" name="مربع نص 2"/>
          <p:cNvSpPr txBox="1"/>
          <p:nvPr/>
        </p:nvSpPr>
        <p:spPr>
          <a:xfrm>
            <a:off x="674005" y="1268760"/>
            <a:ext cx="7632848" cy="461665"/>
          </a:xfrm>
          <a:prstGeom prst="rect">
            <a:avLst/>
          </a:prstGeom>
          <a:solidFill>
            <a:schemeClr val="accent6">
              <a:lumMod val="20000"/>
              <a:lumOff val="80000"/>
            </a:schemeClr>
          </a:solidFill>
        </p:spPr>
        <p:txBody>
          <a:bodyPr wrap="square" rtlCol="1">
            <a:spAutoFit/>
          </a:bodyPr>
          <a:lstStyle/>
          <a:p>
            <a:r>
              <a:rPr lang="ar-SA" sz="2400" dirty="0" smtClean="0">
                <a:latin typeface="Arial" pitchFamily="34" charset="0"/>
                <a:cs typeface="Arial" pitchFamily="34" charset="0"/>
              </a:rPr>
              <a:t>لماذا </a:t>
            </a:r>
            <a:r>
              <a:rPr lang="ar-SA" sz="2400" dirty="0" err="1" smtClean="0">
                <a:latin typeface="Arial" pitchFamily="34" charset="0"/>
                <a:cs typeface="Arial" pitchFamily="34" charset="0"/>
              </a:rPr>
              <a:t>سونا</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لابوتيك</a:t>
            </a:r>
            <a:r>
              <a:rPr lang="ar-SA" sz="2400" dirty="0" smtClean="0">
                <a:latin typeface="Arial" pitchFamily="34" charset="0"/>
                <a:cs typeface="Arial" pitchFamily="34" charset="0"/>
              </a:rPr>
              <a:t> :-</a:t>
            </a:r>
            <a:endParaRPr lang="ar-SA" sz="2400" dirty="0">
              <a:latin typeface="Arial" pitchFamily="34" charset="0"/>
              <a:cs typeface="Arial" pitchFamily="34" charset="0"/>
            </a:endParaRPr>
          </a:p>
        </p:txBody>
      </p:sp>
    </p:spTree>
    <p:extLst>
      <p:ext uri="{BB962C8B-B14F-4D97-AF65-F5344CB8AC3E}">
        <p14:creationId xmlns:p14="http://schemas.microsoft.com/office/powerpoint/2010/main" val="1242966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48563" y="1772816"/>
            <a:ext cx="7272808" cy="4062651"/>
          </a:xfrm>
          <a:prstGeom prst="rect">
            <a:avLst/>
          </a:prstGeom>
          <a:solidFill>
            <a:schemeClr val="bg1">
              <a:lumMod val="95000"/>
            </a:schemeClr>
          </a:solidFill>
        </p:spPr>
        <p:txBody>
          <a:bodyPr wrap="square" rtlCol="1">
            <a:spAutoFit/>
          </a:bodyPr>
          <a:lstStyle/>
          <a:p>
            <a:r>
              <a:rPr lang="ar-SA" sz="2400" dirty="0" err="1" smtClean="0">
                <a:latin typeface="Arial" pitchFamily="34" charset="0"/>
                <a:cs typeface="Arial" pitchFamily="34" charset="0"/>
              </a:rPr>
              <a:t>سونا</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لابوتيك</a:t>
            </a:r>
            <a:r>
              <a:rPr lang="ar-SA" sz="2400" dirty="0" smtClean="0">
                <a:latin typeface="Arial" pitchFamily="34" charset="0"/>
                <a:cs typeface="Arial" pitchFamily="34" charset="0"/>
              </a:rPr>
              <a:t>  هو موقع إلكتروني يعرض و يوفر لعملائه ما يحتاجون إليه من منتجات تتعلق بالأزياء ، ويوفر واجهة بين البوتيك والعملاء عن طريق اضافة و عرض كل المنتجات المتوفرة في البوتيك على الموقع  مثل الملابس بجانب خدمة التوصيل لأي قطعة </a:t>
            </a:r>
            <a:r>
              <a:rPr lang="ar-SA" sz="2400" dirty="0" err="1" smtClean="0">
                <a:latin typeface="Arial" pitchFamily="34" charset="0"/>
                <a:cs typeface="Arial" pitchFamily="34" charset="0"/>
              </a:rPr>
              <a:t>بالاضافة</a:t>
            </a:r>
            <a:r>
              <a:rPr lang="ar-SA" sz="2400" dirty="0" smtClean="0">
                <a:latin typeface="Arial" pitchFamily="34" charset="0"/>
                <a:cs typeface="Arial" pitchFamily="34" charset="0"/>
              </a:rPr>
              <a:t> الى كافة المعلومات و الخدمات المتعلقة بعرض المنتجات و الطلب و الاسعار و الاحجام والكميات و الخصومات و العروض و المميزات الاضافية التي تهدف الى تسهيل عملية البيع والطلب والشراء بين الزبون والبوتيك.</a:t>
            </a:r>
            <a:endParaRPr lang="ar-SA" sz="2400" b="0" dirty="0" smtClean="0">
              <a:effectLst/>
              <a:latin typeface="Arial" pitchFamily="34" charset="0"/>
              <a:cs typeface="Arial" pitchFamily="34" charset="0"/>
            </a:endParaRPr>
          </a:p>
          <a:p>
            <a:r>
              <a:rPr lang="ar-SA" sz="2400" dirty="0" smtClean="0">
                <a:latin typeface="Arial" pitchFamily="34" charset="0"/>
                <a:cs typeface="Arial" pitchFamily="34" charset="0"/>
              </a:rPr>
              <a:t>يمكن للزبون حجز قطع الملابس التي يريدها </a:t>
            </a:r>
            <a:r>
              <a:rPr lang="ar-SA" sz="2400" dirty="0" err="1" smtClean="0">
                <a:latin typeface="Arial" pitchFamily="34" charset="0"/>
                <a:cs typeface="Arial" pitchFamily="34" charset="0"/>
              </a:rPr>
              <a:t>بالاحجام</a:t>
            </a:r>
            <a:r>
              <a:rPr lang="ar-SA" sz="2400" dirty="0" smtClean="0">
                <a:latin typeface="Arial" pitchFamily="34" charset="0"/>
                <a:cs typeface="Arial" pitchFamily="34" charset="0"/>
              </a:rPr>
              <a:t> و الكميات والالوان و الموديلات التي تناسبه ويرغب بها و قدرته على الشراء دون الحاجة للذهاب الى المحل بشكل شخصي و في اي وقت يريده  .</a:t>
            </a:r>
            <a:endParaRPr lang="ar-SA" sz="2400" b="0" dirty="0" smtClean="0">
              <a:effectLst/>
              <a:latin typeface="Arial" pitchFamily="34" charset="0"/>
              <a:cs typeface="Arial" pitchFamily="34" charset="0"/>
            </a:endParaRPr>
          </a:p>
          <a:p>
            <a:endParaRPr lang="ar-SA" dirty="0"/>
          </a:p>
        </p:txBody>
      </p:sp>
      <p:sp>
        <p:nvSpPr>
          <p:cNvPr id="4" name="مربع نص 3"/>
          <p:cNvSpPr txBox="1"/>
          <p:nvPr/>
        </p:nvSpPr>
        <p:spPr>
          <a:xfrm>
            <a:off x="1348563" y="764704"/>
            <a:ext cx="7111869" cy="523220"/>
          </a:xfrm>
          <a:prstGeom prst="rect">
            <a:avLst/>
          </a:prstGeom>
          <a:solidFill>
            <a:schemeClr val="accent6">
              <a:lumMod val="20000"/>
              <a:lumOff val="80000"/>
            </a:schemeClr>
          </a:solidFill>
        </p:spPr>
        <p:txBody>
          <a:bodyPr wrap="square" rtlCol="1">
            <a:spAutoFit/>
          </a:bodyPr>
          <a:lstStyle/>
          <a:p>
            <a:r>
              <a:rPr lang="ar-SA" sz="2800" dirty="0" smtClean="0">
                <a:latin typeface="Arial" pitchFamily="34" charset="0"/>
                <a:cs typeface="Arial" pitchFamily="34" charset="0"/>
              </a:rPr>
              <a:t>ما هو </a:t>
            </a:r>
            <a:r>
              <a:rPr lang="ar-SA" sz="2800" dirty="0" err="1" smtClean="0">
                <a:latin typeface="Arial" pitchFamily="34" charset="0"/>
                <a:cs typeface="Arial" pitchFamily="34" charset="0"/>
              </a:rPr>
              <a:t>سونا</a:t>
            </a:r>
            <a:r>
              <a:rPr lang="ar-SA" sz="2800" dirty="0" smtClean="0">
                <a:latin typeface="Arial" pitchFamily="34" charset="0"/>
                <a:cs typeface="Arial" pitchFamily="34" charset="0"/>
              </a:rPr>
              <a:t> </a:t>
            </a:r>
            <a:r>
              <a:rPr lang="ar-SA" sz="2800" dirty="0" err="1" smtClean="0">
                <a:latin typeface="Arial" pitchFamily="34" charset="0"/>
                <a:cs typeface="Arial" pitchFamily="34" charset="0"/>
              </a:rPr>
              <a:t>لابوتيك</a:t>
            </a:r>
            <a:r>
              <a:rPr lang="ar-SA" sz="2800" dirty="0" smtClean="0">
                <a:latin typeface="Arial" pitchFamily="34" charset="0"/>
                <a:cs typeface="Arial" pitchFamily="34" charset="0"/>
              </a:rPr>
              <a:t> :- </a:t>
            </a:r>
            <a:endParaRPr lang="ar-SA" sz="2800" dirty="0">
              <a:latin typeface="Arial" pitchFamily="34" charset="0"/>
              <a:cs typeface="Arial" pitchFamily="34" charset="0"/>
            </a:endParaRPr>
          </a:p>
        </p:txBody>
      </p:sp>
    </p:spTree>
    <p:extLst>
      <p:ext uri="{BB962C8B-B14F-4D97-AF65-F5344CB8AC3E}">
        <p14:creationId xmlns:p14="http://schemas.microsoft.com/office/powerpoint/2010/main" val="3121869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827584" y="908720"/>
            <a:ext cx="7704856" cy="4431983"/>
          </a:xfrm>
          <a:prstGeom prst="rect">
            <a:avLst/>
          </a:prstGeom>
          <a:noFill/>
        </p:spPr>
        <p:txBody>
          <a:bodyPr wrap="square" rtlCol="1">
            <a:spAutoFit/>
          </a:bodyPr>
          <a:lstStyle/>
          <a:p>
            <a:r>
              <a:rPr lang="ar-SA" sz="2400" dirty="0" smtClean="0">
                <a:latin typeface="Arial" pitchFamily="34" charset="0"/>
                <a:cs typeface="Arial" pitchFamily="34" charset="0"/>
              </a:rPr>
              <a:t>و يوفر الموقع خاصية امكانية  البحث في الموقع  عن قطع ملابس معينة يريدها بشكل معين ونمط محدد و اضافة الوصف الخاص بها و يمكن اضافة صورة ايضا و هذا يوفر على الزبون الوقت والجهد في البحث في المواقع الأخرى وبين عدد كبير من المنتجات .</a:t>
            </a:r>
          </a:p>
          <a:p>
            <a:endParaRPr lang="ar-SA" sz="2400" b="0" dirty="0">
              <a:effectLst/>
              <a:latin typeface="Arial" pitchFamily="34" charset="0"/>
              <a:cs typeface="Arial" pitchFamily="34" charset="0"/>
            </a:endParaRPr>
          </a:p>
          <a:p>
            <a:endParaRPr lang="ar-SA" sz="2400" dirty="0" smtClean="0">
              <a:latin typeface="Arial" pitchFamily="34" charset="0"/>
              <a:cs typeface="Arial" pitchFamily="34" charset="0"/>
            </a:endParaRPr>
          </a:p>
          <a:p>
            <a:endParaRPr lang="ar-SA" sz="2400" b="0" dirty="0">
              <a:effectLst/>
              <a:latin typeface="Arial" pitchFamily="34" charset="0"/>
              <a:cs typeface="Arial" pitchFamily="34" charset="0"/>
            </a:endParaRPr>
          </a:p>
          <a:p>
            <a:r>
              <a:rPr lang="ar-SA" sz="2400" dirty="0" smtClean="0">
                <a:latin typeface="Arial" pitchFamily="34" charset="0"/>
                <a:cs typeface="Arial" pitchFamily="34" charset="0"/>
              </a:rPr>
              <a:t>موقع </a:t>
            </a:r>
            <a:r>
              <a:rPr lang="ar-SA" sz="2400" dirty="0" err="1" smtClean="0">
                <a:latin typeface="Arial" pitchFamily="34" charset="0"/>
                <a:cs typeface="Arial" pitchFamily="34" charset="0"/>
              </a:rPr>
              <a:t>سونا</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لابوتيك</a:t>
            </a:r>
            <a:r>
              <a:rPr lang="ar-SA" sz="2400" dirty="0" smtClean="0">
                <a:latin typeface="Arial" pitchFamily="34" charset="0"/>
                <a:cs typeface="Arial" pitchFamily="34" charset="0"/>
              </a:rPr>
              <a:t> هو يوفر للزبائن خدمة شراء الملابس من المتجر بطرق سهلة وتوصيل سريع حيث يعمل على عرض كافة الملابس المتوفرة في المتجر على الموقع ويستطيع الزبون اختيار الملابس بطريقة سهلة ومريحة وهو غير مجبر على الذهاب للمتجر و الطلب في الوقت الذي يناسبه</a:t>
            </a:r>
            <a:endParaRPr lang="ar-SA" sz="2400" b="0" dirty="0" smtClean="0">
              <a:effectLst/>
              <a:latin typeface="Arial" pitchFamily="34" charset="0"/>
              <a:cs typeface="Arial" pitchFamily="34" charset="0"/>
            </a:endParaRPr>
          </a:p>
          <a:p>
            <a:endParaRPr lang="ar-SA" dirty="0"/>
          </a:p>
        </p:txBody>
      </p:sp>
    </p:spTree>
    <p:extLst>
      <p:ext uri="{BB962C8B-B14F-4D97-AF65-F5344CB8AC3E}">
        <p14:creationId xmlns:p14="http://schemas.microsoft.com/office/powerpoint/2010/main" val="4256871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1386496"/>
            <a:ext cx="7776864" cy="2492990"/>
          </a:xfrm>
          <a:prstGeom prst="rect">
            <a:avLst/>
          </a:prstGeom>
          <a:noFill/>
        </p:spPr>
        <p:txBody>
          <a:bodyPr wrap="square" rtlCol="1">
            <a:spAutoFit/>
          </a:bodyPr>
          <a:lstStyle/>
          <a:p>
            <a:r>
              <a:rPr lang="ar-SA" sz="2400" dirty="0">
                <a:latin typeface="Arial" pitchFamily="34" charset="0"/>
                <a:cs typeface="Arial" pitchFamily="34" charset="0"/>
              </a:rPr>
              <a:t>يقوم نظام الموقع الالكتروني لبوتيك </a:t>
            </a:r>
            <a:r>
              <a:rPr lang="ar-SA" sz="2400" dirty="0" err="1">
                <a:latin typeface="Arial" pitchFamily="34" charset="0"/>
                <a:cs typeface="Arial" pitchFamily="34" charset="0"/>
              </a:rPr>
              <a:t>سونا</a:t>
            </a:r>
            <a:r>
              <a:rPr lang="ar-SA" sz="2400" dirty="0">
                <a:latin typeface="Arial" pitchFamily="34" charset="0"/>
                <a:cs typeface="Arial" pitchFamily="34" charset="0"/>
              </a:rPr>
              <a:t> على عرض كافة الموديلات </a:t>
            </a:r>
            <a:r>
              <a:rPr lang="ar-SA" sz="2400" dirty="0" err="1">
                <a:latin typeface="Arial" pitchFamily="34" charset="0"/>
                <a:cs typeface="Arial" pitchFamily="34" charset="0"/>
              </a:rPr>
              <a:t>والستايلات</a:t>
            </a:r>
            <a:r>
              <a:rPr lang="ar-SA" sz="2400" dirty="0">
                <a:latin typeface="Arial" pitchFamily="34" charset="0"/>
                <a:cs typeface="Arial" pitchFamily="34" charset="0"/>
              </a:rPr>
              <a:t> المختلفة  من الملابس بجميع الاقسام و كل ما يحتاجه الزبون من قطع الملابس ويقوم الزبون بطلب القطع التي يريدها و اضافتها الى سلة المشتريات </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يضيف النظام للزبون خاصية البحث عن قطع مشابهة لموديل معين يريده </a:t>
            </a:r>
            <a:r>
              <a:rPr lang="ar-SA" sz="2400" dirty="0" smtClean="0">
                <a:latin typeface="Arial" pitchFamily="34" charset="0"/>
                <a:cs typeface="Arial" pitchFamily="34" charset="0"/>
              </a:rPr>
              <a:t> .</a:t>
            </a:r>
            <a:endParaRPr lang="ar-SA" sz="2400" b="0" dirty="0" smtClean="0">
              <a:effectLst/>
              <a:latin typeface="Arial" pitchFamily="34" charset="0"/>
              <a:cs typeface="Arial" pitchFamily="34" charset="0"/>
            </a:endParaRPr>
          </a:p>
          <a:p>
            <a:r>
              <a:rPr lang="ar-SA" dirty="0" smtClean="0"/>
              <a:t/>
            </a:r>
            <a:br>
              <a:rPr lang="ar-SA" dirty="0" smtClean="0"/>
            </a:br>
            <a:endParaRPr lang="ar-SA" dirty="0"/>
          </a:p>
        </p:txBody>
      </p:sp>
    </p:spTree>
    <p:extLst>
      <p:ext uri="{BB962C8B-B14F-4D97-AF65-F5344CB8AC3E}">
        <p14:creationId xmlns:p14="http://schemas.microsoft.com/office/powerpoint/2010/main" val="3627268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836712"/>
            <a:ext cx="8280920" cy="3693319"/>
          </a:xfrm>
          <a:prstGeom prst="rect">
            <a:avLst/>
          </a:prstGeom>
          <a:solidFill>
            <a:schemeClr val="bg1">
              <a:lumMod val="95000"/>
            </a:schemeClr>
          </a:solidFill>
        </p:spPr>
        <p:txBody>
          <a:bodyPr wrap="square" rtlCol="1">
            <a:spAutoFit/>
          </a:bodyPr>
          <a:lstStyle/>
          <a:p>
            <a:r>
              <a:rPr lang="ar-SA" b="0" dirty="0" smtClean="0">
                <a:effectLst/>
              </a:rPr>
              <a:t/>
            </a:r>
            <a:br>
              <a:rPr lang="ar-SA" b="0" dirty="0" smtClean="0">
                <a:effectLst/>
              </a:rPr>
            </a:br>
            <a:r>
              <a:rPr lang="en-US" sz="2400" dirty="0">
                <a:latin typeface="Arial" pitchFamily="34" charset="0"/>
                <a:cs typeface="Arial" pitchFamily="34" charset="0"/>
              </a:rPr>
              <a:t>Problem Specification</a:t>
            </a:r>
            <a:endParaRPr lang="ar-SA" sz="2400" b="0" dirty="0" smtClean="0">
              <a:effectLst/>
              <a:latin typeface="Arial" pitchFamily="34" charset="0"/>
              <a:cs typeface="Arial" pitchFamily="34" charset="0"/>
            </a:endParaRPr>
          </a:p>
          <a:p>
            <a:endParaRPr lang="ar-SA" dirty="0"/>
          </a:p>
          <a:p>
            <a:endParaRPr lang="ar-SA" dirty="0" smtClean="0"/>
          </a:p>
          <a:p>
            <a:r>
              <a:rPr lang="ar-SA" sz="2400" dirty="0" smtClean="0">
                <a:latin typeface="Arial" pitchFamily="34" charset="0"/>
                <a:cs typeface="Arial" pitchFamily="34" charset="0"/>
              </a:rPr>
              <a:t>سوف </a:t>
            </a:r>
            <a:r>
              <a:rPr lang="ar-SA" sz="2400" dirty="0">
                <a:latin typeface="Arial" pitchFamily="34" charset="0"/>
                <a:cs typeface="Arial" pitchFamily="34" charset="0"/>
              </a:rPr>
              <a:t>يلبي تطبيق </a:t>
            </a:r>
            <a:r>
              <a:rPr lang="ar-SA" sz="2400" dirty="0" err="1">
                <a:latin typeface="Arial" pitchFamily="34" charset="0"/>
                <a:cs typeface="Arial" pitchFamily="34" charset="0"/>
              </a:rPr>
              <a:t>سونا</a:t>
            </a:r>
            <a:r>
              <a:rPr lang="ar-SA" sz="2400" dirty="0">
                <a:latin typeface="Arial" pitchFamily="34" charset="0"/>
                <a:cs typeface="Arial" pitchFamily="34" charset="0"/>
              </a:rPr>
              <a:t> </a:t>
            </a:r>
            <a:r>
              <a:rPr lang="ar-SA" sz="2400" dirty="0" err="1">
                <a:latin typeface="Arial" pitchFamily="34" charset="0"/>
                <a:cs typeface="Arial" pitchFamily="34" charset="0"/>
              </a:rPr>
              <a:t>لابوتيك</a:t>
            </a:r>
            <a:r>
              <a:rPr lang="ar-SA" sz="2400" dirty="0">
                <a:latin typeface="Arial" pitchFamily="34" charset="0"/>
                <a:cs typeface="Arial" pitchFamily="34" charset="0"/>
              </a:rPr>
              <a:t> احتياجات الزبائن  اولا يقلل الجهد في الذهاب للمتجر ويوفر الوقت  ثانيا حل مشكلة الذهاب للمتجر وعدم ايجاد القطعة المناسبة من ناحية الحجم او اللون فالتطبيق يوفر عليك معرفة الاحجام والالوان الموجودة في المتجر واخيرا يساعد في الوصول الى زبائن اكثر محبين للتسوق عبر الانترنت وزيادة الحصة السوقية وبالتالي زيادة الارباح . </a:t>
            </a:r>
            <a:endParaRPr lang="ar-SA" sz="2400" b="0" dirty="0" smtClean="0">
              <a:effectLst/>
              <a:latin typeface="Arial" pitchFamily="34" charset="0"/>
              <a:cs typeface="Arial" pitchFamily="34" charset="0"/>
            </a:endParaRPr>
          </a:p>
          <a:p>
            <a:r>
              <a:rPr lang="ar-SA" dirty="0" smtClean="0"/>
              <a:t/>
            </a:r>
            <a:br>
              <a:rPr lang="ar-SA" dirty="0" smtClean="0"/>
            </a:br>
            <a:endParaRPr lang="ar-SA" dirty="0"/>
          </a:p>
        </p:txBody>
      </p:sp>
    </p:spTree>
    <p:extLst>
      <p:ext uri="{BB962C8B-B14F-4D97-AF65-F5344CB8AC3E}">
        <p14:creationId xmlns:p14="http://schemas.microsoft.com/office/powerpoint/2010/main" val="1559257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920880" cy="4708981"/>
          </a:xfrm>
          <a:prstGeom prst="rect">
            <a:avLst/>
          </a:prstGeom>
          <a:solidFill>
            <a:schemeClr val="bg1">
              <a:lumMod val="95000"/>
            </a:schemeClr>
          </a:solidFill>
        </p:spPr>
        <p:txBody>
          <a:bodyPr wrap="square" rtlCol="1">
            <a:spAutoFit/>
          </a:bodyPr>
          <a:lstStyle/>
          <a:p>
            <a:pPr rtl="0" fontAlgn="base"/>
            <a:r>
              <a:rPr lang="en-US" sz="2400" dirty="0">
                <a:latin typeface="Arial" pitchFamily="34" charset="0"/>
                <a:cs typeface="Arial" pitchFamily="34" charset="0"/>
              </a:rPr>
              <a:t>  Goals and Objectives</a:t>
            </a:r>
            <a:endParaRPr lang="en-US" sz="2400" b="1" dirty="0">
              <a:latin typeface="Arial" pitchFamily="34" charset="0"/>
              <a:cs typeface="Arial" pitchFamily="34" charset="0"/>
            </a:endParaRPr>
          </a:p>
          <a:p>
            <a:r>
              <a:rPr lang="en-US" sz="2400" b="0" dirty="0" smtClean="0">
                <a:effectLst/>
                <a:latin typeface="Arial" pitchFamily="34" charset="0"/>
                <a:cs typeface="Arial" pitchFamily="34" charset="0"/>
              </a:rPr>
              <a:t/>
            </a:r>
            <a:br>
              <a:rPr lang="en-US" sz="2400" b="0" dirty="0" smtClean="0">
                <a:effectLst/>
                <a:latin typeface="Arial" pitchFamily="34" charset="0"/>
                <a:cs typeface="Arial" pitchFamily="34" charset="0"/>
              </a:rPr>
            </a:br>
            <a:r>
              <a:rPr lang="en-US" sz="2400" dirty="0">
                <a:latin typeface="Arial" pitchFamily="34" charset="0"/>
                <a:cs typeface="Arial" pitchFamily="34" charset="0"/>
              </a:rPr>
              <a:t>1- </a:t>
            </a:r>
            <a:r>
              <a:rPr lang="ar-SA" sz="2400" dirty="0">
                <a:latin typeface="Arial" pitchFamily="34" charset="0"/>
                <a:cs typeface="Arial" pitchFamily="34" charset="0"/>
              </a:rPr>
              <a:t>تقليل الوقت والجهد الذي يبذله العميل للعثور على ما يحتاجه من منتجات أو خدمات.</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2- تسهيل عملية الشراء</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3- الوصول </a:t>
            </a:r>
            <a:r>
              <a:rPr lang="ar-SA" sz="2400" dirty="0" err="1">
                <a:latin typeface="Arial" pitchFamily="34" charset="0"/>
                <a:cs typeface="Arial" pitchFamily="34" charset="0"/>
              </a:rPr>
              <a:t>لاكبر</a:t>
            </a:r>
            <a:r>
              <a:rPr lang="ar-SA" sz="2400" dirty="0">
                <a:latin typeface="Arial" pitchFamily="34" charset="0"/>
                <a:cs typeface="Arial" pitchFamily="34" charset="0"/>
              </a:rPr>
              <a:t> عدد من الزبائن وزيادتهم </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5- منح الزبون فرصة لمعرفة المنتجات التي تحقق اعلى المبيعات والتركيز عليها </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4- معرفة حاجات الزبائن وعرض اقتراحات لمنتجات بناء على </a:t>
            </a:r>
            <a:r>
              <a:rPr lang="ar-SA" sz="2400" dirty="0" err="1">
                <a:latin typeface="Arial" pitchFamily="34" charset="0"/>
                <a:cs typeface="Arial" pitchFamily="34" charset="0"/>
              </a:rPr>
              <a:t>مفضلاته</a:t>
            </a:r>
            <a:r>
              <a:rPr lang="ar-SA" sz="2400" dirty="0">
                <a:latin typeface="Arial" pitchFamily="34" charset="0"/>
                <a:cs typeface="Arial" pitchFamily="34" charset="0"/>
              </a:rPr>
              <a:t> </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5- تسهيل عملية الدفع ان تكون من خلال الانترنت</a:t>
            </a:r>
            <a:endParaRPr lang="ar-SA" sz="2400" b="0" dirty="0" smtClean="0">
              <a:effectLst/>
              <a:latin typeface="Arial" pitchFamily="34" charset="0"/>
              <a:cs typeface="Arial" pitchFamily="34" charset="0"/>
            </a:endParaRPr>
          </a:p>
          <a:p>
            <a:r>
              <a:rPr lang="ar-SA" sz="2400" dirty="0">
                <a:latin typeface="Arial" pitchFamily="34" charset="0"/>
                <a:cs typeface="Arial" pitchFamily="34" charset="0"/>
              </a:rPr>
              <a:t>6- استكمال المشروع خلال الفترة المحددة </a:t>
            </a:r>
            <a:endParaRPr lang="ar-SA" sz="2400" b="0" dirty="0" smtClean="0">
              <a:effectLst/>
              <a:latin typeface="Arial" pitchFamily="34" charset="0"/>
              <a:cs typeface="Arial" pitchFamily="34" charset="0"/>
            </a:endParaRPr>
          </a:p>
          <a:p>
            <a:r>
              <a:rPr lang="ar-SA" dirty="0" smtClean="0"/>
              <a:t/>
            </a:r>
            <a:br>
              <a:rPr lang="ar-SA" dirty="0" smtClean="0"/>
            </a:br>
            <a:endParaRPr lang="ar-SA" dirty="0"/>
          </a:p>
        </p:txBody>
      </p:sp>
    </p:spTree>
    <p:extLst>
      <p:ext uri="{BB962C8B-B14F-4D97-AF65-F5344CB8AC3E}">
        <p14:creationId xmlns:p14="http://schemas.microsoft.com/office/powerpoint/2010/main" val="3086971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1556792"/>
            <a:ext cx="7632848" cy="2862322"/>
          </a:xfrm>
          <a:prstGeom prst="rect">
            <a:avLst/>
          </a:prstGeom>
          <a:solidFill>
            <a:schemeClr val="bg1">
              <a:lumMod val="95000"/>
            </a:schemeClr>
          </a:solidFill>
        </p:spPr>
        <p:txBody>
          <a:bodyPr wrap="square" rtlCol="1">
            <a:spAutoFit/>
          </a:bodyPr>
          <a:lstStyle/>
          <a:p>
            <a:pPr rtl="0" fontAlgn="base"/>
            <a:r>
              <a:rPr lang="en-US" sz="2400" dirty="0" smtClean="0">
                <a:latin typeface="Arial" pitchFamily="34" charset="0"/>
                <a:cs typeface="Arial" pitchFamily="34" charset="0"/>
              </a:rPr>
              <a:t>Motivation</a:t>
            </a:r>
          </a:p>
          <a:p>
            <a:pPr rtl="0" fontAlgn="base"/>
            <a:endParaRPr lang="en-US" sz="2400" b="1" dirty="0">
              <a:latin typeface="Arial" pitchFamily="34" charset="0"/>
              <a:cs typeface="Arial" pitchFamily="34" charset="0"/>
            </a:endParaRPr>
          </a:p>
          <a:p>
            <a:pPr rtl="0" fontAlgn="base"/>
            <a:endParaRPr lang="en-US" sz="2400" b="1" dirty="0">
              <a:latin typeface="Arial" pitchFamily="34" charset="0"/>
              <a:cs typeface="Arial" pitchFamily="34" charset="0"/>
            </a:endParaRPr>
          </a:p>
          <a:p>
            <a:r>
              <a:rPr lang="ar-SA" sz="2400" dirty="0">
                <a:latin typeface="Arial" pitchFamily="34" charset="0"/>
                <a:cs typeface="Arial" pitchFamily="34" charset="0"/>
              </a:rPr>
              <a:t>الدافع لدينا هو العملية الحالية  فهي تستغرق وقتا وجهدا ومالا ومعقدة بالنسبة لبعض الزبائن الذين يفكرون بالتكنولوجيا وهو ما يلبيه هذا التطبيق جعل عملية الشراء اكثر سهولة من اي وقت وبأقل تكاليف وبطريقة اكثر كفاءة .</a:t>
            </a:r>
            <a:endParaRPr lang="ar-SA" sz="2400" b="0" dirty="0" smtClean="0">
              <a:effectLst/>
              <a:latin typeface="Arial" pitchFamily="34" charset="0"/>
              <a:cs typeface="Arial" pitchFamily="34" charset="0"/>
            </a:endParaRPr>
          </a:p>
          <a:p>
            <a:r>
              <a:rPr lang="ar-SA" dirty="0" smtClean="0"/>
              <a:t/>
            </a:r>
            <a:br>
              <a:rPr lang="ar-SA" dirty="0" smtClean="0"/>
            </a:br>
            <a:endParaRPr lang="ar-SA" dirty="0"/>
          </a:p>
        </p:txBody>
      </p:sp>
    </p:spTree>
    <p:extLst>
      <p:ext uri="{BB962C8B-B14F-4D97-AF65-F5344CB8AC3E}">
        <p14:creationId xmlns:p14="http://schemas.microsoft.com/office/powerpoint/2010/main" val="3781761695"/>
      </p:ext>
    </p:extLst>
  </p:cSld>
  <p:clrMapOvr>
    <a:masterClrMapping/>
  </p:clrMapOvr>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31</TotalTime>
  <Words>116</Words>
  <Application>Microsoft Office PowerPoint</Application>
  <PresentationFormat>عرض على الشاشة (3:4)‏</PresentationFormat>
  <Paragraphs>52</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دفق الهواء</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2O11</dc:creator>
  <cp:lastModifiedBy>DR.Ahmed Saker 2O11</cp:lastModifiedBy>
  <cp:revision>4</cp:revision>
  <dcterms:created xsi:type="dcterms:W3CDTF">2022-09-09T16:10:31Z</dcterms:created>
  <dcterms:modified xsi:type="dcterms:W3CDTF">2022-09-09T16:41:52Z</dcterms:modified>
</cp:coreProperties>
</file>