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8" r:id="rId3"/>
    <p:sldId id="257" r:id="rId4"/>
    <p:sldId id="271" r:id="rId5"/>
    <p:sldId id="272" r:id="rId6"/>
    <p:sldId id="273" r:id="rId7"/>
    <p:sldId id="274" r:id="rId8"/>
    <p:sldId id="275" r:id="rId9"/>
    <p:sldId id="276" r:id="rId10"/>
    <p:sldId id="277" r:id="rId11"/>
    <p:sldId id="278" r:id="rId12"/>
    <p:sldId id="279" r:id="rId13"/>
    <p:sldId id="280" r:id="rId14"/>
    <p:sldId id="281" r:id="rId15"/>
    <p:sldId id="282" r:id="rId16"/>
    <p:sldId id="283" r:id="rId17"/>
    <p:sldId id="284" r:id="rId18"/>
    <p:sldId id="285" r:id="rId19"/>
    <p:sldId id="286" r:id="rId20"/>
    <p:sldId id="287" r:id="rId21"/>
    <p:sldId id="288" r:id="rId22"/>
    <p:sldId id="289" r:id="rId23"/>
    <p:sldId id="292" r:id="rId24"/>
    <p:sldId id="261" r:id="rId25"/>
    <p:sldId id="290" r:id="rId26"/>
    <p:sldId id="291" r:id="rId27"/>
    <p:sldId id="269" r:id="rId2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69" d="100"/>
          <a:sy n="69" d="100"/>
        </p:scale>
        <p:origin x="56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D347D-5ACD-4C99-B74B-A9C85AD731AF}" type="datetimeFigureOut">
              <a:rPr lang="en-US" dirty="0"/>
              <a:t>5/21/2018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5/21/2018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5/21/2018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en-US" smtClean="0"/>
              <a:t>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5/21/2018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5/21/2018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5/21/2018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5/21/2018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5/21/2018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5/21/2018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5/21/2018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5/21/2018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5/21/2018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5/21/2018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5/21/2018</a:t>
            </a:fld>
            <a:endParaRPr lang="en-US" dirty="0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5/21/2018</a:t>
            </a:fld>
            <a:endParaRPr lang="en-US" dirty="0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5/21/2018</a:t>
            </a:fld>
            <a:endParaRPr lang="en-US" dirty="0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5/21/2018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4AAD347D-5ACD-4C99-B74B-A9C85AD731AF}" type="datetimeFigureOut">
              <a:rPr lang="en-US" dirty="0"/>
              <a:t>5/21/2018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02111984F565}" type="slidenum">
              <a:rPr lang="en-US" dirty="0"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8" r:id="rId9"/>
    <p:sldLayoutId id="2147483667" r:id="rId10"/>
    <p:sldLayoutId id="2147483661" r:id="rId11"/>
    <p:sldLayoutId id="2147483664" r:id="rId12"/>
    <p:sldLayoutId id="2147483662" r:id="rId13"/>
    <p:sldLayoutId id="2147483669" r:id="rId14"/>
    <p:sldLayoutId id="2147483670" r:id="rId15"/>
    <p:sldLayoutId id="2147483658" r:id="rId16"/>
    <p:sldLayoutId id="2147483659" r:id="rId17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3" Type="http://schemas.microsoft.com/office/2007/relationships/media" Target="../media/media2.mp4"/><Relationship Id="rId7" Type="http://schemas.openxmlformats.org/officeDocument/2006/relationships/image" Target="../media/image32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31.png"/><Relationship Id="rId5" Type="http://schemas.openxmlformats.org/officeDocument/2006/relationships/slideLayout" Target="../slideLayouts/slideLayout3.xml"/><Relationship Id="rId4" Type="http://schemas.openxmlformats.org/officeDocument/2006/relationships/video" Target="../media/media2.mp4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4800" dirty="0" smtClean="0"/>
              <a:t>SMART SAFETY</a:t>
            </a:r>
            <a:endParaRPr lang="en-US" sz="48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Yousef Hawwari and yaser nabulsi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57987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2181497"/>
            <a:ext cx="8825658" cy="4088674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1154956" y="418012"/>
            <a:ext cx="8825657" cy="1629231"/>
          </a:xfrm>
        </p:spPr>
        <p:txBody>
          <a:bodyPr/>
          <a:lstStyle/>
          <a:p>
            <a:r>
              <a:rPr lang="en-GB" dirty="0"/>
              <a:t>What Can Engineer do ( Mobile App )</a:t>
            </a:r>
            <a:endParaRPr lang="en-US" dirty="0"/>
          </a:p>
        </p:txBody>
      </p:sp>
      <p:pic>
        <p:nvPicPr>
          <p:cNvPr id="5" name="Content Placeholder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8728" y="2181497"/>
            <a:ext cx="2501039" cy="4088674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7784" y="2181497"/>
            <a:ext cx="2498865" cy="40886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08826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2259874"/>
            <a:ext cx="8825658" cy="4245429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1259459" y="496389"/>
            <a:ext cx="8825657" cy="1485540"/>
          </a:xfrm>
        </p:spPr>
        <p:txBody>
          <a:bodyPr/>
          <a:lstStyle/>
          <a:p>
            <a:r>
              <a:rPr lang="en-GB" dirty="0"/>
              <a:t>What Can Engineer do ( Mobile App )</a:t>
            </a:r>
            <a:endParaRPr lang="en-US" dirty="0"/>
          </a:p>
        </p:txBody>
      </p:sp>
      <p:pic>
        <p:nvPicPr>
          <p:cNvPr id="5" name="Content Placeholder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4844" y="2259874"/>
            <a:ext cx="2451568" cy="424542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60773" y="2239292"/>
            <a:ext cx="2531055" cy="42660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03730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2259874"/>
            <a:ext cx="8825658" cy="4245429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1154956" y="404948"/>
            <a:ext cx="8825657" cy="1603106"/>
          </a:xfrm>
        </p:spPr>
        <p:txBody>
          <a:bodyPr/>
          <a:lstStyle/>
          <a:p>
            <a:r>
              <a:rPr lang="en-GB" dirty="0"/>
              <a:t>What Can Engineer do ( Mobile App )</a:t>
            </a:r>
            <a:endParaRPr lang="en-US" dirty="0"/>
          </a:p>
        </p:txBody>
      </p:sp>
      <p:pic>
        <p:nvPicPr>
          <p:cNvPr id="5" name="Content Placeholder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2984" y="2259874"/>
            <a:ext cx="2385159" cy="424542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8092" y="2259874"/>
            <a:ext cx="2441314" cy="4245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81085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1772923"/>
            <a:ext cx="8825658" cy="4797694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1037391" y="352697"/>
            <a:ext cx="8825657" cy="1420226"/>
          </a:xfrm>
        </p:spPr>
        <p:txBody>
          <a:bodyPr/>
          <a:lstStyle/>
          <a:p>
            <a:r>
              <a:rPr lang="en-GB" dirty="0"/>
              <a:t>What Can Engineer do ( Mobile App )</a:t>
            </a:r>
            <a:endParaRPr lang="en-US" dirty="0"/>
          </a:p>
        </p:txBody>
      </p:sp>
      <p:pic>
        <p:nvPicPr>
          <p:cNvPr id="5" name="Content Placeholder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1544" y="1996101"/>
            <a:ext cx="2466281" cy="435133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0377" y="1996101"/>
            <a:ext cx="2591953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84669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70262"/>
            <a:ext cx="8825657" cy="963026"/>
          </a:xfrm>
        </p:spPr>
        <p:txBody>
          <a:bodyPr/>
          <a:lstStyle/>
          <a:p>
            <a:r>
              <a:rPr lang="en-GB" dirty="0"/>
              <a:t>What Can Manger do ( Website )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1867990"/>
            <a:ext cx="8825658" cy="4598124"/>
          </a:xfrm>
        </p:spPr>
        <p:txBody>
          <a:bodyPr/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en-GB" dirty="0">
                <a:solidFill>
                  <a:schemeClr val="tx1"/>
                </a:solidFill>
              </a:rPr>
              <a:t>Make new project and manger the projects 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GB" dirty="0">
                <a:solidFill>
                  <a:schemeClr val="tx1"/>
                </a:solidFill>
              </a:rPr>
              <a:t>Add new engineer or employee user 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GB" dirty="0">
                <a:solidFill>
                  <a:schemeClr val="tx1"/>
                </a:solidFill>
              </a:rPr>
              <a:t>Download the safety reports 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66234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6" name="Straight Connector 25"/>
          <p:cNvCxnSpPr/>
          <p:nvPr/>
        </p:nvCxnSpPr>
        <p:spPr>
          <a:xfrm>
            <a:off x="8541943" y="3239061"/>
            <a:ext cx="0" cy="48029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535578"/>
            <a:ext cx="8825657" cy="1028340"/>
          </a:xfrm>
        </p:spPr>
        <p:txBody>
          <a:bodyPr/>
          <a:lstStyle/>
          <a:p>
            <a:r>
              <a:rPr lang="en-GB" dirty="0"/>
              <a:t>What Can Manger do ( Website )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74766" y="1920240"/>
            <a:ext cx="10829107" cy="4258491"/>
          </a:xfrm>
        </p:spPr>
        <p:txBody>
          <a:bodyPr/>
          <a:lstStyle/>
          <a:p>
            <a:endParaRPr lang="en-US" dirty="0"/>
          </a:p>
        </p:txBody>
      </p:sp>
      <p:cxnSp>
        <p:nvCxnSpPr>
          <p:cNvPr id="4" name="Straight Connector 3"/>
          <p:cNvCxnSpPr/>
          <p:nvPr/>
        </p:nvCxnSpPr>
        <p:spPr>
          <a:xfrm>
            <a:off x="8635870" y="3987084"/>
            <a:ext cx="0" cy="48029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/>
          <p:cNvCxnSpPr/>
          <p:nvPr/>
        </p:nvCxnSpPr>
        <p:spPr>
          <a:xfrm>
            <a:off x="5432376" y="4005675"/>
            <a:ext cx="0" cy="94407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/>
          <p:cNvCxnSpPr/>
          <p:nvPr/>
        </p:nvCxnSpPr>
        <p:spPr>
          <a:xfrm>
            <a:off x="5423140" y="4387235"/>
            <a:ext cx="240146" cy="1068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5423140" y="4949745"/>
            <a:ext cx="240146" cy="1068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>
            <a:off x="1514633" y="3940537"/>
            <a:ext cx="0" cy="48029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4174704" y="2260006"/>
            <a:ext cx="2890982" cy="36933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dirty="0" smtClean="0"/>
              <a:t>Login</a:t>
            </a:r>
            <a:endParaRPr lang="en-GB" dirty="0"/>
          </a:p>
        </p:txBody>
      </p:sp>
      <p:cxnSp>
        <p:nvCxnSpPr>
          <p:cNvPr id="10" name="Straight Connector 9"/>
          <p:cNvCxnSpPr>
            <a:stCxn id="9" idx="2"/>
          </p:cNvCxnSpPr>
          <p:nvPr/>
        </p:nvCxnSpPr>
        <p:spPr>
          <a:xfrm flipH="1">
            <a:off x="5605302" y="2629338"/>
            <a:ext cx="14893" cy="60972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>
            <a:off x="1551577" y="3239062"/>
            <a:ext cx="893000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>
            <a:off x="1542341" y="3239061"/>
            <a:ext cx="0" cy="48029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3343432" y="4263870"/>
            <a:ext cx="1450109" cy="36933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dirty="0" smtClean="0"/>
              <a:t>Add</a:t>
            </a:r>
            <a:endParaRPr lang="en-GB" dirty="0"/>
          </a:p>
        </p:txBody>
      </p:sp>
      <p:sp>
        <p:nvSpPr>
          <p:cNvPr id="14" name="TextBox 13"/>
          <p:cNvSpPr txBox="1"/>
          <p:nvPr/>
        </p:nvSpPr>
        <p:spPr>
          <a:xfrm>
            <a:off x="784959" y="3617752"/>
            <a:ext cx="1450109" cy="36933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dirty="0" smtClean="0"/>
              <a:t>Profile</a:t>
            </a:r>
            <a:endParaRPr lang="en-GB" dirty="0"/>
          </a:p>
        </p:txBody>
      </p:sp>
      <p:sp>
        <p:nvSpPr>
          <p:cNvPr id="15" name="TextBox 14"/>
          <p:cNvSpPr txBox="1"/>
          <p:nvPr/>
        </p:nvSpPr>
        <p:spPr>
          <a:xfrm>
            <a:off x="784958" y="4263870"/>
            <a:ext cx="1450109" cy="36933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dirty="0" smtClean="0"/>
              <a:t>Edit Profile</a:t>
            </a:r>
            <a:endParaRPr lang="en-GB" dirty="0"/>
          </a:p>
        </p:txBody>
      </p:sp>
      <p:sp>
        <p:nvSpPr>
          <p:cNvPr id="16" name="TextBox 15"/>
          <p:cNvSpPr txBox="1"/>
          <p:nvPr/>
        </p:nvSpPr>
        <p:spPr>
          <a:xfrm>
            <a:off x="2848767" y="3678449"/>
            <a:ext cx="1450109" cy="36933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dirty="0" smtClean="0"/>
              <a:t>Project</a:t>
            </a:r>
            <a:endParaRPr lang="en-GB" dirty="0"/>
          </a:p>
        </p:txBody>
      </p:sp>
      <p:sp>
        <p:nvSpPr>
          <p:cNvPr id="17" name="TextBox 16"/>
          <p:cNvSpPr txBox="1"/>
          <p:nvPr/>
        </p:nvSpPr>
        <p:spPr>
          <a:xfrm>
            <a:off x="3343431" y="5434712"/>
            <a:ext cx="1450109" cy="36933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dirty="0" smtClean="0"/>
              <a:t>Delete</a:t>
            </a:r>
            <a:endParaRPr lang="en-GB" dirty="0"/>
          </a:p>
        </p:txBody>
      </p:sp>
      <p:sp>
        <p:nvSpPr>
          <p:cNvPr id="18" name="TextBox 17"/>
          <p:cNvSpPr txBox="1"/>
          <p:nvPr/>
        </p:nvSpPr>
        <p:spPr>
          <a:xfrm>
            <a:off x="3343431" y="4849291"/>
            <a:ext cx="1450109" cy="36933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dirty="0" smtClean="0"/>
              <a:t>Edit</a:t>
            </a:r>
            <a:endParaRPr lang="en-GB" dirty="0"/>
          </a:p>
        </p:txBody>
      </p:sp>
      <p:sp>
        <p:nvSpPr>
          <p:cNvPr id="19" name="TextBox 18"/>
          <p:cNvSpPr txBox="1"/>
          <p:nvPr/>
        </p:nvSpPr>
        <p:spPr>
          <a:xfrm>
            <a:off x="5620195" y="4268077"/>
            <a:ext cx="1450109" cy="36933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dirty="0" smtClean="0"/>
              <a:t>Add</a:t>
            </a:r>
            <a:endParaRPr lang="en-GB" dirty="0"/>
          </a:p>
        </p:txBody>
      </p:sp>
      <p:sp>
        <p:nvSpPr>
          <p:cNvPr id="20" name="TextBox 19"/>
          <p:cNvSpPr txBox="1"/>
          <p:nvPr/>
        </p:nvSpPr>
        <p:spPr>
          <a:xfrm>
            <a:off x="5314876" y="3678449"/>
            <a:ext cx="1450109" cy="36933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dirty="0" smtClean="0"/>
              <a:t>Engineer</a:t>
            </a:r>
            <a:endParaRPr lang="en-GB" dirty="0"/>
          </a:p>
        </p:txBody>
      </p:sp>
      <p:sp>
        <p:nvSpPr>
          <p:cNvPr id="21" name="TextBox 20"/>
          <p:cNvSpPr txBox="1"/>
          <p:nvPr/>
        </p:nvSpPr>
        <p:spPr>
          <a:xfrm>
            <a:off x="5620195" y="4892129"/>
            <a:ext cx="1450109" cy="36933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dirty="0" smtClean="0"/>
              <a:t>Remove</a:t>
            </a:r>
            <a:endParaRPr lang="en-GB" dirty="0"/>
          </a:p>
        </p:txBody>
      </p:sp>
      <p:cxnSp>
        <p:nvCxnSpPr>
          <p:cNvPr id="22" name="Straight Connector 21"/>
          <p:cNvCxnSpPr>
            <a:endCxn id="16" idx="0"/>
          </p:cNvCxnSpPr>
          <p:nvPr/>
        </p:nvCxnSpPr>
        <p:spPr>
          <a:xfrm>
            <a:off x="3573821" y="3248298"/>
            <a:ext cx="1" cy="43015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>
            <a:endCxn id="20" idx="0"/>
          </p:cNvCxnSpPr>
          <p:nvPr/>
        </p:nvCxnSpPr>
        <p:spPr>
          <a:xfrm>
            <a:off x="6025209" y="3239061"/>
            <a:ext cx="1215" cy="4393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/>
          <p:cNvSpPr txBox="1"/>
          <p:nvPr/>
        </p:nvSpPr>
        <p:spPr>
          <a:xfrm>
            <a:off x="8178669" y="4263870"/>
            <a:ext cx="1450109" cy="36933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dirty="0" smtClean="0"/>
              <a:t>Download</a:t>
            </a:r>
            <a:endParaRPr lang="en-GB" dirty="0"/>
          </a:p>
        </p:txBody>
      </p:sp>
      <p:cxnSp>
        <p:nvCxnSpPr>
          <p:cNvPr id="27" name="Straight Connector 26"/>
          <p:cNvCxnSpPr/>
          <p:nvPr/>
        </p:nvCxnSpPr>
        <p:spPr>
          <a:xfrm>
            <a:off x="10481580" y="3248239"/>
            <a:ext cx="0" cy="48029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/>
          <p:cNvSpPr txBox="1"/>
          <p:nvPr/>
        </p:nvSpPr>
        <p:spPr>
          <a:xfrm>
            <a:off x="9784235" y="3696264"/>
            <a:ext cx="1450109" cy="36933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dirty="0" smtClean="0"/>
              <a:t>About Us</a:t>
            </a:r>
            <a:endParaRPr lang="en-GB" dirty="0"/>
          </a:p>
        </p:txBody>
      </p:sp>
      <p:cxnSp>
        <p:nvCxnSpPr>
          <p:cNvPr id="29" name="Straight Connector 28"/>
          <p:cNvCxnSpPr/>
          <p:nvPr/>
        </p:nvCxnSpPr>
        <p:spPr>
          <a:xfrm>
            <a:off x="3112522" y="4047781"/>
            <a:ext cx="0" cy="157159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/>
          <p:cNvCxnSpPr>
            <a:endCxn id="13" idx="1"/>
          </p:cNvCxnSpPr>
          <p:nvPr/>
        </p:nvCxnSpPr>
        <p:spPr>
          <a:xfrm>
            <a:off x="3103286" y="4429341"/>
            <a:ext cx="240146" cy="1068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/>
          <p:cNvCxnSpPr/>
          <p:nvPr/>
        </p:nvCxnSpPr>
        <p:spPr>
          <a:xfrm>
            <a:off x="3103286" y="4991851"/>
            <a:ext cx="240146" cy="1068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/>
          <p:cNvCxnSpPr/>
          <p:nvPr/>
        </p:nvCxnSpPr>
        <p:spPr>
          <a:xfrm>
            <a:off x="3103285" y="5603533"/>
            <a:ext cx="240146" cy="1068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/>
        </p:nvSpPr>
        <p:spPr>
          <a:xfrm>
            <a:off x="7845638" y="3696264"/>
            <a:ext cx="1450109" cy="369332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dirty="0" smtClean="0"/>
              <a:t>Report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662606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522515"/>
            <a:ext cx="8825657" cy="897711"/>
          </a:xfrm>
        </p:spPr>
        <p:txBody>
          <a:bodyPr/>
          <a:lstStyle/>
          <a:p>
            <a:r>
              <a:rPr lang="en-GB" dirty="0"/>
              <a:t>What Can Manger do ( Website )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1698171"/>
            <a:ext cx="8825658" cy="4689566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61709" y="1698171"/>
            <a:ext cx="8412147" cy="4689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36158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378823"/>
            <a:ext cx="8825657" cy="936900"/>
          </a:xfrm>
        </p:spPr>
        <p:txBody>
          <a:bodyPr/>
          <a:lstStyle/>
          <a:p>
            <a:r>
              <a:rPr lang="en-GB" dirty="0"/>
              <a:t>What Can Manger do ( Website )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1528354"/>
            <a:ext cx="8825658" cy="4781006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49455" y="1743188"/>
            <a:ext cx="8236656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13402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8647" y="300446"/>
            <a:ext cx="8825657" cy="1040530"/>
          </a:xfrm>
        </p:spPr>
        <p:txBody>
          <a:bodyPr/>
          <a:lstStyle/>
          <a:p>
            <a:r>
              <a:rPr lang="en-GB" dirty="0"/>
              <a:t>What Can Manger do ( Website )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96834" y="1436914"/>
            <a:ext cx="9183779" cy="4715692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79959" y="1801268"/>
            <a:ext cx="8617528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47285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404949"/>
            <a:ext cx="8825657" cy="1002214"/>
          </a:xfrm>
        </p:spPr>
        <p:txBody>
          <a:bodyPr/>
          <a:lstStyle/>
          <a:p>
            <a:r>
              <a:rPr lang="en-GB" dirty="0"/>
              <a:t>What Can Manger do ( Website )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96834" y="1407163"/>
            <a:ext cx="9183779" cy="5032825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70498" y="1860752"/>
            <a:ext cx="7735712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38513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Outline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dirty="0"/>
              <a:t>Introduction</a:t>
            </a:r>
          </a:p>
          <a:p>
            <a:r>
              <a:rPr lang="en-GB" dirty="0"/>
              <a:t>Problem</a:t>
            </a:r>
          </a:p>
          <a:p>
            <a:r>
              <a:rPr lang="en-GB" dirty="0"/>
              <a:t>Solution</a:t>
            </a:r>
          </a:p>
          <a:p>
            <a:r>
              <a:rPr lang="en-GB" dirty="0"/>
              <a:t>What Can Engineer Do ( Mobile Application )</a:t>
            </a:r>
          </a:p>
          <a:p>
            <a:r>
              <a:rPr lang="en-GB" dirty="0"/>
              <a:t>What Can Manger Do ( Website ) </a:t>
            </a:r>
          </a:p>
          <a:p>
            <a:r>
              <a:rPr lang="en-GB" dirty="0"/>
              <a:t>Challenge </a:t>
            </a:r>
          </a:p>
          <a:p>
            <a:r>
              <a:rPr lang="en-GB" dirty="0"/>
              <a:t>Future Work</a:t>
            </a:r>
          </a:p>
          <a:p>
            <a:r>
              <a:rPr lang="en-GB" dirty="0"/>
              <a:t>Demo</a:t>
            </a:r>
          </a:p>
          <a:p>
            <a:pPr marL="0" indent="0" algn="ctr">
              <a:buNone/>
            </a:pPr>
            <a:r>
              <a:rPr lang="en-US" dirty="0" smtClean="0"/>
              <a:t>    </a:t>
            </a:r>
            <a:endParaRPr lang="da-DK" dirty="0" smtClean="0"/>
          </a:p>
        </p:txBody>
      </p:sp>
    </p:spTree>
    <p:extLst>
      <p:ext uri="{BB962C8B-B14F-4D97-AF65-F5344CB8AC3E}">
        <p14:creationId xmlns:p14="http://schemas.microsoft.com/office/powerpoint/2010/main" val="37699270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522514"/>
            <a:ext cx="8825657" cy="976089"/>
          </a:xfrm>
        </p:spPr>
        <p:txBody>
          <a:bodyPr/>
          <a:lstStyle/>
          <a:p>
            <a:r>
              <a:rPr lang="en-GB" dirty="0"/>
              <a:t>What Can Manger do ( Website )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1815737"/>
            <a:ext cx="8825658" cy="4454434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37839" y="1867285"/>
            <a:ext cx="8042692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36449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483326"/>
            <a:ext cx="8825657" cy="884649"/>
          </a:xfrm>
        </p:spPr>
        <p:txBody>
          <a:bodyPr/>
          <a:lstStyle/>
          <a:p>
            <a:r>
              <a:rPr lang="en-GB" dirty="0"/>
              <a:t>What Can Manger do ( Website )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1802674"/>
            <a:ext cx="8825658" cy="4258491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19793" y="1802674"/>
            <a:ext cx="7481913" cy="42085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67468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574766"/>
            <a:ext cx="8825657" cy="845460"/>
          </a:xfrm>
        </p:spPr>
        <p:txBody>
          <a:bodyPr/>
          <a:lstStyle/>
          <a:p>
            <a:r>
              <a:rPr lang="en-GB" dirty="0"/>
              <a:t>What Can Manger do ( Website )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31966" y="1802674"/>
            <a:ext cx="8948647" cy="4558937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83561" y="1906473"/>
            <a:ext cx="7735712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62917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2931" y="-221381"/>
            <a:ext cx="8825657" cy="1915647"/>
          </a:xfrm>
        </p:spPr>
        <p:txBody>
          <a:bodyPr/>
          <a:lstStyle/>
          <a:p>
            <a:r>
              <a:rPr lang="en-GB" dirty="0" smtClean="0"/>
              <a:t>Report</a:t>
            </a:r>
            <a:br>
              <a:rPr lang="en-GB" dirty="0" smtClean="0"/>
            </a:br>
            <a:endParaRPr lang="en-GB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2"/>
          <a:srcRect l="26847" t="9803" r="28634" b="7309"/>
          <a:stretch/>
        </p:blipFill>
        <p:spPr>
          <a:xfrm>
            <a:off x="8345103" y="1103287"/>
            <a:ext cx="3619098" cy="5544153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3"/>
          <a:srcRect l="52509" t="20035" r="18544" b="11661"/>
          <a:stretch/>
        </p:blipFill>
        <p:spPr>
          <a:xfrm>
            <a:off x="2464068" y="288758"/>
            <a:ext cx="4720993" cy="62660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15245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Challenges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en-GB" dirty="0"/>
              <a:t>Data Challenge 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GB" dirty="0"/>
              <a:t>Framework</a:t>
            </a:r>
          </a:p>
        </p:txBody>
      </p:sp>
    </p:spTree>
    <p:extLst>
      <p:ext uri="{BB962C8B-B14F-4D97-AF65-F5344CB8AC3E}">
        <p14:creationId xmlns:p14="http://schemas.microsoft.com/office/powerpoint/2010/main" val="22385729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Future work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We seek to develop the project to be used by accredited companies and to increase safety in construction factories.</a:t>
            </a:r>
            <a:endParaRPr lang="en-GB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91190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DEMO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dirty="0" smtClean="0"/>
              <a:t>Mobile Application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dirty="0" smtClean="0"/>
              <a:t>Website </a:t>
            </a:r>
            <a:endParaRPr lang="en-US" dirty="0"/>
          </a:p>
        </p:txBody>
      </p:sp>
      <p:pic>
        <p:nvPicPr>
          <p:cNvPr id="4" name="SmartSafetyApp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535637" y="483668"/>
            <a:ext cx="3607336" cy="5902913"/>
          </a:xfrm>
          <a:prstGeom prst="rect">
            <a:avLst/>
          </a:prstGeom>
        </p:spPr>
      </p:pic>
      <p:pic>
        <p:nvPicPr>
          <p:cNvPr id="8" name="Finall_x264">
            <a:hlinkClick r:id="" action="ppaction://media"/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3028665" y="1385455"/>
            <a:ext cx="9047529" cy="50892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81362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760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  <p:cmd type="call" cmd="stop">
                                      <p:cBhvr>
                                        <p:cTn id="12" dur="1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0" dur="109709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1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" fill="hold">
                      <p:stCondLst>
                        <p:cond delay="0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5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26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31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video>
              <p:cMediaNode vol="80000">
                <p:cTn id="32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Thanks for good listening.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11676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Introduction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What is Smart Safety ?!</a:t>
            </a:r>
          </a:p>
          <a:p>
            <a:r>
              <a:rPr lang="en-GB" dirty="0"/>
              <a:t>Who Can Use it ! </a:t>
            </a:r>
          </a:p>
        </p:txBody>
      </p:sp>
    </p:spTree>
    <p:extLst>
      <p:ext uri="{BB962C8B-B14F-4D97-AF65-F5344CB8AC3E}">
        <p14:creationId xmlns:p14="http://schemas.microsoft.com/office/powerpoint/2010/main" val="5366073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Problem &amp; Solution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Why did we choose this Project ?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85071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5950" y="392854"/>
            <a:ext cx="8825657" cy="1200816"/>
          </a:xfrm>
        </p:spPr>
        <p:txBody>
          <a:bodyPr/>
          <a:lstStyle/>
          <a:p>
            <a:r>
              <a:rPr lang="en-GB" dirty="0"/>
              <a:t>What Can Engineer do ( Mobile App )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5950" y="1737360"/>
            <a:ext cx="8825657" cy="4898571"/>
          </a:xfrm>
        </p:spPr>
        <p:txBody>
          <a:bodyPr/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en-GB" dirty="0">
                <a:solidFill>
                  <a:schemeClr val="tx1"/>
                </a:solidFill>
              </a:rPr>
              <a:t>Answer the safety questions of the project stages, add a comments and pictures to the questions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GB" dirty="0">
                <a:solidFill>
                  <a:schemeClr val="tx1"/>
                </a:solidFill>
              </a:rPr>
              <a:t>Add a new stage of safety for the project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GB" dirty="0">
                <a:solidFill>
                  <a:schemeClr val="tx1"/>
                </a:solidFill>
              </a:rPr>
              <a:t>Send the safety reports to the manager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2629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96834" y="1593670"/>
            <a:ext cx="9183779" cy="5081449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945950" y="392854"/>
            <a:ext cx="8825657" cy="1200816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4000" b="0" i="0" kern="1200" cap="none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GB" dirty="0" smtClean="0"/>
              <a:t>What Can Engineer do ( Mobile App )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3542" y="1584611"/>
            <a:ext cx="2870361" cy="5099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11536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2233748"/>
            <a:ext cx="8825658" cy="434993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1024327" y="339635"/>
            <a:ext cx="8825657" cy="1668420"/>
          </a:xfrm>
        </p:spPr>
        <p:txBody>
          <a:bodyPr/>
          <a:lstStyle/>
          <a:p>
            <a:r>
              <a:rPr lang="en-GB" dirty="0"/>
              <a:t>What Can Engineer do ( Mobile App )</a:t>
            </a:r>
            <a:endParaRPr lang="en-US" dirty="0"/>
          </a:p>
        </p:txBody>
      </p:sp>
      <p:pic>
        <p:nvPicPr>
          <p:cNvPr id="5" name="Content Placeholder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00127" y="2225013"/>
            <a:ext cx="2471996" cy="435133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64009" y="2233748"/>
            <a:ext cx="2477394" cy="43586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5195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2233749"/>
            <a:ext cx="8825658" cy="4219302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1037390" y="483326"/>
            <a:ext cx="8825657" cy="1459414"/>
          </a:xfrm>
        </p:spPr>
        <p:txBody>
          <a:bodyPr/>
          <a:lstStyle/>
          <a:p>
            <a:r>
              <a:rPr lang="en-GB" dirty="0"/>
              <a:t>What Can Engineer do ( Mobile App )</a:t>
            </a:r>
            <a:endParaRPr lang="en-US" dirty="0"/>
          </a:p>
        </p:txBody>
      </p:sp>
      <p:pic>
        <p:nvPicPr>
          <p:cNvPr id="5" name="Content Placeholder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35554" y="2233749"/>
            <a:ext cx="2429525" cy="4219302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9179" y="2233749"/>
            <a:ext cx="2447955" cy="42193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0597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2207623"/>
            <a:ext cx="8825658" cy="4180114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1154955" y="496389"/>
            <a:ext cx="8825657" cy="1550854"/>
          </a:xfrm>
        </p:spPr>
        <p:txBody>
          <a:bodyPr/>
          <a:lstStyle/>
          <a:p>
            <a:r>
              <a:rPr lang="en-GB" dirty="0"/>
              <a:t>What Can Engineer do ( Mobile App )</a:t>
            </a:r>
            <a:endParaRPr lang="en-US" dirty="0"/>
          </a:p>
        </p:txBody>
      </p:sp>
      <p:pic>
        <p:nvPicPr>
          <p:cNvPr id="5" name="Content Placeholder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2403" y="2229317"/>
            <a:ext cx="2468622" cy="413018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8472" y="2201338"/>
            <a:ext cx="2504572" cy="415815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50491" y="2201338"/>
            <a:ext cx="2567565" cy="41658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46843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5179</TotalTime>
  <Words>288</Words>
  <Application>Microsoft Office PowerPoint</Application>
  <PresentationFormat>Widescreen</PresentationFormat>
  <Paragraphs>64</Paragraphs>
  <Slides>27</Slides>
  <Notes>0</Notes>
  <HiddenSlides>0</HiddenSlides>
  <MMClips>2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32" baseType="lpstr">
      <vt:lpstr>Arial</vt:lpstr>
      <vt:lpstr>Century Gothic</vt:lpstr>
      <vt:lpstr>Wingdings</vt:lpstr>
      <vt:lpstr>Wingdings 3</vt:lpstr>
      <vt:lpstr>Ion</vt:lpstr>
      <vt:lpstr>SMART SAFETY</vt:lpstr>
      <vt:lpstr>Outline</vt:lpstr>
      <vt:lpstr>Introduction</vt:lpstr>
      <vt:lpstr>Problem &amp; Solution</vt:lpstr>
      <vt:lpstr>What Can Engineer do ( Mobile App )</vt:lpstr>
      <vt:lpstr>PowerPoint Presentation</vt:lpstr>
      <vt:lpstr>What Can Engineer do ( Mobile App )</vt:lpstr>
      <vt:lpstr>What Can Engineer do ( Mobile App )</vt:lpstr>
      <vt:lpstr>What Can Engineer do ( Mobile App )</vt:lpstr>
      <vt:lpstr>What Can Engineer do ( Mobile App )</vt:lpstr>
      <vt:lpstr>What Can Engineer do ( Mobile App )</vt:lpstr>
      <vt:lpstr>What Can Engineer do ( Mobile App )</vt:lpstr>
      <vt:lpstr>What Can Engineer do ( Mobile App )</vt:lpstr>
      <vt:lpstr>What Can Manger do ( Website )</vt:lpstr>
      <vt:lpstr>What Can Manger do ( Website )</vt:lpstr>
      <vt:lpstr>What Can Manger do ( Website )</vt:lpstr>
      <vt:lpstr>What Can Manger do ( Website )</vt:lpstr>
      <vt:lpstr>What Can Manger do ( Website )</vt:lpstr>
      <vt:lpstr>What Can Manger do ( Website )</vt:lpstr>
      <vt:lpstr>What Can Manger do ( Website )</vt:lpstr>
      <vt:lpstr>What Can Manger do ( Website )</vt:lpstr>
      <vt:lpstr>What Can Manger do ( Website )</vt:lpstr>
      <vt:lpstr>Report </vt:lpstr>
      <vt:lpstr>Challenges</vt:lpstr>
      <vt:lpstr>Future work</vt:lpstr>
      <vt:lpstr>DEMO</vt:lpstr>
      <vt:lpstr>Thanks for good listening.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PROCUREMENT ETHICS OF SOFTWARE AND RECREATIONAL MATERIALS</dc:title>
  <dc:creator>othman titee</dc:creator>
  <cp:lastModifiedBy>Yaser Nabulsi</cp:lastModifiedBy>
  <cp:revision>75</cp:revision>
  <dcterms:created xsi:type="dcterms:W3CDTF">2017-11-26T11:07:27Z</dcterms:created>
  <dcterms:modified xsi:type="dcterms:W3CDTF">2018-05-20T23:17:21Z</dcterms:modified>
</cp:coreProperties>
</file>