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2" r:id="rId24"/>
    <p:sldId id="261" r:id="rId25"/>
    <p:sldId id="290" r:id="rId26"/>
    <p:sldId id="291" r:id="rId27"/>
    <p:sldId id="26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3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png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SMART SAFETY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Yousef Hawwari and yaser nabulsi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7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181497"/>
            <a:ext cx="8825658" cy="40886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6" y="418012"/>
            <a:ext cx="8825657" cy="1629231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728" y="2181497"/>
            <a:ext cx="2501039" cy="40886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784" y="2181497"/>
            <a:ext cx="2498865" cy="40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59874"/>
            <a:ext cx="8825658" cy="42454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9459" y="496389"/>
            <a:ext cx="8825657" cy="1485540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844" y="2259874"/>
            <a:ext cx="2451568" cy="42454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773" y="2239292"/>
            <a:ext cx="2531055" cy="426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3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59874"/>
            <a:ext cx="8825658" cy="42454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6" y="404948"/>
            <a:ext cx="8825657" cy="1603106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84" y="2259874"/>
            <a:ext cx="2385159" cy="42454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92" y="2259874"/>
            <a:ext cx="2441314" cy="424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772923"/>
            <a:ext cx="8825658" cy="479769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37391" y="352697"/>
            <a:ext cx="8825657" cy="1420226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544" y="1996101"/>
            <a:ext cx="2466281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377" y="1996101"/>
            <a:ext cx="25919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6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70262"/>
            <a:ext cx="8825657" cy="963026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867990"/>
            <a:ext cx="8825658" cy="459812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Make new project and manger the projects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Add new engineer or employee user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Download the safety reports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8541943" y="3239061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535578"/>
            <a:ext cx="8825657" cy="1028340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766" y="1920240"/>
            <a:ext cx="10829107" cy="4258491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635870" y="3987084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432376" y="4005675"/>
            <a:ext cx="0" cy="944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23140" y="4387235"/>
            <a:ext cx="240146" cy="10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23140" y="4949745"/>
            <a:ext cx="240146" cy="10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14633" y="3940537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74704" y="2260006"/>
            <a:ext cx="289098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Login</a:t>
            </a:r>
            <a:endParaRPr lang="en-GB" dirty="0"/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 flipH="1">
            <a:off x="5605302" y="2629338"/>
            <a:ext cx="14893" cy="609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51577" y="3239062"/>
            <a:ext cx="89300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42341" y="3239061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43432" y="4263870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Add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84959" y="3617752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Profile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84958" y="4263870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Edit Profile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848767" y="3678449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343431" y="5434712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Delete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343431" y="4849291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Edit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620195" y="4268077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Add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314876" y="3678449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Engineer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620195" y="4892129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Remove</a:t>
            </a:r>
            <a:endParaRPr lang="en-GB" dirty="0"/>
          </a:p>
        </p:txBody>
      </p:sp>
      <p:cxnSp>
        <p:nvCxnSpPr>
          <p:cNvPr id="22" name="Straight Connector 21"/>
          <p:cNvCxnSpPr>
            <a:endCxn id="16" idx="0"/>
          </p:cNvCxnSpPr>
          <p:nvPr/>
        </p:nvCxnSpPr>
        <p:spPr>
          <a:xfrm>
            <a:off x="3573821" y="3248298"/>
            <a:ext cx="1" cy="430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20" idx="0"/>
          </p:cNvCxnSpPr>
          <p:nvPr/>
        </p:nvCxnSpPr>
        <p:spPr>
          <a:xfrm>
            <a:off x="6025209" y="3239061"/>
            <a:ext cx="1215" cy="439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178669" y="4263870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Download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0481580" y="3248239"/>
            <a:ext cx="0" cy="4802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84235" y="3696264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About Us</a:t>
            </a:r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112522" y="4047781"/>
            <a:ext cx="0" cy="15715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3" idx="1"/>
          </p:cNvCxnSpPr>
          <p:nvPr/>
        </p:nvCxnSpPr>
        <p:spPr>
          <a:xfrm>
            <a:off x="3103286" y="4429341"/>
            <a:ext cx="240146" cy="10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103286" y="4991851"/>
            <a:ext cx="240146" cy="10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103285" y="5603533"/>
            <a:ext cx="240146" cy="10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45638" y="3696264"/>
            <a:ext cx="145010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2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522515"/>
            <a:ext cx="8825657" cy="897711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698171"/>
            <a:ext cx="8825658" cy="468956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709" y="1698171"/>
            <a:ext cx="8412147" cy="468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1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378823"/>
            <a:ext cx="8825657" cy="936900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528354"/>
            <a:ext cx="8825658" cy="478100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9455" y="1743188"/>
            <a:ext cx="823665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3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647" y="300446"/>
            <a:ext cx="8825657" cy="1040530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834" y="1436914"/>
            <a:ext cx="9183779" cy="471569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9959" y="1801268"/>
            <a:ext cx="86175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72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404949"/>
            <a:ext cx="8825657" cy="1002214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834" y="1407163"/>
            <a:ext cx="9183779" cy="50328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0498" y="1860752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Problem</a:t>
            </a:r>
          </a:p>
          <a:p>
            <a:r>
              <a:rPr lang="en-GB" dirty="0"/>
              <a:t>Solution</a:t>
            </a:r>
          </a:p>
          <a:p>
            <a:r>
              <a:rPr lang="en-GB" dirty="0"/>
              <a:t>What Can Engineer Do ( Mobile Application )</a:t>
            </a:r>
          </a:p>
          <a:p>
            <a:r>
              <a:rPr lang="en-GB" dirty="0"/>
              <a:t>What Can Manger Do ( Website ) </a:t>
            </a:r>
          </a:p>
          <a:p>
            <a:r>
              <a:rPr lang="en-GB" dirty="0"/>
              <a:t>Challenge </a:t>
            </a:r>
          </a:p>
          <a:p>
            <a:r>
              <a:rPr lang="en-GB" dirty="0"/>
              <a:t>Future Work</a:t>
            </a:r>
          </a:p>
          <a:p>
            <a:r>
              <a:rPr lang="en-GB" dirty="0"/>
              <a:t>Demo</a:t>
            </a:r>
          </a:p>
          <a:p>
            <a:pPr marL="0" indent="0" algn="ctr">
              <a:buNone/>
            </a:pPr>
            <a:r>
              <a:rPr lang="en-US" dirty="0" smtClean="0"/>
              <a:t>    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376992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522514"/>
            <a:ext cx="8825657" cy="976089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815737"/>
            <a:ext cx="8825658" cy="445443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7839" y="1867285"/>
            <a:ext cx="804269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4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483326"/>
            <a:ext cx="8825657" cy="884649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1802674"/>
            <a:ext cx="8825658" cy="425849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793" y="1802674"/>
            <a:ext cx="7481913" cy="420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574766"/>
            <a:ext cx="8825657" cy="845460"/>
          </a:xfrm>
        </p:spPr>
        <p:txBody>
          <a:bodyPr/>
          <a:lstStyle/>
          <a:p>
            <a:r>
              <a:rPr lang="en-GB" dirty="0"/>
              <a:t>What Can Manger do ( Website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966" y="1802674"/>
            <a:ext cx="8948647" cy="455893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3561" y="1906473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931" y="-221381"/>
            <a:ext cx="8825657" cy="1915647"/>
          </a:xfrm>
        </p:spPr>
        <p:txBody>
          <a:bodyPr/>
          <a:lstStyle/>
          <a:p>
            <a:r>
              <a:rPr lang="en-GB" dirty="0" smtClean="0"/>
              <a:t>Report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6847" t="9803" r="28634" b="7309"/>
          <a:stretch/>
        </p:blipFill>
        <p:spPr>
          <a:xfrm>
            <a:off x="8345103" y="1103287"/>
            <a:ext cx="3619098" cy="55441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2509" t="20035" r="18544" b="11661"/>
          <a:stretch/>
        </p:blipFill>
        <p:spPr>
          <a:xfrm>
            <a:off x="2464068" y="288758"/>
            <a:ext cx="4720993" cy="62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5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Data Challenge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Framework</a:t>
            </a:r>
          </a:p>
        </p:txBody>
      </p:sp>
    </p:spTree>
    <p:extLst>
      <p:ext uri="{BB962C8B-B14F-4D97-AF65-F5344CB8AC3E}">
        <p14:creationId xmlns:p14="http://schemas.microsoft.com/office/powerpoint/2010/main" val="22385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seek to develop the project to be used by accredited companies and to increase safety in construction factories.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1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Mobile Application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Website </a:t>
            </a:r>
            <a:endParaRPr lang="en-US" dirty="0"/>
          </a:p>
        </p:txBody>
      </p:sp>
      <p:pic>
        <p:nvPicPr>
          <p:cNvPr id="4" name="SmartSafetyAp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35637" y="483668"/>
            <a:ext cx="3607336" cy="5902913"/>
          </a:xfrm>
          <a:prstGeom prst="rect">
            <a:avLst/>
          </a:prstGeom>
        </p:spPr>
      </p:pic>
      <p:pic>
        <p:nvPicPr>
          <p:cNvPr id="8" name="Finall_x26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28665" y="1385455"/>
            <a:ext cx="9047529" cy="508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3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0970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good listening.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16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is Smart Safety ?!</a:t>
            </a:r>
          </a:p>
          <a:p>
            <a:r>
              <a:rPr lang="en-GB" dirty="0"/>
              <a:t>Who Can Use it ! </a:t>
            </a:r>
          </a:p>
        </p:txBody>
      </p:sp>
    </p:spTree>
    <p:extLst>
      <p:ext uri="{BB962C8B-B14F-4D97-AF65-F5344CB8AC3E}">
        <p14:creationId xmlns:p14="http://schemas.microsoft.com/office/powerpoint/2010/main" val="5366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 &amp; 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Why did we choose this Project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5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950" y="392854"/>
            <a:ext cx="8825657" cy="1200816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950" y="1737360"/>
            <a:ext cx="8825657" cy="489857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Answer the safety questions of the project stages, add a comments and pictures to the questions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Add a new stage of safety for the project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Send the safety reports to the manager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834" y="1593670"/>
            <a:ext cx="9183779" cy="508144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45950" y="392854"/>
            <a:ext cx="8825657" cy="12008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0" i="0" kern="1200" cap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What Can Engineer do ( Mobile App 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42" y="1584611"/>
            <a:ext cx="2870361" cy="509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33748"/>
            <a:ext cx="8825658" cy="4349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4327" y="339635"/>
            <a:ext cx="8825657" cy="1668420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127" y="2225013"/>
            <a:ext cx="2471996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09" y="2233748"/>
            <a:ext cx="2477394" cy="435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9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33749"/>
            <a:ext cx="8825658" cy="421930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37390" y="483326"/>
            <a:ext cx="8825657" cy="1459414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554" y="2233749"/>
            <a:ext cx="2429525" cy="4219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179" y="2233749"/>
            <a:ext cx="2447955" cy="421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207623"/>
            <a:ext cx="8825658" cy="41801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54955" y="496389"/>
            <a:ext cx="8825657" cy="1550854"/>
          </a:xfrm>
        </p:spPr>
        <p:txBody>
          <a:bodyPr/>
          <a:lstStyle/>
          <a:p>
            <a:r>
              <a:rPr lang="en-GB" dirty="0"/>
              <a:t>What Can Engineer do ( Mobile App )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03" y="2229317"/>
            <a:ext cx="2468622" cy="4130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472" y="2201338"/>
            <a:ext cx="2504572" cy="41581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91" y="2201338"/>
            <a:ext cx="2567565" cy="416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5179</TotalTime>
  <Words>288</Words>
  <Application>Microsoft Office PowerPoint</Application>
  <PresentationFormat>Widescreen</PresentationFormat>
  <Paragraphs>64</Paragraphs>
  <Slides>27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Wingdings</vt:lpstr>
      <vt:lpstr>Wingdings 3</vt:lpstr>
      <vt:lpstr>Ion</vt:lpstr>
      <vt:lpstr>SMART SAFETY</vt:lpstr>
      <vt:lpstr>Outline</vt:lpstr>
      <vt:lpstr>Introduction</vt:lpstr>
      <vt:lpstr>Problem &amp; Solution</vt:lpstr>
      <vt:lpstr>What Can Engineer do ( Mobile App )</vt:lpstr>
      <vt:lpstr>PowerPoint Presentation</vt:lpstr>
      <vt:lpstr>What Can Engineer do ( Mobile App )</vt:lpstr>
      <vt:lpstr>What Can Engineer do ( Mobile App )</vt:lpstr>
      <vt:lpstr>What Can Engineer do ( Mobile App )</vt:lpstr>
      <vt:lpstr>What Can Engineer do ( Mobile App )</vt:lpstr>
      <vt:lpstr>What Can Engineer do ( Mobile App )</vt:lpstr>
      <vt:lpstr>What Can Engineer do ( Mobile App )</vt:lpstr>
      <vt:lpstr>What Can Engineer do ( Mobile App )</vt:lpstr>
      <vt:lpstr>What Can Manger do ( Website )</vt:lpstr>
      <vt:lpstr>What Can Manger do ( Website )</vt:lpstr>
      <vt:lpstr>What Can Manger do ( Website )</vt:lpstr>
      <vt:lpstr>What Can Manger do ( Website )</vt:lpstr>
      <vt:lpstr>What Can Manger do ( Website )</vt:lpstr>
      <vt:lpstr>What Can Manger do ( Website )</vt:lpstr>
      <vt:lpstr>What Can Manger do ( Website )</vt:lpstr>
      <vt:lpstr>What Can Manger do ( Website )</vt:lpstr>
      <vt:lpstr>What Can Manger do ( Website )</vt:lpstr>
      <vt:lpstr>Report </vt:lpstr>
      <vt:lpstr>Challenges</vt:lpstr>
      <vt:lpstr>Future work</vt:lpstr>
      <vt:lpstr>DEMO</vt:lpstr>
      <vt:lpstr>Thanks for good listening.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PROCUREMENT ETHICS OF SOFTWARE AND RECREATIONAL MATERIALS</dc:title>
  <dc:creator>othman titee</dc:creator>
  <cp:lastModifiedBy>Yaser Nabulsi</cp:lastModifiedBy>
  <cp:revision>75</cp:revision>
  <dcterms:created xsi:type="dcterms:W3CDTF">2017-11-26T11:07:27Z</dcterms:created>
  <dcterms:modified xsi:type="dcterms:W3CDTF">2018-05-20T23:17:21Z</dcterms:modified>
</cp:coreProperties>
</file>