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BE9C-5165-497A-BCB3-E6732E2B7201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E9A4-1134-49BE-B590-887154937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68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BE9C-5165-497A-BCB3-E6732E2B7201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E9A4-1134-49BE-B590-887154937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026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BE9C-5165-497A-BCB3-E6732E2B7201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E9A4-1134-49BE-B590-887154937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BE9C-5165-497A-BCB3-E6732E2B7201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E9A4-1134-49BE-B590-887154937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5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BE9C-5165-497A-BCB3-E6732E2B7201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E9A4-1134-49BE-B590-887154937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83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BE9C-5165-497A-BCB3-E6732E2B7201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E9A4-1134-49BE-B590-887154937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76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BE9C-5165-497A-BCB3-E6732E2B7201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E9A4-1134-49BE-B590-887154937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235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BE9C-5165-497A-BCB3-E6732E2B7201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E9A4-1134-49BE-B590-887154937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28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BE9C-5165-497A-BCB3-E6732E2B7201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E9A4-1134-49BE-B590-887154937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177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BE9C-5165-497A-BCB3-E6732E2B7201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E9A4-1134-49BE-B590-887154937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26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1BE9C-5165-497A-BCB3-E6732E2B7201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CE9A4-1134-49BE-B590-887154937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2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1BE9C-5165-497A-BCB3-E6732E2B7201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CE9A4-1134-49BE-B590-887154937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56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660"/>
            <a:ext cx="10058400" cy="530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715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582" y="1825625"/>
            <a:ext cx="9364836" cy="4351338"/>
          </a:xfrm>
        </p:spPr>
      </p:pic>
    </p:spTree>
    <p:extLst>
      <p:ext uri="{BB962C8B-B14F-4D97-AF65-F5344CB8AC3E}">
        <p14:creationId xmlns:p14="http://schemas.microsoft.com/office/powerpoint/2010/main" val="1714390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399" y="1825625"/>
            <a:ext cx="9009202" cy="4351338"/>
          </a:xfrm>
        </p:spPr>
      </p:pic>
    </p:spTree>
    <p:extLst>
      <p:ext uri="{BB962C8B-B14F-4D97-AF65-F5344CB8AC3E}">
        <p14:creationId xmlns:p14="http://schemas.microsoft.com/office/powerpoint/2010/main" val="619347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495" y="1825625"/>
            <a:ext cx="9131010" cy="4351338"/>
          </a:xfrm>
        </p:spPr>
      </p:pic>
    </p:spTree>
    <p:extLst>
      <p:ext uri="{BB962C8B-B14F-4D97-AF65-F5344CB8AC3E}">
        <p14:creationId xmlns:p14="http://schemas.microsoft.com/office/powerpoint/2010/main" val="72864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350" y="1825625"/>
            <a:ext cx="9145299" cy="4351338"/>
          </a:xfrm>
        </p:spPr>
      </p:pic>
    </p:spTree>
    <p:extLst>
      <p:ext uri="{BB962C8B-B14F-4D97-AF65-F5344CB8AC3E}">
        <p14:creationId xmlns:p14="http://schemas.microsoft.com/office/powerpoint/2010/main" val="3141246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447" y="1825625"/>
            <a:ext cx="8941106" cy="4351338"/>
          </a:xfrm>
        </p:spPr>
      </p:pic>
    </p:spTree>
    <p:extLst>
      <p:ext uri="{BB962C8B-B14F-4D97-AF65-F5344CB8AC3E}">
        <p14:creationId xmlns:p14="http://schemas.microsoft.com/office/powerpoint/2010/main" val="2481249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019" y="1825625"/>
            <a:ext cx="9061961" cy="4351338"/>
          </a:xfrm>
        </p:spPr>
      </p:pic>
    </p:spTree>
    <p:extLst>
      <p:ext uri="{BB962C8B-B14F-4D97-AF65-F5344CB8AC3E}">
        <p14:creationId xmlns:p14="http://schemas.microsoft.com/office/powerpoint/2010/main" val="2936223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839" y="565236"/>
            <a:ext cx="9313856" cy="4351338"/>
          </a:xfrm>
        </p:spPr>
      </p:pic>
    </p:spTree>
    <p:extLst>
      <p:ext uri="{BB962C8B-B14F-4D97-AF65-F5344CB8AC3E}">
        <p14:creationId xmlns:p14="http://schemas.microsoft.com/office/powerpoint/2010/main" val="1874520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381" y="820608"/>
            <a:ext cx="8882112" cy="4351338"/>
          </a:xfrm>
        </p:spPr>
      </p:pic>
    </p:spTree>
    <p:extLst>
      <p:ext uri="{BB962C8B-B14F-4D97-AF65-F5344CB8AC3E}">
        <p14:creationId xmlns:p14="http://schemas.microsoft.com/office/powerpoint/2010/main" val="1659121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448" y="1825625"/>
            <a:ext cx="9069104" cy="4351338"/>
          </a:xfrm>
        </p:spPr>
      </p:pic>
    </p:spTree>
    <p:extLst>
      <p:ext uri="{BB962C8B-B14F-4D97-AF65-F5344CB8AC3E}">
        <p14:creationId xmlns:p14="http://schemas.microsoft.com/office/powerpoint/2010/main" val="1775149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752" y="1825625"/>
            <a:ext cx="9136495" cy="4351338"/>
          </a:xfrm>
        </p:spPr>
      </p:pic>
    </p:spTree>
    <p:extLst>
      <p:ext uri="{BB962C8B-B14F-4D97-AF65-F5344CB8AC3E}">
        <p14:creationId xmlns:p14="http://schemas.microsoft.com/office/powerpoint/2010/main" val="122327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597" y="1825625"/>
            <a:ext cx="9418805" cy="4351338"/>
          </a:xfrm>
        </p:spPr>
      </p:pic>
    </p:spTree>
    <p:extLst>
      <p:ext uri="{BB962C8B-B14F-4D97-AF65-F5344CB8AC3E}">
        <p14:creationId xmlns:p14="http://schemas.microsoft.com/office/powerpoint/2010/main" val="2664406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984" y="1825625"/>
            <a:ext cx="9118031" cy="4351338"/>
          </a:xfrm>
        </p:spPr>
      </p:pic>
    </p:spTree>
    <p:extLst>
      <p:ext uri="{BB962C8B-B14F-4D97-AF65-F5344CB8AC3E}">
        <p14:creationId xmlns:p14="http://schemas.microsoft.com/office/powerpoint/2010/main" val="95543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980" y="1825625"/>
            <a:ext cx="8916039" cy="4351338"/>
          </a:xfrm>
        </p:spPr>
      </p:pic>
    </p:spTree>
    <p:extLst>
      <p:ext uri="{BB962C8B-B14F-4D97-AF65-F5344CB8AC3E}">
        <p14:creationId xmlns:p14="http://schemas.microsoft.com/office/powerpoint/2010/main" val="1850748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019" y="1825625"/>
            <a:ext cx="8955962" cy="4351338"/>
          </a:xfrm>
        </p:spPr>
      </p:pic>
    </p:spTree>
    <p:extLst>
      <p:ext uri="{BB962C8B-B14F-4D97-AF65-F5344CB8AC3E}">
        <p14:creationId xmlns:p14="http://schemas.microsoft.com/office/powerpoint/2010/main" val="2980817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1</cp:revision>
  <dcterms:created xsi:type="dcterms:W3CDTF">2018-09-10T08:59:36Z</dcterms:created>
  <dcterms:modified xsi:type="dcterms:W3CDTF">2018-09-10T08:59:44Z</dcterms:modified>
</cp:coreProperties>
</file>