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  <p:sldMasterId id="2147483700" r:id="rId5"/>
    <p:sldMasterId id="2147483713" r:id="rId6"/>
    <p:sldMasterId id="2147483726" r:id="rId7"/>
    <p:sldMasterId id="2147483739" r:id="rId8"/>
  </p:sld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76" r:id="rId29"/>
    <p:sldId id="277" r:id="rId30"/>
    <p:sldId id="278" r:id="rId31"/>
    <p:sldId id="279" r:id="rId32"/>
    <p:sldId id="280" r:id="rId3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2" d="100"/>
          <a:sy n="92" d="100"/>
        </p:scale>
        <p:origin x="540" y="-8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theme" Target="theme/theme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6"/>
          <p:cNvSpPr>
            <a:spLocks noGrp="1"/>
          </p:cNvSpPr>
          <p:nvPr>
            <p:ph type="body"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7"/>
          <p:cNvSpPr>
            <a:spLocks noGrp="1"/>
          </p:cNvSpPr>
          <p:nvPr>
            <p:ph type="body"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5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3"/>
          <p:cNvSpPr>
            <a:spLocks noGrp="1"/>
          </p:cNvSpPr>
          <p:nvPr>
            <p:ph type="body"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4"/>
          <p:cNvSpPr>
            <a:spLocks noGrp="1"/>
          </p:cNvSpPr>
          <p:nvPr>
            <p:ph type="body"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6"/>
          <p:cNvSpPr>
            <a:spLocks noGrp="1"/>
          </p:cNvSpPr>
          <p:nvPr>
            <p:ph type="body"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7"/>
          <p:cNvSpPr>
            <a:spLocks noGrp="1"/>
          </p:cNvSpPr>
          <p:nvPr>
            <p:ph type="body"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PlaceHolder 5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PlaceHolder 3"/>
          <p:cNvSpPr>
            <a:spLocks noGrp="1"/>
          </p:cNvSpPr>
          <p:nvPr>
            <p:ph type="body"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PlaceHolder 4"/>
          <p:cNvSpPr>
            <a:spLocks noGrp="1"/>
          </p:cNvSpPr>
          <p:nvPr>
            <p:ph type="body"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PlaceHolder 6"/>
          <p:cNvSpPr>
            <a:spLocks noGrp="1"/>
          </p:cNvSpPr>
          <p:nvPr>
            <p:ph type="body"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PlaceHolder 7"/>
          <p:cNvSpPr>
            <a:spLocks noGrp="1"/>
          </p:cNvSpPr>
          <p:nvPr>
            <p:ph type="body"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0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5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0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1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9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2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5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6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7" name="PlaceHolder 5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0" name="PlaceHolder 3"/>
          <p:cNvSpPr>
            <a:spLocks noGrp="1"/>
          </p:cNvSpPr>
          <p:nvPr>
            <p:ph type="body"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1" name="PlaceHolder 4"/>
          <p:cNvSpPr>
            <a:spLocks noGrp="1"/>
          </p:cNvSpPr>
          <p:nvPr>
            <p:ph type="body"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2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3" name="PlaceHolder 6"/>
          <p:cNvSpPr>
            <a:spLocks noGrp="1"/>
          </p:cNvSpPr>
          <p:nvPr>
            <p:ph type="body"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4" name="PlaceHolder 7"/>
          <p:cNvSpPr>
            <a:spLocks noGrp="1"/>
          </p:cNvSpPr>
          <p:nvPr>
            <p:ph type="body"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3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3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4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7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8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1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2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5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9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0" name="PlaceHolder 5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3" name="PlaceHolder 3"/>
          <p:cNvSpPr>
            <a:spLocks noGrp="1"/>
          </p:cNvSpPr>
          <p:nvPr>
            <p:ph type="body"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4" name="PlaceHolder 4"/>
          <p:cNvSpPr>
            <a:spLocks noGrp="1"/>
          </p:cNvSpPr>
          <p:nvPr>
            <p:ph type="body"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5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6" name="PlaceHolder 6"/>
          <p:cNvSpPr>
            <a:spLocks noGrp="1"/>
          </p:cNvSpPr>
          <p:nvPr>
            <p:ph type="body"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7" name="PlaceHolder 7"/>
          <p:cNvSpPr>
            <a:spLocks noGrp="1"/>
          </p:cNvSpPr>
          <p:nvPr>
            <p:ph type="body"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4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4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5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9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2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3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6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0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1" name="PlaceHolder 5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4" name="PlaceHolder 3"/>
          <p:cNvSpPr>
            <a:spLocks noGrp="1"/>
          </p:cNvSpPr>
          <p:nvPr>
            <p:ph type="body"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5" name="PlaceHolder 4"/>
          <p:cNvSpPr>
            <a:spLocks noGrp="1"/>
          </p:cNvSpPr>
          <p:nvPr>
            <p:ph type="body"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6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7" name="PlaceHolder 6"/>
          <p:cNvSpPr>
            <a:spLocks noGrp="1"/>
          </p:cNvSpPr>
          <p:nvPr>
            <p:ph type="body"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8" name="PlaceHolder 7"/>
          <p:cNvSpPr>
            <a:spLocks noGrp="1"/>
          </p:cNvSpPr>
          <p:nvPr>
            <p:ph type="body"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5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0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5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6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0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3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4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7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0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1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2" name="PlaceHolder 5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5" name="PlaceHolder 3"/>
          <p:cNvSpPr>
            <a:spLocks noGrp="1"/>
          </p:cNvSpPr>
          <p:nvPr>
            <p:ph type="body"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6" name="PlaceHolder 4"/>
          <p:cNvSpPr>
            <a:spLocks noGrp="1"/>
          </p:cNvSpPr>
          <p:nvPr>
            <p:ph type="body"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7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8" name="PlaceHolder 6"/>
          <p:cNvSpPr>
            <a:spLocks noGrp="1"/>
          </p:cNvSpPr>
          <p:nvPr>
            <p:ph type="body"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9" name="PlaceHolder 7"/>
          <p:cNvSpPr>
            <a:spLocks noGrp="1"/>
          </p:cNvSpPr>
          <p:nvPr>
            <p:ph type="body"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BC3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1"/>
          <p:cNvSpPr/>
          <p:nvPr/>
        </p:nvSpPr>
        <p:spPr>
          <a:xfrm>
            <a:off x="218880" y="-9720"/>
            <a:ext cx="5276520" cy="5166720"/>
          </a:xfrm>
          <a:custGeom>
            <a:avLst/>
            <a:gdLst/>
            <a:ahLst/>
            <a:cxnLst/>
            <a:rect l="l" t="t" r="r" b="b"/>
            <a:pathLst>
              <a:path w="211075" h="206683">
                <a:moveTo>
                  <a:pt x="387" y="0"/>
                </a:moveTo>
                <a:lnTo>
                  <a:pt x="0" y="206683"/>
                </a:lnTo>
                <a:lnTo>
                  <a:pt x="211075" y="206545"/>
                </a:lnTo>
                <a:lnTo>
                  <a:pt x="155812" y="301"/>
                </a:lnTo>
                <a:close/>
              </a:path>
            </a:pathLst>
          </a:custGeom>
          <a:solidFill>
            <a:srgbClr val="000000">
              <a:alpha val="8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" name="CustomShape 2"/>
          <p:cNvSpPr/>
          <p:nvPr/>
        </p:nvSpPr>
        <p:spPr>
          <a:xfrm>
            <a:off x="-9720" y="-9720"/>
            <a:ext cx="5276520" cy="5166720"/>
          </a:xfrm>
          <a:custGeom>
            <a:avLst/>
            <a:gdLst/>
            <a:ahLst/>
            <a:cxnLst/>
            <a:rect l="l" t="t" r="r" b="b"/>
            <a:pathLst>
              <a:path w="211075" h="206683">
                <a:moveTo>
                  <a:pt x="387" y="0"/>
                </a:moveTo>
                <a:lnTo>
                  <a:pt x="0" y="206683"/>
                </a:lnTo>
                <a:lnTo>
                  <a:pt x="211075" y="206545"/>
                </a:lnTo>
                <a:lnTo>
                  <a:pt x="155812" y="30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PlaceHolder 3"/>
          <p:cNvSpPr>
            <a:spLocks noGrp="1"/>
          </p:cNvSpPr>
          <p:nvPr>
            <p:ph type="title"/>
          </p:nvPr>
        </p:nvSpPr>
        <p:spPr>
          <a:xfrm>
            <a:off x="648360" y="3175920"/>
            <a:ext cx="3530520" cy="1181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BC3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1"/>
          <p:cNvSpPr/>
          <p:nvPr/>
        </p:nvSpPr>
        <p:spPr>
          <a:xfrm>
            <a:off x="228600" y="-10440"/>
            <a:ext cx="8228880" cy="5164200"/>
          </a:xfrm>
          <a:custGeom>
            <a:avLst/>
            <a:gdLst/>
            <a:ahLst/>
            <a:cxnLst/>
            <a:rect l="l" t="t" r="r" b="b"/>
            <a:pathLst>
              <a:path w="328450" h="206122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close/>
              </a:path>
            </a:pathLst>
          </a:custGeom>
          <a:solidFill>
            <a:srgbClr val="000000">
              <a:alpha val="8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" name="CustomShape 2"/>
          <p:cNvSpPr/>
          <p:nvPr/>
        </p:nvSpPr>
        <p:spPr>
          <a:xfrm>
            <a:off x="0" y="-10440"/>
            <a:ext cx="8228880" cy="5164200"/>
          </a:xfrm>
          <a:custGeom>
            <a:avLst/>
            <a:gdLst/>
            <a:ahLst/>
            <a:cxnLst/>
            <a:rect l="l" t="t" r="r" b="b"/>
            <a:pathLst>
              <a:path w="328450" h="206122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" name="PlaceHolder 3"/>
          <p:cNvSpPr>
            <a:spLocks noGrp="1"/>
          </p:cNvSpPr>
          <p:nvPr>
            <p:ph type="title"/>
          </p:nvPr>
        </p:nvSpPr>
        <p:spPr>
          <a:xfrm>
            <a:off x="840960" y="969840"/>
            <a:ext cx="4801320" cy="4093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43" name="PlaceHolder 4"/>
          <p:cNvSpPr>
            <a:spLocks noGrp="1"/>
          </p:cNvSpPr>
          <p:nvPr>
            <p:ph type="body"/>
          </p:nvPr>
        </p:nvSpPr>
        <p:spPr>
          <a:xfrm>
            <a:off x="840960" y="1577880"/>
            <a:ext cx="2671560" cy="2432880"/>
          </a:xfrm>
          <a:prstGeom prst="rect">
            <a:avLst/>
          </a:prstGeom>
        </p:spPr>
        <p:txBody>
          <a:bodyPr lIns="0" tIns="0" rIns="0" bIns="0">
            <a:normAutofit fontScale="6000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44" name="PlaceHolder 5"/>
          <p:cNvSpPr>
            <a:spLocks noGrp="1"/>
          </p:cNvSpPr>
          <p:nvPr>
            <p:ph type="body"/>
          </p:nvPr>
        </p:nvSpPr>
        <p:spPr>
          <a:xfrm>
            <a:off x="3673800" y="1577880"/>
            <a:ext cx="2671560" cy="2432880"/>
          </a:xfrm>
          <a:prstGeom prst="rect">
            <a:avLst/>
          </a:prstGeom>
        </p:spPr>
        <p:txBody>
          <a:bodyPr lIns="0" tIns="0" rIns="0" bIns="0">
            <a:normAutofit fontScale="6000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45" name="PlaceHolder 6"/>
          <p:cNvSpPr>
            <a:spLocks noGrp="1"/>
          </p:cNvSpPr>
          <p:nvPr>
            <p:ph type="sldNum"/>
          </p:nvPr>
        </p:nvSpPr>
        <p:spPr>
          <a:xfrm>
            <a:off x="8543160" y="4749840"/>
            <a:ext cx="548280" cy="393120"/>
          </a:xfrm>
          <a:prstGeom prst="rect">
            <a:avLst/>
          </a:prstGeom>
        </p:spPr>
        <p:txBody>
          <a:bodyPr tIns="91440" bIns="91440">
            <a:noAutofit/>
          </a:bodyPr>
          <a:lstStyle/>
          <a:p>
            <a:pPr algn="r">
              <a:lnSpc>
                <a:spcPct val="100000"/>
              </a:lnSpc>
            </a:pPr>
            <a:fld id="{7DE24583-22DA-45B9-8F51-06BC151547B9}" type="slidenum">
              <a:rPr lang="en-US" sz="1300" b="1" strike="noStrike" spc="-1">
                <a:solidFill>
                  <a:srgbClr val="FFFFFF"/>
                </a:solidFill>
                <a:latin typeface="Montserrat"/>
                <a:ea typeface="Montserrat"/>
              </a:rPr>
              <a:t>‹#›</a:t>
            </a:fld>
            <a:endParaRPr lang="en-US" sz="13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BC3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218880" y="-9720"/>
            <a:ext cx="5276520" cy="5166720"/>
          </a:xfrm>
          <a:custGeom>
            <a:avLst/>
            <a:gdLst/>
            <a:ahLst/>
            <a:cxnLst/>
            <a:rect l="l" t="t" r="r" b="b"/>
            <a:pathLst>
              <a:path w="211075" h="206683">
                <a:moveTo>
                  <a:pt x="387" y="0"/>
                </a:moveTo>
                <a:lnTo>
                  <a:pt x="0" y="206683"/>
                </a:lnTo>
                <a:lnTo>
                  <a:pt x="211075" y="206545"/>
                </a:lnTo>
                <a:lnTo>
                  <a:pt x="155812" y="301"/>
                </a:lnTo>
                <a:close/>
              </a:path>
            </a:pathLst>
          </a:custGeom>
          <a:solidFill>
            <a:srgbClr val="000000">
              <a:alpha val="8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3" name="CustomShape 2"/>
          <p:cNvSpPr/>
          <p:nvPr/>
        </p:nvSpPr>
        <p:spPr>
          <a:xfrm>
            <a:off x="-9720" y="-9720"/>
            <a:ext cx="5276520" cy="5166720"/>
          </a:xfrm>
          <a:custGeom>
            <a:avLst/>
            <a:gdLst/>
            <a:ahLst/>
            <a:cxnLst/>
            <a:rect l="l" t="t" r="r" b="b"/>
            <a:pathLst>
              <a:path w="211075" h="206683">
                <a:moveTo>
                  <a:pt x="387" y="0"/>
                </a:moveTo>
                <a:lnTo>
                  <a:pt x="0" y="206683"/>
                </a:lnTo>
                <a:lnTo>
                  <a:pt x="211075" y="206545"/>
                </a:lnTo>
                <a:lnTo>
                  <a:pt x="155812" y="30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4" name="PlaceHolder 3"/>
          <p:cNvSpPr>
            <a:spLocks noGrp="1"/>
          </p:cNvSpPr>
          <p:nvPr>
            <p:ph type="title"/>
          </p:nvPr>
        </p:nvSpPr>
        <p:spPr>
          <a:xfrm>
            <a:off x="648360" y="1354680"/>
            <a:ext cx="3521880" cy="2989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85" name="PlaceHolder 4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BC3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CustomShape 1"/>
          <p:cNvSpPr/>
          <p:nvPr/>
        </p:nvSpPr>
        <p:spPr>
          <a:xfrm>
            <a:off x="228600" y="-10440"/>
            <a:ext cx="8228880" cy="5164200"/>
          </a:xfrm>
          <a:custGeom>
            <a:avLst/>
            <a:gdLst/>
            <a:ahLst/>
            <a:cxnLst/>
            <a:rect l="l" t="t" r="r" b="b"/>
            <a:pathLst>
              <a:path w="328450" h="206122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close/>
              </a:path>
            </a:pathLst>
          </a:custGeom>
          <a:solidFill>
            <a:srgbClr val="000000">
              <a:alpha val="8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3" name="CustomShape 2"/>
          <p:cNvSpPr/>
          <p:nvPr/>
        </p:nvSpPr>
        <p:spPr>
          <a:xfrm>
            <a:off x="0" y="-10440"/>
            <a:ext cx="8228880" cy="5164200"/>
          </a:xfrm>
          <a:custGeom>
            <a:avLst/>
            <a:gdLst/>
            <a:ahLst/>
            <a:cxnLst/>
            <a:rect l="l" t="t" r="r" b="b"/>
            <a:pathLst>
              <a:path w="328450" h="206122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4" name="CustomShape 3"/>
          <p:cNvSpPr/>
          <p:nvPr/>
        </p:nvSpPr>
        <p:spPr>
          <a:xfrm>
            <a:off x="799560" y="697680"/>
            <a:ext cx="1956960" cy="653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2000" b="0" strike="noStrike" spc="-1">
                <a:solidFill>
                  <a:srgbClr val="CCCCCC"/>
                </a:solidFill>
                <a:latin typeface="Montserrat"/>
                <a:ea typeface="Montserrat"/>
              </a:rPr>
              <a:t>“</a:t>
            </a:r>
            <a:endParaRPr lang="en-US" sz="12000" b="0" strike="noStrike" spc="-1">
              <a:latin typeface="Arial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 type="body"/>
          </p:nvPr>
        </p:nvSpPr>
        <p:spPr>
          <a:xfrm>
            <a:off x="838080" y="1657440"/>
            <a:ext cx="5323680" cy="2255400"/>
          </a:xfrm>
          <a:prstGeom prst="rect">
            <a:avLst/>
          </a:prstGeom>
        </p:spPr>
        <p:txBody>
          <a:bodyPr lIns="0" tIns="0" rIns="0" bIns="0">
            <a:normAutofit fontScale="91000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126" name="PlaceHolder 5"/>
          <p:cNvSpPr>
            <a:spLocks noGrp="1"/>
          </p:cNvSpPr>
          <p:nvPr>
            <p:ph type="sldNum"/>
          </p:nvPr>
        </p:nvSpPr>
        <p:spPr>
          <a:xfrm>
            <a:off x="8543160" y="4749840"/>
            <a:ext cx="548280" cy="393120"/>
          </a:xfrm>
          <a:prstGeom prst="rect">
            <a:avLst/>
          </a:prstGeom>
        </p:spPr>
        <p:txBody>
          <a:bodyPr tIns="91440" bIns="91440">
            <a:noAutofit/>
          </a:bodyPr>
          <a:lstStyle/>
          <a:p>
            <a:pPr algn="r">
              <a:lnSpc>
                <a:spcPct val="100000"/>
              </a:lnSpc>
            </a:pPr>
            <a:fld id="{BB3A97FF-915E-4000-A90C-E9AF0B12947F}" type="slidenum">
              <a:rPr lang="en-US" sz="1300" b="1" strike="noStrike" spc="-1">
                <a:solidFill>
                  <a:srgbClr val="FFFFFF"/>
                </a:solidFill>
                <a:latin typeface="Montserrat"/>
                <a:ea typeface="Montserrat"/>
              </a:rPr>
              <a:t>‹#›</a:t>
            </a:fld>
            <a:endParaRPr lang="en-US" sz="1300" b="0" strike="noStrike" spc="-1">
              <a:latin typeface="Times New Roman"/>
            </a:endParaRPr>
          </a:p>
        </p:txBody>
      </p:sp>
      <p:sp>
        <p:nvSpPr>
          <p:cNvPr id="127" name="PlaceHolder 6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/>
    <p:bodyStyle/>
    <p:otherStyle/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BC3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CustomShape 1"/>
          <p:cNvSpPr/>
          <p:nvPr/>
        </p:nvSpPr>
        <p:spPr>
          <a:xfrm>
            <a:off x="228600" y="-10440"/>
            <a:ext cx="8228880" cy="5164200"/>
          </a:xfrm>
          <a:custGeom>
            <a:avLst/>
            <a:gdLst/>
            <a:ahLst/>
            <a:cxnLst/>
            <a:rect l="l" t="t" r="r" b="b"/>
            <a:pathLst>
              <a:path w="328450" h="206122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close/>
              </a:path>
            </a:pathLst>
          </a:custGeom>
          <a:solidFill>
            <a:srgbClr val="000000">
              <a:alpha val="8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5" name="CustomShape 2"/>
          <p:cNvSpPr/>
          <p:nvPr/>
        </p:nvSpPr>
        <p:spPr>
          <a:xfrm>
            <a:off x="0" y="-10440"/>
            <a:ext cx="8228880" cy="5164200"/>
          </a:xfrm>
          <a:custGeom>
            <a:avLst/>
            <a:gdLst/>
            <a:ahLst/>
            <a:cxnLst/>
            <a:rect l="l" t="t" r="r" b="b"/>
            <a:pathLst>
              <a:path w="328450" h="206122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6" name="PlaceHolder 3"/>
          <p:cNvSpPr>
            <a:spLocks noGrp="1"/>
          </p:cNvSpPr>
          <p:nvPr>
            <p:ph type="sldNum"/>
          </p:nvPr>
        </p:nvSpPr>
        <p:spPr>
          <a:xfrm>
            <a:off x="8543160" y="4749840"/>
            <a:ext cx="548280" cy="393120"/>
          </a:xfrm>
          <a:prstGeom prst="rect">
            <a:avLst/>
          </a:prstGeom>
        </p:spPr>
        <p:txBody>
          <a:bodyPr tIns="91440" bIns="91440">
            <a:noAutofit/>
          </a:bodyPr>
          <a:lstStyle/>
          <a:p>
            <a:pPr algn="r">
              <a:lnSpc>
                <a:spcPct val="100000"/>
              </a:lnSpc>
            </a:pPr>
            <a:fld id="{7F81F6E7-6904-4E7A-83BA-49BD76D169CD}" type="slidenum">
              <a:rPr lang="en-US" sz="1300" b="1" strike="noStrike" spc="-1">
                <a:solidFill>
                  <a:srgbClr val="FFFFFF"/>
                </a:solidFill>
                <a:latin typeface="Montserrat"/>
                <a:ea typeface="Montserrat"/>
              </a:rPr>
              <a:t>‹#›</a:t>
            </a:fld>
            <a:endParaRPr lang="en-US" sz="1300" b="0" strike="noStrike" spc="-1">
              <a:latin typeface="Times New Roman"/>
            </a:endParaRPr>
          </a:p>
        </p:txBody>
      </p:sp>
      <p:sp>
        <p:nvSpPr>
          <p:cNvPr id="167" name="PlaceHolder 4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168" name="PlaceHolder 5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/>
    <p:bodyStyle/>
    <p:otherStyle/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BC3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CustomShape 1"/>
          <p:cNvSpPr/>
          <p:nvPr/>
        </p:nvSpPr>
        <p:spPr>
          <a:xfrm>
            <a:off x="228600" y="-10440"/>
            <a:ext cx="8228880" cy="5164200"/>
          </a:xfrm>
          <a:custGeom>
            <a:avLst/>
            <a:gdLst/>
            <a:ahLst/>
            <a:cxnLst/>
            <a:rect l="l" t="t" r="r" b="b"/>
            <a:pathLst>
              <a:path w="328450" h="206122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close/>
              </a:path>
            </a:pathLst>
          </a:custGeom>
          <a:solidFill>
            <a:srgbClr val="000000">
              <a:alpha val="8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6" name="CustomShape 2"/>
          <p:cNvSpPr/>
          <p:nvPr/>
        </p:nvSpPr>
        <p:spPr>
          <a:xfrm>
            <a:off x="0" y="-10440"/>
            <a:ext cx="8228880" cy="5164200"/>
          </a:xfrm>
          <a:custGeom>
            <a:avLst/>
            <a:gdLst/>
            <a:ahLst/>
            <a:cxnLst/>
            <a:rect l="l" t="t" r="r" b="b"/>
            <a:pathLst>
              <a:path w="328450" h="206122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7" name="PlaceHolder 3"/>
          <p:cNvSpPr>
            <a:spLocks noGrp="1"/>
          </p:cNvSpPr>
          <p:nvPr>
            <p:ph type="title"/>
          </p:nvPr>
        </p:nvSpPr>
        <p:spPr>
          <a:xfrm>
            <a:off x="840960" y="969840"/>
            <a:ext cx="4801320" cy="4093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208" name="PlaceHolder 4"/>
          <p:cNvSpPr>
            <a:spLocks noGrp="1"/>
          </p:cNvSpPr>
          <p:nvPr>
            <p:ph type="body"/>
          </p:nvPr>
        </p:nvSpPr>
        <p:spPr>
          <a:xfrm>
            <a:off x="840960" y="1600920"/>
            <a:ext cx="2094480" cy="241020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209" name="PlaceHolder 5"/>
          <p:cNvSpPr>
            <a:spLocks noGrp="1"/>
          </p:cNvSpPr>
          <p:nvPr>
            <p:ph type="body"/>
          </p:nvPr>
        </p:nvSpPr>
        <p:spPr>
          <a:xfrm>
            <a:off x="3043440" y="1600920"/>
            <a:ext cx="2094480" cy="241020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210" name="PlaceHolder 6"/>
          <p:cNvSpPr>
            <a:spLocks noGrp="1"/>
          </p:cNvSpPr>
          <p:nvPr>
            <p:ph type="body"/>
          </p:nvPr>
        </p:nvSpPr>
        <p:spPr>
          <a:xfrm>
            <a:off x="5245560" y="1600920"/>
            <a:ext cx="2094480" cy="241020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211" name="PlaceHolder 7"/>
          <p:cNvSpPr>
            <a:spLocks noGrp="1"/>
          </p:cNvSpPr>
          <p:nvPr>
            <p:ph type="sldNum"/>
          </p:nvPr>
        </p:nvSpPr>
        <p:spPr>
          <a:xfrm>
            <a:off x="8543160" y="4749840"/>
            <a:ext cx="548280" cy="393120"/>
          </a:xfrm>
          <a:prstGeom prst="rect">
            <a:avLst/>
          </a:prstGeom>
        </p:spPr>
        <p:txBody>
          <a:bodyPr tIns="91440" bIns="91440">
            <a:noAutofit/>
          </a:bodyPr>
          <a:lstStyle/>
          <a:p>
            <a:pPr algn="r">
              <a:lnSpc>
                <a:spcPct val="100000"/>
              </a:lnSpc>
            </a:pPr>
            <a:fld id="{4F7FE60F-C95C-4EBF-B50C-60888C2540C6}" type="slidenum">
              <a:rPr lang="en-US" sz="1300" b="1" strike="noStrike" spc="-1">
                <a:solidFill>
                  <a:srgbClr val="FFFFFF"/>
                </a:solidFill>
                <a:latin typeface="Montserrat"/>
                <a:ea typeface="Montserrat"/>
              </a:rPr>
              <a:t>‹#›</a:t>
            </a:fld>
            <a:endParaRPr lang="en-US" sz="13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/>
    <p:bodyStyle/>
    <p:otherStyle/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BC3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CustomShape 1"/>
          <p:cNvSpPr/>
          <p:nvPr/>
        </p:nvSpPr>
        <p:spPr>
          <a:xfrm>
            <a:off x="209160" y="-9720"/>
            <a:ext cx="3076560" cy="5166720"/>
          </a:xfrm>
          <a:custGeom>
            <a:avLst/>
            <a:gdLst/>
            <a:ahLst/>
            <a:cxnLst/>
            <a:rect l="l" t="t" r="r" b="b"/>
            <a:pathLst>
              <a:path w="123070" h="206683">
                <a:moveTo>
                  <a:pt x="0" y="0"/>
                </a:moveTo>
                <a:lnTo>
                  <a:pt x="0" y="206683"/>
                </a:lnTo>
                <a:lnTo>
                  <a:pt x="123070" y="206545"/>
                </a:lnTo>
                <a:lnTo>
                  <a:pt x="67807" y="301"/>
                </a:lnTo>
                <a:close/>
              </a:path>
            </a:pathLst>
          </a:custGeom>
          <a:solidFill>
            <a:srgbClr val="000000">
              <a:alpha val="8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9" name="CustomShape 2"/>
          <p:cNvSpPr/>
          <p:nvPr/>
        </p:nvSpPr>
        <p:spPr>
          <a:xfrm>
            <a:off x="-19440" y="-9720"/>
            <a:ext cx="3076560" cy="5166720"/>
          </a:xfrm>
          <a:custGeom>
            <a:avLst/>
            <a:gdLst/>
            <a:ahLst/>
            <a:cxnLst/>
            <a:rect l="l" t="t" r="r" b="b"/>
            <a:pathLst>
              <a:path w="123070" h="206683">
                <a:moveTo>
                  <a:pt x="0" y="0"/>
                </a:moveTo>
                <a:lnTo>
                  <a:pt x="0" y="206683"/>
                </a:lnTo>
                <a:lnTo>
                  <a:pt x="123070" y="206545"/>
                </a:lnTo>
                <a:lnTo>
                  <a:pt x="67807" y="30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0" name="PlaceHolder 3"/>
          <p:cNvSpPr>
            <a:spLocks noGrp="1"/>
          </p:cNvSpPr>
          <p:nvPr>
            <p:ph type="title"/>
          </p:nvPr>
        </p:nvSpPr>
        <p:spPr>
          <a:xfrm>
            <a:off x="609840" y="4116960"/>
            <a:ext cx="1609560" cy="485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251" name="PlaceHolder 4"/>
          <p:cNvSpPr>
            <a:spLocks noGrp="1"/>
          </p:cNvSpPr>
          <p:nvPr>
            <p:ph type="sldNum"/>
          </p:nvPr>
        </p:nvSpPr>
        <p:spPr>
          <a:xfrm>
            <a:off x="8543160" y="4749840"/>
            <a:ext cx="548280" cy="393120"/>
          </a:xfrm>
          <a:prstGeom prst="rect">
            <a:avLst/>
          </a:prstGeom>
        </p:spPr>
        <p:txBody>
          <a:bodyPr tIns="91440" bIns="91440">
            <a:noAutofit/>
          </a:bodyPr>
          <a:lstStyle/>
          <a:p>
            <a:pPr algn="r">
              <a:lnSpc>
                <a:spcPct val="100000"/>
              </a:lnSpc>
            </a:pPr>
            <a:fld id="{E83EEBE4-4418-4C58-B6B1-60E0E079EE1C}" type="slidenum">
              <a:rPr lang="en-US" sz="1300" b="1" strike="noStrike" spc="-1">
                <a:solidFill>
                  <a:srgbClr val="FFFFFF"/>
                </a:solidFill>
                <a:latin typeface="Montserrat"/>
                <a:ea typeface="Montserrat"/>
              </a:rPr>
              <a:t>‹#›</a:t>
            </a:fld>
            <a:endParaRPr lang="en-US" sz="1300" b="0" strike="noStrike" spc="-1">
              <a:latin typeface="Times New Roman"/>
            </a:endParaRPr>
          </a:p>
        </p:txBody>
      </p:sp>
      <p:sp>
        <p:nvSpPr>
          <p:cNvPr id="252" name="PlaceHolder 5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txStyles>
    <p:titleStyle/>
    <p:bodyStyle/>
    <p:otherStyle/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BC3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CustomShape 1"/>
          <p:cNvSpPr/>
          <p:nvPr/>
        </p:nvSpPr>
        <p:spPr>
          <a:xfrm>
            <a:off x="228600" y="-10440"/>
            <a:ext cx="8228880" cy="5164200"/>
          </a:xfrm>
          <a:custGeom>
            <a:avLst/>
            <a:gdLst/>
            <a:ahLst/>
            <a:cxnLst/>
            <a:rect l="l" t="t" r="r" b="b"/>
            <a:pathLst>
              <a:path w="328450" h="206122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close/>
              </a:path>
            </a:pathLst>
          </a:custGeom>
          <a:solidFill>
            <a:srgbClr val="000000">
              <a:alpha val="8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0" name="CustomShape 2"/>
          <p:cNvSpPr/>
          <p:nvPr/>
        </p:nvSpPr>
        <p:spPr>
          <a:xfrm>
            <a:off x="0" y="-10440"/>
            <a:ext cx="8228880" cy="5164200"/>
          </a:xfrm>
          <a:custGeom>
            <a:avLst/>
            <a:gdLst/>
            <a:ahLst/>
            <a:cxnLst/>
            <a:rect l="l" t="t" r="r" b="b"/>
            <a:pathLst>
              <a:path w="328450" h="206122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1" name="PlaceHolder 3"/>
          <p:cNvSpPr>
            <a:spLocks noGrp="1"/>
          </p:cNvSpPr>
          <p:nvPr>
            <p:ph type="title"/>
          </p:nvPr>
        </p:nvSpPr>
        <p:spPr>
          <a:xfrm>
            <a:off x="840960" y="969840"/>
            <a:ext cx="4801320" cy="4093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292" name="PlaceHolder 4"/>
          <p:cNvSpPr>
            <a:spLocks noGrp="1"/>
          </p:cNvSpPr>
          <p:nvPr>
            <p:ph type="sldNum"/>
          </p:nvPr>
        </p:nvSpPr>
        <p:spPr>
          <a:xfrm>
            <a:off x="8543160" y="4749840"/>
            <a:ext cx="548280" cy="393120"/>
          </a:xfrm>
          <a:prstGeom prst="rect">
            <a:avLst/>
          </a:prstGeom>
        </p:spPr>
        <p:txBody>
          <a:bodyPr tIns="91440" bIns="91440">
            <a:noAutofit/>
          </a:bodyPr>
          <a:lstStyle/>
          <a:p>
            <a:pPr algn="r">
              <a:lnSpc>
                <a:spcPct val="100000"/>
              </a:lnSpc>
            </a:pPr>
            <a:fld id="{2CB9616F-5731-45D8-BF3C-B80CFCBD2ABC}" type="slidenum">
              <a:rPr lang="en-US" sz="1300" b="1" strike="noStrike" spc="-1">
                <a:solidFill>
                  <a:srgbClr val="FFFFFF"/>
                </a:solidFill>
                <a:latin typeface="Montserrat"/>
                <a:ea typeface="Montserrat"/>
              </a:rPr>
              <a:t>‹#›</a:t>
            </a:fld>
            <a:endParaRPr lang="en-US" sz="1300" b="0" strike="noStrike" spc="-1">
              <a:latin typeface="Times New Roman"/>
            </a:endParaRPr>
          </a:p>
        </p:txBody>
      </p:sp>
      <p:sp>
        <p:nvSpPr>
          <p:cNvPr id="293" name="PlaceHolder 5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89.xml"/><Relationship Id="rId6" Type="http://schemas.openxmlformats.org/officeDocument/2006/relationships/image" Target="../media/image8.png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9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9.xml"/><Relationship Id="rId6" Type="http://schemas.openxmlformats.org/officeDocument/2006/relationships/image" Target="../media/image25.emf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9.xml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4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4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8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8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89.xml"/><Relationship Id="rId6" Type="http://schemas.openxmlformats.org/officeDocument/2006/relationships/image" Target="../media/image13.png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C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TextShape 1"/>
          <p:cNvSpPr txBox="1"/>
          <p:nvPr/>
        </p:nvSpPr>
        <p:spPr>
          <a:xfrm>
            <a:off x="144720" y="3090600"/>
            <a:ext cx="4228920" cy="475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900" b="1" strike="noStrike" spc="-1" dirty="0">
                <a:solidFill>
                  <a:srgbClr val="999999"/>
                </a:solidFill>
                <a:latin typeface="Montserrat"/>
                <a:ea typeface="Montserrat"/>
              </a:rPr>
              <a:t>Automated Assembly Line</a:t>
            </a: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lang="en-US" sz="1900" b="1" strike="noStrike" spc="-1" dirty="0">
                <a:solidFill>
                  <a:srgbClr val="999999"/>
                </a:solidFill>
                <a:latin typeface="Montserrat"/>
                <a:ea typeface="Montserrat"/>
              </a:rPr>
              <a:t>  -AAL-</a:t>
            </a:r>
            <a:endParaRPr lang="en-US" sz="1900" b="0" strike="noStrike" spc="-1" dirty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31" name="Group 2"/>
          <p:cNvGrpSpPr/>
          <p:nvPr/>
        </p:nvGrpSpPr>
        <p:grpSpPr>
          <a:xfrm>
            <a:off x="742680" y="2072160"/>
            <a:ext cx="502200" cy="446040"/>
            <a:chOff x="742680" y="2072160"/>
            <a:chExt cx="502200" cy="446040"/>
          </a:xfrm>
        </p:grpSpPr>
        <p:sp>
          <p:nvSpPr>
            <p:cNvPr id="332" name="CustomShape 3"/>
            <p:cNvSpPr/>
            <p:nvPr/>
          </p:nvSpPr>
          <p:spPr>
            <a:xfrm>
              <a:off x="742680" y="2102040"/>
              <a:ext cx="502200" cy="318600"/>
            </a:xfrm>
            <a:custGeom>
              <a:avLst/>
              <a:gdLst/>
              <a:ahLst/>
              <a:cxnLst/>
              <a:rect l="l" t="t" r="r" b="b"/>
              <a:pathLst>
                <a:path w="16806" h="10668">
                  <a:moveTo>
                    <a:pt x="16319" y="0"/>
                  </a:move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196" y="73"/>
                  </a:lnTo>
                  <a:lnTo>
                    <a:pt x="123" y="146"/>
                  </a:lnTo>
                  <a:lnTo>
                    <a:pt x="74" y="219"/>
                  </a:lnTo>
                  <a:lnTo>
                    <a:pt x="25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10181"/>
                  </a:lnTo>
                  <a:lnTo>
                    <a:pt x="1" y="10181"/>
                  </a:lnTo>
                  <a:lnTo>
                    <a:pt x="1" y="10278"/>
                  </a:lnTo>
                  <a:lnTo>
                    <a:pt x="25" y="10375"/>
                  </a:lnTo>
                  <a:lnTo>
                    <a:pt x="74" y="10448"/>
                  </a:lnTo>
                  <a:lnTo>
                    <a:pt x="123" y="10522"/>
                  </a:lnTo>
                  <a:lnTo>
                    <a:pt x="196" y="10570"/>
                  </a:lnTo>
                  <a:lnTo>
                    <a:pt x="293" y="10619"/>
                  </a:lnTo>
                  <a:lnTo>
                    <a:pt x="390" y="10643"/>
                  </a:lnTo>
                  <a:lnTo>
                    <a:pt x="488" y="10668"/>
                  </a:lnTo>
                  <a:lnTo>
                    <a:pt x="16319" y="10668"/>
                  </a:lnTo>
                  <a:lnTo>
                    <a:pt x="16319" y="10668"/>
                  </a:lnTo>
                  <a:lnTo>
                    <a:pt x="16416" y="10643"/>
                  </a:lnTo>
                  <a:lnTo>
                    <a:pt x="16513" y="10619"/>
                  </a:lnTo>
                  <a:lnTo>
                    <a:pt x="16611" y="10570"/>
                  </a:lnTo>
                  <a:lnTo>
                    <a:pt x="16684" y="10522"/>
                  </a:lnTo>
                  <a:lnTo>
                    <a:pt x="16733" y="10448"/>
                  </a:lnTo>
                  <a:lnTo>
                    <a:pt x="16781" y="10375"/>
                  </a:lnTo>
                  <a:lnTo>
                    <a:pt x="16806" y="10278"/>
                  </a:lnTo>
                  <a:lnTo>
                    <a:pt x="16806" y="10181"/>
                  </a:lnTo>
                  <a:lnTo>
                    <a:pt x="16806" y="487"/>
                  </a:lnTo>
                  <a:lnTo>
                    <a:pt x="16806" y="487"/>
                  </a:lnTo>
                  <a:lnTo>
                    <a:pt x="16806" y="390"/>
                  </a:lnTo>
                  <a:lnTo>
                    <a:pt x="16781" y="292"/>
                  </a:lnTo>
                  <a:lnTo>
                    <a:pt x="16733" y="219"/>
                  </a:lnTo>
                  <a:lnTo>
                    <a:pt x="16684" y="146"/>
                  </a:lnTo>
                  <a:lnTo>
                    <a:pt x="16611" y="73"/>
                  </a:lnTo>
                  <a:lnTo>
                    <a:pt x="16513" y="25"/>
                  </a:lnTo>
                  <a:lnTo>
                    <a:pt x="16416" y="0"/>
                  </a:lnTo>
                  <a:lnTo>
                    <a:pt x="16319" y="0"/>
                  </a:lnTo>
                  <a:lnTo>
                    <a:pt x="16319" y="0"/>
                  </a:lnTo>
                  <a:close/>
                </a:path>
              </a:pathLst>
            </a:custGeom>
            <a:noFill/>
            <a:ln w="12240">
              <a:solidFill>
                <a:srgbClr val="B7B7B7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33" name="CustomShape 4"/>
            <p:cNvSpPr/>
            <p:nvPr/>
          </p:nvSpPr>
          <p:spPr>
            <a:xfrm>
              <a:off x="979560" y="2072160"/>
              <a:ext cx="28800" cy="29520"/>
            </a:xfrm>
            <a:custGeom>
              <a:avLst/>
              <a:gdLst/>
              <a:ahLst/>
              <a:cxnLst/>
              <a:rect l="l" t="t" r="r" b="b"/>
              <a:pathLst>
                <a:path w="975" h="1000">
                  <a:moveTo>
                    <a:pt x="974" y="999"/>
                  </a:moveTo>
                  <a:lnTo>
                    <a:pt x="974" y="488"/>
                  </a:lnTo>
                  <a:lnTo>
                    <a:pt x="974" y="488"/>
                  </a:lnTo>
                  <a:lnTo>
                    <a:pt x="974" y="390"/>
                  </a:lnTo>
                  <a:lnTo>
                    <a:pt x="926" y="293"/>
                  </a:lnTo>
                  <a:lnTo>
                    <a:pt x="901" y="220"/>
                  </a:lnTo>
                  <a:lnTo>
                    <a:pt x="828" y="147"/>
                  </a:lnTo>
                  <a:lnTo>
                    <a:pt x="755" y="74"/>
                  </a:lnTo>
                  <a:lnTo>
                    <a:pt x="682" y="49"/>
                  </a:lnTo>
                  <a:lnTo>
                    <a:pt x="585" y="1"/>
                  </a:lnTo>
                  <a:lnTo>
                    <a:pt x="487" y="1"/>
                  </a:lnTo>
                  <a:lnTo>
                    <a:pt x="487" y="1"/>
                  </a:lnTo>
                  <a:lnTo>
                    <a:pt x="390" y="1"/>
                  </a:lnTo>
                  <a:lnTo>
                    <a:pt x="292" y="49"/>
                  </a:lnTo>
                  <a:lnTo>
                    <a:pt x="219" y="74"/>
                  </a:lnTo>
                  <a:lnTo>
                    <a:pt x="146" y="147"/>
                  </a:lnTo>
                  <a:lnTo>
                    <a:pt x="73" y="220"/>
                  </a:lnTo>
                  <a:lnTo>
                    <a:pt x="49" y="293"/>
                  </a:lnTo>
                  <a:lnTo>
                    <a:pt x="0" y="390"/>
                  </a:lnTo>
                  <a:lnTo>
                    <a:pt x="0" y="488"/>
                  </a:lnTo>
                  <a:lnTo>
                    <a:pt x="0" y="999"/>
                  </a:lnTo>
                </a:path>
              </a:pathLst>
            </a:custGeom>
            <a:noFill/>
            <a:ln w="12240">
              <a:solidFill>
                <a:srgbClr val="B7B7B7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34" name="CustomShape 5"/>
            <p:cNvSpPr/>
            <p:nvPr/>
          </p:nvSpPr>
          <p:spPr>
            <a:xfrm>
              <a:off x="821520" y="2421000"/>
              <a:ext cx="72360" cy="97200"/>
            </a:xfrm>
            <a:custGeom>
              <a:avLst/>
              <a:gdLst/>
              <a:ahLst/>
              <a:cxnLst/>
              <a:rect l="l" t="t" r="r" b="b"/>
              <a:pathLst>
                <a:path w="2436" h="3265">
                  <a:moveTo>
                    <a:pt x="1340" y="1"/>
                  </a:moveTo>
                  <a:lnTo>
                    <a:pt x="49" y="2558"/>
                  </a:lnTo>
                  <a:lnTo>
                    <a:pt x="49" y="2558"/>
                  </a:lnTo>
                  <a:lnTo>
                    <a:pt x="24" y="2631"/>
                  </a:lnTo>
                  <a:lnTo>
                    <a:pt x="0" y="2728"/>
                  </a:lnTo>
                  <a:lnTo>
                    <a:pt x="0" y="2826"/>
                  </a:lnTo>
                  <a:lnTo>
                    <a:pt x="24" y="2923"/>
                  </a:lnTo>
                  <a:lnTo>
                    <a:pt x="73" y="2996"/>
                  </a:lnTo>
                  <a:lnTo>
                    <a:pt x="122" y="3094"/>
                  </a:lnTo>
                  <a:lnTo>
                    <a:pt x="195" y="3142"/>
                  </a:lnTo>
                  <a:lnTo>
                    <a:pt x="268" y="3215"/>
                  </a:lnTo>
                  <a:lnTo>
                    <a:pt x="268" y="3215"/>
                  </a:lnTo>
                  <a:lnTo>
                    <a:pt x="390" y="3240"/>
                  </a:lnTo>
                  <a:lnTo>
                    <a:pt x="487" y="3264"/>
                  </a:lnTo>
                  <a:lnTo>
                    <a:pt x="487" y="3264"/>
                  </a:lnTo>
                  <a:lnTo>
                    <a:pt x="633" y="3240"/>
                  </a:lnTo>
                  <a:lnTo>
                    <a:pt x="755" y="3191"/>
                  </a:lnTo>
                  <a:lnTo>
                    <a:pt x="853" y="3094"/>
                  </a:lnTo>
                  <a:lnTo>
                    <a:pt x="926" y="2996"/>
                  </a:lnTo>
                  <a:lnTo>
                    <a:pt x="2436" y="1"/>
                  </a:lnTo>
                </a:path>
              </a:pathLst>
            </a:custGeom>
            <a:noFill/>
            <a:ln w="12240">
              <a:solidFill>
                <a:srgbClr val="B7B7B7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35" name="CustomShape 6"/>
            <p:cNvSpPr/>
            <p:nvPr/>
          </p:nvSpPr>
          <p:spPr>
            <a:xfrm>
              <a:off x="1093680" y="2421000"/>
              <a:ext cx="72360" cy="97200"/>
            </a:xfrm>
            <a:custGeom>
              <a:avLst/>
              <a:gdLst/>
              <a:ahLst/>
              <a:cxnLst/>
              <a:rect l="l" t="t" r="r" b="b"/>
              <a:pathLst>
                <a:path w="2437" h="3265">
                  <a:moveTo>
                    <a:pt x="1" y="1"/>
                  </a:moveTo>
                  <a:lnTo>
                    <a:pt x="1511" y="2996"/>
                  </a:lnTo>
                  <a:lnTo>
                    <a:pt x="1511" y="2996"/>
                  </a:lnTo>
                  <a:lnTo>
                    <a:pt x="1584" y="3094"/>
                  </a:lnTo>
                  <a:lnTo>
                    <a:pt x="1681" y="3191"/>
                  </a:lnTo>
                  <a:lnTo>
                    <a:pt x="1803" y="3240"/>
                  </a:lnTo>
                  <a:lnTo>
                    <a:pt x="1949" y="3264"/>
                  </a:lnTo>
                  <a:lnTo>
                    <a:pt x="1949" y="3264"/>
                  </a:lnTo>
                  <a:lnTo>
                    <a:pt x="2047" y="3240"/>
                  </a:lnTo>
                  <a:lnTo>
                    <a:pt x="2168" y="3215"/>
                  </a:lnTo>
                  <a:lnTo>
                    <a:pt x="2168" y="3215"/>
                  </a:lnTo>
                  <a:lnTo>
                    <a:pt x="2241" y="3142"/>
                  </a:lnTo>
                  <a:lnTo>
                    <a:pt x="2315" y="3094"/>
                  </a:lnTo>
                  <a:lnTo>
                    <a:pt x="2363" y="2996"/>
                  </a:lnTo>
                  <a:lnTo>
                    <a:pt x="2412" y="2923"/>
                  </a:lnTo>
                  <a:lnTo>
                    <a:pt x="2436" y="2826"/>
                  </a:lnTo>
                  <a:lnTo>
                    <a:pt x="2436" y="2728"/>
                  </a:lnTo>
                  <a:lnTo>
                    <a:pt x="2412" y="2631"/>
                  </a:lnTo>
                  <a:lnTo>
                    <a:pt x="2388" y="2558"/>
                  </a:lnTo>
                  <a:lnTo>
                    <a:pt x="1097" y="1"/>
                  </a:lnTo>
                </a:path>
              </a:pathLst>
            </a:custGeom>
            <a:noFill/>
            <a:ln w="12240">
              <a:solidFill>
                <a:srgbClr val="B7B7B7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36" name="CustomShape 7"/>
            <p:cNvSpPr/>
            <p:nvPr/>
          </p:nvSpPr>
          <p:spPr>
            <a:xfrm>
              <a:off x="771840" y="2131200"/>
              <a:ext cx="443880" cy="260280"/>
            </a:xfrm>
            <a:custGeom>
              <a:avLst/>
              <a:gdLst/>
              <a:ahLst/>
              <a:cxnLst/>
              <a:rect l="l" t="t" r="r" b="b"/>
              <a:pathLst>
                <a:path w="14858" h="8720">
                  <a:moveTo>
                    <a:pt x="1" y="0"/>
                  </a:moveTo>
                  <a:lnTo>
                    <a:pt x="1" y="8719"/>
                  </a:lnTo>
                  <a:lnTo>
                    <a:pt x="14857" y="8719"/>
                  </a:lnTo>
                  <a:lnTo>
                    <a:pt x="14857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w="12240">
              <a:solidFill>
                <a:srgbClr val="B7B7B7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37" name="CustomShape 8"/>
            <p:cNvSpPr/>
            <p:nvPr/>
          </p:nvSpPr>
          <p:spPr>
            <a:xfrm>
              <a:off x="847800" y="2195280"/>
              <a:ext cx="275040" cy="138240"/>
            </a:xfrm>
            <a:custGeom>
              <a:avLst/>
              <a:gdLst/>
              <a:ahLst/>
              <a:cxnLst/>
              <a:rect l="l" t="t" r="r" b="b"/>
              <a:pathLst>
                <a:path w="9208" h="4629">
                  <a:moveTo>
                    <a:pt x="9207" y="1"/>
                  </a:moveTo>
                  <a:lnTo>
                    <a:pt x="5213" y="3995"/>
                  </a:lnTo>
                  <a:lnTo>
                    <a:pt x="5213" y="3995"/>
                  </a:lnTo>
                  <a:lnTo>
                    <a:pt x="5140" y="4044"/>
                  </a:lnTo>
                  <a:lnTo>
                    <a:pt x="5067" y="4092"/>
                  </a:lnTo>
                  <a:lnTo>
                    <a:pt x="4969" y="4117"/>
                  </a:lnTo>
                  <a:lnTo>
                    <a:pt x="4872" y="4141"/>
                  </a:lnTo>
                  <a:lnTo>
                    <a:pt x="4774" y="4117"/>
                  </a:lnTo>
                  <a:lnTo>
                    <a:pt x="4677" y="4092"/>
                  </a:lnTo>
                  <a:lnTo>
                    <a:pt x="4604" y="4044"/>
                  </a:lnTo>
                  <a:lnTo>
                    <a:pt x="4531" y="3995"/>
                  </a:lnTo>
                  <a:lnTo>
                    <a:pt x="2582" y="2046"/>
                  </a:lnTo>
                  <a:lnTo>
                    <a:pt x="1" y="4628"/>
                  </a:lnTo>
                </a:path>
              </a:pathLst>
            </a:custGeom>
            <a:noFill/>
            <a:ln w="12240">
              <a:solidFill>
                <a:srgbClr val="B7B7B7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38" name="CustomShape 9"/>
            <p:cNvSpPr/>
            <p:nvPr/>
          </p:nvSpPr>
          <p:spPr>
            <a:xfrm>
              <a:off x="1047960" y="2189520"/>
              <a:ext cx="82080" cy="82080"/>
            </a:xfrm>
            <a:custGeom>
              <a:avLst/>
              <a:gdLst/>
              <a:ahLst/>
              <a:cxnLst/>
              <a:rect l="l" t="t" r="r" b="b"/>
              <a:pathLst>
                <a:path w="2753" h="2753">
                  <a:moveTo>
                    <a:pt x="0" y="1"/>
                  </a:moveTo>
                  <a:lnTo>
                    <a:pt x="2265" y="1"/>
                  </a:lnTo>
                  <a:lnTo>
                    <a:pt x="2265" y="1"/>
                  </a:lnTo>
                  <a:lnTo>
                    <a:pt x="2363" y="1"/>
                  </a:lnTo>
                  <a:lnTo>
                    <a:pt x="2460" y="25"/>
                  </a:lnTo>
                  <a:lnTo>
                    <a:pt x="2533" y="74"/>
                  </a:lnTo>
                  <a:lnTo>
                    <a:pt x="2606" y="147"/>
                  </a:lnTo>
                  <a:lnTo>
                    <a:pt x="2680" y="220"/>
                  </a:lnTo>
                  <a:lnTo>
                    <a:pt x="2728" y="293"/>
                  </a:lnTo>
                  <a:lnTo>
                    <a:pt x="2753" y="390"/>
                  </a:lnTo>
                  <a:lnTo>
                    <a:pt x="2753" y="488"/>
                  </a:lnTo>
                  <a:lnTo>
                    <a:pt x="2753" y="2753"/>
                  </a:lnTo>
                </a:path>
              </a:pathLst>
            </a:custGeom>
            <a:noFill/>
            <a:ln w="12240">
              <a:solidFill>
                <a:srgbClr val="B7B7B7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pic>
        <p:nvPicPr>
          <p:cNvPr id="339" name="صورة 338"/>
          <p:cNvPicPr/>
          <p:nvPr/>
        </p:nvPicPr>
        <p:blipFill>
          <a:blip r:embed="rId2"/>
          <a:stretch/>
        </p:blipFill>
        <p:spPr>
          <a:xfrm>
            <a:off x="4754880" y="91440"/>
            <a:ext cx="4297680" cy="42976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3AB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TextShape 1"/>
          <p:cNvSpPr txBox="1"/>
          <p:nvPr/>
        </p:nvSpPr>
        <p:spPr>
          <a:xfrm>
            <a:off x="776520" y="322200"/>
            <a:ext cx="4801320" cy="40932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2400" b="1" strike="noStrike" spc="-1">
                <a:solidFill>
                  <a:srgbClr val="999999"/>
                </a:solidFill>
                <a:latin typeface="Montserrat"/>
                <a:ea typeface="Montserrat"/>
              </a:rPr>
              <a:t> </a:t>
            </a:r>
            <a:r>
              <a:rPr lang="en-US" sz="2400" b="1" strike="noStrike" spc="-1">
                <a:solidFill>
                  <a:srgbClr val="3F51B5"/>
                </a:solidFill>
                <a:latin typeface="Montserrat"/>
                <a:ea typeface="Montserrat"/>
              </a:rPr>
              <a:t>Electric</a:t>
            </a:r>
            <a:r>
              <a:rPr lang="en-US" sz="2400" b="1" strike="noStrike" spc="-1">
                <a:solidFill>
                  <a:srgbClr val="673AB7"/>
                </a:solidFill>
                <a:latin typeface="Montserrat"/>
                <a:ea typeface="Montserrat"/>
              </a:rPr>
              <a:t> Part</a:t>
            </a:r>
            <a:r>
              <a:rPr lang="en-US" sz="2400" b="1" strike="noStrike" spc="-1">
                <a:solidFill>
                  <a:srgbClr val="999999"/>
                </a:solidFill>
                <a:latin typeface="Montserrat"/>
                <a:ea typeface="Montserrat"/>
              </a:rPr>
              <a:t> 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3" name="TextShape 2"/>
          <p:cNvSpPr txBox="1"/>
          <p:nvPr/>
        </p:nvSpPr>
        <p:spPr>
          <a:xfrm>
            <a:off x="8543160" y="4749840"/>
            <a:ext cx="548280" cy="39312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lstStyle/>
          <a:p>
            <a:pPr algn="r">
              <a:lnSpc>
                <a:spcPct val="100000"/>
              </a:lnSpc>
            </a:pPr>
            <a:fld id="{0836BFC3-AD40-4460-98FD-EA33BE9FD5FF}" type="slidenum">
              <a:rPr lang="en-US" sz="1300" b="1" strike="noStrike" spc="-1">
                <a:solidFill>
                  <a:srgbClr val="FFFFFF"/>
                </a:solidFill>
                <a:latin typeface="Montserrat"/>
                <a:ea typeface="Montserrat"/>
              </a:rPr>
              <a:t>10</a:t>
            </a:fld>
            <a:endParaRPr lang="en-US" sz="1300" b="0" strike="noStrike" spc="-1">
              <a:latin typeface="Times New Roman"/>
            </a:endParaRPr>
          </a:p>
        </p:txBody>
      </p:sp>
      <p:sp>
        <p:nvSpPr>
          <p:cNvPr id="404" name="Line 3"/>
          <p:cNvSpPr/>
          <p:nvPr/>
        </p:nvSpPr>
        <p:spPr>
          <a:xfrm>
            <a:off x="0" y="2834640"/>
            <a:ext cx="7406640" cy="0"/>
          </a:xfrm>
          <a:prstGeom prst="line">
            <a:avLst/>
          </a:prstGeom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5" name="Line 4"/>
          <p:cNvSpPr/>
          <p:nvPr/>
        </p:nvSpPr>
        <p:spPr>
          <a:xfrm>
            <a:off x="3474720" y="1188720"/>
            <a:ext cx="0" cy="3840480"/>
          </a:xfrm>
          <a:prstGeom prst="line">
            <a:avLst/>
          </a:prstGeom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aphicFrame>
        <p:nvGraphicFramePr>
          <p:cNvPr id="406" name="Table 5"/>
          <p:cNvGraphicFramePr/>
          <p:nvPr/>
        </p:nvGraphicFramePr>
        <p:xfrm>
          <a:off x="48240" y="1273320"/>
          <a:ext cx="1689120" cy="930960"/>
        </p:xfrm>
        <a:graphic>
          <a:graphicData uri="http://schemas.openxmlformats.org/drawingml/2006/table">
            <a:tbl>
              <a:tblPr/>
              <a:tblGrid>
                <a:gridCol w="16891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930960">
                <a:tc>
                  <a:txBody>
                    <a:bodyPr/>
                    <a:lstStyle/>
                    <a:p>
                      <a:pPr algn="ctr"/>
                      <a:r>
                        <a:rPr lang="en-US" sz="2200" b="1" strike="noStrike" spc="-1">
                          <a:latin typeface="Calibri"/>
                          <a:ea typeface="Calibri"/>
                        </a:rPr>
                        <a:t>Arduino mega</a:t>
                      </a:r>
                      <a:r>
                        <a:rPr lang="en-US" sz="1000" b="1" strike="noStrike" spc="-245"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2200" b="1" strike="noStrike" spc="-1">
                          <a:latin typeface="Calibri"/>
                          <a:ea typeface="Calibri"/>
                        </a:rPr>
                        <a:t>2560</a:t>
                      </a:r>
                      <a:endParaRPr lang="en-US" sz="2200" b="0" strike="noStrike" spc="-1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07" name="Table 6"/>
          <p:cNvGraphicFramePr/>
          <p:nvPr>
            <p:extLst>
              <p:ext uri="{D42A27DB-BD31-4B8C-83A1-F6EECF244321}">
                <p14:modId xmlns:p14="http://schemas.microsoft.com/office/powerpoint/2010/main" val="1344252182"/>
              </p:ext>
            </p:extLst>
          </p:nvPr>
        </p:nvGraphicFramePr>
        <p:xfrm>
          <a:off x="75600" y="4424040"/>
          <a:ext cx="2850480" cy="642240"/>
        </p:xfrm>
        <a:graphic>
          <a:graphicData uri="http://schemas.openxmlformats.org/drawingml/2006/table">
            <a:tbl>
              <a:tblPr/>
              <a:tblGrid>
                <a:gridCol w="28504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2240">
                <a:tc>
                  <a:txBody>
                    <a:bodyPr/>
                    <a:lstStyle/>
                    <a:p>
                      <a:r>
                        <a:rPr lang="en-US" sz="1800" b="1" strike="noStrike" spc="-1" dirty="0">
                          <a:latin typeface="Calibri"/>
                          <a:ea typeface="Calibri"/>
                        </a:rPr>
                        <a:t>module cl4015</a:t>
                      </a:r>
                      <a:r>
                        <a:rPr lang="en-US" sz="1000" b="1" strike="noStrike" spc="-211" dirty="0">
                          <a:latin typeface="Cambria"/>
                          <a:ea typeface="Calibri"/>
                        </a:rPr>
                        <a:t> </a:t>
                      </a:r>
                      <a:r>
                        <a:rPr lang="en-US" sz="1800" b="1" strike="noStrike" spc="-1" dirty="0">
                          <a:latin typeface="Calibri"/>
                          <a:ea typeface="Calibri"/>
                        </a:rPr>
                        <a:t>(12v-5v</a:t>
                      </a:r>
                      <a:r>
                        <a:rPr lang="en-US" sz="1800" b="1" strike="noStrike" spc="-1" dirty="0" smtClean="0">
                          <a:latin typeface="Calibri"/>
                          <a:ea typeface="Calibri"/>
                        </a:rPr>
                        <a:t>)</a:t>
                      </a:r>
                    </a:p>
                    <a:p>
                      <a:r>
                        <a:rPr lang="en-US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Buck Converter</a:t>
                      </a:r>
                      <a:endParaRPr lang="en-US" sz="1800" b="0" strike="noStrike" spc="-1" dirty="0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08" name="Table 7"/>
          <p:cNvGraphicFramePr/>
          <p:nvPr/>
        </p:nvGraphicFramePr>
        <p:xfrm>
          <a:off x="3656520" y="2134080"/>
          <a:ext cx="3051360" cy="642240"/>
        </p:xfrm>
        <a:graphic>
          <a:graphicData uri="http://schemas.openxmlformats.org/drawingml/2006/table">
            <a:tbl>
              <a:tblPr/>
              <a:tblGrid>
                <a:gridCol w="30513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2240">
                <a:tc>
                  <a:txBody>
                    <a:bodyPr/>
                    <a:lstStyle/>
                    <a:p>
                      <a:pPr marL="76680" algn="ctr">
                        <a:spcBef>
                          <a:spcPts val="714"/>
                        </a:spcBef>
                      </a:pPr>
                      <a:r>
                        <a:rPr lang="en-US" sz="1800" b="1" strike="noStrike" spc="-1" dirty="0">
                          <a:latin typeface="Calibri"/>
                          <a:ea typeface="Calibri"/>
                        </a:rPr>
                        <a:t>Raspberry</a:t>
                      </a:r>
                      <a:r>
                        <a:rPr lang="en-US" sz="1800" b="1" strike="noStrike" spc="-15" dirty="0"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800" b="1" strike="noStrike" spc="-1" dirty="0">
                          <a:latin typeface="Calibri"/>
                          <a:ea typeface="Calibri"/>
                        </a:rPr>
                        <a:t>pi</a:t>
                      </a:r>
                      <a:r>
                        <a:rPr lang="en-US" sz="1800" b="1" strike="noStrike" spc="4" dirty="0"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800" b="1" strike="noStrike" spc="-1" dirty="0">
                          <a:latin typeface="Calibri"/>
                          <a:ea typeface="Calibri"/>
                        </a:rPr>
                        <a:t>4</a:t>
                      </a:r>
                      <a:r>
                        <a:rPr lang="en-US" sz="1800" b="1" strike="noStrike" spc="-12" dirty="0"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800" b="1" strike="noStrike" spc="-1" dirty="0">
                          <a:latin typeface="Calibri"/>
                          <a:ea typeface="Calibri"/>
                        </a:rPr>
                        <a:t>model</a:t>
                      </a:r>
                      <a:r>
                        <a:rPr lang="en-US" sz="1800" b="1" strike="noStrike" spc="9" dirty="0"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800" b="1" strike="noStrike" spc="-1" dirty="0">
                          <a:latin typeface="Calibri"/>
                          <a:ea typeface="Calibri"/>
                        </a:rPr>
                        <a:t>b</a:t>
                      </a:r>
                      <a:r>
                        <a:rPr lang="en-US" sz="1800" b="1" strike="noStrike" spc="-15" dirty="0"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800" b="1" strike="noStrike" spc="-1" dirty="0">
                          <a:latin typeface="Calibri"/>
                          <a:ea typeface="Calibri"/>
                        </a:rPr>
                        <a:t>8G</a:t>
                      </a:r>
                      <a:endParaRPr lang="en-US" sz="1800" b="0" strike="noStrike" spc="-1" dirty="0">
                        <a:latin typeface="Arial"/>
                      </a:endParaRPr>
                    </a:p>
                    <a:p>
                      <a:endParaRPr lang="en-US" sz="1800" b="0" strike="noStrike" spc="-1" dirty="0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09" name="Table 8"/>
          <p:cNvGraphicFramePr/>
          <p:nvPr/>
        </p:nvGraphicFramePr>
        <p:xfrm>
          <a:off x="3580560" y="3682440"/>
          <a:ext cx="1631520" cy="642240"/>
        </p:xfrm>
        <a:graphic>
          <a:graphicData uri="http://schemas.openxmlformats.org/drawingml/2006/table">
            <a:tbl>
              <a:tblPr/>
              <a:tblGrid>
                <a:gridCol w="16315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2240">
                <a:tc>
                  <a:txBody>
                    <a:bodyPr/>
                    <a:lstStyle/>
                    <a:p>
                      <a:pPr algn="ctr"/>
                      <a:r>
                        <a:rPr lang="en-US" sz="1800" b="1" strike="noStrike" spc="-1" dirty="0">
                          <a:latin typeface="Calibri"/>
                          <a:ea typeface="Calibri"/>
                        </a:rPr>
                        <a:t>shield stepper</a:t>
                      </a:r>
                      <a:r>
                        <a:rPr lang="en-US" sz="1000" b="1" strike="noStrike" spc="-236" dirty="0"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800" b="1" strike="noStrike" spc="-1" dirty="0">
                          <a:latin typeface="Calibri"/>
                          <a:ea typeface="Calibri"/>
                        </a:rPr>
                        <a:t>driver</a:t>
                      </a:r>
                      <a:r>
                        <a:rPr lang="en-US" sz="1000" b="1" strike="noStrike" spc="-21" dirty="0"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800" b="1" strike="noStrike" spc="-1" dirty="0">
                          <a:latin typeface="Calibri"/>
                          <a:ea typeface="Calibri"/>
                        </a:rPr>
                        <a:t>42ch</a:t>
                      </a:r>
                      <a:endParaRPr lang="en-US" sz="1800" b="0" strike="noStrike" spc="-1" dirty="0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410" name="صورة 409"/>
          <p:cNvPicPr/>
          <p:nvPr/>
        </p:nvPicPr>
        <p:blipFill>
          <a:blip r:embed="rId2"/>
          <a:stretch/>
        </p:blipFill>
        <p:spPr>
          <a:xfrm>
            <a:off x="1520640" y="1181880"/>
            <a:ext cx="1828800" cy="1561320"/>
          </a:xfrm>
          <a:prstGeom prst="rect">
            <a:avLst/>
          </a:prstGeom>
          <a:ln>
            <a:noFill/>
          </a:ln>
        </p:spPr>
      </p:pic>
      <p:pic>
        <p:nvPicPr>
          <p:cNvPr id="411" name="صورة 410"/>
          <p:cNvPicPr/>
          <p:nvPr/>
        </p:nvPicPr>
        <p:blipFill>
          <a:blip r:embed="rId3"/>
          <a:stretch/>
        </p:blipFill>
        <p:spPr>
          <a:xfrm>
            <a:off x="4216320" y="1188720"/>
            <a:ext cx="1910160" cy="945360"/>
          </a:xfrm>
          <a:prstGeom prst="rect">
            <a:avLst/>
          </a:prstGeom>
          <a:ln>
            <a:noFill/>
          </a:ln>
        </p:spPr>
      </p:pic>
      <p:pic>
        <p:nvPicPr>
          <p:cNvPr id="412" name="صورة 411"/>
          <p:cNvPicPr/>
          <p:nvPr/>
        </p:nvPicPr>
        <p:blipFill>
          <a:blip r:embed="rId4"/>
          <a:stretch/>
        </p:blipFill>
        <p:spPr>
          <a:xfrm>
            <a:off x="914400" y="3017520"/>
            <a:ext cx="1737360" cy="1255320"/>
          </a:xfrm>
          <a:prstGeom prst="rect">
            <a:avLst/>
          </a:prstGeom>
          <a:ln>
            <a:noFill/>
          </a:ln>
        </p:spPr>
      </p:pic>
      <p:pic>
        <p:nvPicPr>
          <p:cNvPr id="413" name="صورة 412"/>
          <p:cNvPicPr/>
          <p:nvPr/>
        </p:nvPicPr>
        <p:blipFill>
          <a:blip r:embed="rId5"/>
          <a:stretch/>
        </p:blipFill>
        <p:spPr>
          <a:xfrm>
            <a:off x="5529600" y="3161520"/>
            <a:ext cx="2059920" cy="1776240"/>
          </a:xfrm>
          <a:prstGeom prst="rect">
            <a:avLst/>
          </a:prstGeom>
          <a:ln>
            <a:noFill/>
          </a:ln>
        </p:spPr>
      </p:pic>
      <p:pic>
        <p:nvPicPr>
          <p:cNvPr id="414" name="صورة 413"/>
          <p:cNvPicPr/>
          <p:nvPr/>
        </p:nvPicPr>
        <p:blipFill>
          <a:blip r:embed="rId6"/>
          <a:stretch/>
        </p:blipFill>
        <p:spPr>
          <a:xfrm>
            <a:off x="91440" y="182880"/>
            <a:ext cx="731520" cy="7315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3AB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TextShape 1"/>
          <p:cNvSpPr txBox="1"/>
          <p:nvPr/>
        </p:nvSpPr>
        <p:spPr>
          <a:xfrm>
            <a:off x="776520" y="322200"/>
            <a:ext cx="4801320" cy="40932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2400" b="1" strike="noStrike" spc="-1">
                <a:solidFill>
                  <a:srgbClr val="999999"/>
                </a:solidFill>
                <a:latin typeface="Montserrat"/>
                <a:ea typeface="Montserrat"/>
              </a:rPr>
              <a:t> </a:t>
            </a:r>
            <a:r>
              <a:rPr lang="en-US" sz="2400" b="1" strike="noStrike" spc="-1">
                <a:solidFill>
                  <a:srgbClr val="3F51B5"/>
                </a:solidFill>
                <a:latin typeface="Montserrat"/>
                <a:ea typeface="Montserrat"/>
              </a:rPr>
              <a:t>Electric</a:t>
            </a:r>
            <a:r>
              <a:rPr lang="en-US" sz="2400" b="1" strike="noStrike" spc="-1">
                <a:solidFill>
                  <a:srgbClr val="673AB7"/>
                </a:solidFill>
                <a:latin typeface="Montserrat"/>
                <a:ea typeface="Montserrat"/>
              </a:rPr>
              <a:t> Part</a:t>
            </a:r>
            <a:r>
              <a:rPr lang="en-US" sz="2400" b="1" strike="noStrike" spc="-1">
                <a:solidFill>
                  <a:srgbClr val="999999"/>
                </a:solidFill>
                <a:latin typeface="Montserrat"/>
                <a:ea typeface="Montserrat"/>
              </a:rPr>
              <a:t> 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6" name="TextShape 2"/>
          <p:cNvSpPr txBox="1"/>
          <p:nvPr/>
        </p:nvSpPr>
        <p:spPr>
          <a:xfrm>
            <a:off x="8543160" y="4749840"/>
            <a:ext cx="548280" cy="39312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lstStyle/>
          <a:p>
            <a:pPr algn="r">
              <a:lnSpc>
                <a:spcPct val="100000"/>
              </a:lnSpc>
            </a:pPr>
            <a:fld id="{9B6A0447-85B8-4B13-BC3C-A41D62F7B53E}" type="slidenum">
              <a:rPr lang="en-US" sz="1300" b="1" strike="noStrike" spc="-1">
                <a:solidFill>
                  <a:srgbClr val="FFFFFF"/>
                </a:solidFill>
                <a:latin typeface="Montserrat"/>
                <a:ea typeface="Montserrat"/>
              </a:rPr>
              <a:t>11</a:t>
            </a:fld>
            <a:endParaRPr lang="en-US" sz="1300" b="0" strike="noStrike" spc="-1">
              <a:latin typeface="Times New Roman"/>
            </a:endParaRPr>
          </a:p>
        </p:txBody>
      </p:sp>
      <p:sp>
        <p:nvSpPr>
          <p:cNvPr id="417" name="Line 3"/>
          <p:cNvSpPr/>
          <p:nvPr/>
        </p:nvSpPr>
        <p:spPr>
          <a:xfrm>
            <a:off x="0" y="2834640"/>
            <a:ext cx="7406640" cy="0"/>
          </a:xfrm>
          <a:prstGeom prst="line">
            <a:avLst/>
          </a:prstGeom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8" name="Line 4"/>
          <p:cNvSpPr/>
          <p:nvPr/>
        </p:nvSpPr>
        <p:spPr>
          <a:xfrm>
            <a:off x="3474720" y="1188720"/>
            <a:ext cx="0" cy="3840480"/>
          </a:xfrm>
          <a:prstGeom prst="line">
            <a:avLst/>
          </a:prstGeom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aphicFrame>
        <p:nvGraphicFramePr>
          <p:cNvPr id="419" name="Table 5"/>
          <p:cNvGraphicFramePr/>
          <p:nvPr/>
        </p:nvGraphicFramePr>
        <p:xfrm>
          <a:off x="75600" y="4424040"/>
          <a:ext cx="2850480" cy="642240"/>
        </p:xfrm>
        <a:graphic>
          <a:graphicData uri="http://schemas.openxmlformats.org/drawingml/2006/table">
            <a:tbl>
              <a:tblPr/>
              <a:tblGrid>
                <a:gridCol w="28504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2240">
                <a:tc>
                  <a:txBody>
                    <a:bodyPr/>
                    <a:lstStyle/>
                    <a:p>
                      <a:pPr marL="75600" algn="ctr">
                        <a:spcBef>
                          <a:spcPts val="709"/>
                        </a:spcBef>
                      </a:pPr>
                      <a:r>
                        <a:rPr lang="en-US" sz="1800" b="1" strike="noStrike" spc="-1" dirty="0">
                          <a:latin typeface="Calibri"/>
                          <a:ea typeface="Calibri"/>
                        </a:rPr>
                        <a:t>ESP8266</a:t>
                      </a:r>
                      <a:r>
                        <a:rPr lang="en-US" sz="1800" b="1" strike="noStrike" spc="-21" dirty="0"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800" b="1" strike="noStrike" spc="-1" dirty="0">
                          <a:latin typeface="Calibri"/>
                          <a:ea typeface="Calibri"/>
                        </a:rPr>
                        <a:t>WIFI module</a:t>
                      </a:r>
                      <a:endParaRPr lang="en-US" sz="1800" b="0" strike="noStrike" spc="-1" dirty="0">
                        <a:latin typeface="Arial"/>
                      </a:endParaRPr>
                    </a:p>
                    <a:p>
                      <a:endParaRPr lang="en-US" sz="1800" b="0" strike="noStrike" spc="-1" dirty="0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20" name="Table 6"/>
          <p:cNvGraphicFramePr/>
          <p:nvPr>
            <p:extLst>
              <p:ext uri="{D42A27DB-BD31-4B8C-83A1-F6EECF244321}">
                <p14:modId xmlns:p14="http://schemas.microsoft.com/office/powerpoint/2010/main" val="2415860241"/>
              </p:ext>
            </p:extLst>
          </p:nvPr>
        </p:nvGraphicFramePr>
        <p:xfrm>
          <a:off x="5257800" y="2074481"/>
          <a:ext cx="1748640" cy="701040"/>
        </p:xfrm>
        <a:graphic>
          <a:graphicData uri="http://schemas.openxmlformats.org/drawingml/2006/table">
            <a:tbl>
              <a:tblPr/>
              <a:tblGrid>
                <a:gridCol w="17486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27970">
                <a:tc>
                  <a:txBody>
                    <a:bodyPr/>
                    <a:lstStyle/>
                    <a:p>
                      <a:r>
                        <a:rPr lang="en-US" sz="2000" b="1" strike="noStrike" spc="-1" dirty="0">
                          <a:latin typeface="Calibri"/>
                          <a:ea typeface="Calibri"/>
                        </a:rPr>
                        <a:t>IR</a:t>
                      </a:r>
                      <a:r>
                        <a:rPr lang="en-US" sz="2000" b="1" strike="noStrike" spc="-15" dirty="0"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2000" b="1" strike="noStrike" spc="-1" dirty="0">
                          <a:latin typeface="Calibri"/>
                          <a:ea typeface="Calibri"/>
                        </a:rPr>
                        <a:t>sensor</a:t>
                      </a:r>
                      <a:endParaRPr lang="en-US" sz="2000" b="0" strike="noStrike" spc="-1" dirty="0">
                        <a:latin typeface="Arial"/>
                      </a:endParaRPr>
                    </a:p>
                    <a:p>
                      <a:endParaRPr lang="en-US" sz="2000" b="0" strike="noStrike" spc="-1" dirty="0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21" name="Table 7"/>
          <p:cNvGraphicFramePr/>
          <p:nvPr/>
        </p:nvGraphicFramePr>
        <p:xfrm>
          <a:off x="3621240" y="3978360"/>
          <a:ext cx="1676880" cy="642240"/>
        </p:xfrm>
        <a:graphic>
          <a:graphicData uri="http://schemas.openxmlformats.org/drawingml/2006/table">
            <a:tbl>
              <a:tblPr/>
              <a:tblGrid>
                <a:gridCol w="16768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2240">
                <a:tc>
                  <a:txBody>
                    <a:bodyPr/>
                    <a:lstStyle/>
                    <a:p>
                      <a:pPr algn="ctr"/>
                      <a:r>
                        <a:rPr lang="en-US" sz="1800" b="1" strike="noStrike" spc="-1" dirty="0">
                          <a:latin typeface="Calibri"/>
                          <a:ea typeface="Calibri"/>
                        </a:rPr>
                        <a:t>power</a:t>
                      </a:r>
                      <a:r>
                        <a:rPr lang="en-US" sz="1800" b="1" strike="noStrike" spc="-15" dirty="0"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800" b="1" strike="noStrike" spc="-1" dirty="0">
                          <a:latin typeface="Calibri"/>
                          <a:ea typeface="Calibri"/>
                        </a:rPr>
                        <a:t>supply</a:t>
                      </a:r>
                      <a:r>
                        <a:rPr lang="en-US" sz="1800" b="1" strike="noStrike" spc="-15" dirty="0"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800" b="1" strike="noStrike" spc="-1" dirty="0">
                          <a:latin typeface="Calibri"/>
                          <a:ea typeface="Calibri"/>
                        </a:rPr>
                        <a:t>10A</a:t>
                      </a:r>
                      <a:endParaRPr lang="en-US" sz="1800" b="0" strike="noStrike" spc="-1" dirty="0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422" name="صورة 421"/>
          <p:cNvPicPr/>
          <p:nvPr/>
        </p:nvPicPr>
        <p:blipFill>
          <a:blip r:embed="rId2"/>
          <a:stretch/>
        </p:blipFill>
        <p:spPr>
          <a:xfrm>
            <a:off x="91440" y="182880"/>
            <a:ext cx="731520" cy="731520"/>
          </a:xfrm>
          <a:prstGeom prst="rect">
            <a:avLst/>
          </a:prstGeom>
          <a:ln>
            <a:noFill/>
          </a:ln>
        </p:spPr>
      </p:pic>
      <p:pic>
        <p:nvPicPr>
          <p:cNvPr id="423" name="صورة 422"/>
          <p:cNvPicPr/>
          <p:nvPr/>
        </p:nvPicPr>
        <p:blipFill>
          <a:blip r:embed="rId3"/>
          <a:stretch/>
        </p:blipFill>
        <p:spPr>
          <a:xfrm>
            <a:off x="1510560" y="1188720"/>
            <a:ext cx="1940040" cy="1554480"/>
          </a:xfrm>
          <a:prstGeom prst="rect">
            <a:avLst/>
          </a:prstGeom>
          <a:ln>
            <a:noFill/>
          </a:ln>
        </p:spPr>
      </p:pic>
      <p:sp>
        <p:nvSpPr>
          <p:cNvPr id="424" name="TextShape 8"/>
          <p:cNvSpPr txBox="1"/>
          <p:nvPr/>
        </p:nvSpPr>
        <p:spPr>
          <a:xfrm>
            <a:off x="186120" y="1142280"/>
            <a:ext cx="1459800" cy="320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en-US" sz="1800" b="1" strike="noStrike" spc="-1">
                <a:latin typeface="Calibri"/>
                <a:ea typeface="Calibri"/>
              </a:rPr>
              <a:t>Bread</a:t>
            </a:r>
            <a:r>
              <a:rPr lang="en-US" sz="1800" b="1" strike="noStrike" spc="-21">
                <a:latin typeface="Calibri"/>
                <a:ea typeface="Calibri"/>
              </a:rPr>
              <a:t> </a:t>
            </a:r>
            <a:r>
              <a:rPr lang="en-US" sz="1800" b="1" strike="noStrike" spc="-1">
                <a:latin typeface="Calibri"/>
                <a:ea typeface="Calibri"/>
              </a:rPr>
              <a:t>board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425" name="صورة 424"/>
          <p:cNvPicPr/>
          <p:nvPr/>
        </p:nvPicPr>
        <p:blipFill>
          <a:blip r:embed="rId4"/>
          <a:stretch/>
        </p:blipFill>
        <p:spPr>
          <a:xfrm>
            <a:off x="1463040" y="3017520"/>
            <a:ext cx="1645920" cy="1461960"/>
          </a:xfrm>
          <a:prstGeom prst="rect">
            <a:avLst/>
          </a:prstGeom>
          <a:ln>
            <a:noFill/>
          </a:ln>
        </p:spPr>
      </p:pic>
      <p:pic>
        <p:nvPicPr>
          <p:cNvPr id="426" name="صورة 425"/>
          <p:cNvPicPr/>
          <p:nvPr/>
        </p:nvPicPr>
        <p:blipFill>
          <a:blip r:embed="rId5"/>
          <a:stretch/>
        </p:blipFill>
        <p:spPr>
          <a:xfrm>
            <a:off x="4336560" y="822960"/>
            <a:ext cx="1332720" cy="1336680"/>
          </a:xfrm>
          <a:prstGeom prst="rect">
            <a:avLst/>
          </a:prstGeom>
          <a:ln>
            <a:noFill/>
          </a:ln>
        </p:spPr>
      </p:pic>
      <p:pic>
        <p:nvPicPr>
          <p:cNvPr id="427" name="صورة 426"/>
          <p:cNvPicPr/>
          <p:nvPr/>
        </p:nvPicPr>
        <p:blipFill>
          <a:blip r:embed="rId6"/>
          <a:stretch/>
        </p:blipFill>
        <p:spPr>
          <a:xfrm>
            <a:off x="5194800" y="3108960"/>
            <a:ext cx="2162160" cy="13716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3AB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TextShape 1"/>
          <p:cNvSpPr txBox="1"/>
          <p:nvPr/>
        </p:nvSpPr>
        <p:spPr>
          <a:xfrm>
            <a:off x="776520" y="322200"/>
            <a:ext cx="4801320" cy="40932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2400" b="1" strike="noStrike" spc="-1">
                <a:solidFill>
                  <a:srgbClr val="999999"/>
                </a:solidFill>
                <a:latin typeface="Montserrat"/>
                <a:ea typeface="Montserrat"/>
              </a:rPr>
              <a:t> </a:t>
            </a:r>
            <a:r>
              <a:rPr lang="en-US" sz="2400" b="1" strike="noStrike" spc="-1">
                <a:solidFill>
                  <a:srgbClr val="3F51B5"/>
                </a:solidFill>
                <a:latin typeface="Montserrat"/>
                <a:ea typeface="Montserrat"/>
              </a:rPr>
              <a:t>Electric</a:t>
            </a:r>
            <a:r>
              <a:rPr lang="en-US" sz="2400" b="1" strike="noStrike" spc="-1">
                <a:solidFill>
                  <a:srgbClr val="673AB7"/>
                </a:solidFill>
                <a:latin typeface="Montserrat"/>
                <a:ea typeface="Montserrat"/>
              </a:rPr>
              <a:t> Part</a:t>
            </a:r>
            <a:r>
              <a:rPr lang="en-US" sz="2400" b="1" strike="noStrike" spc="-1">
                <a:solidFill>
                  <a:srgbClr val="999999"/>
                </a:solidFill>
                <a:latin typeface="Montserrat"/>
                <a:ea typeface="Montserrat"/>
              </a:rPr>
              <a:t> 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9" name="TextShape 2"/>
          <p:cNvSpPr txBox="1"/>
          <p:nvPr/>
        </p:nvSpPr>
        <p:spPr>
          <a:xfrm>
            <a:off x="8543160" y="4749840"/>
            <a:ext cx="548280" cy="39312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lstStyle/>
          <a:p>
            <a:pPr algn="r">
              <a:lnSpc>
                <a:spcPct val="100000"/>
              </a:lnSpc>
            </a:pPr>
            <a:fld id="{27CA051E-51CF-4841-B269-E94014920AFC}" type="slidenum">
              <a:rPr lang="en-US" sz="1300" b="1" strike="noStrike" spc="-1">
                <a:solidFill>
                  <a:srgbClr val="FFFFFF"/>
                </a:solidFill>
                <a:latin typeface="Montserrat"/>
                <a:ea typeface="Montserrat"/>
              </a:rPr>
              <a:t>12</a:t>
            </a:fld>
            <a:endParaRPr lang="en-US" sz="1300" b="0" strike="noStrike" spc="-1">
              <a:latin typeface="Times New Roman"/>
            </a:endParaRPr>
          </a:p>
        </p:txBody>
      </p:sp>
      <p:sp>
        <p:nvSpPr>
          <p:cNvPr id="430" name="Line 3"/>
          <p:cNvSpPr/>
          <p:nvPr/>
        </p:nvSpPr>
        <p:spPr>
          <a:xfrm>
            <a:off x="0" y="2834640"/>
            <a:ext cx="7406640" cy="0"/>
          </a:xfrm>
          <a:prstGeom prst="line">
            <a:avLst/>
          </a:prstGeom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1" name="Line 4"/>
          <p:cNvSpPr/>
          <p:nvPr/>
        </p:nvSpPr>
        <p:spPr>
          <a:xfrm>
            <a:off x="3474720" y="1188720"/>
            <a:ext cx="0" cy="3840480"/>
          </a:xfrm>
          <a:prstGeom prst="line">
            <a:avLst/>
          </a:prstGeom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aphicFrame>
        <p:nvGraphicFramePr>
          <p:cNvPr id="432" name="Table 5"/>
          <p:cNvGraphicFramePr/>
          <p:nvPr/>
        </p:nvGraphicFramePr>
        <p:xfrm>
          <a:off x="75600" y="4424040"/>
          <a:ext cx="3399120" cy="605160"/>
        </p:xfrm>
        <a:graphic>
          <a:graphicData uri="http://schemas.openxmlformats.org/drawingml/2006/table">
            <a:tbl>
              <a:tblPr/>
              <a:tblGrid>
                <a:gridCol w="33991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05160">
                <a:tc>
                  <a:txBody>
                    <a:bodyPr/>
                    <a:lstStyle/>
                    <a:p>
                      <a:r>
                        <a:rPr lang="en-US" sz="1800" b="1" strike="noStrike" spc="-1" dirty="0">
                          <a:latin typeface="Calibri"/>
                          <a:ea typeface="Calibri"/>
                        </a:rPr>
                        <a:t>MG995</a:t>
                      </a:r>
                      <a:r>
                        <a:rPr lang="en-US" sz="1000" b="1" strike="noStrike" spc="-21" dirty="0"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800" b="1" strike="noStrike" spc="-1" dirty="0">
                          <a:latin typeface="Calibri"/>
                          <a:ea typeface="Calibri"/>
                        </a:rPr>
                        <a:t>High</a:t>
                      </a:r>
                      <a:r>
                        <a:rPr lang="en-US" sz="1000" b="1" strike="noStrike" spc="-21" dirty="0"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800" b="1" strike="noStrike" spc="-1" dirty="0">
                          <a:latin typeface="Calibri"/>
                          <a:ea typeface="Calibri"/>
                        </a:rPr>
                        <a:t>Speed</a:t>
                      </a:r>
                      <a:r>
                        <a:rPr lang="en-US" sz="1000" b="1" strike="noStrike" spc="-32" dirty="0"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800" b="1" strike="noStrike" spc="-1" dirty="0">
                          <a:latin typeface="Calibri"/>
                          <a:ea typeface="Calibri"/>
                        </a:rPr>
                        <a:t>Servo Motor</a:t>
                      </a:r>
                      <a:r>
                        <a:rPr lang="en-US" sz="1000" b="1" strike="noStrike" spc="-225" dirty="0">
                          <a:latin typeface="Calibri"/>
                          <a:ea typeface="Calibri"/>
                        </a:rPr>
                        <a:t> </a:t>
                      </a:r>
                      <a:endParaRPr lang="en-US" sz="1000" b="0" strike="noStrike" spc="-1" dirty="0">
                        <a:latin typeface="Arial"/>
                      </a:endParaRPr>
                    </a:p>
                    <a:p>
                      <a:endParaRPr lang="en-US" sz="1000" b="0" strike="noStrike" spc="-1" dirty="0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33" name="Table 6"/>
          <p:cNvGraphicFramePr/>
          <p:nvPr/>
        </p:nvGraphicFramePr>
        <p:xfrm>
          <a:off x="3721320" y="2194560"/>
          <a:ext cx="1582200" cy="365760"/>
        </p:xfrm>
        <a:graphic>
          <a:graphicData uri="http://schemas.openxmlformats.org/drawingml/2006/table">
            <a:tbl>
              <a:tblPr/>
              <a:tblGrid>
                <a:gridCol w="1582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84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34" name="Table 7"/>
          <p:cNvGraphicFramePr/>
          <p:nvPr/>
        </p:nvGraphicFramePr>
        <p:xfrm>
          <a:off x="3677040" y="3253680"/>
          <a:ext cx="2139480" cy="640080"/>
        </p:xfrm>
        <a:graphic>
          <a:graphicData uri="http://schemas.openxmlformats.org/drawingml/2006/table">
            <a:tbl>
              <a:tblPr/>
              <a:tblGrid>
                <a:gridCol w="21394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3360">
                <a:tc>
                  <a:txBody>
                    <a:bodyPr/>
                    <a:lstStyle/>
                    <a:p>
                      <a:pPr algn="ctr"/>
                      <a:r>
                        <a:rPr lang="en-US" sz="1800" b="1" strike="noStrike" spc="-1" dirty="0" err="1">
                          <a:latin typeface="Calibri"/>
                          <a:ea typeface="Calibri"/>
                        </a:rPr>
                        <a:t>TowerPro</a:t>
                      </a:r>
                      <a:r>
                        <a:rPr lang="en-US" sz="1000" b="1" strike="noStrike" spc="-15" dirty="0"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800" b="1" strike="noStrike" spc="-1" dirty="0">
                          <a:latin typeface="Calibri"/>
                          <a:ea typeface="Calibri"/>
                        </a:rPr>
                        <a:t>SG</a:t>
                      </a:r>
                      <a:r>
                        <a:rPr lang="en-US" sz="1000" b="1" strike="noStrike" spc="-26" dirty="0"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800" b="1" strike="noStrike" spc="-1" dirty="0">
                          <a:latin typeface="Calibri"/>
                          <a:ea typeface="Calibri"/>
                        </a:rPr>
                        <a:t>90</a:t>
                      </a:r>
                      <a:r>
                        <a:rPr lang="en-US" sz="1000" b="1" strike="noStrike" spc="-15" dirty="0"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800" b="1" strike="noStrike" spc="-1" dirty="0">
                          <a:latin typeface="Calibri"/>
                          <a:ea typeface="Calibri"/>
                        </a:rPr>
                        <a:t>Micro</a:t>
                      </a:r>
                      <a:r>
                        <a:rPr lang="en-US" sz="1000" b="1" strike="noStrike" spc="-12" dirty="0"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800" b="1" strike="noStrike" spc="-1" dirty="0">
                          <a:latin typeface="Calibri"/>
                          <a:ea typeface="Calibri"/>
                        </a:rPr>
                        <a:t>Servo Motor</a:t>
                      </a:r>
                      <a:endParaRPr lang="en-US" sz="1800" b="0" strike="noStrike" spc="-1" dirty="0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435" name="صورة 434"/>
          <p:cNvPicPr/>
          <p:nvPr/>
        </p:nvPicPr>
        <p:blipFill>
          <a:blip r:embed="rId2"/>
          <a:stretch/>
        </p:blipFill>
        <p:spPr>
          <a:xfrm>
            <a:off x="91440" y="182880"/>
            <a:ext cx="731520" cy="731520"/>
          </a:xfrm>
          <a:prstGeom prst="rect">
            <a:avLst/>
          </a:prstGeom>
          <a:ln>
            <a:noFill/>
          </a:ln>
        </p:spPr>
      </p:pic>
      <p:sp>
        <p:nvSpPr>
          <p:cNvPr id="436" name="TextShape 8"/>
          <p:cNvSpPr txBox="1"/>
          <p:nvPr/>
        </p:nvSpPr>
        <p:spPr>
          <a:xfrm>
            <a:off x="182880" y="1280160"/>
            <a:ext cx="1459800" cy="5504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en-US" sz="1800" b="1" strike="noStrike" spc="-1" dirty="0">
                <a:latin typeface="Calibri"/>
                <a:ea typeface="Calibri"/>
              </a:rPr>
              <a:t>Stepper</a:t>
            </a:r>
            <a:r>
              <a:rPr lang="en-US" sz="1000" b="1" strike="noStrike" spc="43" dirty="0">
                <a:latin typeface="Calibri"/>
                <a:ea typeface="Calibri"/>
              </a:rPr>
              <a:t> </a:t>
            </a:r>
            <a:r>
              <a:rPr lang="en-US" sz="1800" b="1" strike="noStrike" spc="-1" dirty="0">
                <a:latin typeface="Calibri"/>
                <a:ea typeface="Calibri"/>
              </a:rPr>
              <a:t>Motor</a:t>
            </a:r>
            <a:endParaRPr lang="en-US" sz="1800" b="0" strike="noStrike" spc="-1" dirty="0">
              <a:latin typeface="Arial"/>
            </a:endParaRPr>
          </a:p>
        </p:txBody>
      </p:sp>
      <p:pic>
        <p:nvPicPr>
          <p:cNvPr id="437" name="صورة 436"/>
          <p:cNvPicPr/>
          <p:nvPr/>
        </p:nvPicPr>
        <p:blipFill>
          <a:blip r:embed="rId3"/>
          <a:stretch/>
        </p:blipFill>
        <p:spPr>
          <a:xfrm>
            <a:off x="1645920" y="1463040"/>
            <a:ext cx="1737360" cy="1318680"/>
          </a:xfrm>
          <a:prstGeom prst="rect">
            <a:avLst/>
          </a:prstGeom>
          <a:ln>
            <a:noFill/>
          </a:ln>
        </p:spPr>
      </p:pic>
      <p:pic>
        <p:nvPicPr>
          <p:cNvPr id="438" name="صورة 437"/>
          <p:cNvPicPr/>
          <p:nvPr/>
        </p:nvPicPr>
        <p:blipFill>
          <a:blip r:embed="rId4"/>
          <a:stretch/>
        </p:blipFill>
        <p:spPr>
          <a:xfrm>
            <a:off x="5272920" y="442440"/>
            <a:ext cx="1493640" cy="1752120"/>
          </a:xfrm>
          <a:prstGeom prst="rect">
            <a:avLst/>
          </a:prstGeom>
          <a:ln>
            <a:noFill/>
          </a:ln>
        </p:spPr>
      </p:pic>
      <p:graphicFrame>
        <p:nvGraphicFramePr>
          <p:cNvPr id="439" name="Table 9"/>
          <p:cNvGraphicFramePr/>
          <p:nvPr/>
        </p:nvGraphicFramePr>
        <p:xfrm>
          <a:off x="3721680" y="2012040"/>
          <a:ext cx="1398960" cy="365760"/>
        </p:xfrm>
        <a:graphic>
          <a:graphicData uri="http://schemas.openxmlformats.org/drawingml/2006/table">
            <a:tbl>
              <a:tblPr/>
              <a:tblGrid>
                <a:gridCol w="1398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5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40" name="Table 10"/>
          <p:cNvGraphicFramePr/>
          <p:nvPr/>
        </p:nvGraphicFramePr>
        <p:xfrm>
          <a:off x="3621240" y="1870560"/>
          <a:ext cx="2505240" cy="822960"/>
        </p:xfrm>
        <a:graphic>
          <a:graphicData uri="http://schemas.openxmlformats.org/drawingml/2006/table">
            <a:tbl>
              <a:tblPr/>
              <a:tblGrid>
                <a:gridCol w="25052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16840">
                <a:tc>
                  <a:txBody>
                    <a:bodyPr/>
                    <a:lstStyle/>
                    <a:p>
                      <a:r>
                        <a:rPr lang="en-US" sz="1600" b="1" strike="noStrike" spc="-1" dirty="0">
                          <a:latin typeface="Calibri"/>
                          <a:ea typeface="Calibri"/>
                        </a:rPr>
                        <a:t>MG996R</a:t>
                      </a:r>
                      <a:r>
                        <a:rPr lang="en-US" sz="1600" b="1" strike="noStrike" spc="-12" dirty="0"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600" b="1" strike="noStrike" spc="-1" dirty="0">
                          <a:latin typeface="Calibri"/>
                          <a:ea typeface="Calibri"/>
                        </a:rPr>
                        <a:t>HIGH</a:t>
                      </a:r>
                      <a:r>
                        <a:rPr lang="en-US" sz="1600" b="1" strike="noStrike" spc="-9" dirty="0"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600" b="1" strike="noStrike" spc="-1" dirty="0">
                          <a:latin typeface="Calibri"/>
                          <a:ea typeface="Calibri"/>
                        </a:rPr>
                        <a:t>TORQUE</a:t>
                      </a:r>
                      <a:r>
                        <a:rPr lang="en-US" sz="1600" b="1" strike="noStrike" spc="-9" dirty="0"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600" b="1" strike="noStrike" spc="-1" dirty="0">
                          <a:latin typeface="Calibri"/>
                          <a:ea typeface="Calibri"/>
                        </a:rPr>
                        <a:t>SERVO</a:t>
                      </a:r>
                      <a:r>
                        <a:rPr lang="en-US" sz="1600" b="1" strike="noStrike" spc="-126" dirty="0"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600" b="1" strike="noStrike" spc="-1" dirty="0">
                          <a:latin typeface="Calibri"/>
                          <a:ea typeface="Calibri"/>
                        </a:rPr>
                        <a:t>MOTOR</a:t>
                      </a:r>
                      <a:r>
                        <a:rPr lang="en-US" sz="1600" b="1" strike="noStrike" spc="-7" dirty="0"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600" b="1" strike="noStrike" spc="-1" dirty="0">
                          <a:latin typeface="Calibri"/>
                          <a:ea typeface="Calibri"/>
                        </a:rPr>
                        <a:t>180 DEGREE</a:t>
                      </a:r>
                      <a:r>
                        <a:rPr lang="en-US" sz="1600" b="1" strike="noStrike" spc="-7" dirty="0"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600" b="1" strike="noStrike" spc="-1" dirty="0">
                          <a:latin typeface="Calibri"/>
                          <a:ea typeface="Calibri"/>
                        </a:rPr>
                        <a:t>9KG</a:t>
                      </a:r>
                      <a:endParaRPr lang="en-US" sz="1600" b="0" strike="noStrike" spc="-1" dirty="0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441" name="صورة 440"/>
          <p:cNvPicPr/>
          <p:nvPr/>
        </p:nvPicPr>
        <p:blipFill>
          <a:blip r:embed="rId5"/>
          <a:stretch/>
        </p:blipFill>
        <p:spPr>
          <a:xfrm>
            <a:off x="2011680" y="3017520"/>
            <a:ext cx="1371600" cy="1367640"/>
          </a:xfrm>
          <a:prstGeom prst="rect">
            <a:avLst/>
          </a:prstGeom>
          <a:ln>
            <a:noFill/>
          </a:ln>
        </p:spPr>
      </p:pic>
      <p:pic>
        <p:nvPicPr>
          <p:cNvPr id="442" name="صورة 441"/>
          <p:cNvPicPr/>
          <p:nvPr/>
        </p:nvPicPr>
        <p:blipFill>
          <a:blip r:embed="rId6"/>
          <a:stretch/>
        </p:blipFill>
        <p:spPr>
          <a:xfrm>
            <a:off x="5558040" y="3108960"/>
            <a:ext cx="2064960" cy="17373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3AB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TextShape 1"/>
          <p:cNvSpPr txBox="1"/>
          <p:nvPr/>
        </p:nvSpPr>
        <p:spPr>
          <a:xfrm>
            <a:off x="776520" y="322200"/>
            <a:ext cx="4801320" cy="40932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2400" b="1" strike="noStrike" spc="-1">
                <a:solidFill>
                  <a:srgbClr val="999999"/>
                </a:solidFill>
                <a:latin typeface="Montserrat"/>
                <a:ea typeface="Montserrat"/>
              </a:rPr>
              <a:t> </a:t>
            </a:r>
            <a:r>
              <a:rPr lang="en-US" sz="2400" b="1" strike="noStrike" spc="-1">
                <a:solidFill>
                  <a:srgbClr val="3F51B5"/>
                </a:solidFill>
                <a:latin typeface="Montserrat"/>
                <a:ea typeface="Montserrat"/>
              </a:rPr>
              <a:t>Electric</a:t>
            </a:r>
            <a:r>
              <a:rPr lang="en-US" sz="2400" b="1" strike="noStrike" spc="-1">
                <a:solidFill>
                  <a:srgbClr val="673AB7"/>
                </a:solidFill>
                <a:latin typeface="Montserrat"/>
                <a:ea typeface="Montserrat"/>
              </a:rPr>
              <a:t> Part</a:t>
            </a:r>
            <a:r>
              <a:rPr lang="en-US" sz="2400" b="1" strike="noStrike" spc="-1">
                <a:solidFill>
                  <a:srgbClr val="999999"/>
                </a:solidFill>
                <a:latin typeface="Montserrat"/>
                <a:ea typeface="Montserrat"/>
              </a:rPr>
              <a:t> 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4" name="TextShape 2"/>
          <p:cNvSpPr txBox="1"/>
          <p:nvPr/>
        </p:nvSpPr>
        <p:spPr>
          <a:xfrm>
            <a:off x="8543160" y="4749840"/>
            <a:ext cx="548280" cy="39312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lstStyle/>
          <a:p>
            <a:pPr algn="r">
              <a:lnSpc>
                <a:spcPct val="100000"/>
              </a:lnSpc>
            </a:pPr>
            <a:fld id="{B2D47AF3-1B84-4B4D-8200-E9468CD4A978}" type="slidenum">
              <a:rPr lang="en-US" sz="1300" b="1" strike="noStrike" spc="-1">
                <a:solidFill>
                  <a:srgbClr val="FFFFFF"/>
                </a:solidFill>
                <a:latin typeface="Montserrat"/>
                <a:ea typeface="Montserrat"/>
              </a:rPr>
              <a:t>13</a:t>
            </a:fld>
            <a:endParaRPr lang="en-US" sz="1300" b="0" strike="noStrike" spc="-1">
              <a:latin typeface="Times New Roman"/>
            </a:endParaRPr>
          </a:p>
        </p:txBody>
      </p:sp>
      <p:sp>
        <p:nvSpPr>
          <p:cNvPr id="445" name="Line 3"/>
          <p:cNvSpPr/>
          <p:nvPr/>
        </p:nvSpPr>
        <p:spPr>
          <a:xfrm>
            <a:off x="0" y="2834640"/>
            <a:ext cx="7406640" cy="0"/>
          </a:xfrm>
          <a:prstGeom prst="line">
            <a:avLst/>
          </a:prstGeom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6" name="Line 4"/>
          <p:cNvSpPr/>
          <p:nvPr/>
        </p:nvSpPr>
        <p:spPr>
          <a:xfrm>
            <a:off x="3474720" y="1188720"/>
            <a:ext cx="0" cy="3840480"/>
          </a:xfrm>
          <a:prstGeom prst="line">
            <a:avLst/>
          </a:prstGeom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aphicFrame>
        <p:nvGraphicFramePr>
          <p:cNvPr id="447" name="Table 5"/>
          <p:cNvGraphicFramePr/>
          <p:nvPr/>
        </p:nvGraphicFramePr>
        <p:xfrm>
          <a:off x="75600" y="4424040"/>
          <a:ext cx="3399120" cy="640080"/>
        </p:xfrm>
        <a:graphic>
          <a:graphicData uri="http://schemas.openxmlformats.org/drawingml/2006/table">
            <a:tbl>
              <a:tblPr/>
              <a:tblGrid>
                <a:gridCol w="33991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05160">
                <a:tc>
                  <a:txBody>
                    <a:bodyPr/>
                    <a:lstStyle/>
                    <a:p>
                      <a:r>
                        <a:rPr lang="en-US" sz="1800" b="1" strike="noStrike" spc="-1">
                          <a:latin typeface="Calibri"/>
                          <a:ea typeface="Calibri"/>
                        </a:rPr>
                        <a:t>Wires</a:t>
                      </a:r>
                      <a:r>
                        <a:rPr lang="en-US" sz="1800" b="1" strike="noStrike" spc="4">
                          <a:latin typeface="Calibri"/>
                          <a:ea typeface="Calibri"/>
                        </a:rPr>
                        <a:t> (female-male)</a:t>
                      </a:r>
                      <a:endParaRPr lang="en-US" sz="1800" b="0" strike="noStrike" spc="-1">
                        <a:latin typeface="Calibri"/>
                        <a:ea typeface="Calibri"/>
                      </a:endParaRPr>
                    </a:p>
                    <a:p>
                      <a:endParaRPr lang="en-US" sz="1800" b="0" strike="noStrike" spc="-1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48" name="Table 6"/>
          <p:cNvGraphicFramePr/>
          <p:nvPr/>
        </p:nvGraphicFramePr>
        <p:xfrm>
          <a:off x="3721320" y="2194560"/>
          <a:ext cx="1582200" cy="365760"/>
        </p:xfrm>
        <a:graphic>
          <a:graphicData uri="http://schemas.openxmlformats.org/drawingml/2006/table">
            <a:tbl>
              <a:tblPr/>
              <a:tblGrid>
                <a:gridCol w="1582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84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49" name="Table 7"/>
          <p:cNvGraphicFramePr/>
          <p:nvPr/>
        </p:nvGraphicFramePr>
        <p:xfrm>
          <a:off x="3677040" y="3253680"/>
          <a:ext cx="2139480" cy="640080"/>
        </p:xfrm>
        <a:graphic>
          <a:graphicData uri="http://schemas.openxmlformats.org/drawingml/2006/table">
            <a:tbl>
              <a:tblPr/>
              <a:tblGrid>
                <a:gridCol w="21394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3360">
                <a:tc>
                  <a:txBody>
                    <a:bodyPr/>
                    <a:lstStyle/>
                    <a:p>
                      <a:r>
                        <a:rPr lang="en-US" sz="1800" b="1" strike="noStrike" spc="-1">
                          <a:latin typeface="Calibri"/>
                          <a:ea typeface="Calibri"/>
                        </a:rPr>
                        <a:t>50CM</a:t>
                      </a:r>
                      <a:r>
                        <a:rPr lang="en-US" sz="1800" b="1" strike="noStrike" spc="-26"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800" b="1" strike="noStrike" spc="-1">
                          <a:latin typeface="Calibri"/>
                          <a:ea typeface="Calibri"/>
                        </a:rPr>
                        <a:t>Raspberry</a:t>
                      </a:r>
                      <a:r>
                        <a:rPr lang="en-US" sz="1800" b="1" strike="noStrike" spc="-21"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800" b="1" strike="noStrike" spc="-1">
                          <a:latin typeface="Calibri"/>
                          <a:ea typeface="Calibri"/>
                        </a:rPr>
                        <a:t>Pi</a:t>
                      </a:r>
                      <a:r>
                        <a:rPr lang="en-US" sz="1800" b="1" strike="noStrike" spc="-12"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800" b="1" strike="noStrike" spc="-1">
                          <a:latin typeface="Calibri"/>
                          <a:ea typeface="Calibri"/>
                        </a:rPr>
                        <a:t>Camera</a:t>
                      </a:r>
                      <a:r>
                        <a:rPr lang="en-US" sz="1800" b="1" strike="noStrike" spc="-26"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800" b="1" strike="noStrike" spc="-1">
                          <a:latin typeface="Calibri"/>
                          <a:ea typeface="Calibri"/>
                        </a:rPr>
                        <a:t>Cable</a:t>
                      </a:r>
                      <a:endParaRPr lang="en-US" sz="1800" b="0" strike="noStrike" spc="-1">
                        <a:latin typeface="Calibri"/>
                        <a:ea typeface="Calibri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450" name="صورة 449"/>
          <p:cNvPicPr/>
          <p:nvPr/>
        </p:nvPicPr>
        <p:blipFill>
          <a:blip r:embed="rId2"/>
          <a:stretch/>
        </p:blipFill>
        <p:spPr>
          <a:xfrm>
            <a:off x="91440" y="182880"/>
            <a:ext cx="731520" cy="731520"/>
          </a:xfrm>
          <a:prstGeom prst="rect">
            <a:avLst/>
          </a:prstGeom>
          <a:ln>
            <a:noFill/>
          </a:ln>
        </p:spPr>
      </p:pic>
      <p:sp>
        <p:nvSpPr>
          <p:cNvPr id="451" name="TextShape 8"/>
          <p:cNvSpPr txBox="1"/>
          <p:nvPr/>
        </p:nvSpPr>
        <p:spPr>
          <a:xfrm>
            <a:off x="94680" y="1463040"/>
            <a:ext cx="1459800" cy="5504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en-US" sz="1800" b="1" strike="noStrike" spc="-1" dirty="0">
                <a:latin typeface="Calibri"/>
                <a:ea typeface="Calibri"/>
              </a:rPr>
              <a:t>Raspberry</a:t>
            </a:r>
            <a:r>
              <a:rPr lang="en-US" sz="1800" b="1" strike="noStrike" spc="-26" dirty="0">
                <a:latin typeface="Calibri"/>
                <a:ea typeface="Calibri"/>
              </a:rPr>
              <a:t> </a:t>
            </a:r>
            <a:r>
              <a:rPr lang="en-US" sz="1800" b="1" strike="noStrike" spc="-1" dirty="0">
                <a:latin typeface="Calibri"/>
                <a:ea typeface="Calibri"/>
              </a:rPr>
              <a:t>pi</a:t>
            </a:r>
            <a:r>
              <a:rPr lang="en-US" sz="1800" b="1" strike="noStrike" spc="-15" dirty="0">
                <a:latin typeface="Calibri"/>
                <a:ea typeface="Calibri"/>
              </a:rPr>
              <a:t> </a:t>
            </a:r>
            <a:r>
              <a:rPr lang="en-US" sz="1800" b="1" strike="noStrike" spc="-1" dirty="0">
                <a:latin typeface="Calibri"/>
                <a:ea typeface="Calibri"/>
              </a:rPr>
              <a:t>camera</a:t>
            </a:r>
            <a:endParaRPr lang="en-US" sz="1800" b="0" strike="noStrike" spc="-1" dirty="0">
              <a:latin typeface="Arial"/>
            </a:endParaRPr>
          </a:p>
        </p:txBody>
      </p:sp>
      <p:graphicFrame>
        <p:nvGraphicFramePr>
          <p:cNvPr id="452" name="Table 9"/>
          <p:cNvGraphicFramePr/>
          <p:nvPr/>
        </p:nvGraphicFramePr>
        <p:xfrm>
          <a:off x="3721680" y="2012040"/>
          <a:ext cx="1398960" cy="365760"/>
        </p:xfrm>
        <a:graphic>
          <a:graphicData uri="http://schemas.openxmlformats.org/drawingml/2006/table">
            <a:tbl>
              <a:tblPr/>
              <a:tblGrid>
                <a:gridCol w="1398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5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53" name="Table 10"/>
          <p:cNvGraphicFramePr/>
          <p:nvPr/>
        </p:nvGraphicFramePr>
        <p:xfrm>
          <a:off x="3554640" y="2228040"/>
          <a:ext cx="2505240" cy="454320"/>
        </p:xfrm>
        <a:graphic>
          <a:graphicData uri="http://schemas.openxmlformats.org/drawingml/2006/table">
            <a:tbl>
              <a:tblPr/>
              <a:tblGrid>
                <a:gridCol w="25052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54320">
                <a:tc>
                  <a:txBody>
                    <a:bodyPr/>
                    <a:lstStyle/>
                    <a:p>
                      <a:r>
                        <a:rPr lang="en-US" sz="1600" b="1" strike="noStrike" spc="-1">
                          <a:latin typeface="Calibri"/>
                          <a:ea typeface="Calibri"/>
                        </a:rPr>
                        <a:t>Wires</a:t>
                      </a:r>
                      <a:r>
                        <a:rPr lang="en-US" sz="1000" b="1" strike="noStrike" spc="-21"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600" b="1" strike="noStrike" spc="-1">
                          <a:latin typeface="Calibri"/>
                          <a:ea typeface="Calibri"/>
                        </a:rPr>
                        <a:t>(male-male)</a:t>
                      </a:r>
                      <a:endParaRPr lang="en-US" sz="1600" b="0" strike="noStrike" spc="-1">
                        <a:latin typeface="Calibri"/>
                        <a:ea typeface="Calibri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454" name="صورة 453"/>
          <p:cNvPicPr/>
          <p:nvPr/>
        </p:nvPicPr>
        <p:blipFill>
          <a:blip r:embed="rId3"/>
          <a:stretch/>
        </p:blipFill>
        <p:spPr>
          <a:xfrm>
            <a:off x="1463040" y="1162800"/>
            <a:ext cx="1920240" cy="1662840"/>
          </a:xfrm>
          <a:prstGeom prst="rect">
            <a:avLst/>
          </a:prstGeom>
          <a:ln>
            <a:noFill/>
          </a:ln>
        </p:spPr>
      </p:pic>
      <p:pic>
        <p:nvPicPr>
          <p:cNvPr id="455" name="صورة 454"/>
          <p:cNvPicPr/>
          <p:nvPr/>
        </p:nvPicPr>
        <p:blipFill>
          <a:blip r:embed="rId4"/>
          <a:stretch/>
        </p:blipFill>
        <p:spPr>
          <a:xfrm>
            <a:off x="5816160" y="3178800"/>
            <a:ext cx="1898280" cy="1842840"/>
          </a:xfrm>
          <a:prstGeom prst="rect">
            <a:avLst/>
          </a:prstGeom>
          <a:ln>
            <a:noFill/>
          </a:ln>
        </p:spPr>
      </p:pic>
      <p:pic>
        <p:nvPicPr>
          <p:cNvPr id="456" name="صورة 455"/>
          <p:cNvPicPr/>
          <p:nvPr/>
        </p:nvPicPr>
        <p:blipFill>
          <a:blip r:embed="rId5"/>
          <a:stretch/>
        </p:blipFill>
        <p:spPr>
          <a:xfrm>
            <a:off x="731520" y="3006360"/>
            <a:ext cx="2673360" cy="1291320"/>
          </a:xfrm>
          <a:prstGeom prst="rect">
            <a:avLst/>
          </a:prstGeom>
          <a:ln>
            <a:noFill/>
          </a:ln>
        </p:spPr>
      </p:pic>
      <p:pic>
        <p:nvPicPr>
          <p:cNvPr id="457" name="صورة 456"/>
          <p:cNvPicPr/>
          <p:nvPr/>
        </p:nvPicPr>
        <p:blipFill>
          <a:blip r:embed="rId6"/>
          <a:stretch/>
        </p:blipFill>
        <p:spPr>
          <a:xfrm>
            <a:off x="4483080" y="914400"/>
            <a:ext cx="2557800" cy="1097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F51B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TextShape 1"/>
          <p:cNvSpPr txBox="1"/>
          <p:nvPr/>
        </p:nvSpPr>
        <p:spPr>
          <a:xfrm>
            <a:off x="840960" y="969840"/>
            <a:ext cx="4801320" cy="40932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2400" b="1" strike="noStrike" spc="-1" dirty="0">
                <a:solidFill>
                  <a:srgbClr val="999999"/>
                </a:solidFill>
                <a:latin typeface="Montserrat"/>
                <a:ea typeface="Montserrat"/>
              </a:rPr>
              <a:t>Project Timeline</a:t>
            </a:r>
            <a:endParaRPr lang="en-US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9" name="TextShape 2"/>
          <p:cNvSpPr txBox="1"/>
          <p:nvPr/>
        </p:nvSpPr>
        <p:spPr>
          <a:xfrm>
            <a:off x="8543160" y="4749840"/>
            <a:ext cx="548280" cy="39312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lstStyle/>
          <a:p>
            <a:pPr algn="r">
              <a:lnSpc>
                <a:spcPct val="100000"/>
              </a:lnSpc>
            </a:pPr>
            <a:fld id="{287A3CE3-CBB3-4413-9AEE-69D6C6D9F50F}" type="slidenum">
              <a:rPr lang="en-US" sz="1300" b="1" strike="noStrike" spc="-1">
                <a:solidFill>
                  <a:srgbClr val="FFFFFF"/>
                </a:solidFill>
                <a:latin typeface="Montserrat"/>
                <a:ea typeface="Montserrat"/>
              </a:rPr>
              <a:t>14</a:t>
            </a:fld>
            <a:endParaRPr lang="en-US" sz="1300" b="0" strike="noStrike" spc="-1">
              <a:latin typeface="Times New Roman"/>
            </a:endParaRPr>
          </a:p>
        </p:txBody>
      </p:sp>
      <p:sp>
        <p:nvSpPr>
          <p:cNvPr id="460" name="CustomShape 3"/>
          <p:cNvSpPr/>
          <p:nvPr/>
        </p:nvSpPr>
        <p:spPr>
          <a:xfrm>
            <a:off x="0" y="2675880"/>
            <a:ext cx="9143640" cy="1010520"/>
          </a:xfrm>
          <a:custGeom>
            <a:avLst/>
            <a:gdLst/>
            <a:ahLst/>
            <a:cxnLst/>
            <a:rect l="l" t="t" r="r" b="b"/>
            <a:pathLst>
              <a:path w="12192000" h="1348058">
                <a:moveTo>
                  <a:pt x="12192000" y="0"/>
                </a:moveTo>
                <a:lnTo>
                  <a:pt x="10837333" y="0"/>
                </a:lnTo>
                <a:cubicBezTo>
                  <a:pt x="10463295" y="0"/>
                  <a:pt x="10160000" y="301773"/>
                  <a:pt x="10160000" y="674029"/>
                </a:cubicBezTo>
                <a:lnTo>
                  <a:pt x="10160000" y="674029"/>
                </a:lnTo>
                <a:cubicBezTo>
                  <a:pt x="10160000" y="1046281"/>
                  <a:pt x="9856705" y="1348059"/>
                  <a:pt x="9482667" y="1348059"/>
                </a:cubicBezTo>
                <a:lnTo>
                  <a:pt x="9482667" y="1348059"/>
                </a:lnTo>
                <a:cubicBezTo>
                  <a:pt x="9108581" y="1348059"/>
                  <a:pt x="8805333" y="1046281"/>
                  <a:pt x="8805333" y="674029"/>
                </a:cubicBezTo>
                <a:lnTo>
                  <a:pt x="8805333" y="674029"/>
                </a:lnTo>
                <a:cubicBezTo>
                  <a:pt x="8805333" y="301773"/>
                  <a:pt x="8502086" y="0"/>
                  <a:pt x="8128000" y="0"/>
                </a:cubicBezTo>
                <a:lnTo>
                  <a:pt x="8128000" y="0"/>
                </a:lnTo>
                <a:cubicBezTo>
                  <a:pt x="7753915" y="0"/>
                  <a:pt x="7450667" y="301773"/>
                  <a:pt x="7450667" y="674029"/>
                </a:cubicBezTo>
                <a:lnTo>
                  <a:pt x="7450667" y="674029"/>
                </a:lnTo>
                <a:cubicBezTo>
                  <a:pt x="7450667" y="1046281"/>
                  <a:pt x="7147419" y="1348059"/>
                  <a:pt x="6773334" y="1348059"/>
                </a:cubicBezTo>
                <a:lnTo>
                  <a:pt x="6773334" y="1348059"/>
                </a:lnTo>
                <a:cubicBezTo>
                  <a:pt x="6399248" y="1348059"/>
                  <a:pt x="6096000" y="1046281"/>
                  <a:pt x="6096000" y="674029"/>
                </a:cubicBezTo>
                <a:lnTo>
                  <a:pt x="6096000" y="674029"/>
                </a:lnTo>
                <a:cubicBezTo>
                  <a:pt x="6096000" y="301773"/>
                  <a:pt x="5792753" y="0"/>
                  <a:pt x="5418667" y="0"/>
                </a:cubicBezTo>
                <a:lnTo>
                  <a:pt x="5418667" y="0"/>
                </a:lnTo>
                <a:cubicBezTo>
                  <a:pt x="5044581" y="0"/>
                  <a:pt x="4741334" y="301773"/>
                  <a:pt x="4741334" y="674029"/>
                </a:cubicBezTo>
                <a:lnTo>
                  <a:pt x="4741334" y="674029"/>
                </a:lnTo>
                <a:cubicBezTo>
                  <a:pt x="4741334" y="1046281"/>
                  <a:pt x="4438076" y="1348059"/>
                  <a:pt x="4064000" y="1348059"/>
                </a:cubicBezTo>
                <a:lnTo>
                  <a:pt x="4064000" y="1348059"/>
                </a:lnTo>
                <a:cubicBezTo>
                  <a:pt x="3689924" y="1348059"/>
                  <a:pt x="3386667" y="1046281"/>
                  <a:pt x="3386667" y="674029"/>
                </a:cubicBezTo>
                <a:lnTo>
                  <a:pt x="3386667" y="674029"/>
                </a:lnTo>
                <a:cubicBezTo>
                  <a:pt x="3386667" y="301773"/>
                  <a:pt x="3083410" y="0"/>
                  <a:pt x="2709333" y="0"/>
                </a:cubicBezTo>
                <a:lnTo>
                  <a:pt x="2709333" y="0"/>
                </a:lnTo>
                <a:cubicBezTo>
                  <a:pt x="2335257" y="0"/>
                  <a:pt x="2032000" y="301773"/>
                  <a:pt x="2032000" y="674029"/>
                </a:cubicBezTo>
                <a:lnTo>
                  <a:pt x="2032000" y="674029"/>
                </a:lnTo>
                <a:cubicBezTo>
                  <a:pt x="2032000" y="1046281"/>
                  <a:pt x="1728743" y="1348059"/>
                  <a:pt x="1354667" y="1348059"/>
                </a:cubicBezTo>
                <a:lnTo>
                  <a:pt x="0" y="1348059"/>
                </a:lnTo>
              </a:path>
            </a:pathLst>
          </a:custGeom>
          <a:noFill/>
          <a:ln w="228600">
            <a:solidFill>
              <a:srgbClr val="999999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1" name="CustomShape 4"/>
          <p:cNvSpPr/>
          <p:nvPr/>
        </p:nvSpPr>
        <p:spPr>
          <a:xfrm>
            <a:off x="0" y="2675880"/>
            <a:ext cx="9143640" cy="1010520"/>
          </a:xfrm>
          <a:custGeom>
            <a:avLst/>
            <a:gdLst/>
            <a:ahLst/>
            <a:cxnLst/>
            <a:rect l="l" t="t" r="r" b="b"/>
            <a:pathLst>
              <a:path w="12192000" h="1348058">
                <a:moveTo>
                  <a:pt x="12192000" y="0"/>
                </a:moveTo>
                <a:lnTo>
                  <a:pt x="10837333" y="0"/>
                </a:lnTo>
                <a:cubicBezTo>
                  <a:pt x="10463295" y="0"/>
                  <a:pt x="10160000" y="301773"/>
                  <a:pt x="10160000" y="674029"/>
                </a:cubicBezTo>
                <a:lnTo>
                  <a:pt x="10160000" y="674029"/>
                </a:lnTo>
                <a:cubicBezTo>
                  <a:pt x="10160000" y="1046281"/>
                  <a:pt x="9856705" y="1348059"/>
                  <a:pt x="9482667" y="1348059"/>
                </a:cubicBezTo>
                <a:lnTo>
                  <a:pt x="9482667" y="1348059"/>
                </a:lnTo>
                <a:cubicBezTo>
                  <a:pt x="9108581" y="1348059"/>
                  <a:pt x="8805333" y="1046281"/>
                  <a:pt x="8805333" y="674029"/>
                </a:cubicBezTo>
                <a:lnTo>
                  <a:pt x="8805333" y="674029"/>
                </a:lnTo>
                <a:cubicBezTo>
                  <a:pt x="8805333" y="301773"/>
                  <a:pt x="8502086" y="0"/>
                  <a:pt x="8128000" y="0"/>
                </a:cubicBezTo>
                <a:lnTo>
                  <a:pt x="8128000" y="0"/>
                </a:lnTo>
                <a:cubicBezTo>
                  <a:pt x="7753915" y="0"/>
                  <a:pt x="7450667" y="301773"/>
                  <a:pt x="7450667" y="674029"/>
                </a:cubicBezTo>
                <a:lnTo>
                  <a:pt x="7450667" y="674029"/>
                </a:lnTo>
                <a:cubicBezTo>
                  <a:pt x="7450667" y="1046281"/>
                  <a:pt x="7147419" y="1348059"/>
                  <a:pt x="6773334" y="1348059"/>
                </a:cubicBezTo>
                <a:lnTo>
                  <a:pt x="6773334" y="1348059"/>
                </a:lnTo>
                <a:cubicBezTo>
                  <a:pt x="6399248" y="1348059"/>
                  <a:pt x="6096000" y="1046281"/>
                  <a:pt x="6096000" y="674029"/>
                </a:cubicBezTo>
                <a:lnTo>
                  <a:pt x="6096000" y="674029"/>
                </a:lnTo>
                <a:cubicBezTo>
                  <a:pt x="6096000" y="301773"/>
                  <a:pt x="5792753" y="0"/>
                  <a:pt x="5418667" y="0"/>
                </a:cubicBezTo>
                <a:lnTo>
                  <a:pt x="5418667" y="0"/>
                </a:lnTo>
                <a:cubicBezTo>
                  <a:pt x="5044581" y="0"/>
                  <a:pt x="4741334" y="301773"/>
                  <a:pt x="4741334" y="674029"/>
                </a:cubicBezTo>
                <a:lnTo>
                  <a:pt x="4741334" y="674029"/>
                </a:lnTo>
                <a:cubicBezTo>
                  <a:pt x="4741334" y="1046281"/>
                  <a:pt x="4438076" y="1348059"/>
                  <a:pt x="4064000" y="1348059"/>
                </a:cubicBezTo>
                <a:lnTo>
                  <a:pt x="4064000" y="1348059"/>
                </a:lnTo>
                <a:cubicBezTo>
                  <a:pt x="3689924" y="1348059"/>
                  <a:pt x="3386667" y="1046281"/>
                  <a:pt x="3386667" y="674029"/>
                </a:cubicBezTo>
                <a:lnTo>
                  <a:pt x="3386667" y="674029"/>
                </a:lnTo>
                <a:cubicBezTo>
                  <a:pt x="3386667" y="301773"/>
                  <a:pt x="3083410" y="0"/>
                  <a:pt x="2709333" y="0"/>
                </a:cubicBezTo>
                <a:lnTo>
                  <a:pt x="2709333" y="0"/>
                </a:lnTo>
                <a:cubicBezTo>
                  <a:pt x="2335257" y="0"/>
                  <a:pt x="2032000" y="301773"/>
                  <a:pt x="2032000" y="674029"/>
                </a:cubicBezTo>
                <a:lnTo>
                  <a:pt x="2032000" y="674029"/>
                </a:lnTo>
                <a:cubicBezTo>
                  <a:pt x="2032000" y="1046281"/>
                  <a:pt x="1728743" y="1348059"/>
                  <a:pt x="1354667" y="1348059"/>
                </a:cubicBezTo>
                <a:lnTo>
                  <a:pt x="0" y="1348059"/>
                </a:lnTo>
              </a:path>
            </a:pathLst>
          </a:custGeom>
          <a:noFill/>
          <a:ln w="19080">
            <a:solidFill>
              <a:srgbClr val="FFFFFF"/>
            </a:solidFill>
            <a:prstDash val="dash"/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462" name="Group 5"/>
          <p:cNvGrpSpPr/>
          <p:nvPr/>
        </p:nvGrpSpPr>
        <p:grpSpPr>
          <a:xfrm>
            <a:off x="1786680" y="2008440"/>
            <a:ext cx="473040" cy="473040"/>
            <a:chOff x="1786680" y="2008440"/>
            <a:chExt cx="473040" cy="473040"/>
          </a:xfrm>
        </p:grpSpPr>
        <p:sp>
          <p:nvSpPr>
            <p:cNvPr id="463" name="CustomShape 6"/>
            <p:cNvSpPr/>
            <p:nvPr/>
          </p:nvSpPr>
          <p:spPr>
            <a:xfrm rot="8100000">
              <a:off x="1855800" y="2077560"/>
              <a:ext cx="334440" cy="334440"/>
            </a:xfrm>
            <a:prstGeom prst="teardrop">
              <a:avLst>
                <a:gd name="adj" fmla="val 100000"/>
              </a:avLst>
            </a:prstGeom>
            <a:solidFill>
              <a:srgbClr val="8BC34A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64" name="CustomShape 7"/>
            <p:cNvSpPr/>
            <p:nvPr/>
          </p:nvSpPr>
          <p:spPr>
            <a:xfrm>
              <a:off x="1955880" y="2171160"/>
              <a:ext cx="133920" cy="13392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 anchor="ctr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600" b="0" strike="noStrike" spc="-1">
                  <a:solidFill>
                    <a:srgbClr val="999999"/>
                  </a:solidFill>
                  <a:latin typeface="Karla"/>
                  <a:ea typeface="Karla"/>
                </a:rPr>
                <a:t>1</a:t>
              </a:r>
              <a:endParaRPr lang="en-US" sz="600" b="0" strike="noStrike" spc="-1">
                <a:latin typeface="Arial"/>
              </a:endParaRPr>
            </a:p>
          </p:txBody>
        </p:sp>
      </p:grpSp>
      <p:grpSp>
        <p:nvGrpSpPr>
          <p:cNvPr id="465" name="Group 8"/>
          <p:cNvGrpSpPr/>
          <p:nvPr/>
        </p:nvGrpSpPr>
        <p:grpSpPr>
          <a:xfrm>
            <a:off x="3814920" y="2008440"/>
            <a:ext cx="473040" cy="473040"/>
            <a:chOff x="3814920" y="2008440"/>
            <a:chExt cx="473040" cy="473040"/>
          </a:xfrm>
        </p:grpSpPr>
        <p:sp>
          <p:nvSpPr>
            <p:cNvPr id="466" name="CustomShape 9"/>
            <p:cNvSpPr/>
            <p:nvPr/>
          </p:nvSpPr>
          <p:spPr>
            <a:xfrm rot="8100000">
              <a:off x="3884040" y="2077560"/>
              <a:ext cx="334440" cy="334440"/>
            </a:xfrm>
            <a:prstGeom prst="teardrop">
              <a:avLst>
                <a:gd name="adj" fmla="val 100000"/>
              </a:avLst>
            </a:prstGeom>
            <a:solidFill>
              <a:srgbClr val="9C27B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67" name="CustomShape 10"/>
            <p:cNvSpPr/>
            <p:nvPr/>
          </p:nvSpPr>
          <p:spPr>
            <a:xfrm>
              <a:off x="3984120" y="2171160"/>
              <a:ext cx="133920" cy="13392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 anchor="ctr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600" b="0" strike="noStrike" spc="-1">
                  <a:solidFill>
                    <a:srgbClr val="999999"/>
                  </a:solidFill>
                  <a:latin typeface="Karla"/>
                  <a:ea typeface="Karla"/>
                </a:rPr>
                <a:t>3</a:t>
              </a:r>
              <a:endParaRPr lang="en-US" sz="600" b="0" strike="noStrike" spc="-1">
                <a:latin typeface="Arial"/>
              </a:endParaRPr>
            </a:p>
          </p:txBody>
        </p:sp>
      </p:grpSp>
      <p:grpSp>
        <p:nvGrpSpPr>
          <p:cNvPr id="468" name="Group 11"/>
          <p:cNvGrpSpPr/>
          <p:nvPr/>
        </p:nvGrpSpPr>
        <p:grpSpPr>
          <a:xfrm>
            <a:off x="5842800" y="2008440"/>
            <a:ext cx="473040" cy="473040"/>
            <a:chOff x="5842800" y="2008440"/>
            <a:chExt cx="473040" cy="473040"/>
          </a:xfrm>
        </p:grpSpPr>
        <p:sp>
          <p:nvSpPr>
            <p:cNvPr id="469" name="CustomShape 12"/>
            <p:cNvSpPr/>
            <p:nvPr/>
          </p:nvSpPr>
          <p:spPr>
            <a:xfrm rot="8100000">
              <a:off x="5911920" y="2077560"/>
              <a:ext cx="334440" cy="334440"/>
            </a:xfrm>
            <a:prstGeom prst="teardrop">
              <a:avLst>
                <a:gd name="adj" fmla="val 100000"/>
              </a:avLst>
            </a:prstGeom>
            <a:solidFill>
              <a:srgbClr val="FF98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70" name="CustomShape 13"/>
            <p:cNvSpPr/>
            <p:nvPr/>
          </p:nvSpPr>
          <p:spPr>
            <a:xfrm>
              <a:off x="6012000" y="2171160"/>
              <a:ext cx="133920" cy="13392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 anchor="ctr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600" b="0" strike="noStrike" spc="-1" dirty="0">
                  <a:solidFill>
                    <a:srgbClr val="999999"/>
                  </a:solidFill>
                  <a:latin typeface="Karla"/>
                  <a:ea typeface="Karla"/>
                </a:rPr>
                <a:t>5</a:t>
              </a:r>
              <a:endParaRPr lang="en-US" sz="600" b="0" strike="noStrike" spc="-1" dirty="0">
                <a:latin typeface="Arial"/>
              </a:endParaRPr>
            </a:p>
          </p:txBody>
        </p:sp>
      </p:grpSp>
      <p:grpSp>
        <p:nvGrpSpPr>
          <p:cNvPr id="471" name="Group 14"/>
          <p:cNvGrpSpPr/>
          <p:nvPr/>
        </p:nvGrpSpPr>
        <p:grpSpPr>
          <a:xfrm>
            <a:off x="6880680" y="3881160"/>
            <a:ext cx="473040" cy="473040"/>
            <a:chOff x="6880680" y="3881160"/>
            <a:chExt cx="473040" cy="473040"/>
          </a:xfrm>
        </p:grpSpPr>
        <p:sp>
          <p:nvSpPr>
            <p:cNvPr id="472" name="CustomShape 15"/>
            <p:cNvSpPr/>
            <p:nvPr/>
          </p:nvSpPr>
          <p:spPr>
            <a:xfrm rot="18900000">
              <a:off x="6949800" y="3950280"/>
              <a:ext cx="334440" cy="334440"/>
            </a:xfrm>
            <a:prstGeom prst="teardrop">
              <a:avLst>
                <a:gd name="adj" fmla="val 100000"/>
              </a:avLst>
            </a:prstGeom>
            <a:solidFill>
              <a:srgbClr val="FFEB3B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73" name="CustomShape 16"/>
            <p:cNvSpPr/>
            <p:nvPr/>
          </p:nvSpPr>
          <p:spPr>
            <a:xfrm flipH="1">
              <a:off x="7050600" y="4057200"/>
              <a:ext cx="133920" cy="13392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 anchor="ctr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600" b="0" strike="noStrike" spc="-1">
                  <a:solidFill>
                    <a:srgbClr val="999999"/>
                  </a:solidFill>
                  <a:latin typeface="Karla"/>
                  <a:ea typeface="Karla"/>
                </a:rPr>
                <a:t>6</a:t>
              </a:r>
              <a:endParaRPr lang="en-US" sz="600" b="0" strike="noStrike" spc="-1">
                <a:latin typeface="Arial"/>
              </a:endParaRPr>
            </a:p>
          </p:txBody>
        </p:sp>
      </p:grpSp>
      <p:grpSp>
        <p:nvGrpSpPr>
          <p:cNvPr id="474" name="Group 17"/>
          <p:cNvGrpSpPr/>
          <p:nvPr/>
        </p:nvGrpSpPr>
        <p:grpSpPr>
          <a:xfrm>
            <a:off x="4852800" y="3881160"/>
            <a:ext cx="473040" cy="473040"/>
            <a:chOff x="4852800" y="3881160"/>
            <a:chExt cx="473040" cy="473040"/>
          </a:xfrm>
        </p:grpSpPr>
        <p:sp>
          <p:nvSpPr>
            <p:cNvPr id="475" name="CustomShape 18"/>
            <p:cNvSpPr/>
            <p:nvPr/>
          </p:nvSpPr>
          <p:spPr>
            <a:xfrm rot="18900000">
              <a:off x="4921920" y="3950280"/>
              <a:ext cx="334440" cy="334440"/>
            </a:xfrm>
            <a:prstGeom prst="teardrop">
              <a:avLst>
                <a:gd name="adj" fmla="val 100000"/>
              </a:avLst>
            </a:prstGeom>
            <a:solidFill>
              <a:srgbClr val="E91E63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76" name="CustomShape 19"/>
            <p:cNvSpPr/>
            <p:nvPr/>
          </p:nvSpPr>
          <p:spPr>
            <a:xfrm flipH="1">
              <a:off x="5022360" y="4057200"/>
              <a:ext cx="133920" cy="13392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 anchor="ctr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600" b="0" strike="noStrike" spc="-1">
                  <a:solidFill>
                    <a:srgbClr val="999999"/>
                  </a:solidFill>
                  <a:latin typeface="Karla"/>
                  <a:ea typeface="Karla"/>
                </a:rPr>
                <a:t>4</a:t>
              </a:r>
              <a:endParaRPr lang="en-US" sz="600" b="0" strike="noStrike" spc="-1">
                <a:latin typeface="Arial"/>
              </a:endParaRPr>
            </a:p>
          </p:txBody>
        </p:sp>
      </p:grpSp>
      <p:grpSp>
        <p:nvGrpSpPr>
          <p:cNvPr id="477" name="Group 20"/>
          <p:cNvGrpSpPr/>
          <p:nvPr/>
        </p:nvGrpSpPr>
        <p:grpSpPr>
          <a:xfrm>
            <a:off x="2824560" y="3881160"/>
            <a:ext cx="473040" cy="473040"/>
            <a:chOff x="2824560" y="3881160"/>
            <a:chExt cx="473040" cy="473040"/>
          </a:xfrm>
        </p:grpSpPr>
        <p:sp>
          <p:nvSpPr>
            <p:cNvPr id="478" name="CustomShape 21"/>
            <p:cNvSpPr/>
            <p:nvPr/>
          </p:nvSpPr>
          <p:spPr>
            <a:xfrm rot="18900000">
              <a:off x="2893680" y="3950280"/>
              <a:ext cx="334440" cy="334440"/>
            </a:xfrm>
            <a:prstGeom prst="teardrop">
              <a:avLst>
                <a:gd name="adj" fmla="val 100000"/>
              </a:avLst>
            </a:prstGeom>
            <a:solidFill>
              <a:srgbClr val="00BCD4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79" name="CustomShape 22"/>
            <p:cNvSpPr/>
            <p:nvPr/>
          </p:nvSpPr>
          <p:spPr>
            <a:xfrm flipH="1">
              <a:off x="2994480" y="4057200"/>
              <a:ext cx="133920" cy="13392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 anchor="ctr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600" b="0" strike="noStrike" spc="-1">
                  <a:solidFill>
                    <a:srgbClr val="999999"/>
                  </a:solidFill>
                  <a:latin typeface="Karla"/>
                  <a:ea typeface="Karla"/>
                </a:rPr>
                <a:t>2</a:t>
              </a:r>
              <a:endParaRPr lang="en-US" sz="600" b="0" strike="noStrike" spc="-1">
                <a:latin typeface="Arial"/>
              </a:endParaRPr>
            </a:p>
          </p:txBody>
        </p:sp>
      </p:grpSp>
      <p:sp>
        <p:nvSpPr>
          <p:cNvPr id="480" name="CustomShape 23"/>
          <p:cNvSpPr/>
          <p:nvPr/>
        </p:nvSpPr>
        <p:spPr>
          <a:xfrm>
            <a:off x="1247040" y="1474920"/>
            <a:ext cx="1551600" cy="533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100" b="0" strike="noStrike" spc="-1" dirty="0">
                <a:solidFill>
                  <a:srgbClr val="999999"/>
                </a:solidFill>
                <a:latin typeface="Karla"/>
                <a:ea typeface="Karla"/>
              </a:rPr>
              <a:t>Confirm the idea</a:t>
            </a:r>
            <a:endParaRPr lang="en-US" sz="11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en-US" sz="1100" b="0" strike="noStrike" spc="-1" dirty="0">
              <a:latin typeface="Arial"/>
            </a:endParaRPr>
          </a:p>
        </p:txBody>
      </p:sp>
      <p:sp>
        <p:nvSpPr>
          <p:cNvPr id="481" name="CustomShape 24"/>
          <p:cNvSpPr/>
          <p:nvPr/>
        </p:nvSpPr>
        <p:spPr>
          <a:xfrm>
            <a:off x="3377160" y="1460880"/>
            <a:ext cx="1285920" cy="533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999999"/>
                </a:solidFill>
                <a:latin typeface="Karla"/>
                <a:ea typeface="Karla"/>
              </a:rPr>
              <a:t>buy parts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482" name="CustomShape 25"/>
          <p:cNvSpPr/>
          <p:nvPr/>
        </p:nvSpPr>
        <p:spPr>
          <a:xfrm>
            <a:off x="5436000" y="1365480"/>
            <a:ext cx="1285920" cy="628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900" b="0" strike="noStrike" spc="-1">
                <a:solidFill>
                  <a:srgbClr val="999999"/>
                </a:solidFill>
                <a:latin typeface="Karla"/>
                <a:ea typeface="Karla"/>
              </a:rPr>
              <a:t>Connecting electrical parts to the project</a:t>
            </a:r>
            <a:endParaRPr lang="en-US" sz="900" b="0" strike="noStrike" spc="-1">
              <a:latin typeface="Arial"/>
            </a:endParaRPr>
          </a:p>
        </p:txBody>
      </p:sp>
      <p:sp>
        <p:nvSpPr>
          <p:cNvPr id="483" name="CustomShape 26"/>
          <p:cNvSpPr/>
          <p:nvPr/>
        </p:nvSpPr>
        <p:spPr>
          <a:xfrm>
            <a:off x="2418120" y="4368240"/>
            <a:ext cx="1285920" cy="533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100" b="0" strike="noStrike" spc="-1">
                <a:solidFill>
                  <a:srgbClr val="999999"/>
                </a:solidFill>
                <a:latin typeface="Karla"/>
                <a:ea typeface="Karla"/>
              </a:rPr>
              <a:t>Planning how to implement the idea</a:t>
            </a:r>
            <a:endParaRPr lang="en-US" sz="1100" b="0" strike="noStrike" spc="-1">
              <a:latin typeface="Arial"/>
            </a:endParaRPr>
          </a:p>
        </p:txBody>
      </p:sp>
      <p:sp>
        <p:nvSpPr>
          <p:cNvPr id="484" name="CustomShape 27"/>
          <p:cNvSpPr/>
          <p:nvPr/>
        </p:nvSpPr>
        <p:spPr>
          <a:xfrm>
            <a:off x="4446360" y="4368240"/>
            <a:ext cx="1285920" cy="533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100" b="0" strike="noStrike" spc="-1">
                <a:solidFill>
                  <a:srgbClr val="999999"/>
                </a:solidFill>
                <a:latin typeface="Karla"/>
                <a:ea typeface="Karla"/>
              </a:rPr>
              <a:t>Building the project structure</a:t>
            </a:r>
            <a:endParaRPr lang="en-US" sz="1100" b="0" strike="noStrike" spc="-1">
              <a:latin typeface="Arial"/>
            </a:endParaRPr>
          </a:p>
        </p:txBody>
      </p:sp>
      <p:sp>
        <p:nvSpPr>
          <p:cNvPr id="485" name="CustomShape 28"/>
          <p:cNvSpPr/>
          <p:nvPr/>
        </p:nvSpPr>
        <p:spPr>
          <a:xfrm>
            <a:off x="6474240" y="4368240"/>
            <a:ext cx="1285920" cy="533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100" b="0" strike="noStrike" spc="-1">
                <a:solidFill>
                  <a:srgbClr val="999999"/>
                </a:solidFill>
                <a:latin typeface="Karla"/>
                <a:ea typeface="Karla"/>
              </a:rPr>
              <a:t>Testing</a:t>
            </a:r>
            <a:endParaRPr lang="en-US" sz="11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68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TextShape 1"/>
          <p:cNvSpPr txBox="1"/>
          <p:nvPr/>
        </p:nvSpPr>
        <p:spPr>
          <a:xfrm>
            <a:off x="0" y="4104720"/>
            <a:ext cx="2839320" cy="48528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2200" b="1" strike="noStrike" spc="-1">
                <a:solidFill>
                  <a:srgbClr val="999999"/>
                </a:solidFill>
                <a:latin typeface="Montserrat"/>
                <a:ea typeface="Montserrat"/>
              </a:rPr>
              <a:t> </a:t>
            </a:r>
            <a:r>
              <a:rPr lang="en-US" sz="1800" b="1" strike="noStrike" spc="-1">
                <a:solidFill>
                  <a:srgbClr val="000000"/>
                </a:solidFill>
                <a:latin typeface="Montserrat"/>
                <a:ea typeface="Montserrat"/>
              </a:rPr>
              <a:t>How does</a:t>
            </a:r>
            <a:r>
              <a:rPr lang="en-US" sz="1800" b="1" strike="noStrike" spc="-1">
                <a:solidFill>
                  <a:srgbClr val="999999"/>
                </a:solidFill>
                <a:latin typeface="Montserrat"/>
                <a:ea typeface="Montserrat"/>
              </a:rPr>
              <a:t> </a:t>
            </a:r>
            <a:r>
              <a:rPr lang="en-US" sz="1800" b="1" strike="noStrike" spc="-1">
                <a:solidFill>
                  <a:srgbClr val="009688"/>
                </a:solidFill>
                <a:latin typeface="Montserrat"/>
                <a:ea typeface="Montserrat"/>
              </a:rPr>
              <a:t>AAL</a:t>
            </a:r>
            <a:r>
              <a:rPr lang="en-US" sz="1800" b="1" strike="noStrike" spc="-1">
                <a:solidFill>
                  <a:srgbClr val="999999"/>
                </a:solidFill>
                <a:latin typeface="Montserrat"/>
                <a:ea typeface="Montserrat"/>
              </a:rPr>
              <a:t> </a:t>
            </a:r>
            <a:r>
              <a:rPr lang="en-US" sz="1800" b="1" strike="noStrike" spc="-1">
                <a:solidFill>
                  <a:srgbClr val="000000"/>
                </a:solidFill>
                <a:latin typeface="Montserrat"/>
                <a:ea typeface="Montserrat"/>
              </a:rPr>
              <a:t>Work</a:t>
            </a:r>
            <a:r>
              <a:rPr lang="en-US" sz="1800" b="1" strike="noStrike" spc="-1">
                <a:solidFill>
                  <a:srgbClr val="00BCD4"/>
                </a:solidFill>
                <a:latin typeface="Montserrat"/>
                <a:ea typeface="Montserrat"/>
              </a:rPr>
              <a:t>.</a:t>
            </a:r>
            <a:r>
              <a:t/>
            </a:r>
            <a:br/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487" name="Group 2"/>
          <p:cNvGrpSpPr/>
          <p:nvPr/>
        </p:nvGrpSpPr>
        <p:grpSpPr>
          <a:xfrm>
            <a:off x="697680" y="2736000"/>
            <a:ext cx="407880" cy="465120"/>
            <a:chOff x="697680" y="2736000"/>
            <a:chExt cx="407880" cy="465120"/>
          </a:xfrm>
        </p:grpSpPr>
        <p:sp>
          <p:nvSpPr>
            <p:cNvPr id="488" name="CustomShape 3"/>
            <p:cNvSpPr/>
            <p:nvPr/>
          </p:nvSpPr>
          <p:spPr>
            <a:xfrm>
              <a:off x="727560" y="2787120"/>
              <a:ext cx="378000" cy="98280"/>
            </a:xfrm>
            <a:custGeom>
              <a:avLst/>
              <a:gdLst/>
              <a:ahLst/>
              <a:cxnLst/>
              <a:rect l="l" t="t" r="r" b="b"/>
              <a:pathLst>
                <a:path w="14858" h="3874">
                  <a:moveTo>
                    <a:pt x="12763" y="1"/>
                  </a:moveTo>
                  <a:lnTo>
                    <a:pt x="926" y="1"/>
                  </a:lnTo>
                  <a:lnTo>
                    <a:pt x="926" y="1"/>
                  </a:lnTo>
                  <a:lnTo>
                    <a:pt x="731" y="25"/>
                  </a:lnTo>
                  <a:lnTo>
                    <a:pt x="561" y="74"/>
                  </a:lnTo>
                  <a:lnTo>
                    <a:pt x="390" y="171"/>
                  </a:lnTo>
                  <a:lnTo>
                    <a:pt x="269" y="269"/>
                  </a:lnTo>
                  <a:lnTo>
                    <a:pt x="147" y="415"/>
                  </a:lnTo>
                  <a:lnTo>
                    <a:pt x="74" y="561"/>
                  </a:lnTo>
                  <a:lnTo>
                    <a:pt x="1" y="732"/>
                  </a:lnTo>
                  <a:lnTo>
                    <a:pt x="1" y="926"/>
                  </a:lnTo>
                  <a:lnTo>
                    <a:pt x="1" y="2948"/>
                  </a:lnTo>
                  <a:lnTo>
                    <a:pt x="1" y="2948"/>
                  </a:lnTo>
                  <a:lnTo>
                    <a:pt x="1" y="3143"/>
                  </a:lnTo>
                  <a:lnTo>
                    <a:pt x="74" y="3313"/>
                  </a:lnTo>
                  <a:lnTo>
                    <a:pt x="147" y="3459"/>
                  </a:lnTo>
                  <a:lnTo>
                    <a:pt x="269" y="3605"/>
                  </a:lnTo>
                  <a:lnTo>
                    <a:pt x="390" y="3727"/>
                  </a:lnTo>
                  <a:lnTo>
                    <a:pt x="561" y="3800"/>
                  </a:lnTo>
                  <a:lnTo>
                    <a:pt x="731" y="3849"/>
                  </a:lnTo>
                  <a:lnTo>
                    <a:pt x="926" y="3873"/>
                  </a:lnTo>
                  <a:lnTo>
                    <a:pt x="12763" y="3873"/>
                  </a:lnTo>
                  <a:lnTo>
                    <a:pt x="14857" y="1949"/>
                  </a:lnTo>
                  <a:lnTo>
                    <a:pt x="12763" y="1"/>
                  </a:lnTo>
                  <a:close/>
                </a:path>
              </a:pathLst>
            </a:custGeom>
            <a:noFill/>
            <a:ln w="12240">
              <a:solidFill>
                <a:srgbClr val="B7B7B7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89" name="CustomShape 4"/>
            <p:cNvSpPr/>
            <p:nvPr/>
          </p:nvSpPr>
          <p:spPr>
            <a:xfrm>
              <a:off x="697680" y="2913120"/>
              <a:ext cx="378000" cy="98280"/>
            </a:xfrm>
            <a:custGeom>
              <a:avLst/>
              <a:gdLst/>
              <a:ahLst/>
              <a:cxnLst/>
              <a:rect l="l" t="t" r="r" b="b"/>
              <a:pathLst>
                <a:path w="14858" h="3874">
                  <a:moveTo>
                    <a:pt x="2095" y="1"/>
                  </a:moveTo>
                  <a:lnTo>
                    <a:pt x="13932" y="1"/>
                  </a:lnTo>
                  <a:lnTo>
                    <a:pt x="13932" y="1"/>
                  </a:lnTo>
                  <a:lnTo>
                    <a:pt x="14126" y="25"/>
                  </a:lnTo>
                  <a:lnTo>
                    <a:pt x="14297" y="74"/>
                  </a:lnTo>
                  <a:lnTo>
                    <a:pt x="14467" y="147"/>
                  </a:lnTo>
                  <a:lnTo>
                    <a:pt x="14589" y="269"/>
                  </a:lnTo>
                  <a:lnTo>
                    <a:pt x="14711" y="415"/>
                  </a:lnTo>
                  <a:lnTo>
                    <a:pt x="14784" y="561"/>
                  </a:lnTo>
                  <a:lnTo>
                    <a:pt x="14857" y="732"/>
                  </a:lnTo>
                  <a:lnTo>
                    <a:pt x="14857" y="926"/>
                  </a:lnTo>
                  <a:lnTo>
                    <a:pt x="14857" y="2948"/>
                  </a:lnTo>
                  <a:lnTo>
                    <a:pt x="14857" y="2948"/>
                  </a:lnTo>
                  <a:lnTo>
                    <a:pt x="14857" y="3143"/>
                  </a:lnTo>
                  <a:lnTo>
                    <a:pt x="14784" y="3313"/>
                  </a:lnTo>
                  <a:lnTo>
                    <a:pt x="14711" y="3459"/>
                  </a:lnTo>
                  <a:lnTo>
                    <a:pt x="14589" y="3605"/>
                  </a:lnTo>
                  <a:lnTo>
                    <a:pt x="14467" y="3703"/>
                  </a:lnTo>
                  <a:lnTo>
                    <a:pt x="14297" y="3800"/>
                  </a:lnTo>
                  <a:lnTo>
                    <a:pt x="14126" y="3849"/>
                  </a:lnTo>
                  <a:lnTo>
                    <a:pt x="13932" y="3873"/>
                  </a:lnTo>
                  <a:lnTo>
                    <a:pt x="2095" y="3873"/>
                  </a:lnTo>
                  <a:lnTo>
                    <a:pt x="1" y="1925"/>
                  </a:lnTo>
                  <a:lnTo>
                    <a:pt x="2095" y="1"/>
                  </a:lnTo>
                  <a:close/>
                </a:path>
              </a:pathLst>
            </a:custGeom>
            <a:noFill/>
            <a:ln w="12240">
              <a:solidFill>
                <a:srgbClr val="B7B7B7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90" name="CustomShape 5"/>
            <p:cNvSpPr/>
            <p:nvPr/>
          </p:nvSpPr>
          <p:spPr>
            <a:xfrm>
              <a:off x="879480" y="2736000"/>
              <a:ext cx="44280" cy="50400"/>
            </a:xfrm>
            <a:custGeom>
              <a:avLst/>
              <a:gdLst/>
              <a:ahLst/>
              <a:cxnLst/>
              <a:rect l="l" t="t" r="r" b="b"/>
              <a:pathLst>
                <a:path w="1755" h="1998">
                  <a:moveTo>
                    <a:pt x="1754" y="1998"/>
                  </a:moveTo>
                  <a:lnTo>
                    <a:pt x="1754" y="585"/>
                  </a:lnTo>
                  <a:lnTo>
                    <a:pt x="1754" y="585"/>
                  </a:lnTo>
                  <a:lnTo>
                    <a:pt x="1754" y="464"/>
                  </a:lnTo>
                  <a:lnTo>
                    <a:pt x="1730" y="366"/>
                  </a:lnTo>
                  <a:lnTo>
                    <a:pt x="1657" y="269"/>
                  </a:lnTo>
                  <a:lnTo>
                    <a:pt x="1584" y="171"/>
                  </a:lnTo>
                  <a:lnTo>
                    <a:pt x="1511" y="98"/>
                  </a:lnTo>
                  <a:lnTo>
                    <a:pt x="1413" y="49"/>
                  </a:lnTo>
                  <a:lnTo>
                    <a:pt x="1291" y="25"/>
                  </a:lnTo>
                  <a:lnTo>
                    <a:pt x="1194" y="1"/>
                  </a:lnTo>
                  <a:lnTo>
                    <a:pt x="561" y="1"/>
                  </a:lnTo>
                  <a:lnTo>
                    <a:pt x="561" y="1"/>
                  </a:lnTo>
                  <a:lnTo>
                    <a:pt x="463" y="25"/>
                  </a:lnTo>
                  <a:lnTo>
                    <a:pt x="342" y="49"/>
                  </a:lnTo>
                  <a:lnTo>
                    <a:pt x="244" y="98"/>
                  </a:lnTo>
                  <a:lnTo>
                    <a:pt x="171" y="171"/>
                  </a:lnTo>
                  <a:lnTo>
                    <a:pt x="98" y="269"/>
                  </a:lnTo>
                  <a:lnTo>
                    <a:pt x="25" y="366"/>
                  </a:lnTo>
                  <a:lnTo>
                    <a:pt x="1" y="464"/>
                  </a:lnTo>
                  <a:lnTo>
                    <a:pt x="1" y="585"/>
                  </a:lnTo>
                  <a:lnTo>
                    <a:pt x="1" y="1998"/>
                  </a:lnTo>
                  <a:lnTo>
                    <a:pt x="1754" y="1998"/>
                  </a:lnTo>
                  <a:close/>
                </a:path>
              </a:pathLst>
            </a:custGeom>
            <a:noFill/>
            <a:ln w="12240">
              <a:solidFill>
                <a:srgbClr val="B7B7B7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91" name="CustomShape 6"/>
            <p:cNvSpPr/>
            <p:nvPr/>
          </p:nvSpPr>
          <p:spPr>
            <a:xfrm>
              <a:off x="879480" y="3011760"/>
              <a:ext cx="44280" cy="189360"/>
            </a:xfrm>
            <a:custGeom>
              <a:avLst/>
              <a:gdLst/>
              <a:ahLst/>
              <a:cxnLst/>
              <a:rect l="l" t="t" r="r" b="b"/>
              <a:pathLst>
                <a:path w="1755" h="7453">
                  <a:moveTo>
                    <a:pt x="1" y="0"/>
                  </a:moveTo>
                  <a:lnTo>
                    <a:pt x="1" y="7453"/>
                  </a:lnTo>
                  <a:lnTo>
                    <a:pt x="1754" y="7453"/>
                  </a:lnTo>
                  <a:lnTo>
                    <a:pt x="1754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w="12240">
              <a:solidFill>
                <a:srgbClr val="B7B7B7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492" name="TextShape 7"/>
          <p:cNvSpPr txBox="1"/>
          <p:nvPr/>
        </p:nvSpPr>
        <p:spPr>
          <a:xfrm>
            <a:off x="8543160" y="4749840"/>
            <a:ext cx="548280" cy="39312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lstStyle/>
          <a:p>
            <a:pPr algn="r">
              <a:lnSpc>
                <a:spcPct val="100000"/>
              </a:lnSpc>
            </a:pPr>
            <a:fld id="{44D4D1AC-7C51-41A6-91F4-25F61CA7BFA3}" type="slidenum">
              <a:rPr lang="en-US" sz="1300" b="1" strike="noStrike" spc="-1">
                <a:solidFill>
                  <a:srgbClr val="FFFFFF"/>
                </a:solidFill>
                <a:latin typeface="Montserrat"/>
                <a:ea typeface="Montserrat"/>
              </a:rPr>
              <a:t>15</a:t>
            </a:fld>
            <a:endParaRPr lang="en-US" sz="1300" b="0" strike="noStrike" spc="-1">
              <a:latin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C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TextShape 1"/>
          <p:cNvSpPr txBox="1"/>
          <p:nvPr/>
        </p:nvSpPr>
        <p:spPr>
          <a:xfrm>
            <a:off x="8543160" y="4749840"/>
            <a:ext cx="548280" cy="39312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lstStyle/>
          <a:p>
            <a:pPr algn="r">
              <a:lnSpc>
                <a:spcPct val="100000"/>
              </a:lnSpc>
            </a:pPr>
            <a:fld id="{ABA47FB0-40F0-4029-9F23-7342D7DA4211}" type="slidenum">
              <a:rPr lang="en-US" sz="1300" b="1" strike="noStrike" spc="-1">
                <a:solidFill>
                  <a:srgbClr val="FFFFFF"/>
                </a:solidFill>
                <a:latin typeface="Montserrat"/>
                <a:ea typeface="Montserrat"/>
              </a:rPr>
              <a:t>16</a:t>
            </a:fld>
            <a:endParaRPr lang="en-US" sz="1300" b="0" strike="noStrike" spc="-1">
              <a:latin typeface="Times New Roman"/>
            </a:endParaRPr>
          </a:p>
        </p:txBody>
      </p:sp>
      <p:sp>
        <p:nvSpPr>
          <p:cNvPr id="494" name="CustomShape 2"/>
          <p:cNvSpPr/>
          <p:nvPr/>
        </p:nvSpPr>
        <p:spPr>
          <a:xfrm>
            <a:off x="378000" y="950760"/>
            <a:ext cx="4102560" cy="2926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b="0" strike="noStrike" spc="-1" dirty="0">
                <a:solidFill>
                  <a:srgbClr val="000000"/>
                </a:solidFill>
                <a:latin typeface="Montserrat"/>
                <a:ea typeface="Montserrat"/>
              </a:rPr>
              <a:t>-</a:t>
            </a:r>
            <a:r>
              <a:rPr lang="en-US" sz="2000" b="0" strike="noStrike" spc="-1" dirty="0">
                <a:solidFill>
                  <a:srgbClr val="666666"/>
                </a:solidFill>
                <a:latin typeface="Montserrat"/>
                <a:ea typeface="Montserrat"/>
              </a:rPr>
              <a:t>Initially run the system.</a:t>
            </a:r>
            <a:endParaRPr lang="en-US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000" b="0" strike="noStrike" spc="-1" dirty="0">
                <a:solidFill>
                  <a:srgbClr val="666666"/>
                </a:solidFill>
                <a:latin typeface="Montserrat"/>
                <a:ea typeface="Montserrat"/>
              </a:rPr>
              <a:t>-We used </a:t>
            </a:r>
            <a:r>
              <a:rPr lang="en-US" sz="2000" b="0" strike="noStrike" spc="-1" dirty="0" err="1">
                <a:solidFill>
                  <a:srgbClr val="666666"/>
                </a:solidFill>
                <a:latin typeface="Montserrat"/>
                <a:ea typeface="Montserrat"/>
              </a:rPr>
              <a:t>RemoteXY</a:t>
            </a:r>
            <a:r>
              <a:rPr lang="en-US" sz="2000" b="0" strike="noStrike" spc="-1" dirty="0">
                <a:solidFill>
                  <a:srgbClr val="666666"/>
                </a:solidFill>
                <a:latin typeface="Montserrat"/>
                <a:ea typeface="Montserrat"/>
              </a:rPr>
              <a:t> website to design our mobile application.</a:t>
            </a:r>
            <a:endParaRPr lang="en-US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000" b="0" strike="noStrike" spc="-1" dirty="0">
                <a:solidFill>
                  <a:srgbClr val="666666"/>
                </a:solidFill>
                <a:latin typeface="Montserrat"/>
                <a:ea typeface="Montserrat"/>
              </a:rPr>
              <a:t>-In our mobile application we have two pages.</a:t>
            </a:r>
            <a:endParaRPr lang="en-US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000" b="0" strike="noStrike" spc="-1" dirty="0">
              <a:latin typeface="Arial"/>
            </a:endParaRPr>
          </a:p>
        </p:txBody>
      </p:sp>
      <p:sp>
        <p:nvSpPr>
          <p:cNvPr id="495" name="TextShape 3"/>
          <p:cNvSpPr txBox="1"/>
          <p:nvPr/>
        </p:nvSpPr>
        <p:spPr>
          <a:xfrm>
            <a:off x="255960" y="438480"/>
            <a:ext cx="4801320" cy="40932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2400" b="1" strike="noStrike" spc="-1">
                <a:solidFill>
                  <a:srgbClr val="999999"/>
                </a:solidFill>
                <a:latin typeface="Montserrat"/>
                <a:ea typeface="Montserrat"/>
              </a:rPr>
              <a:t> </a:t>
            </a:r>
            <a:r>
              <a:rPr lang="en-US" sz="2000" b="1" strike="noStrike" spc="-1">
                <a:solidFill>
                  <a:srgbClr val="00BCD4"/>
                </a:solidFill>
                <a:latin typeface="Montserrat"/>
                <a:ea typeface="Montserrat"/>
              </a:rPr>
              <a:t>How does AAL Work.</a:t>
            </a:r>
            <a:endParaRPr lang="en-US" sz="2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96" name="صورة 495"/>
          <p:cNvPicPr/>
          <p:nvPr/>
        </p:nvPicPr>
        <p:blipFill>
          <a:blip r:embed="rId2"/>
          <a:stretch/>
        </p:blipFill>
        <p:spPr>
          <a:xfrm>
            <a:off x="3948120" y="-360"/>
            <a:ext cx="5143320" cy="5143320"/>
          </a:xfrm>
          <a:prstGeom prst="rect">
            <a:avLst/>
          </a:prstGeom>
          <a:ln>
            <a:noFill/>
          </a:ln>
        </p:spPr>
      </p:pic>
      <p:sp>
        <p:nvSpPr>
          <p:cNvPr id="498" name="TextShape 4"/>
          <p:cNvSpPr txBox="1"/>
          <p:nvPr/>
        </p:nvSpPr>
        <p:spPr>
          <a:xfrm>
            <a:off x="6400800" y="4572000"/>
            <a:ext cx="1463040" cy="4572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en-US" sz="1800" b="1" strike="noStrike" spc="-1">
                <a:solidFill>
                  <a:srgbClr val="3465A4"/>
                </a:solidFill>
                <a:latin typeface="Arial"/>
              </a:rPr>
              <a:t>Automatic </a:t>
            </a: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1424750"/>
            <a:ext cx="1433282" cy="247250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C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TextShape 1"/>
          <p:cNvSpPr txBox="1"/>
          <p:nvPr/>
        </p:nvSpPr>
        <p:spPr>
          <a:xfrm>
            <a:off x="8543160" y="4749840"/>
            <a:ext cx="548280" cy="39312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lstStyle/>
          <a:p>
            <a:pPr algn="r">
              <a:lnSpc>
                <a:spcPct val="100000"/>
              </a:lnSpc>
            </a:pPr>
            <a:fld id="{51D88FF3-1582-4285-A543-BB71DD13E685}" type="slidenum">
              <a:rPr lang="en-US" sz="1300" b="1" strike="noStrike" spc="-1">
                <a:solidFill>
                  <a:srgbClr val="FFFFFF"/>
                </a:solidFill>
                <a:latin typeface="Montserrat"/>
                <a:ea typeface="Montserrat"/>
              </a:rPr>
              <a:t>17</a:t>
            </a:fld>
            <a:endParaRPr lang="en-US" sz="1300" b="0" strike="noStrike" spc="-1">
              <a:latin typeface="Times New Roman"/>
            </a:endParaRPr>
          </a:p>
        </p:txBody>
      </p:sp>
      <p:sp>
        <p:nvSpPr>
          <p:cNvPr id="500" name="CustomShape 2"/>
          <p:cNvSpPr/>
          <p:nvPr/>
        </p:nvSpPr>
        <p:spPr>
          <a:xfrm>
            <a:off x="378000" y="950760"/>
            <a:ext cx="4742640" cy="1554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Montserrat"/>
                <a:ea typeface="Montserrat"/>
              </a:rPr>
              <a:t>-</a:t>
            </a: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Calibri"/>
              </a:rPr>
              <a:t>Where</a:t>
            </a:r>
            <a:r>
              <a:rPr lang="en-US" sz="1800" b="0" strike="noStrike" spc="-15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Calibri"/>
              </a:rPr>
              <a:t>this</a:t>
            </a:r>
            <a:r>
              <a:rPr lang="en-US" sz="1800" b="0" strike="noStrike" spc="-15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Calibri"/>
              </a:rPr>
              <a:t>object</a:t>
            </a:r>
            <a:r>
              <a:rPr lang="en-US" sz="1800" b="0" strike="noStrike" spc="-12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Calibri"/>
              </a:rPr>
              <a:t>takes</a:t>
            </a:r>
            <a:r>
              <a:rPr lang="en-US" sz="1800" b="0" strike="noStrike" spc="-15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Calibri"/>
              </a:rPr>
              <a:t>the</a:t>
            </a:r>
            <a:r>
              <a:rPr lang="en-US" sz="1800" b="0" strike="noStrike" spc="-15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Calibri"/>
              </a:rPr>
              <a:t>speed</a:t>
            </a:r>
            <a:r>
              <a:rPr lang="en-US" sz="1800" b="0" strike="noStrike" spc="-12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Calibri"/>
              </a:rPr>
              <a:t>of</a:t>
            </a:r>
            <a:r>
              <a:rPr lang="en-US" sz="1800" b="0" strike="noStrike" spc="-15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Calibri"/>
              </a:rPr>
              <a:t>the</a:t>
            </a:r>
            <a:r>
              <a:rPr lang="en-US" sz="1800" b="0" strike="noStrike" spc="-15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Calibri"/>
              </a:rPr>
              <a:t>motor and</a:t>
            </a:r>
            <a:r>
              <a:rPr lang="en-US" sz="1800" b="0" strike="noStrike" spc="-12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Calibri"/>
              </a:rPr>
              <a:t>keep running</a:t>
            </a:r>
            <a:r>
              <a:rPr lang="en-US" sz="1800" b="0" strike="noStrike" spc="-15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Calibri"/>
              </a:rPr>
              <a:t>until the</a:t>
            </a:r>
            <a:r>
              <a:rPr lang="en-US" sz="1800" b="0" strike="noStrike" spc="-15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Calibri"/>
              </a:rPr>
              <a:t>object on</a:t>
            </a:r>
            <a:r>
              <a:rPr lang="en-US" sz="1800" b="0" strike="noStrike" spc="-12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Calibri"/>
              </a:rPr>
              <a:t>the</a:t>
            </a:r>
            <a:r>
              <a:rPr lang="en-US" sz="1800" b="0" strike="noStrike" spc="-12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Calibri"/>
              </a:rPr>
              <a:t>production</a:t>
            </a:r>
            <a:r>
              <a:rPr lang="en-US" sz="1800" b="0" strike="noStrike" spc="-12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Calibri"/>
              </a:rPr>
              <a:t>line</a:t>
            </a:r>
            <a:r>
              <a:rPr lang="en-US" sz="1800" b="0" strike="noStrike" spc="-12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Calibri"/>
              </a:rPr>
              <a:t>reach</a:t>
            </a:r>
            <a:r>
              <a:rPr lang="en-US" sz="1800" b="0" strike="noStrike" spc="-216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Calibri"/>
              </a:rPr>
              <a:t>the</a:t>
            </a:r>
            <a:r>
              <a:rPr lang="en-US" sz="1800" b="0" strike="noStrike" spc="-12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Calibri"/>
              </a:rPr>
              <a:t>IR</a:t>
            </a:r>
            <a:r>
              <a:rPr lang="en-US" sz="1800" b="0" strike="noStrike" spc="-12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Calibri"/>
              </a:rPr>
              <a:t>sensor</a:t>
            </a:r>
            <a:r>
              <a:rPr lang="en-US" sz="1800" b="0" strike="noStrike" spc="-12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Calibri"/>
              </a:rPr>
              <a:t>area then the</a:t>
            </a:r>
            <a:r>
              <a:rPr lang="en-US" sz="1800" b="0" strike="noStrike" spc="-12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Calibri"/>
              </a:rPr>
              <a:t>IR</a:t>
            </a:r>
            <a:r>
              <a:rPr lang="en-US" sz="1800" b="0" strike="noStrike" spc="-12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Calibri"/>
              </a:rPr>
              <a:t>detect</a:t>
            </a:r>
            <a:r>
              <a:rPr lang="en-US" sz="1800" b="0" strike="noStrike" spc="-12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Calibri"/>
              </a:rPr>
              <a:t>the</a:t>
            </a:r>
            <a:r>
              <a:rPr lang="en-US" sz="1800" b="0" strike="noStrike" spc="-12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Calibri"/>
              </a:rPr>
              <a:t>object and then we set the</a:t>
            </a:r>
            <a:r>
              <a:rPr lang="en-US" sz="1800" b="0" strike="noStrike" spc="-12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Calibri"/>
              </a:rPr>
              <a:t>speed of</a:t>
            </a:r>
            <a:r>
              <a:rPr lang="en-US" sz="1800" b="0" strike="noStrike" spc="-15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Calibri"/>
              </a:rPr>
              <a:t>the</a:t>
            </a:r>
            <a:r>
              <a:rPr lang="en-US" sz="1800" b="0" strike="noStrike" spc="-12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Calibri"/>
              </a:rPr>
              <a:t>motor to</a:t>
            </a:r>
            <a:r>
              <a:rPr lang="en-US" sz="1800" b="0" strike="noStrike" spc="9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Calibri"/>
              </a:rPr>
              <a:t>0 to stop it.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501" name="TextShape 3"/>
          <p:cNvSpPr txBox="1"/>
          <p:nvPr/>
        </p:nvSpPr>
        <p:spPr>
          <a:xfrm>
            <a:off x="475200" y="438480"/>
            <a:ext cx="4801320" cy="40932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2400" b="1" strike="noStrike" spc="-1">
                <a:solidFill>
                  <a:srgbClr val="999999"/>
                </a:solidFill>
                <a:latin typeface="Montserrat"/>
                <a:ea typeface="Montserrat"/>
              </a:rPr>
              <a:t> </a:t>
            </a:r>
            <a:r>
              <a:rPr lang="en-US" sz="2000" b="1" strike="noStrike" spc="-1">
                <a:solidFill>
                  <a:srgbClr val="00BCD4"/>
                </a:solidFill>
                <a:latin typeface="Montserrat"/>
                <a:ea typeface="Montserrat"/>
              </a:rPr>
              <a:t>How does AAL Work.</a:t>
            </a:r>
            <a:endParaRPr lang="en-US" sz="2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02" name="صورة 501"/>
          <p:cNvPicPr/>
          <p:nvPr/>
        </p:nvPicPr>
        <p:blipFill>
          <a:blip r:embed="rId2"/>
          <a:stretch/>
        </p:blipFill>
        <p:spPr>
          <a:xfrm>
            <a:off x="4937760" y="3262320"/>
            <a:ext cx="2315520" cy="23155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C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TextShape 1"/>
          <p:cNvSpPr txBox="1"/>
          <p:nvPr/>
        </p:nvSpPr>
        <p:spPr>
          <a:xfrm>
            <a:off x="8543160" y="4749840"/>
            <a:ext cx="548280" cy="39312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lstStyle/>
          <a:p>
            <a:pPr algn="r">
              <a:lnSpc>
                <a:spcPct val="100000"/>
              </a:lnSpc>
            </a:pPr>
            <a:fld id="{DBE5D760-4414-450F-940E-4C5AF8A959AD}" type="slidenum">
              <a:rPr lang="en-US" sz="1300" b="1" strike="noStrike" spc="-1">
                <a:solidFill>
                  <a:srgbClr val="FFFFFF"/>
                </a:solidFill>
                <a:latin typeface="Montserrat"/>
                <a:ea typeface="Montserrat"/>
              </a:rPr>
              <a:t>18</a:t>
            </a:fld>
            <a:endParaRPr lang="en-US" sz="1300" b="0" strike="noStrike" spc="-1">
              <a:latin typeface="Times New Roman"/>
            </a:endParaRPr>
          </a:p>
        </p:txBody>
      </p:sp>
      <p:sp>
        <p:nvSpPr>
          <p:cNvPr id="504" name="CustomShape 2"/>
          <p:cNvSpPr/>
          <p:nvPr/>
        </p:nvSpPr>
        <p:spPr>
          <a:xfrm>
            <a:off x="378000" y="847800"/>
            <a:ext cx="4742640" cy="3748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>
            <a:spAutoFit/>
          </a:bodyPr>
          <a:lstStyle/>
          <a:p>
            <a:pPr algn="just"/>
            <a:r>
              <a:rPr lang="en-US" sz="18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-</a:t>
            </a:r>
            <a:r>
              <a:rPr lang="en-US" sz="1800" b="0" strike="noStrike" spc="-1" dirty="0">
                <a:solidFill>
                  <a:srgbClr val="000000"/>
                </a:solidFill>
                <a:latin typeface="Calibri"/>
              </a:rPr>
              <a:t>Raspberry pi 4 we used machine learning model and trained it with images, and we wrote a python script to capture frames</a:t>
            </a:r>
            <a:r>
              <a:rPr lang="en-US" sz="1800" b="0" strike="noStrike" spc="4" dirty="0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lang="en-US" sz="1800" b="0" strike="noStrike" spc="-1" dirty="0">
                <a:solidFill>
                  <a:srgbClr val="000000"/>
                </a:solidFill>
                <a:latin typeface="Calibri"/>
              </a:rPr>
              <a:t>from camera and send it to the model</a:t>
            </a:r>
            <a:r>
              <a:rPr lang="en-US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.</a:t>
            </a:r>
            <a:endParaRPr lang="en-US" sz="1800" b="0" strike="noStrike" spc="-1" dirty="0">
              <a:latin typeface="Calibri"/>
            </a:endParaRPr>
          </a:p>
          <a:p>
            <a:pPr algn="just"/>
            <a:endParaRPr lang="en-US" sz="1800" b="0" strike="noStrike" spc="-1" dirty="0">
              <a:latin typeface="Calibri"/>
            </a:endParaRPr>
          </a:p>
          <a:p>
            <a:pPr algn="just"/>
            <a:r>
              <a:rPr lang="en-US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-We want to check the object in</a:t>
            </a:r>
            <a:r>
              <a:rPr lang="en-US" sz="1800" b="0" strike="noStrike" spc="4" dirty="0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lang="en-US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the first line, we check two things the color of the object and the shape.</a:t>
            </a:r>
            <a:endParaRPr lang="en-US" sz="1800" b="0" strike="noStrike" spc="-1" dirty="0">
              <a:latin typeface="Calibri"/>
            </a:endParaRPr>
          </a:p>
          <a:p>
            <a:pPr algn="just"/>
            <a:endParaRPr lang="en-US" sz="1800" b="0" strike="noStrike" spc="-1" dirty="0">
              <a:latin typeface="Calibri"/>
            </a:endParaRPr>
          </a:p>
          <a:p>
            <a:pPr algn="just"/>
            <a:r>
              <a:rPr lang="en-US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-We want the object to be red and the shape to be cylinder.</a:t>
            </a:r>
            <a:endParaRPr lang="en-US" sz="1800" b="0" strike="noStrike" spc="-1" dirty="0">
              <a:latin typeface="Calibri"/>
            </a:endParaRPr>
          </a:p>
          <a:p>
            <a:pPr algn="just"/>
            <a:endParaRPr lang="en-US" sz="1800" b="0" strike="noStrike" spc="-1" dirty="0">
              <a:latin typeface="Calibri"/>
            </a:endParaRPr>
          </a:p>
          <a:p>
            <a:pPr algn="just"/>
            <a:endParaRPr lang="en-US" sz="1800" b="0" strike="noStrike" spc="-1" dirty="0">
              <a:latin typeface="Calibri"/>
            </a:endParaRPr>
          </a:p>
        </p:txBody>
      </p:sp>
      <p:sp>
        <p:nvSpPr>
          <p:cNvPr id="505" name="TextShape 3"/>
          <p:cNvSpPr txBox="1"/>
          <p:nvPr/>
        </p:nvSpPr>
        <p:spPr>
          <a:xfrm>
            <a:off x="475200" y="438480"/>
            <a:ext cx="4801320" cy="40932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2400" b="1" strike="noStrike" spc="-1">
                <a:solidFill>
                  <a:srgbClr val="999999"/>
                </a:solidFill>
                <a:latin typeface="Montserrat"/>
                <a:ea typeface="Montserrat"/>
              </a:rPr>
              <a:t> </a:t>
            </a:r>
            <a:r>
              <a:rPr lang="en-US" sz="2000" b="1" strike="noStrike" spc="-1">
                <a:solidFill>
                  <a:srgbClr val="00BCD4"/>
                </a:solidFill>
                <a:latin typeface="Montserrat"/>
                <a:ea typeface="Montserrat"/>
              </a:rPr>
              <a:t>How does AAL Work.</a:t>
            </a:r>
            <a:endParaRPr lang="en-US" sz="2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06" name="صورة 505"/>
          <p:cNvPicPr/>
          <p:nvPr/>
        </p:nvPicPr>
        <p:blipFill>
          <a:blip r:embed="rId2"/>
          <a:stretch/>
        </p:blipFill>
        <p:spPr>
          <a:xfrm>
            <a:off x="5120640" y="2746800"/>
            <a:ext cx="2384280" cy="22824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C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TextShape 1"/>
          <p:cNvSpPr txBox="1"/>
          <p:nvPr/>
        </p:nvSpPr>
        <p:spPr>
          <a:xfrm>
            <a:off x="8543160" y="4749840"/>
            <a:ext cx="548280" cy="39312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lstStyle/>
          <a:p>
            <a:pPr algn="r">
              <a:lnSpc>
                <a:spcPct val="100000"/>
              </a:lnSpc>
            </a:pPr>
            <a:fld id="{8526EEAC-4A53-43ED-8D8A-AAEA23D92404}" type="slidenum">
              <a:rPr lang="en-US" sz="1300" b="1" strike="noStrike" spc="-1">
                <a:solidFill>
                  <a:srgbClr val="FFFFFF"/>
                </a:solidFill>
                <a:latin typeface="Montserrat"/>
                <a:ea typeface="Montserrat"/>
              </a:rPr>
              <a:t>19</a:t>
            </a:fld>
            <a:endParaRPr lang="en-US" sz="1300" b="0" strike="noStrike" spc="-1">
              <a:latin typeface="Times New Roman"/>
            </a:endParaRPr>
          </a:p>
        </p:txBody>
      </p:sp>
      <p:sp>
        <p:nvSpPr>
          <p:cNvPr id="508" name="CustomShape 2"/>
          <p:cNvSpPr/>
          <p:nvPr/>
        </p:nvSpPr>
        <p:spPr>
          <a:xfrm>
            <a:off x="378000" y="847800"/>
            <a:ext cx="4742640" cy="731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>
            <a:spAutoFit/>
          </a:bodyPr>
          <a:lstStyle/>
          <a:p>
            <a:pPr algn="just"/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Calibri"/>
              </a:rPr>
              <a:t>-Any other colors and shapes the system consider it as defect and the arm throw it out.</a:t>
            </a:r>
            <a:endParaRPr lang="en-US" sz="1800" b="0" strike="noStrike" spc="-1">
              <a:latin typeface="Calibri"/>
            </a:endParaRPr>
          </a:p>
        </p:txBody>
      </p:sp>
      <p:sp>
        <p:nvSpPr>
          <p:cNvPr id="509" name="TextShape 3"/>
          <p:cNvSpPr txBox="1"/>
          <p:nvPr/>
        </p:nvSpPr>
        <p:spPr>
          <a:xfrm>
            <a:off x="475200" y="438480"/>
            <a:ext cx="4801320" cy="40932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2400" b="1" strike="noStrike" spc="-1">
                <a:solidFill>
                  <a:srgbClr val="999999"/>
                </a:solidFill>
                <a:latin typeface="Montserrat"/>
                <a:ea typeface="Montserrat"/>
              </a:rPr>
              <a:t> </a:t>
            </a:r>
            <a:r>
              <a:rPr lang="en-US" sz="2000" b="1" strike="noStrike" spc="-1">
                <a:solidFill>
                  <a:srgbClr val="00BCD4"/>
                </a:solidFill>
                <a:latin typeface="Montserrat"/>
                <a:ea typeface="Montserrat"/>
              </a:rPr>
              <a:t>How does AAL Work.</a:t>
            </a:r>
            <a:endParaRPr lang="en-US" sz="2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10" name="صورة 509"/>
          <p:cNvPicPr/>
          <p:nvPr/>
        </p:nvPicPr>
        <p:blipFill>
          <a:blip r:embed="rId2"/>
          <a:stretch/>
        </p:blipFill>
        <p:spPr>
          <a:xfrm>
            <a:off x="182880" y="2377440"/>
            <a:ext cx="2455920" cy="2578680"/>
          </a:xfrm>
          <a:prstGeom prst="rect">
            <a:avLst/>
          </a:prstGeom>
          <a:ln>
            <a:noFill/>
          </a:ln>
        </p:spPr>
      </p:pic>
      <p:pic>
        <p:nvPicPr>
          <p:cNvPr id="511" name="صورة 510"/>
          <p:cNvPicPr/>
          <p:nvPr/>
        </p:nvPicPr>
        <p:blipFill>
          <a:blip r:embed="rId3"/>
          <a:stretch/>
        </p:blipFill>
        <p:spPr>
          <a:xfrm>
            <a:off x="3840480" y="2100600"/>
            <a:ext cx="3533400" cy="29286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DDC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TextShape 1"/>
          <p:cNvSpPr txBox="1"/>
          <p:nvPr/>
        </p:nvSpPr>
        <p:spPr>
          <a:xfrm>
            <a:off x="840960" y="665280"/>
            <a:ext cx="4801320" cy="40932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2400" b="1" strike="noStrike" spc="-1">
                <a:solidFill>
                  <a:srgbClr val="CDDC39"/>
                </a:solidFill>
                <a:latin typeface="Montserrat"/>
                <a:ea typeface="Montserrat"/>
              </a:rPr>
              <a:t>Outline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1" name="CustomShape 2"/>
          <p:cNvSpPr/>
          <p:nvPr/>
        </p:nvSpPr>
        <p:spPr>
          <a:xfrm>
            <a:off x="840960" y="1302120"/>
            <a:ext cx="4580640" cy="2787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>
            <a:noAutofit/>
          </a:bodyPr>
          <a:lstStyle/>
          <a:p>
            <a:pPr marL="457200" indent="-355320">
              <a:lnSpc>
                <a:spcPct val="100000"/>
              </a:lnSpc>
              <a:spcBef>
                <a:spcPts val="601"/>
              </a:spcBef>
              <a:buClr>
                <a:srgbClr val="666666"/>
              </a:buClr>
              <a:buFont typeface="StarSymbol"/>
              <a:buAutoNum type="arabicPeriod"/>
            </a:pPr>
            <a:r>
              <a:rPr lang="en-US" sz="2000" b="0" strike="noStrike" spc="-1">
                <a:solidFill>
                  <a:srgbClr val="666666"/>
                </a:solidFill>
                <a:latin typeface="Montserrat"/>
                <a:ea typeface="Montserrat"/>
              </a:rPr>
              <a:t>Introduction .</a:t>
            </a:r>
            <a:endParaRPr lang="en-US" sz="2000" b="0" strike="noStrike" spc="-1">
              <a:latin typeface="Arial"/>
            </a:endParaRPr>
          </a:p>
          <a:p>
            <a:pPr marL="457200" indent="-355320">
              <a:lnSpc>
                <a:spcPct val="100000"/>
              </a:lnSpc>
              <a:buClr>
                <a:srgbClr val="666666"/>
              </a:buClr>
              <a:buFont typeface="StarSymbol"/>
              <a:buAutoNum type="arabicPeriod"/>
            </a:pPr>
            <a:r>
              <a:rPr lang="en-US" sz="2000" b="0" strike="noStrike" spc="-1">
                <a:solidFill>
                  <a:srgbClr val="666666"/>
                </a:solidFill>
                <a:latin typeface="Montserrat"/>
                <a:ea typeface="Montserrat"/>
              </a:rPr>
              <a:t>What problem does AAL solve.</a:t>
            </a:r>
            <a:endParaRPr lang="en-US" sz="2000" b="0" strike="noStrike" spc="-1">
              <a:latin typeface="Arial"/>
            </a:endParaRPr>
          </a:p>
          <a:p>
            <a:pPr marL="457200" indent="-355320">
              <a:lnSpc>
                <a:spcPct val="100000"/>
              </a:lnSpc>
              <a:buClr>
                <a:srgbClr val="666666"/>
              </a:buClr>
              <a:buFont typeface="StarSymbol"/>
              <a:buAutoNum type="arabicPeriod"/>
            </a:pPr>
            <a:r>
              <a:rPr lang="en-US" sz="2000" b="0" strike="noStrike" spc="-1">
                <a:solidFill>
                  <a:srgbClr val="666666"/>
                </a:solidFill>
                <a:latin typeface="Montserrat"/>
                <a:ea typeface="Montserrat"/>
              </a:rPr>
              <a:t>Parts.</a:t>
            </a:r>
            <a:endParaRPr lang="en-US" sz="2000" b="0" strike="noStrike" spc="-1">
              <a:latin typeface="Arial"/>
            </a:endParaRPr>
          </a:p>
          <a:p>
            <a:pPr marL="457200" indent="-355320">
              <a:lnSpc>
                <a:spcPct val="100000"/>
              </a:lnSpc>
              <a:buClr>
                <a:srgbClr val="666666"/>
              </a:buClr>
              <a:buFont typeface="StarSymbol"/>
              <a:buAutoNum type="arabicPeriod"/>
            </a:pPr>
            <a:r>
              <a:rPr lang="en-US" sz="2000" b="0" strike="noStrike" spc="-1">
                <a:solidFill>
                  <a:srgbClr val="666666"/>
                </a:solidFill>
                <a:latin typeface="Montserrat"/>
                <a:ea typeface="Montserrat"/>
              </a:rPr>
              <a:t>Project Timeline.</a:t>
            </a:r>
            <a:endParaRPr lang="en-US" sz="2000" b="0" strike="noStrike" spc="-1">
              <a:latin typeface="Arial"/>
            </a:endParaRPr>
          </a:p>
          <a:p>
            <a:pPr marL="457200" indent="-355320">
              <a:lnSpc>
                <a:spcPct val="100000"/>
              </a:lnSpc>
              <a:buClr>
                <a:srgbClr val="666666"/>
              </a:buClr>
              <a:buFont typeface="StarSymbol"/>
              <a:buAutoNum type="arabicPeriod"/>
            </a:pPr>
            <a:r>
              <a:rPr lang="en-US" sz="2000" b="0" strike="noStrike" spc="-1">
                <a:solidFill>
                  <a:srgbClr val="666666"/>
                </a:solidFill>
                <a:latin typeface="Montserrat"/>
                <a:ea typeface="Montserrat"/>
              </a:rPr>
              <a:t>How does AAL Work.</a:t>
            </a:r>
            <a:endParaRPr lang="en-US" sz="2000" b="0" strike="noStrike" spc="-1">
              <a:latin typeface="Arial"/>
            </a:endParaRPr>
          </a:p>
          <a:p>
            <a:pPr marL="457200" indent="-355320">
              <a:lnSpc>
                <a:spcPct val="100000"/>
              </a:lnSpc>
              <a:buClr>
                <a:srgbClr val="666666"/>
              </a:buClr>
              <a:buFont typeface="StarSymbol"/>
              <a:buAutoNum type="arabicPeriod"/>
            </a:pPr>
            <a:r>
              <a:rPr lang="en-US" sz="2000" b="0" strike="noStrike" spc="-1">
                <a:solidFill>
                  <a:srgbClr val="666666"/>
                </a:solidFill>
                <a:latin typeface="Montserrat"/>
                <a:ea typeface="Montserrat"/>
              </a:rPr>
              <a:t>Final Product.</a:t>
            </a:r>
            <a:endParaRPr lang="en-US" sz="2000" b="0" strike="noStrike" spc="-1">
              <a:latin typeface="Arial"/>
            </a:endParaRPr>
          </a:p>
          <a:p>
            <a:pPr marL="457200" indent="-355320">
              <a:lnSpc>
                <a:spcPct val="100000"/>
              </a:lnSpc>
              <a:buClr>
                <a:srgbClr val="666666"/>
              </a:buClr>
              <a:buFont typeface="StarSymbol"/>
              <a:buAutoNum type="arabicPeriod"/>
            </a:pPr>
            <a:r>
              <a:rPr lang="en-US" sz="2000" b="0" strike="noStrike" spc="-1">
                <a:solidFill>
                  <a:srgbClr val="666666"/>
                </a:solidFill>
                <a:latin typeface="Montserrat"/>
                <a:ea typeface="Montserrat"/>
              </a:rPr>
              <a:t>Future Work.</a:t>
            </a:r>
            <a:endParaRPr lang="en-US" sz="20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lang="en-US" sz="20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lang="en-US" sz="2000" b="0" strike="noStrike" spc="-1">
              <a:latin typeface="Arial"/>
            </a:endParaRPr>
          </a:p>
        </p:txBody>
      </p:sp>
      <p:sp>
        <p:nvSpPr>
          <p:cNvPr id="342" name="TextShape 3"/>
          <p:cNvSpPr txBox="1"/>
          <p:nvPr/>
        </p:nvSpPr>
        <p:spPr>
          <a:xfrm>
            <a:off x="8543160" y="4749840"/>
            <a:ext cx="548280" cy="39312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lstStyle/>
          <a:p>
            <a:pPr algn="r">
              <a:lnSpc>
                <a:spcPct val="100000"/>
              </a:lnSpc>
            </a:pPr>
            <a:fld id="{BD2CF4C5-29FA-41EF-B8A3-C54A1933086F}" type="slidenum">
              <a:rPr lang="en-US" sz="1300" b="1" strike="noStrike" spc="-1">
                <a:solidFill>
                  <a:srgbClr val="FFFFFF"/>
                </a:solidFill>
                <a:latin typeface="Montserrat"/>
                <a:ea typeface="Montserrat"/>
              </a:rPr>
              <a:t>2</a:t>
            </a:fld>
            <a:endParaRPr lang="en-US" sz="1300" b="0" strike="noStrike" spc="-1">
              <a:latin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C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TextShape 1"/>
          <p:cNvSpPr txBox="1"/>
          <p:nvPr/>
        </p:nvSpPr>
        <p:spPr>
          <a:xfrm>
            <a:off x="8543160" y="4749840"/>
            <a:ext cx="548280" cy="39312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lstStyle/>
          <a:p>
            <a:pPr algn="r">
              <a:lnSpc>
                <a:spcPct val="100000"/>
              </a:lnSpc>
            </a:pPr>
            <a:fld id="{1C5453AD-B52C-4908-804C-B109CF654D3F}" type="slidenum">
              <a:rPr lang="en-US" sz="1300" b="1" strike="noStrike" spc="-1">
                <a:solidFill>
                  <a:srgbClr val="FFFFFF"/>
                </a:solidFill>
                <a:latin typeface="Montserrat"/>
                <a:ea typeface="Montserrat"/>
              </a:rPr>
              <a:t>20</a:t>
            </a:fld>
            <a:endParaRPr lang="en-US" sz="1300" b="0" strike="noStrike" spc="-1">
              <a:latin typeface="Times New Roman"/>
            </a:endParaRPr>
          </a:p>
        </p:txBody>
      </p:sp>
      <p:sp>
        <p:nvSpPr>
          <p:cNvPr id="513" name="TextShape 2"/>
          <p:cNvSpPr txBox="1"/>
          <p:nvPr/>
        </p:nvSpPr>
        <p:spPr>
          <a:xfrm>
            <a:off x="475200" y="438480"/>
            <a:ext cx="4801320" cy="40932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2400" b="1" strike="noStrike" spc="-1">
                <a:solidFill>
                  <a:srgbClr val="999999"/>
                </a:solidFill>
                <a:latin typeface="Montserrat"/>
                <a:ea typeface="Montserrat"/>
              </a:rPr>
              <a:t> </a:t>
            </a:r>
            <a:r>
              <a:rPr lang="en-US" sz="2000" b="1" strike="noStrike" spc="-1">
                <a:solidFill>
                  <a:srgbClr val="00BCD4"/>
                </a:solidFill>
                <a:latin typeface="Montserrat"/>
                <a:ea typeface="Montserrat"/>
              </a:rPr>
              <a:t>How does AAL Work.</a:t>
            </a:r>
            <a:endParaRPr lang="en-US" sz="2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14" name="صورة 513"/>
          <p:cNvPicPr/>
          <p:nvPr/>
        </p:nvPicPr>
        <p:blipFill>
          <a:blip r:embed="rId2"/>
          <a:stretch/>
        </p:blipFill>
        <p:spPr>
          <a:xfrm>
            <a:off x="6217920" y="830520"/>
            <a:ext cx="2104200" cy="3741480"/>
          </a:xfrm>
          <a:prstGeom prst="rect">
            <a:avLst/>
          </a:prstGeom>
          <a:ln>
            <a:noFill/>
          </a:ln>
        </p:spPr>
      </p:pic>
      <p:sp>
        <p:nvSpPr>
          <p:cNvPr id="515" name="TextShape 3"/>
          <p:cNvSpPr txBox="1"/>
          <p:nvPr/>
        </p:nvSpPr>
        <p:spPr>
          <a:xfrm>
            <a:off x="329760" y="1005840"/>
            <a:ext cx="4608000" cy="2860868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en-US" sz="1800" b="0" strike="noStrike" spc="-1" dirty="0">
                <a:latin typeface="Alef"/>
              </a:rPr>
              <a:t>-If the object red and the shape cylinder.</a:t>
            </a:r>
          </a:p>
          <a:p>
            <a:endParaRPr lang="en-US" sz="1800" b="0" strike="noStrike" spc="-1" dirty="0">
              <a:latin typeface="Alef"/>
            </a:endParaRPr>
          </a:p>
          <a:p>
            <a:r>
              <a:rPr lang="en-US" sz="1800" b="0" strike="noStrike" spc="-1" dirty="0">
                <a:latin typeface="Alef"/>
                <a:ea typeface="Microsoft YaHei"/>
              </a:rPr>
              <a:t>-The robotic arm transfers the object from the first production line and assembles it onto the other </a:t>
            </a:r>
            <a:r>
              <a:rPr lang="en-US" sz="1800" b="0" strike="noStrike" spc="-1" dirty="0">
                <a:latin typeface="Alef"/>
              </a:rPr>
              <a:t>object on the second production line, which is </a:t>
            </a:r>
            <a:r>
              <a:rPr lang="en-US" sz="1800" b="0" strike="noStrike" spc="-1" dirty="0" smtClean="0">
                <a:latin typeface="Alef"/>
              </a:rPr>
              <a:t>waiting it, if the arm didn’t take the object it will try again.</a:t>
            </a:r>
            <a:endParaRPr lang="en-US" sz="1800" b="0" strike="noStrike" spc="-1" dirty="0">
              <a:latin typeface="Alef"/>
            </a:endParaRPr>
          </a:p>
          <a:p>
            <a:endParaRPr lang="en-US" sz="1800" b="0" strike="noStrike" spc="-1" dirty="0">
              <a:latin typeface="Alef"/>
            </a:endParaRPr>
          </a:p>
          <a:p>
            <a:r>
              <a:rPr lang="en-US" sz="1800" b="0" strike="noStrike" spc="-1" dirty="0">
                <a:latin typeface="Alef"/>
                <a:ea typeface="Microsoft YaHei"/>
              </a:rPr>
              <a:t>-Then the second production line moves the </a:t>
            </a:r>
            <a:r>
              <a:rPr lang="en-US" sz="1800" b="0" strike="noStrike" spc="-1" dirty="0">
                <a:latin typeface="Alef"/>
              </a:rPr>
              <a:t>object until it bypasses the IR sensor</a:t>
            </a:r>
            <a:r>
              <a:rPr lang="en-US" sz="1800" b="0" strike="noStrike" spc="-1" dirty="0" smtClean="0">
                <a:latin typeface="Alef"/>
              </a:rPr>
              <a:t>.</a:t>
            </a:r>
            <a:endParaRPr lang="en-US" sz="1800" b="0" strike="noStrike" spc="-1" dirty="0">
              <a:latin typeface="Alef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C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TextShape 1"/>
          <p:cNvSpPr txBox="1"/>
          <p:nvPr/>
        </p:nvSpPr>
        <p:spPr>
          <a:xfrm>
            <a:off x="8543160" y="4749840"/>
            <a:ext cx="548280" cy="39312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lstStyle/>
          <a:p>
            <a:pPr algn="r">
              <a:lnSpc>
                <a:spcPct val="100000"/>
              </a:lnSpc>
            </a:pPr>
            <a:fld id="{0545DFFD-0E3B-459F-8016-B51D1FE16DE9}" type="slidenum">
              <a:rPr lang="en-US" sz="1300" b="1" strike="noStrike" spc="-1">
                <a:solidFill>
                  <a:srgbClr val="FFFFFF"/>
                </a:solidFill>
                <a:latin typeface="Montserrat"/>
                <a:ea typeface="Montserrat"/>
              </a:rPr>
              <a:t>21</a:t>
            </a:fld>
            <a:endParaRPr lang="en-US" sz="1300" b="0" strike="noStrike" spc="-1">
              <a:latin typeface="Times New Roman"/>
            </a:endParaRPr>
          </a:p>
        </p:txBody>
      </p:sp>
      <p:sp>
        <p:nvSpPr>
          <p:cNvPr id="517" name="CustomShape 2"/>
          <p:cNvSpPr/>
          <p:nvPr/>
        </p:nvSpPr>
        <p:spPr>
          <a:xfrm>
            <a:off x="286560" y="1188360"/>
            <a:ext cx="3828240" cy="212365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latin typeface="Montserrat"/>
                <a:ea typeface="Montserrat"/>
              </a:rPr>
              <a:t>-The second page of the mobile application.</a:t>
            </a:r>
            <a:endParaRPr lang="en-US" sz="1800" b="0" strike="noStrike" spc="-1" dirty="0">
              <a:latin typeface="Montserrat"/>
            </a:endParaRPr>
          </a:p>
          <a:p>
            <a:pPr>
              <a:lnSpc>
                <a:spcPct val="100000"/>
              </a:lnSpc>
            </a:pPr>
            <a:endParaRPr lang="en-US" sz="1800" b="0" strike="noStrike" spc="-1" dirty="0">
              <a:latin typeface="Montserrat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latin typeface="Montserrat"/>
              </a:rPr>
              <a:t>-We have the six slider for controlling the servos Manual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Montserrat"/>
              </a:rPr>
              <a:t>.</a:t>
            </a:r>
          </a:p>
          <a:p>
            <a:pPr>
              <a:lnSpc>
                <a:spcPct val="100000"/>
              </a:lnSpc>
            </a:pPr>
            <a:endParaRPr lang="en-US" spc="-1" dirty="0">
              <a:solidFill>
                <a:srgbClr val="000000"/>
              </a:solidFill>
              <a:latin typeface="Montserrat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 dirty="0" smtClean="0">
                <a:solidFill>
                  <a:srgbClr val="000000"/>
                </a:solidFill>
                <a:latin typeface="Montserrat"/>
              </a:rPr>
              <a:t>- Reset button.</a:t>
            </a:r>
            <a:endParaRPr lang="en-US" sz="1800" b="0" strike="noStrike" spc="-1" dirty="0">
              <a:latin typeface="Montserrat"/>
            </a:endParaRPr>
          </a:p>
        </p:txBody>
      </p:sp>
      <p:sp>
        <p:nvSpPr>
          <p:cNvPr id="518" name="TextShape 3"/>
          <p:cNvSpPr txBox="1"/>
          <p:nvPr/>
        </p:nvSpPr>
        <p:spPr>
          <a:xfrm>
            <a:off x="475200" y="438480"/>
            <a:ext cx="4801320" cy="40932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2400" b="1" strike="noStrike" spc="-1">
                <a:solidFill>
                  <a:srgbClr val="999999"/>
                </a:solidFill>
                <a:latin typeface="Montserrat"/>
                <a:ea typeface="Montserrat"/>
              </a:rPr>
              <a:t> </a:t>
            </a:r>
            <a:r>
              <a:rPr lang="en-US" sz="2000" b="1" strike="noStrike" spc="-1">
                <a:solidFill>
                  <a:srgbClr val="00BCD4"/>
                </a:solidFill>
                <a:latin typeface="Montserrat"/>
                <a:ea typeface="Montserrat"/>
              </a:rPr>
              <a:t>How does AAL Work.</a:t>
            </a:r>
            <a:endParaRPr lang="en-US" sz="2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19" name="صورة 518"/>
          <p:cNvPicPr/>
          <p:nvPr/>
        </p:nvPicPr>
        <p:blipFill>
          <a:blip r:embed="rId2"/>
          <a:stretch/>
        </p:blipFill>
        <p:spPr>
          <a:xfrm>
            <a:off x="3931920" y="1564740"/>
            <a:ext cx="4762440" cy="3578760"/>
          </a:xfrm>
          <a:prstGeom prst="rect">
            <a:avLst/>
          </a:prstGeom>
          <a:ln>
            <a:noFill/>
          </a:ln>
        </p:spPr>
      </p:pic>
      <p:pic>
        <p:nvPicPr>
          <p:cNvPr id="520" name="صورة 519"/>
          <p:cNvPicPr/>
          <p:nvPr/>
        </p:nvPicPr>
        <p:blipFill>
          <a:blip r:embed="rId3"/>
          <a:stretch/>
        </p:blipFill>
        <p:spPr>
          <a:xfrm>
            <a:off x="5669280" y="2286000"/>
            <a:ext cx="1188720" cy="2286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F51B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extShape 1"/>
          <p:cNvSpPr txBox="1"/>
          <p:nvPr/>
        </p:nvSpPr>
        <p:spPr>
          <a:xfrm>
            <a:off x="840960" y="755640"/>
            <a:ext cx="4801320" cy="40932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2400" b="1" strike="noStrike" spc="-1">
                <a:solidFill>
                  <a:srgbClr val="999999"/>
                </a:solidFill>
                <a:latin typeface="Montserrat"/>
                <a:ea typeface="Montserrat"/>
              </a:rPr>
              <a:t>Final </a:t>
            </a:r>
            <a:r>
              <a:rPr lang="en-US" sz="2400" b="1" strike="noStrike" spc="-1">
                <a:solidFill>
                  <a:srgbClr val="3F51B5"/>
                </a:solidFill>
                <a:latin typeface="Montserrat"/>
                <a:ea typeface="Montserrat"/>
              </a:rPr>
              <a:t>Product</a:t>
            </a:r>
            <a:r>
              <a:rPr lang="en-US" sz="2400" b="1" strike="noStrike" spc="-1">
                <a:solidFill>
                  <a:srgbClr val="999999"/>
                </a:solidFill>
                <a:latin typeface="Montserrat"/>
                <a:ea typeface="Montserrat"/>
              </a:rPr>
              <a:t> 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522" name="Group 2"/>
          <p:cNvGrpSpPr/>
          <p:nvPr/>
        </p:nvGrpSpPr>
        <p:grpSpPr>
          <a:xfrm>
            <a:off x="318240" y="694080"/>
            <a:ext cx="448560" cy="470520"/>
            <a:chOff x="318240" y="694080"/>
            <a:chExt cx="448560" cy="470520"/>
          </a:xfrm>
        </p:grpSpPr>
        <p:sp>
          <p:nvSpPr>
            <p:cNvPr id="523" name="CustomShape 3"/>
            <p:cNvSpPr/>
            <p:nvPr/>
          </p:nvSpPr>
          <p:spPr>
            <a:xfrm>
              <a:off x="318240" y="751680"/>
              <a:ext cx="395640" cy="395640"/>
            </a:xfrm>
            <a:custGeom>
              <a:avLst/>
              <a:gdLst/>
              <a:ahLst/>
              <a:cxnLst/>
              <a:rect l="l" t="t" r="r" b="b"/>
              <a:pathLst>
                <a:path w="15077" h="15077">
                  <a:moveTo>
                    <a:pt x="11813" y="1340"/>
                  </a:moveTo>
                  <a:lnTo>
                    <a:pt x="11813" y="1340"/>
                  </a:lnTo>
                  <a:lnTo>
                    <a:pt x="11350" y="1024"/>
                  </a:lnTo>
                  <a:lnTo>
                    <a:pt x="10863" y="780"/>
                  </a:lnTo>
                  <a:lnTo>
                    <a:pt x="10351" y="537"/>
                  </a:lnTo>
                  <a:lnTo>
                    <a:pt x="9816" y="342"/>
                  </a:lnTo>
                  <a:lnTo>
                    <a:pt x="9280" y="196"/>
                  </a:lnTo>
                  <a:lnTo>
                    <a:pt x="8720" y="98"/>
                  </a:lnTo>
                  <a:lnTo>
                    <a:pt x="8135" y="25"/>
                  </a:lnTo>
                  <a:lnTo>
                    <a:pt x="7551" y="1"/>
                  </a:lnTo>
                  <a:lnTo>
                    <a:pt x="7551" y="1"/>
                  </a:lnTo>
                  <a:lnTo>
                    <a:pt x="7161" y="1"/>
                  </a:lnTo>
                  <a:lnTo>
                    <a:pt x="6771" y="50"/>
                  </a:lnTo>
                  <a:lnTo>
                    <a:pt x="6406" y="98"/>
                  </a:lnTo>
                  <a:lnTo>
                    <a:pt x="6041" y="147"/>
                  </a:lnTo>
                  <a:lnTo>
                    <a:pt x="5675" y="244"/>
                  </a:lnTo>
                  <a:lnTo>
                    <a:pt x="5310" y="342"/>
                  </a:lnTo>
                  <a:lnTo>
                    <a:pt x="4969" y="464"/>
                  </a:lnTo>
                  <a:lnTo>
                    <a:pt x="4628" y="585"/>
                  </a:lnTo>
                  <a:lnTo>
                    <a:pt x="4287" y="731"/>
                  </a:lnTo>
                  <a:lnTo>
                    <a:pt x="3970" y="902"/>
                  </a:lnTo>
                  <a:lnTo>
                    <a:pt x="3654" y="1097"/>
                  </a:lnTo>
                  <a:lnTo>
                    <a:pt x="3337" y="1292"/>
                  </a:lnTo>
                  <a:lnTo>
                    <a:pt x="3045" y="1486"/>
                  </a:lnTo>
                  <a:lnTo>
                    <a:pt x="2753" y="1730"/>
                  </a:lnTo>
                  <a:lnTo>
                    <a:pt x="2485" y="1949"/>
                  </a:lnTo>
                  <a:lnTo>
                    <a:pt x="2217" y="2217"/>
                  </a:lnTo>
                  <a:lnTo>
                    <a:pt x="1973" y="2461"/>
                  </a:lnTo>
                  <a:lnTo>
                    <a:pt x="1730" y="2753"/>
                  </a:lnTo>
                  <a:lnTo>
                    <a:pt x="1510" y="3021"/>
                  </a:lnTo>
                  <a:lnTo>
                    <a:pt x="1291" y="3313"/>
                  </a:lnTo>
                  <a:lnTo>
                    <a:pt x="1096" y="3630"/>
                  </a:lnTo>
                  <a:lnTo>
                    <a:pt x="926" y="3946"/>
                  </a:lnTo>
                  <a:lnTo>
                    <a:pt x="755" y="4263"/>
                  </a:lnTo>
                  <a:lnTo>
                    <a:pt x="609" y="4604"/>
                  </a:lnTo>
                  <a:lnTo>
                    <a:pt x="463" y="4945"/>
                  </a:lnTo>
                  <a:lnTo>
                    <a:pt x="341" y="5286"/>
                  </a:lnTo>
                  <a:lnTo>
                    <a:pt x="244" y="5651"/>
                  </a:lnTo>
                  <a:lnTo>
                    <a:pt x="171" y="6016"/>
                  </a:lnTo>
                  <a:lnTo>
                    <a:pt x="98" y="6382"/>
                  </a:lnTo>
                  <a:lnTo>
                    <a:pt x="49" y="6771"/>
                  </a:lnTo>
                  <a:lnTo>
                    <a:pt x="25" y="7137"/>
                  </a:lnTo>
                  <a:lnTo>
                    <a:pt x="0" y="7526"/>
                  </a:lnTo>
                  <a:lnTo>
                    <a:pt x="0" y="7526"/>
                  </a:lnTo>
                  <a:lnTo>
                    <a:pt x="25" y="7916"/>
                  </a:lnTo>
                  <a:lnTo>
                    <a:pt x="49" y="8306"/>
                  </a:lnTo>
                  <a:lnTo>
                    <a:pt x="98" y="8671"/>
                  </a:lnTo>
                  <a:lnTo>
                    <a:pt x="171" y="9061"/>
                  </a:lnTo>
                  <a:lnTo>
                    <a:pt x="244" y="9426"/>
                  </a:lnTo>
                  <a:lnTo>
                    <a:pt x="341" y="9767"/>
                  </a:lnTo>
                  <a:lnTo>
                    <a:pt x="463" y="10132"/>
                  </a:lnTo>
                  <a:lnTo>
                    <a:pt x="609" y="10473"/>
                  </a:lnTo>
                  <a:lnTo>
                    <a:pt x="755" y="10790"/>
                  </a:lnTo>
                  <a:lnTo>
                    <a:pt x="926" y="11131"/>
                  </a:lnTo>
                  <a:lnTo>
                    <a:pt x="1096" y="11448"/>
                  </a:lnTo>
                  <a:lnTo>
                    <a:pt x="1291" y="11740"/>
                  </a:lnTo>
                  <a:lnTo>
                    <a:pt x="1510" y="12032"/>
                  </a:lnTo>
                  <a:lnTo>
                    <a:pt x="1730" y="12324"/>
                  </a:lnTo>
                  <a:lnTo>
                    <a:pt x="1973" y="12592"/>
                  </a:lnTo>
                  <a:lnTo>
                    <a:pt x="2217" y="12860"/>
                  </a:lnTo>
                  <a:lnTo>
                    <a:pt x="2485" y="13104"/>
                  </a:lnTo>
                  <a:lnTo>
                    <a:pt x="2753" y="13347"/>
                  </a:lnTo>
                  <a:lnTo>
                    <a:pt x="3045" y="13567"/>
                  </a:lnTo>
                  <a:lnTo>
                    <a:pt x="3337" y="13786"/>
                  </a:lnTo>
                  <a:lnTo>
                    <a:pt x="3654" y="13981"/>
                  </a:lnTo>
                  <a:lnTo>
                    <a:pt x="3970" y="14151"/>
                  </a:lnTo>
                  <a:lnTo>
                    <a:pt x="4287" y="14322"/>
                  </a:lnTo>
                  <a:lnTo>
                    <a:pt x="4628" y="14468"/>
                  </a:lnTo>
                  <a:lnTo>
                    <a:pt x="4969" y="14614"/>
                  </a:lnTo>
                  <a:lnTo>
                    <a:pt x="5310" y="14736"/>
                  </a:lnTo>
                  <a:lnTo>
                    <a:pt x="5675" y="14833"/>
                  </a:lnTo>
                  <a:lnTo>
                    <a:pt x="6041" y="14906"/>
                  </a:lnTo>
                  <a:lnTo>
                    <a:pt x="6406" y="14979"/>
                  </a:lnTo>
                  <a:lnTo>
                    <a:pt x="6771" y="15028"/>
                  </a:lnTo>
                  <a:lnTo>
                    <a:pt x="7161" y="15052"/>
                  </a:lnTo>
                  <a:lnTo>
                    <a:pt x="7551" y="15077"/>
                  </a:lnTo>
                  <a:lnTo>
                    <a:pt x="7551" y="15077"/>
                  </a:lnTo>
                  <a:lnTo>
                    <a:pt x="7940" y="15052"/>
                  </a:lnTo>
                  <a:lnTo>
                    <a:pt x="8306" y="15028"/>
                  </a:lnTo>
                  <a:lnTo>
                    <a:pt x="8695" y="14979"/>
                  </a:lnTo>
                  <a:lnTo>
                    <a:pt x="9061" y="14906"/>
                  </a:lnTo>
                  <a:lnTo>
                    <a:pt x="9426" y="14833"/>
                  </a:lnTo>
                  <a:lnTo>
                    <a:pt x="9791" y="14736"/>
                  </a:lnTo>
                  <a:lnTo>
                    <a:pt x="10132" y="14614"/>
                  </a:lnTo>
                  <a:lnTo>
                    <a:pt x="10473" y="14468"/>
                  </a:lnTo>
                  <a:lnTo>
                    <a:pt x="10814" y="14322"/>
                  </a:lnTo>
                  <a:lnTo>
                    <a:pt x="11131" y="14151"/>
                  </a:lnTo>
                  <a:lnTo>
                    <a:pt x="11447" y="13981"/>
                  </a:lnTo>
                  <a:lnTo>
                    <a:pt x="11764" y="13786"/>
                  </a:lnTo>
                  <a:lnTo>
                    <a:pt x="12056" y="13567"/>
                  </a:lnTo>
                  <a:lnTo>
                    <a:pt x="12348" y="13347"/>
                  </a:lnTo>
                  <a:lnTo>
                    <a:pt x="12616" y="13104"/>
                  </a:lnTo>
                  <a:lnTo>
                    <a:pt x="12884" y="12860"/>
                  </a:lnTo>
                  <a:lnTo>
                    <a:pt x="13128" y="12592"/>
                  </a:lnTo>
                  <a:lnTo>
                    <a:pt x="13371" y="12324"/>
                  </a:lnTo>
                  <a:lnTo>
                    <a:pt x="13591" y="12032"/>
                  </a:lnTo>
                  <a:lnTo>
                    <a:pt x="13785" y="11740"/>
                  </a:lnTo>
                  <a:lnTo>
                    <a:pt x="13980" y="11448"/>
                  </a:lnTo>
                  <a:lnTo>
                    <a:pt x="14175" y="11131"/>
                  </a:lnTo>
                  <a:lnTo>
                    <a:pt x="14346" y="10790"/>
                  </a:lnTo>
                  <a:lnTo>
                    <a:pt x="14492" y="10473"/>
                  </a:lnTo>
                  <a:lnTo>
                    <a:pt x="14613" y="10132"/>
                  </a:lnTo>
                  <a:lnTo>
                    <a:pt x="14735" y="9767"/>
                  </a:lnTo>
                  <a:lnTo>
                    <a:pt x="14857" y="9426"/>
                  </a:lnTo>
                  <a:lnTo>
                    <a:pt x="14930" y="9061"/>
                  </a:lnTo>
                  <a:lnTo>
                    <a:pt x="15003" y="8671"/>
                  </a:lnTo>
                  <a:lnTo>
                    <a:pt x="15052" y="8306"/>
                  </a:lnTo>
                  <a:lnTo>
                    <a:pt x="15076" y="7916"/>
                  </a:lnTo>
                  <a:lnTo>
                    <a:pt x="15076" y="7526"/>
                  </a:lnTo>
                  <a:lnTo>
                    <a:pt x="15076" y="7526"/>
                  </a:lnTo>
                  <a:lnTo>
                    <a:pt x="15052" y="6918"/>
                  </a:lnTo>
                  <a:lnTo>
                    <a:pt x="14979" y="6309"/>
                  </a:lnTo>
                  <a:lnTo>
                    <a:pt x="14857" y="5724"/>
                  </a:lnTo>
                  <a:lnTo>
                    <a:pt x="14687" y="5164"/>
                  </a:lnTo>
                  <a:lnTo>
                    <a:pt x="14492" y="4604"/>
                  </a:lnTo>
                  <a:lnTo>
                    <a:pt x="14248" y="4068"/>
                  </a:lnTo>
                  <a:lnTo>
                    <a:pt x="13956" y="3581"/>
                  </a:lnTo>
                  <a:lnTo>
                    <a:pt x="13615" y="3094"/>
                  </a:lnTo>
                </a:path>
              </a:pathLst>
            </a:custGeom>
            <a:noFill/>
            <a:ln w="12240">
              <a:solidFill>
                <a:srgbClr val="B7B7B7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24" name="CustomShape 4"/>
            <p:cNvSpPr/>
            <p:nvPr/>
          </p:nvSpPr>
          <p:spPr>
            <a:xfrm>
              <a:off x="369360" y="802800"/>
              <a:ext cx="293400" cy="293400"/>
            </a:xfrm>
            <a:custGeom>
              <a:avLst/>
              <a:gdLst/>
              <a:ahLst/>
              <a:cxnLst/>
              <a:rect l="l" t="t" r="r" b="b"/>
              <a:pathLst>
                <a:path w="11180" h="11180">
                  <a:moveTo>
                    <a:pt x="10181" y="2387"/>
                  </a:moveTo>
                  <a:lnTo>
                    <a:pt x="10181" y="2387"/>
                  </a:lnTo>
                  <a:lnTo>
                    <a:pt x="10400" y="2728"/>
                  </a:lnTo>
                  <a:lnTo>
                    <a:pt x="10595" y="3093"/>
                  </a:lnTo>
                  <a:lnTo>
                    <a:pt x="10766" y="3483"/>
                  </a:lnTo>
                  <a:lnTo>
                    <a:pt x="10912" y="3873"/>
                  </a:lnTo>
                  <a:lnTo>
                    <a:pt x="11034" y="4287"/>
                  </a:lnTo>
                  <a:lnTo>
                    <a:pt x="11107" y="4701"/>
                  </a:lnTo>
                  <a:lnTo>
                    <a:pt x="11180" y="5139"/>
                  </a:lnTo>
                  <a:lnTo>
                    <a:pt x="11180" y="5577"/>
                  </a:lnTo>
                  <a:lnTo>
                    <a:pt x="11180" y="5577"/>
                  </a:lnTo>
                  <a:lnTo>
                    <a:pt x="11155" y="6162"/>
                  </a:lnTo>
                  <a:lnTo>
                    <a:pt x="11082" y="6722"/>
                  </a:lnTo>
                  <a:lnTo>
                    <a:pt x="10936" y="7234"/>
                  </a:lnTo>
                  <a:lnTo>
                    <a:pt x="10741" y="7769"/>
                  </a:lnTo>
                  <a:lnTo>
                    <a:pt x="10522" y="8257"/>
                  </a:lnTo>
                  <a:lnTo>
                    <a:pt x="10230" y="8695"/>
                  </a:lnTo>
                  <a:lnTo>
                    <a:pt x="9913" y="9133"/>
                  </a:lnTo>
                  <a:lnTo>
                    <a:pt x="9548" y="9523"/>
                  </a:lnTo>
                  <a:lnTo>
                    <a:pt x="9158" y="9888"/>
                  </a:lnTo>
                  <a:lnTo>
                    <a:pt x="8720" y="10205"/>
                  </a:lnTo>
                  <a:lnTo>
                    <a:pt x="8257" y="10497"/>
                  </a:lnTo>
                  <a:lnTo>
                    <a:pt x="7770" y="10741"/>
                  </a:lnTo>
                  <a:lnTo>
                    <a:pt x="7259" y="10911"/>
                  </a:lnTo>
                  <a:lnTo>
                    <a:pt x="6723" y="11057"/>
                  </a:lnTo>
                  <a:lnTo>
                    <a:pt x="6163" y="11155"/>
                  </a:lnTo>
                  <a:lnTo>
                    <a:pt x="5603" y="11179"/>
                  </a:lnTo>
                  <a:lnTo>
                    <a:pt x="5603" y="11179"/>
                  </a:lnTo>
                  <a:lnTo>
                    <a:pt x="5018" y="11155"/>
                  </a:lnTo>
                  <a:lnTo>
                    <a:pt x="4482" y="11057"/>
                  </a:lnTo>
                  <a:lnTo>
                    <a:pt x="3946" y="10911"/>
                  </a:lnTo>
                  <a:lnTo>
                    <a:pt x="3435" y="10741"/>
                  </a:lnTo>
                  <a:lnTo>
                    <a:pt x="2948" y="10497"/>
                  </a:lnTo>
                  <a:lnTo>
                    <a:pt x="2485" y="10205"/>
                  </a:lnTo>
                  <a:lnTo>
                    <a:pt x="2047" y="9888"/>
                  </a:lnTo>
                  <a:lnTo>
                    <a:pt x="1657" y="9523"/>
                  </a:lnTo>
                  <a:lnTo>
                    <a:pt x="1292" y="9133"/>
                  </a:lnTo>
                  <a:lnTo>
                    <a:pt x="975" y="8695"/>
                  </a:lnTo>
                  <a:lnTo>
                    <a:pt x="683" y="8257"/>
                  </a:lnTo>
                  <a:lnTo>
                    <a:pt x="464" y="7769"/>
                  </a:lnTo>
                  <a:lnTo>
                    <a:pt x="269" y="7234"/>
                  </a:lnTo>
                  <a:lnTo>
                    <a:pt x="123" y="6722"/>
                  </a:lnTo>
                  <a:lnTo>
                    <a:pt x="50" y="6162"/>
                  </a:lnTo>
                  <a:lnTo>
                    <a:pt x="1" y="5577"/>
                  </a:lnTo>
                  <a:lnTo>
                    <a:pt x="1" y="5577"/>
                  </a:lnTo>
                  <a:lnTo>
                    <a:pt x="50" y="5017"/>
                  </a:lnTo>
                  <a:lnTo>
                    <a:pt x="123" y="4457"/>
                  </a:lnTo>
                  <a:lnTo>
                    <a:pt x="269" y="3921"/>
                  </a:lnTo>
                  <a:lnTo>
                    <a:pt x="464" y="3410"/>
                  </a:lnTo>
                  <a:lnTo>
                    <a:pt x="683" y="2923"/>
                  </a:lnTo>
                  <a:lnTo>
                    <a:pt x="975" y="2460"/>
                  </a:lnTo>
                  <a:lnTo>
                    <a:pt x="1292" y="2046"/>
                  </a:lnTo>
                  <a:lnTo>
                    <a:pt x="1657" y="1632"/>
                  </a:lnTo>
                  <a:lnTo>
                    <a:pt x="2047" y="1267"/>
                  </a:lnTo>
                  <a:lnTo>
                    <a:pt x="2485" y="950"/>
                  </a:lnTo>
                  <a:lnTo>
                    <a:pt x="2948" y="682"/>
                  </a:lnTo>
                  <a:lnTo>
                    <a:pt x="3435" y="439"/>
                  </a:lnTo>
                  <a:lnTo>
                    <a:pt x="3946" y="244"/>
                  </a:lnTo>
                  <a:lnTo>
                    <a:pt x="4482" y="122"/>
                  </a:lnTo>
                  <a:lnTo>
                    <a:pt x="5018" y="25"/>
                  </a:lnTo>
                  <a:lnTo>
                    <a:pt x="5603" y="0"/>
                  </a:lnTo>
                  <a:lnTo>
                    <a:pt x="5603" y="0"/>
                  </a:lnTo>
                  <a:lnTo>
                    <a:pt x="6041" y="25"/>
                  </a:lnTo>
                  <a:lnTo>
                    <a:pt x="6479" y="73"/>
                  </a:lnTo>
                  <a:lnTo>
                    <a:pt x="6893" y="146"/>
                  </a:lnTo>
                  <a:lnTo>
                    <a:pt x="7307" y="268"/>
                  </a:lnTo>
                  <a:lnTo>
                    <a:pt x="7697" y="414"/>
                  </a:lnTo>
                  <a:lnTo>
                    <a:pt x="8087" y="585"/>
                  </a:lnTo>
                  <a:lnTo>
                    <a:pt x="8452" y="780"/>
                  </a:lnTo>
                  <a:lnTo>
                    <a:pt x="8793" y="999"/>
                  </a:lnTo>
                </a:path>
              </a:pathLst>
            </a:custGeom>
            <a:noFill/>
            <a:ln w="12240">
              <a:solidFill>
                <a:srgbClr val="B7B7B7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25" name="CustomShape 5"/>
            <p:cNvSpPr/>
            <p:nvPr/>
          </p:nvSpPr>
          <p:spPr>
            <a:xfrm>
              <a:off x="471960" y="905400"/>
              <a:ext cx="88560" cy="88560"/>
            </a:xfrm>
            <a:custGeom>
              <a:avLst/>
              <a:gdLst/>
              <a:ahLst/>
              <a:cxnLst/>
              <a:rect l="l" t="t" r="r" b="b"/>
              <a:pathLst>
                <a:path w="3386" h="3386">
                  <a:moveTo>
                    <a:pt x="3362" y="1388"/>
                  </a:moveTo>
                  <a:lnTo>
                    <a:pt x="3362" y="1388"/>
                  </a:lnTo>
                  <a:lnTo>
                    <a:pt x="3386" y="1680"/>
                  </a:lnTo>
                  <a:lnTo>
                    <a:pt x="3386" y="1680"/>
                  </a:lnTo>
                  <a:lnTo>
                    <a:pt x="3386" y="1851"/>
                  </a:lnTo>
                  <a:lnTo>
                    <a:pt x="3362" y="2021"/>
                  </a:lnTo>
                  <a:lnTo>
                    <a:pt x="3313" y="2192"/>
                  </a:lnTo>
                  <a:lnTo>
                    <a:pt x="3264" y="2338"/>
                  </a:lnTo>
                  <a:lnTo>
                    <a:pt x="3191" y="2484"/>
                  </a:lnTo>
                  <a:lnTo>
                    <a:pt x="3118" y="2630"/>
                  </a:lnTo>
                  <a:lnTo>
                    <a:pt x="3021" y="2776"/>
                  </a:lnTo>
                  <a:lnTo>
                    <a:pt x="2899" y="2898"/>
                  </a:lnTo>
                  <a:lnTo>
                    <a:pt x="2777" y="2996"/>
                  </a:lnTo>
                  <a:lnTo>
                    <a:pt x="2655" y="3093"/>
                  </a:lnTo>
                  <a:lnTo>
                    <a:pt x="2509" y="3191"/>
                  </a:lnTo>
                  <a:lnTo>
                    <a:pt x="2363" y="3239"/>
                  </a:lnTo>
                  <a:lnTo>
                    <a:pt x="2217" y="3312"/>
                  </a:lnTo>
                  <a:lnTo>
                    <a:pt x="2046" y="3337"/>
                  </a:lnTo>
                  <a:lnTo>
                    <a:pt x="1876" y="3385"/>
                  </a:lnTo>
                  <a:lnTo>
                    <a:pt x="1706" y="3385"/>
                  </a:lnTo>
                  <a:lnTo>
                    <a:pt x="1706" y="3385"/>
                  </a:lnTo>
                  <a:lnTo>
                    <a:pt x="1535" y="3385"/>
                  </a:lnTo>
                  <a:lnTo>
                    <a:pt x="1365" y="3337"/>
                  </a:lnTo>
                  <a:lnTo>
                    <a:pt x="1194" y="3312"/>
                  </a:lnTo>
                  <a:lnTo>
                    <a:pt x="1048" y="3239"/>
                  </a:lnTo>
                  <a:lnTo>
                    <a:pt x="902" y="3191"/>
                  </a:lnTo>
                  <a:lnTo>
                    <a:pt x="756" y="3093"/>
                  </a:lnTo>
                  <a:lnTo>
                    <a:pt x="634" y="2996"/>
                  </a:lnTo>
                  <a:lnTo>
                    <a:pt x="512" y="2898"/>
                  </a:lnTo>
                  <a:lnTo>
                    <a:pt x="390" y="2776"/>
                  </a:lnTo>
                  <a:lnTo>
                    <a:pt x="293" y="2630"/>
                  </a:lnTo>
                  <a:lnTo>
                    <a:pt x="220" y="2484"/>
                  </a:lnTo>
                  <a:lnTo>
                    <a:pt x="147" y="2338"/>
                  </a:lnTo>
                  <a:lnTo>
                    <a:pt x="74" y="2192"/>
                  </a:lnTo>
                  <a:lnTo>
                    <a:pt x="49" y="2021"/>
                  </a:lnTo>
                  <a:lnTo>
                    <a:pt x="25" y="1851"/>
                  </a:lnTo>
                  <a:lnTo>
                    <a:pt x="1" y="1680"/>
                  </a:lnTo>
                  <a:lnTo>
                    <a:pt x="1" y="1680"/>
                  </a:lnTo>
                  <a:lnTo>
                    <a:pt x="25" y="1510"/>
                  </a:lnTo>
                  <a:lnTo>
                    <a:pt x="49" y="1340"/>
                  </a:lnTo>
                  <a:lnTo>
                    <a:pt x="74" y="1193"/>
                  </a:lnTo>
                  <a:lnTo>
                    <a:pt x="147" y="1023"/>
                  </a:lnTo>
                  <a:lnTo>
                    <a:pt x="220" y="877"/>
                  </a:lnTo>
                  <a:lnTo>
                    <a:pt x="293" y="731"/>
                  </a:lnTo>
                  <a:lnTo>
                    <a:pt x="390" y="609"/>
                  </a:lnTo>
                  <a:lnTo>
                    <a:pt x="512" y="487"/>
                  </a:lnTo>
                  <a:lnTo>
                    <a:pt x="634" y="390"/>
                  </a:lnTo>
                  <a:lnTo>
                    <a:pt x="756" y="292"/>
                  </a:lnTo>
                  <a:lnTo>
                    <a:pt x="902" y="195"/>
                  </a:lnTo>
                  <a:lnTo>
                    <a:pt x="1048" y="122"/>
                  </a:lnTo>
                  <a:lnTo>
                    <a:pt x="1194" y="73"/>
                  </a:lnTo>
                  <a:lnTo>
                    <a:pt x="1365" y="24"/>
                  </a:lnTo>
                  <a:lnTo>
                    <a:pt x="1535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998" y="24"/>
                  </a:lnTo>
                </a:path>
              </a:pathLst>
            </a:custGeom>
            <a:noFill/>
            <a:ln w="12240">
              <a:solidFill>
                <a:srgbClr val="B7B7B7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26" name="CustomShape 6"/>
            <p:cNvSpPr/>
            <p:nvPr/>
          </p:nvSpPr>
          <p:spPr>
            <a:xfrm>
              <a:off x="420480" y="854280"/>
              <a:ext cx="190800" cy="190800"/>
            </a:xfrm>
            <a:custGeom>
              <a:avLst/>
              <a:gdLst/>
              <a:ahLst/>
              <a:cxnLst/>
              <a:rect l="l" t="t" r="r" b="b"/>
              <a:pathLst>
                <a:path w="7283" h="7283">
                  <a:moveTo>
                    <a:pt x="5431" y="463"/>
                  </a:moveTo>
                  <a:lnTo>
                    <a:pt x="5431" y="463"/>
                  </a:lnTo>
                  <a:lnTo>
                    <a:pt x="5042" y="269"/>
                  </a:lnTo>
                  <a:lnTo>
                    <a:pt x="4823" y="195"/>
                  </a:lnTo>
                  <a:lnTo>
                    <a:pt x="4603" y="122"/>
                  </a:lnTo>
                  <a:lnTo>
                    <a:pt x="4360" y="74"/>
                  </a:lnTo>
                  <a:lnTo>
                    <a:pt x="4141" y="25"/>
                  </a:lnTo>
                  <a:lnTo>
                    <a:pt x="3897" y="1"/>
                  </a:lnTo>
                  <a:lnTo>
                    <a:pt x="3654" y="1"/>
                  </a:lnTo>
                  <a:lnTo>
                    <a:pt x="3654" y="1"/>
                  </a:lnTo>
                  <a:lnTo>
                    <a:pt x="3288" y="25"/>
                  </a:lnTo>
                  <a:lnTo>
                    <a:pt x="2923" y="74"/>
                  </a:lnTo>
                  <a:lnTo>
                    <a:pt x="2558" y="147"/>
                  </a:lnTo>
                  <a:lnTo>
                    <a:pt x="2241" y="293"/>
                  </a:lnTo>
                  <a:lnTo>
                    <a:pt x="1924" y="439"/>
                  </a:lnTo>
                  <a:lnTo>
                    <a:pt x="1608" y="609"/>
                  </a:lnTo>
                  <a:lnTo>
                    <a:pt x="1340" y="829"/>
                  </a:lnTo>
                  <a:lnTo>
                    <a:pt x="1072" y="1072"/>
                  </a:lnTo>
                  <a:lnTo>
                    <a:pt x="828" y="1316"/>
                  </a:lnTo>
                  <a:lnTo>
                    <a:pt x="633" y="1608"/>
                  </a:lnTo>
                  <a:lnTo>
                    <a:pt x="439" y="1900"/>
                  </a:lnTo>
                  <a:lnTo>
                    <a:pt x="293" y="2217"/>
                  </a:lnTo>
                  <a:lnTo>
                    <a:pt x="171" y="2558"/>
                  </a:lnTo>
                  <a:lnTo>
                    <a:pt x="73" y="2899"/>
                  </a:lnTo>
                  <a:lnTo>
                    <a:pt x="25" y="3264"/>
                  </a:lnTo>
                  <a:lnTo>
                    <a:pt x="0" y="3629"/>
                  </a:lnTo>
                  <a:lnTo>
                    <a:pt x="0" y="3629"/>
                  </a:lnTo>
                  <a:lnTo>
                    <a:pt x="25" y="4019"/>
                  </a:lnTo>
                  <a:lnTo>
                    <a:pt x="73" y="4360"/>
                  </a:lnTo>
                  <a:lnTo>
                    <a:pt x="171" y="4725"/>
                  </a:lnTo>
                  <a:lnTo>
                    <a:pt x="293" y="5066"/>
                  </a:lnTo>
                  <a:lnTo>
                    <a:pt x="439" y="5383"/>
                  </a:lnTo>
                  <a:lnTo>
                    <a:pt x="633" y="5675"/>
                  </a:lnTo>
                  <a:lnTo>
                    <a:pt x="828" y="5943"/>
                  </a:lnTo>
                  <a:lnTo>
                    <a:pt x="1072" y="6211"/>
                  </a:lnTo>
                  <a:lnTo>
                    <a:pt x="1340" y="6455"/>
                  </a:lnTo>
                  <a:lnTo>
                    <a:pt x="1608" y="6650"/>
                  </a:lnTo>
                  <a:lnTo>
                    <a:pt x="1924" y="6844"/>
                  </a:lnTo>
                  <a:lnTo>
                    <a:pt x="2241" y="6990"/>
                  </a:lnTo>
                  <a:lnTo>
                    <a:pt x="2558" y="7112"/>
                  </a:lnTo>
                  <a:lnTo>
                    <a:pt x="2923" y="7210"/>
                  </a:lnTo>
                  <a:lnTo>
                    <a:pt x="3288" y="7258"/>
                  </a:lnTo>
                  <a:lnTo>
                    <a:pt x="3654" y="7283"/>
                  </a:lnTo>
                  <a:lnTo>
                    <a:pt x="3654" y="7283"/>
                  </a:lnTo>
                  <a:lnTo>
                    <a:pt x="4019" y="7258"/>
                  </a:lnTo>
                  <a:lnTo>
                    <a:pt x="4384" y="7210"/>
                  </a:lnTo>
                  <a:lnTo>
                    <a:pt x="4725" y="7112"/>
                  </a:lnTo>
                  <a:lnTo>
                    <a:pt x="5066" y="6990"/>
                  </a:lnTo>
                  <a:lnTo>
                    <a:pt x="5383" y="6844"/>
                  </a:lnTo>
                  <a:lnTo>
                    <a:pt x="5675" y="6650"/>
                  </a:lnTo>
                  <a:lnTo>
                    <a:pt x="5967" y="6455"/>
                  </a:lnTo>
                  <a:lnTo>
                    <a:pt x="6235" y="6211"/>
                  </a:lnTo>
                  <a:lnTo>
                    <a:pt x="6454" y="5943"/>
                  </a:lnTo>
                  <a:lnTo>
                    <a:pt x="6674" y="5675"/>
                  </a:lnTo>
                  <a:lnTo>
                    <a:pt x="6844" y="5383"/>
                  </a:lnTo>
                  <a:lnTo>
                    <a:pt x="7014" y="5066"/>
                  </a:lnTo>
                  <a:lnTo>
                    <a:pt x="7136" y="4725"/>
                  </a:lnTo>
                  <a:lnTo>
                    <a:pt x="7209" y="4360"/>
                  </a:lnTo>
                  <a:lnTo>
                    <a:pt x="7282" y="4019"/>
                  </a:lnTo>
                  <a:lnTo>
                    <a:pt x="7282" y="3629"/>
                  </a:lnTo>
                  <a:lnTo>
                    <a:pt x="7282" y="3629"/>
                  </a:lnTo>
                  <a:lnTo>
                    <a:pt x="7282" y="3386"/>
                  </a:lnTo>
                  <a:lnTo>
                    <a:pt x="7258" y="3167"/>
                  </a:lnTo>
                  <a:lnTo>
                    <a:pt x="7234" y="2923"/>
                  </a:lnTo>
                  <a:lnTo>
                    <a:pt x="7161" y="2704"/>
                  </a:lnTo>
                  <a:lnTo>
                    <a:pt x="7112" y="2485"/>
                  </a:lnTo>
                  <a:lnTo>
                    <a:pt x="7014" y="2266"/>
                  </a:lnTo>
                  <a:lnTo>
                    <a:pt x="6820" y="1852"/>
                  </a:lnTo>
                </a:path>
              </a:pathLst>
            </a:custGeom>
            <a:noFill/>
            <a:ln w="12240">
              <a:solidFill>
                <a:srgbClr val="B7B7B7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27" name="CustomShape 7"/>
            <p:cNvSpPr/>
            <p:nvPr/>
          </p:nvSpPr>
          <p:spPr>
            <a:xfrm>
              <a:off x="329040" y="1090800"/>
              <a:ext cx="78480" cy="73800"/>
            </a:xfrm>
            <a:custGeom>
              <a:avLst/>
              <a:gdLst/>
              <a:ahLst/>
              <a:cxnLst/>
              <a:rect l="l" t="t" r="r" b="b"/>
              <a:pathLst>
                <a:path w="2997" h="2827">
                  <a:moveTo>
                    <a:pt x="1462" y="1"/>
                  </a:moveTo>
                  <a:lnTo>
                    <a:pt x="293" y="1170"/>
                  </a:lnTo>
                  <a:lnTo>
                    <a:pt x="293" y="1170"/>
                  </a:lnTo>
                  <a:lnTo>
                    <a:pt x="171" y="1316"/>
                  </a:lnTo>
                  <a:lnTo>
                    <a:pt x="74" y="1487"/>
                  </a:lnTo>
                  <a:lnTo>
                    <a:pt x="25" y="1657"/>
                  </a:lnTo>
                  <a:lnTo>
                    <a:pt x="1" y="1852"/>
                  </a:lnTo>
                  <a:lnTo>
                    <a:pt x="25" y="2047"/>
                  </a:lnTo>
                  <a:lnTo>
                    <a:pt x="74" y="2217"/>
                  </a:lnTo>
                  <a:lnTo>
                    <a:pt x="171" y="2388"/>
                  </a:lnTo>
                  <a:lnTo>
                    <a:pt x="293" y="2534"/>
                  </a:lnTo>
                  <a:lnTo>
                    <a:pt x="293" y="2534"/>
                  </a:lnTo>
                  <a:lnTo>
                    <a:pt x="439" y="2656"/>
                  </a:lnTo>
                  <a:lnTo>
                    <a:pt x="609" y="2753"/>
                  </a:lnTo>
                  <a:lnTo>
                    <a:pt x="804" y="2802"/>
                  </a:lnTo>
                  <a:lnTo>
                    <a:pt x="975" y="2826"/>
                  </a:lnTo>
                  <a:lnTo>
                    <a:pt x="975" y="2826"/>
                  </a:lnTo>
                  <a:lnTo>
                    <a:pt x="1170" y="2802"/>
                  </a:lnTo>
                  <a:lnTo>
                    <a:pt x="1340" y="2753"/>
                  </a:lnTo>
                  <a:lnTo>
                    <a:pt x="1511" y="2656"/>
                  </a:lnTo>
                  <a:lnTo>
                    <a:pt x="1681" y="2534"/>
                  </a:lnTo>
                  <a:lnTo>
                    <a:pt x="2850" y="1365"/>
                  </a:lnTo>
                  <a:lnTo>
                    <a:pt x="2850" y="1365"/>
                  </a:lnTo>
                  <a:lnTo>
                    <a:pt x="2996" y="1194"/>
                  </a:lnTo>
                </a:path>
              </a:pathLst>
            </a:custGeom>
            <a:noFill/>
            <a:ln w="12240">
              <a:solidFill>
                <a:srgbClr val="B7B7B7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28" name="CustomShape 8"/>
            <p:cNvSpPr/>
            <p:nvPr/>
          </p:nvSpPr>
          <p:spPr>
            <a:xfrm>
              <a:off x="625320" y="1090800"/>
              <a:ext cx="77760" cy="73800"/>
            </a:xfrm>
            <a:custGeom>
              <a:avLst/>
              <a:gdLst/>
              <a:ahLst/>
              <a:cxnLst/>
              <a:rect l="l" t="t" r="r" b="b"/>
              <a:pathLst>
                <a:path w="2973" h="2827">
                  <a:moveTo>
                    <a:pt x="1" y="1194"/>
                  </a:moveTo>
                  <a:lnTo>
                    <a:pt x="1" y="1194"/>
                  </a:lnTo>
                  <a:lnTo>
                    <a:pt x="123" y="1365"/>
                  </a:lnTo>
                  <a:lnTo>
                    <a:pt x="1316" y="2534"/>
                  </a:lnTo>
                  <a:lnTo>
                    <a:pt x="1316" y="2534"/>
                  </a:lnTo>
                  <a:lnTo>
                    <a:pt x="1462" y="2656"/>
                  </a:lnTo>
                  <a:lnTo>
                    <a:pt x="1633" y="2753"/>
                  </a:lnTo>
                  <a:lnTo>
                    <a:pt x="1827" y="2802"/>
                  </a:lnTo>
                  <a:lnTo>
                    <a:pt x="1998" y="2826"/>
                  </a:lnTo>
                  <a:lnTo>
                    <a:pt x="1998" y="2826"/>
                  </a:lnTo>
                  <a:lnTo>
                    <a:pt x="2193" y="2802"/>
                  </a:lnTo>
                  <a:lnTo>
                    <a:pt x="2363" y="2753"/>
                  </a:lnTo>
                  <a:lnTo>
                    <a:pt x="2534" y="2656"/>
                  </a:lnTo>
                  <a:lnTo>
                    <a:pt x="2704" y="2534"/>
                  </a:lnTo>
                  <a:lnTo>
                    <a:pt x="2704" y="2534"/>
                  </a:lnTo>
                  <a:lnTo>
                    <a:pt x="2826" y="2388"/>
                  </a:lnTo>
                  <a:lnTo>
                    <a:pt x="2923" y="2217"/>
                  </a:lnTo>
                  <a:lnTo>
                    <a:pt x="2972" y="2047"/>
                  </a:lnTo>
                  <a:lnTo>
                    <a:pt x="2972" y="1852"/>
                  </a:lnTo>
                  <a:lnTo>
                    <a:pt x="2972" y="1657"/>
                  </a:lnTo>
                  <a:lnTo>
                    <a:pt x="2923" y="1487"/>
                  </a:lnTo>
                  <a:lnTo>
                    <a:pt x="2826" y="1316"/>
                  </a:lnTo>
                  <a:lnTo>
                    <a:pt x="2704" y="1170"/>
                  </a:lnTo>
                  <a:lnTo>
                    <a:pt x="1535" y="1"/>
                  </a:lnTo>
                </a:path>
              </a:pathLst>
            </a:custGeom>
            <a:noFill/>
            <a:ln w="12240">
              <a:solidFill>
                <a:srgbClr val="B7B7B7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29" name="CustomShape 9"/>
            <p:cNvSpPr/>
            <p:nvPr/>
          </p:nvSpPr>
          <p:spPr>
            <a:xfrm>
              <a:off x="503640" y="694080"/>
              <a:ext cx="263160" cy="267840"/>
            </a:xfrm>
            <a:custGeom>
              <a:avLst/>
              <a:gdLst/>
              <a:ahLst/>
              <a:cxnLst/>
              <a:rect l="l" t="t" r="r" b="b"/>
              <a:pathLst>
                <a:path w="10035" h="10206">
                  <a:moveTo>
                    <a:pt x="9718" y="2412"/>
                  </a:moveTo>
                  <a:lnTo>
                    <a:pt x="8671" y="2217"/>
                  </a:lnTo>
                  <a:lnTo>
                    <a:pt x="9694" y="1194"/>
                  </a:lnTo>
                  <a:lnTo>
                    <a:pt x="9694" y="1194"/>
                  </a:lnTo>
                  <a:lnTo>
                    <a:pt x="9767" y="1121"/>
                  </a:lnTo>
                  <a:lnTo>
                    <a:pt x="9815" y="1024"/>
                  </a:lnTo>
                  <a:lnTo>
                    <a:pt x="9840" y="951"/>
                  </a:lnTo>
                  <a:lnTo>
                    <a:pt x="9840" y="853"/>
                  </a:lnTo>
                  <a:lnTo>
                    <a:pt x="9840" y="756"/>
                  </a:lnTo>
                  <a:lnTo>
                    <a:pt x="9815" y="658"/>
                  </a:lnTo>
                  <a:lnTo>
                    <a:pt x="9767" y="585"/>
                  </a:lnTo>
                  <a:lnTo>
                    <a:pt x="9694" y="512"/>
                  </a:lnTo>
                  <a:lnTo>
                    <a:pt x="9694" y="512"/>
                  </a:lnTo>
                  <a:lnTo>
                    <a:pt x="9621" y="439"/>
                  </a:lnTo>
                  <a:lnTo>
                    <a:pt x="9548" y="391"/>
                  </a:lnTo>
                  <a:lnTo>
                    <a:pt x="9450" y="366"/>
                  </a:lnTo>
                  <a:lnTo>
                    <a:pt x="9353" y="366"/>
                  </a:lnTo>
                  <a:lnTo>
                    <a:pt x="9255" y="366"/>
                  </a:lnTo>
                  <a:lnTo>
                    <a:pt x="9182" y="391"/>
                  </a:lnTo>
                  <a:lnTo>
                    <a:pt x="9085" y="439"/>
                  </a:lnTo>
                  <a:lnTo>
                    <a:pt x="9012" y="512"/>
                  </a:lnTo>
                  <a:lnTo>
                    <a:pt x="7867" y="1657"/>
                  </a:lnTo>
                  <a:lnTo>
                    <a:pt x="7867" y="1657"/>
                  </a:lnTo>
                  <a:lnTo>
                    <a:pt x="7818" y="1487"/>
                  </a:lnTo>
                  <a:lnTo>
                    <a:pt x="7599" y="317"/>
                  </a:lnTo>
                  <a:lnTo>
                    <a:pt x="7599" y="317"/>
                  </a:lnTo>
                  <a:lnTo>
                    <a:pt x="7575" y="196"/>
                  </a:lnTo>
                  <a:lnTo>
                    <a:pt x="7526" y="98"/>
                  </a:lnTo>
                  <a:lnTo>
                    <a:pt x="7477" y="50"/>
                  </a:lnTo>
                  <a:lnTo>
                    <a:pt x="7404" y="1"/>
                  </a:lnTo>
                  <a:lnTo>
                    <a:pt x="7331" y="1"/>
                  </a:lnTo>
                  <a:lnTo>
                    <a:pt x="7234" y="25"/>
                  </a:lnTo>
                  <a:lnTo>
                    <a:pt x="7161" y="74"/>
                  </a:lnTo>
                  <a:lnTo>
                    <a:pt x="7063" y="147"/>
                  </a:lnTo>
                  <a:lnTo>
                    <a:pt x="5432" y="1754"/>
                  </a:lnTo>
                  <a:lnTo>
                    <a:pt x="5432" y="1754"/>
                  </a:lnTo>
                  <a:lnTo>
                    <a:pt x="5358" y="1852"/>
                  </a:lnTo>
                  <a:lnTo>
                    <a:pt x="5285" y="1974"/>
                  </a:lnTo>
                  <a:lnTo>
                    <a:pt x="5212" y="2120"/>
                  </a:lnTo>
                  <a:lnTo>
                    <a:pt x="5164" y="2242"/>
                  </a:lnTo>
                  <a:lnTo>
                    <a:pt x="5139" y="2388"/>
                  </a:lnTo>
                  <a:lnTo>
                    <a:pt x="5115" y="2534"/>
                  </a:lnTo>
                  <a:lnTo>
                    <a:pt x="5115" y="2680"/>
                  </a:lnTo>
                  <a:lnTo>
                    <a:pt x="5115" y="2802"/>
                  </a:lnTo>
                  <a:lnTo>
                    <a:pt x="5334" y="3971"/>
                  </a:lnTo>
                  <a:lnTo>
                    <a:pt x="5334" y="3971"/>
                  </a:lnTo>
                  <a:lnTo>
                    <a:pt x="5383" y="4141"/>
                  </a:lnTo>
                  <a:lnTo>
                    <a:pt x="147" y="9378"/>
                  </a:lnTo>
                  <a:lnTo>
                    <a:pt x="147" y="9378"/>
                  </a:lnTo>
                  <a:lnTo>
                    <a:pt x="73" y="9451"/>
                  </a:lnTo>
                  <a:lnTo>
                    <a:pt x="25" y="9548"/>
                  </a:lnTo>
                  <a:lnTo>
                    <a:pt x="0" y="9645"/>
                  </a:lnTo>
                  <a:lnTo>
                    <a:pt x="0" y="9718"/>
                  </a:lnTo>
                  <a:lnTo>
                    <a:pt x="0" y="9816"/>
                  </a:lnTo>
                  <a:lnTo>
                    <a:pt x="25" y="9913"/>
                  </a:lnTo>
                  <a:lnTo>
                    <a:pt x="73" y="9986"/>
                  </a:lnTo>
                  <a:lnTo>
                    <a:pt x="147" y="10059"/>
                  </a:lnTo>
                  <a:lnTo>
                    <a:pt x="147" y="10059"/>
                  </a:lnTo>
                  <a:lnTo>
                    <a:pt x="220" y="10133"/>
                  </a:lnTo>
                  <a:lnTo>
                    <a:pt x="293" y="10181"/>
                  </a:lnTo>
                  <a:lnTo>
                    <a:pt x="390" y="10206"/>
                  </a:lnTo>
                  <a:lnTo>
                    <a:pt x="488" y="10206"/>
                  </a:lnTo>
                  <a:lnTo>
                    <a:pt x="488" y="10206"/>
                  </a:lnTo>
                  <a:lnTo>
                    <a:pt x="585" y="10206"/>
                  </a:lnTo>
                  <a:lnTo>
                    <a:pt x="658" y="10181"/>
                  </a:lnTo>
                  <a:lnTo>
                    <a:pt x="755" y="10133"/>
                  </a:lnTo>
                  <a:lnTo>
                    <a:pt x="828" y="10059"/>
                  </a:lnTo>
                  <a:lnTo>
                    <a:pt x="6187" y="4726"/>
                  </a:lnTo>
                  <a:lnTo>
                    <a:pt x="7234" y="4896"/>
                  </a:lnTo>
                  <a:lnTo>
                    <a:pt x="7234" y="4896"/>
                  </a:lnTo>
                  <a:lnTo>
                    <a:pt x="7356" y="4921"/>
                  </a:lnTo>
                  <a:lnTo>
                    <a:pt x="7502" y="4921"/>
                  </a:lnTo>
                  <a:lnTo>
                    <a:pt x="7624" y="4896"/>
                  </a:lnTo>
                  <a:lnTo>
                    <a:pt x="7770" y="4848"/>
                  </a:lnTo>
                  <a:lnTo>
                    <a:pt x="7916" y="4799"/>
                  </a:lnTo>
                  <a:lnTo>
                    <a:pt x="8038" y="4750"/>
                  </a:lnTo>
                  <a:lnTo>
                    <a:pt x="8159" y="4677"/>
                  </a:lnTo>
                  <a:lnTo>
                    <a:pt x="8257" y="4580"/>
                  </a:lnTo>
                  <a:lnTo>
                    <a:pt x="9889" y="2948"/>
                  </a:lnTo>
                  <a:lnTo>
                    <a:pt x="9889" y="2948"/>
                  </a:lnTo>
                  <a:lnTo>
                    <a:pt x="9962" y="2875"/>
                  </a:lnTo>
                  <a:lnTo>
                    <a:pt x="10010" y="2777"/>
                  </a:lnTo>
                  <a:lnTo>
                    <a:pt x="10035" y="2704"/>
                  </a:lnTo>
                  <a:lnTo>
                    <a:pt x="10010" y="2607"/>
                  </a:lnTo>
                  <a:lnTo>
                    <a:pt x="9986" y="2558"/>
                  </a:lnTo>
                  <a:lnTo>
                    <a:pt x="9913" y="2485"/>
                  </a:lnTo>
                  <a:lnTo>
                    <a:pt x="9815" y="2436"/>
                  </a:lnTo>
                  <a:lnTo>
                    <a:pt x="9718" y="2412"/>
                  </a:lnTo>
                  <a:lnTo>
                    <a:pt x="9718" y="2412"/>
                  </a:lnTo>
                  <a:close/>
                </a:path>
              </a:pathLst>
            </a:custGeom>
            <a:noFill/>
            <a:ln w="12240">
              <a:solidFill>
                <a:srgbClr val="B7B7B7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530" name="TextShape 10"/>
          <p:cNvSpPr txBox="1"/>
          <p:nvPr/>
        </p:nvSpPr>
        <p:spPr>
          <a:xfrm>
            <a:off x="8543160" y="4749840"/>
            <a:ext cx="548280" cy="39312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lstStyle/>
          <a:p>
            <a:pPr algn="r">
              <a:lnSpc>
                <a:spcPct val="100000"/>
              </a:lnSpc>
            </a:pPr>
            <a:fld id="{2445C7FB-6046-48AD-838F-7F1933C681EB}" type="slidenum">
              <a:rPr lang="en-US" sz="1300" b="1" strike="noStrike" spc="-1">
                <a:solidFill>
                  <a:srgbClr val="FFFFFF"/>
                </a:solidFill>
                <a:latin typeface="Montserrat"/>
                <a:ea typeface="Montserrat"/>
              </a:rPr>
              <a:t>22</a:t>
            </a:fld>
            <a:endParaRPr lang="en-US" sz="1300" b="0" strike="noStrike" spc="-1">
              <a:latin typeface="Times New Roman"/>
            </a:endParaRPr>
          </a:p>
        </p:txBody>
      </p:sp>
      <p:pic>
        <p:nvPicPr>
          <p:cNvPr id="531" name="صورة 530"/>
          <p:cNvPicPr/>
          <p:nvPr/>
        </p:nvPicPr>
        <p:blipFill>
          <a:blip r:embed="rId2"/>
          <a:stretch/>
        </p:blipFill>
        <p:spPr>
          <a:xfrm>
            <a:off x="673560" y="1371600"/>
            <a:ext cx="6458760" cy="3632760"/>
          </a:xfrm>
          <a:prstGeom prst="rect">
            <a:avLst/>
          </a:prstGeom>
          <a:ln>
            <a:noFill/>
          </a:ln>
        </p:spPr>
      </p:pic>
      <p:pic>
        <p:nvPicPr>
          <p:cNvPr id="532" name="صورة 531"/>
          <p:cNvPicPr/>
          <p:nvPr/>
        </p:nvPicPr>
        <p:blipFill>
          <a:blip r:embed="rId3"/>
          <a:stretch/>
        </p:blipFill>
        <p:spPr>
          <a:xfrm>
            <a:off x="0" y="3720240"/>
            <a:ext cx="1423440" cy="14234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1E6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TextShape 1"/>
          <p:cNvSpPr txBox="1"/>
          <p:nvPr/>
        </p:nvSpPr>
        <p:spPr>
          <a:xfrm>
            <a:off x="91440" y="1577880"/>
            <a:ext cx="5120640" cy="125676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lstStyle/>
          <a:p>
            <a:pPr>
              <a:lnSpc>
                <a:spcPct val="100000"/>
              </a:lnSpc>
              <a:spcBef>
                <a:spcPts val="601"/>
              </a:spcBef>
            </a:pPr>
            <a:r>
              <a:rPr lang="en-US" sz="1800" b="0" strike="noStrike" spc="-1" dirty="0">
                <a:solidFill>
                  <a:srgbClr val="000000"/>
                </a:solidFill>
                <a:latin typeface="Montserrat"/>
                <a:ea typeface="Montserrat"/>
              </a:rPr>
              <a:t>-Developing predictive maintenance algorithms to identify and address potential issues before they impact production.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4" name="TextShape 2"/>
          <p:cNvSpPr txBox="1"/>
          <p:nvPr/>
        </p:nvSpPr>
        <p:spPr>
          <a:xfrm>
            <a:off x="840960" y="969840"/>
            <a:ext cx="4801320" cy="40932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2300" b="1" strike="noStrike" spc="-1">
                <a:solidFill>
                  <a:srgbClr val="999999"/>
                </a:solidFill>
                <a:latin typeface="Montserrat"/>
                <a:ea typeface="Montserrat"/>
              </a:rPr>
              <a:t>Future work </a:t>
            </a:r>
            <a:endParaRPr lang="en-US" sz="23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5" name="CustomShape 3"/>
          <p:cNvSpPr/>
          <p:nvPr/>
        </p:nvSpPr>
        <p:spPr>
          <a:xfrm>
            <a:off x="270360" y="723240"/>
            <a:ext cx="485280" cy="441360"/>
          </a:xfrm>
          <a:custGeom>
            <a:avLst/>
            <a:gdLst/>
            <a:ahLst/>
            <a:cxnLst/>
            <a:rect l="l" t="t" r="r" b="b"/>
            <a:pathLst>
              <a:path w="16173" h="14711">
                <a:moveTo>
                  <a:pt x="8087" y="1"/>
                </a:moveTo>
                <a:lnTo>
                  <a:pt x="8087" y="1"/>
                </a:lnTo>
                <a:lnTo>
                  <a:pt x="7672" y="1"/>
                </a:lnTo>
                <a:lnTo>
                  <a:pt x="7258" y="25"/>
                </a:lnTo>
                <a:lnTo>
                  <a:pt x="6844" y="74"/>
                </a:lnTo>
                <a:lnTo>
                  <a:pt x="6455" y="122"/>
                </a:lnTo>
                <a:lnTo>
                  <a:pt x="6065" y="195"/>
                </a:lnTo>
                <a:lnTo>
                  <a:pt x="5675" y="293"/>
                </a:lnTo>
                <a:lnTo>
                  <a:pt x="5310" y="415"/>
                </a:lnTo>
                <a:lnTo>
                  <a:pt x="4945" y="536"/>
                </a:lnTo>
                <a:lnTo>
                  <a:pt x="4579" y="658"/>
                </a:lnTo>
                <a:lnTo>
                  <a:pt x="4238" y="829"/>
                </a:lnTo>
                <a:lnTo>
                  <a:pt x="3897" y="975"/>
                </a:lnTo>
                <a:lnTo>
                  <a:pt x="3557" y="1170"/>
                </a:lnTo>
                <a:lnTo>
                  <a:pt x="3240" y="1364"/>
                </a:lnTo>
                <a:lnTo>
                  <a:pt x="2948" y="1559"/>
                </a:lnTo>
                <a:lnTo>
                  <a:pt x="2655" y="1778"/>
                </a:lnTo>
                <a:lnTo>
                  <a:pt x="2363" y="1998"/>
                </a:lnTo>
                <a:lnTo>
                  <a:pt x="2095" y="2241"/>
                </a:lnTo>
                <a:lnTo>
                  <a:pt x="1852" y="2485"/>
                </a:lnTo>
                <a:lnTo>
                  <a:pt x="1608" y="2753"/>
                </a:lnTo>
                <a:lnTo>
                  <a:pt x="1389" y="3021"/>
                </a:lnTo>
                <a:lnTo>
                  <a:pt x="1170" y="3288"/>
                </a:lnTo>
                <a:lnTo>
                  <a:pt x="975" y="3581"/>
                </a:lnTo>
                <a:lnTo>
                  <a:pt x="804" y="3873"/>
                </a:lnTo>
                <a:lnTo>
                  <a:pt x="634" y="4190"/>
                </a:lnTo>
                <a:lnTo>
                  <a:pt x="488" y="4506"/>
                </a:lnTo>
                <a:lnTo>
                  <a:pt x="366" y="4823"/>
                </a:lnTo>
                <a:lnTo>
                  <a:pt x="244" y="5139"/>
                </a:lnTo>
                <a:lnTo>
                  <a:pt x="171" y="5480"/>
                </a:lnTo>
                <a:lnTo>
                  <a:pt x="98" y="5821"/>
                </a:lnTo>
                <a:lnTo>
                  <a:pt x="49" y="6162"/>
                </a:lnTo>
                <a:lnTo>
                  <a:pt x="1" y="6503"/>
                </a:lnTo>
                <a:lnTo>
                  <a:pt x="1" y="6869"/>
                </a:lnTo>
                <a:lnTo>
                  <a:pt x="1" y="6869"/>
                </a:lnTo>
                <a:lnTo>
                  <a:pt x="1" y="7234"/>
                </a:lnTo>
                <a:lnTo>
                  <a:pt x="49" y="7624"/>
                </a:lnTo>
                <a:lnTo>
                  <a:pt x="98" y="7989"/>
                </a:lnTo>
                <a:lnTo>
                  <a:pt x="196" y="8330"/>
                </a:lnTo>
                <a:lnTo>
                  <a:pt x="293" y="8695"/>
                </a:lnTo>
                <a:lnTo>
                  <a:pt x="415" y="9036"/>
                </a:lnTo>
                <a:lnTo>
                  <a:pt x="561" y="9377"/>
                </a:lnTo>
                <a:lnTo>
                  <a:pt x="731" y="9718"/>
                </a:lnTo>
                <a:lnTo>
                  <a:pt x="902" y="10035"/>
                </a:lnTo>
                <a:lnTo>
                  <a:pt x="1097" y="10327"/>
                </a:lnTo>
                <a:lnTo>
                  <a:pt x="1340" y="10644"/>
                </a:lnTo>
                <a:lnTo>
                  <a:pt x="1559" y="10936"/>
                </a:lnTo>
                <a:lnTo>
                  <a:pt x="1827" y="11204"/>
                </a:lnTo>
                <a:lnTo>
                  <a:pt x="2095" y="11472"/>
                </a:lnTo>
                <a:lnTo>
                  <a:pt x="2387" y="11740"/>
                </a:lnTo>
                <a:lnTo>
                  <a:pt x="2680" y="11983"/>
                </a:lnTo>
                <a:lnTo>
                  <a:pt x="2680" y="11983"/>
                </a:lnTo>
                <a:lnTo>
                  <a:pt x="2485" y="12349"/>
                </a:lnTo>
                <a:lnTo>
                  <a:pt x="2266" y="12714"/>
                </a:lnTo>
                <a:lnTo>
                  <a:pt x="2022" y="13104"/>
                </a:lnTo>
                <a:lnTo>
                  <a:pt x="1706" y="13469"/>
                </a:lnTo>
                <a:lnTo>
                  <a:pt x="1365" y="13834"/>
                </a:lnTo>
                <a:lnTo>
                  <a:pt x="1170" y="14005"/>
                </a:lnTo>
                <a:lnTo>
                  <a:pt x="951" y="14151"/>
                </a:lnTo>
                <a:lnTo>
                  <a:pt x="731" y="14297"/>
                </a:lnTo>
                <a:lnTo>
                  <a:pt x="512" y="14443"/>
                </a:lnTo>
                <a:lnTo>
                  <a:pt x="269" y="14540"/>
                </a:lnTo>
                <a:lnTo>
                  <a:pt x="1" y="14662"/>
                </a:lnTo>
                <a:lnTo>
                  <a:pt x="1" y="14662"/>
                </a:lnTo>
                <a:lnTo>
                  <a:pt x="122" y="14662"/>
                </a:lnTo>
                <a:lnTo>
                  <a:pt x="488" y="14711"/>
                </a:lnTo>
                <a:lnTo>
                  <a:pt x="1024" y="14711"/>
                </a:lnTo>
                <a:lnTo>
                  <a:pt x="1365" y="14711"/>
                </a:lnTo>
                <a:lnTo>
                  <a:pt x="1706" y="14687"/>
                </a:lnTo>
                <a:lnTo>
                  <a:pt x="2095" y="14614"/>
                </a:lnTo>
                <a:lnTo>
                  <a:pt x="2485" y="14540"/>
                </a:lnTo>
                <a:lnTo>
                  <a:pt x="2899" y="14419"/>
                </a:lnTo>
                <a:lnTo>
                  <a:pt x="3313" y="14273"/>
                </a:lnTo>
                <a:lnTo>
                  <a:pt x="3751" y="14078"/>
                </a:lnTo>
                <a:lnTo>
                  <a:pt x="4165" y="13834"/>
                </a:lnTo>
                <a:lnTo>
                  <a:pt x="4579" y="13566"/>
                </a:lnTo>
                <a:lnTo>
                  <a:pt x="4969" y="13201"/>
                </a:lnTo>
                <a:lnTo>
                  <a:pt x="4969" y="13201"/>
                </a:lnTo>
                <a:lnTo>
                  <a:pt x="5334" y="13323"/>
                </a:lnTo>
                <a:lnTo>
                  <a:pt x="5700" y="13444"/>
                </a:lnTo>
                <a:lnTo>
                  <a:pt x="6089" y="13518"/>
                </a:lnTo>
                <a:lnTo>
                  <a:pt x="6479" y="13591"/>
                </a:lnTo>
                <a:lnTo>
                  <a:pt x="6869" y="13664"/>
                </a:lnTo>
                <a:lnTo>
                  <a:pt x="7258" y="13712"/>
                </a:lnTo>
                <a:lnTo>
                  <a:pt x="7672" y="13737"/>
                </a:lnTo>
                <a:lnTo>
                  <a:pt x="8087" y="13737"/>
                </a:lnTo>
                <a:lnTo>
                  <a:pt x="8087" y="13737"/>
                </a:lnTo>
                <a:lnTo>
                  <a:pt x="8501" y="13737"/>
                </a:lnTo>
                <a:lnTo>
                  <a:pt x="8915" y="13712"/>
                </a:lnTo>
                <a:lnTo>
                  <a:pt x="9329" y="13664"/>
                </a:lnTo>
                <a:lnTo>
                  <a:pt x="9718" y="13591"/>
                </a:lnTo>
                <a:lnTo>
                  <a:pt x="10108" y="13518"/>
                </a:lnTo>
                <a:lnTo>
                  <a:pt x="10498" y="13420"/>
                </a:lnTo>
                <a:lnTo>
                  <a:pt x="10863" y="13323"/>
                </a:lnTo>
                <a:lnTo>
                  <a:pt x="11228" y="13201"/>
                </a:lnTo>
                <a:lnTo>
                  <a:pt x="11594" y="13055"/>
                </a:lnTo>
                <a:lnTo>
                  <a:pt x="11935" y="12909"/>
                </a:lnTo>
                <a:lnTo>
                  <a:pt x="12276" y="12738"/>
                </a:lnTo>
                <a:lnTo>
                  <a:pt x="12617" y="12568"/>
                </a:lnTo>
                <a:lnTo>
                  <a:pt x="12933" y="12373"/>
                </a:lnTo>
                <a:lnTo>
                  <a:pt x="13225" y="12178"/>
                </a:lnTo>
                <a:lnTo>
                  <a:pt x="13518" y="11959"/>
                </a:lnTo>
                <a:lnTo>
                  <a:pt x="13810" y="11715"/>
                </a:lnTo>
                <a:lnTo>
                  <a:pt x="14078" y="11496"/>
                </a:lnTo>
                <a:lnTo>
                  <a:pt x="14321" y="11228"/>
                </a:lnTo>
                <a:lnTo>
                  <a:pt x="14565" y="10985"/>
                </a:lnTo>
                <a:lnTo>
                  <a:pt x="14784" y="10717"/>
                </a:lnTo>
                <a:lnTo>
                  <a:pt x="15003" y="10424"/>
                </a:lnTo>
                <a:lnTo>
                  <a:pt x="15198" y="10132"/>
                </a:lnTo>
                <a:lnTo>
                  <a:pt x="15369" y="9840"/>
                </a:lnTo>
                <a:lnTo>
                  <a:pt x="15539" y="9548"/>
                </a:lnTo>
                <a:lnTo>
                  <a:pt x="15685" y="9231"/>
                </a:lnTo>
                <a:lnTo>
                  <a:pt x="15807" y="8914"/>
                </a:lnTo>
                <a:lnTo>
                  <a:pt x="15929" y="8574"/>
                </a:lnTo>
                <a:lnTo>
                  <a:pt x="16002" y="8257"/>
                </a:lnTo>
                <a:lnTo>
                  <a:pt x="16075" y="7916"/>
                </a:lnTo>
                <a:lnTo>
                  <a:pt x="16124" y="7575"/>
                </a:lnTo>
                <a:lnTo>
                  <a:pt x="16172" y="7210"/>
                </a:lnTo>
                <a:lnTo>
                  <a:pt x="16172" y="6869"/>
                </a:lnTo>
                <a:lnTo>
                  <a:pt x="16172" y="6869"/>
                </a:lnTo>
                <a:lnTo>
                  <a:pt x="16172" y="6503"/>
                </a:lnTo>
                <a:lnTo>
                  <a:pt x="16124" y="6162"/>
                </a:lnTo>
                <a:lnTo>
                  <a:pt x="16075" y="5821"/>
                </a:lnTo>
                <a:lnTo>
                  <a:pt x="16002" y="5480"/>
                </a:lnTo>
                <a:lnTo>
                  <a:pt x="15929" y="5139"/>
                </a:lnTo>
                <a:lnTo>
                  <a:pt x="15807" y="4823"/>
                </a:lnTo>
                <a:lnTo>
                  <a:pt x="15685" y="4506"/>
                </a:lnTo>
                <a:lnTo>
                  <a:pt x="15539" y="4190"/>
                </a:lnTo>
                <a:lnTo>
                  <a:pt x="15369" y="3873"/>
                </a:lnTo>
                <a:lnTo>
                  <a:pt x="15198" y="3581"/>
                </a:lnTo>
                <a:lnTo>
                  <a:pt x="15003" y="3288"/>
                </a:lnTo>
                <a:lnTo>
                  <a:pt x="14784" y="3021"/>
                </a:lnTo>
                <a:lnTo>
                  <a:pt x="14565" y="2753"/>
                </a:lnTo>
                <a:lnTo>
                  <a:pt x="14321" y="2485"/>
                </a:lnTo>
                <a:lnTo>
                  <a:pt x="14078" y="2241"/>
                </a:lnTo>
                <a:lnTo>
                  <a:pt x="13810" y="1998"/>
                </a:lnTo>
                <a:lnTo>
                  <a:pt x="13518" y="1778"/>
                </a:lnTo>
                <a:lnTo>
                  <a:pt x="13225" y="1559"/>
                </a:lnTo>
                <a:lnTo>
                  <a:pt x="12933" y="1364"/>
                </a:lnTo>
                <a:lnTo>
                  <a:pt x="12617" y="1170"/>
                </a:lnTo>
                <a:lnTo>
                  <a:pt x="12276" y="975"/>
                </a:lnTo>
                <a:lnTo>
                  <a:pt x="11935" y="829"/>
                </a:lnTo>
                <a:lnTo>
                  <a:pt x="11594" y="658"/>
                </a:lnTo>
                <a:lnTo>
                  <a:pt x="11228" y="536"/>
                </a:lnTo>
                <a:lnTo>
                  <a:pt x="10863" y="415"/>
                </a:lnTo>
                <a:lnTo>
                  <a:pt x="10498" y="293"/>
                </a:lnTo>
                <a:lnTo>
                  <a:pt x="10108" y="195"/>
                </a:lnTo>
                <a:lnTo>
                  <a:pt x="9718" y="122"/>
                </a:lnTo>
                <a:lnTo>
                  <a:pt x="9329" y="74"/>
                </a:lnTo>
                <a:lnTo>
                  <a:pt x="8915" y="25"/>
                </a:lnTo>
                <a:lnTo>
                  <a:pt x="8501" y="1"/>
                </a:lnTo>
                <a:lnTo>
                  <a:pt x="8087" y="1"/>
                </a:lnTo>
                <a:lnTo>
                  <a:pt x="8087" y="1"/>
                </a:lnTo>
                <a:close/>
              </a:path>
            </a:pathLst>
          </a:custGeom>
          <a:noFill/>
          <a:ln w="12240">
            <a:solidFill>
              <a:srgbClr val="B7B7B7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36" name="TextShape 4"/>
          <p:cNvSpPr txBox="1"/>
          <p:nvPr/>
        </p:nvSpPr>
        <p:spPr>
          <a:xfrm>
            <a:off x="8543160" y="4749840"/>
            <a:ext cx="548280" cy="39312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lstStyle/>
          <a:p>
            <a:pPr algn="r">
              <a:lnSpc>
                <a:spcPct val="100000"/>
              </a:lnSpc>
            </a:pPr>
            <a:fld id="{8DFDBCAF-FBC8-4DAD-AB8B-9E4D5E9437B0}" type="slidenum">
              <a:rPr lang="en-US" sz="1300" b="1" strike="noStrike" spc="-1">
                <a:solidFill>
                  <a:srgbClr val="FFFFFF"/>
                </a:solidFill>
                <a:latin typeface="Montserrat"/>
                <a:ea typeface="Montserrat"/>
              </a:rPr>
              <a:t>23</a:t>
            </a:fld>
            <a:endParaRPr lang="en-US" sz="1300" b="0" strike="noStrike" spc="-1">
              <a:latin typeface="Times New Roman"/>
            </a:endParaRPr>
          </a:p>
        </p:txBody>
      </p:sp>
      <p:sp>
        <p:nvSpPr>
          <p:cNvPr id="537" name="TextShape 5"/>
          <p:cNvSpPr txBox="1"/>
          <p:nvPr/>
        </p:nvSpPr>
        <p:spPr>
          <a:xfrm>
            <a:off x="91440" y="2562120"/>
            <a:ext cx="4572000" cy="122883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lstStyle/>
          <a:p>
            <a:pPr>
              <a:lnSpc>
                <a:spcPct val="100000"/>
              </a:lnSpc>
              <a:spcBef>
                <a:spcPts val="601"/>
              </a:spcBef>
            </a:pPr>
            <a:r>
              <a:rPr lang="en-US" sz="1800" b="0" strike="noStrike" spc="-1" dirty="0">
                <a:solidFill>
                  <a:srgbClr val="000000"/>
                </a:solidFill>
                <a:latin typeface="Montserrat"/>
                <a:ea typeface="Montserrat"/>
              </a:rPr>
              <a:t>-Advanced robotic manipulators and grippers could expand the range of objects that can be handled and assembled by the system. </a:t>
            </a:r>
            <a:endParaRPr lang="en-US" sz="1800" b="0" strike="noStrike" spc="-1" dirty="0" smtClean="0">
              <a:solidFill>
                <a:srgbClr val="000000"/>
              </a:solidFill>
              <a:latin typeface="Montserrat"/>
              <a:ea typeface="Montserrat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lang="en-US" sz="1800" b="0" strike="noStrike" spc="-1" dirty="0" smtClean="0">
                <a:solidFill>
                  <a:srgbClr val="000000"/>
                </a:solidFill>
                <a:latin typeface="Montserrat"/>
              </a:rPr>
              <a:t>-Add mechanism to check the final product.</a:t>
            </a: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26" name="Picture 2" descr="C:\Users\hp\Downloads\istockphoto-1321876274-2048x204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047750"/>
            <a:ext cx="3685478" cy="2071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hp\Downloads\'\'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3565620"/>
            <a:ext cx="1577880" cy="1577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FD09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TextShape 1"/>
          <p:cNvSpPr txBox="1"/>
          <p:nvPr/>
        </p:nvSpPr>
        <p:spPr>
          <a:xfrm>
            <a:off x="840960" y="969840"/>
            <a:ext cx="4801320" cy="40932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2400" b="1" strike="noStrike" spc="-1">
                <a:solidFill>
                  <a:srgbClr val="999999"/>
                </a:solidFill>
                <a:latin typeface="Montserrat"/>
                <a:ea typeface="Montserrat"/>
              </a:rPr>
              <a:t>Team Presentation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0" name="TextShape 2"/>
          <p:cNvSpPr txBox="1"/>
          <p:nvPr/>
        </p:nvSpPr>
        <p:spPr>
          <a:xfrm>
            <a:off x="8543160" y="4749840"/>
            <a:ext cx="548280" cy="39312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lstStyle/>
          <a:p>
            <a:pPr algn="r">
              <a:lnSpc>
                <a:spcPct val="100000"/>
              </a:lnSpc>
            </a:pPr>
            <a:fld id="{233C6522-5F91-4621-B231-115A588E856B}" type="slidenum">
              <a:rPr lang="en-US" sz="1300" b="1" strike="noStrike" spc="-1">
                <a:solidFill>
                  <a:srgbClr val="FFFFFF"/>
                </a:solidFill>
                <a:latin typeface="Montserrat"/>
                <a:ea typeface="Montserrat"/>
              </a:rPr>
              <a:t>24</a:t>
            </a:fld>
            <a:endParaRPr lang="en-US" sz="1300" b="0" strike="noStrike" spc="-1">
              <a:latin typeface="Times New Roman"/>
            </a:endParaRPr>
          </a:p>
        </p:txBody>
      </p:sp>
      <p:sp>
        <p:nvSpPr>
          <p:cNvPr id="541" name="CustomShape 3"/>
          <p:cNvSpPr/>
          <p:nvPr/>
        </p:nvSpPr>
        <p:spPr>
          <a:xfrm>
            <a:off x="840960" y="3878640"/>
            <a:ext cx="1488960" cy="326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ctr"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endParaRPr lang="en-US" sz="1800" b="0" strike="noStrike" spc="-1">
              <a:latin typeface="Arial"/>
            </a:endParaRPr>
          </a:p>
        </p:txBody>
      </p:sp>
      <p:sp>
        <p:nvSpPr>
          <p:cNvPr id="542" name="CustomShape 4"/>
          <p:cNvSpPr/>
          <p:nvPr/>
        </p:nvSpPr>
        <p:spPr>
          <a:xfrm>
            <a:off x="1188720" y="2651760"/>
            <a:ext cx="1488960" cy="393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ctr"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endParaRPr lang="en-US" sz="1800" b="0" strike="noStrike" spc="-1">
              <a:latin typeface="Arial"/>
            </a:endParaRPr>
          </a:p>
        </p:txBody>
      </p:sp>
      <p:sp>
        <p:nvSpPr>
          <p:cNvPr id="543" name="TextShape 5"/>
          <p:cNvSpPr txBox="1"/>
          <p:nvPr/>
        </p:nvSpPr>
        <p:spPr>
          <a:xfrm>
            <a:off x="1141920" y="1993320"/>
            <a:ext cx="2058480" cy="705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en-US" sz="2200" b="1" strike="noStrike" spc="-1">
                <a:solidFill>
                  <a:srgbClr val="666666"/>
                </a:solidFill>
                <a:latin typeface="Karla"/>
                <a:ea typeface="Karla"/>
              </a:rPr>
              <a:t>-Yasser Saife</a:t>
            </a:r>
            <a:endParaRPr lang="en-US" sz="2200" b="0" strike="noStrike" spc="-1">
              <a:latin typeface="Arial"/>
            </a:endParaRPr>
          </a:p>
        </p:txBody>
      </p:sp>
      <p:sp>
        <p:nvSpPr>
          <p:cNvPr id="544" name="TextShape 6"/>
          <p:cNvSpPr txBox="1"/>
          <p:nvPr/>
        </p:nvSpPr>
        <p:spPr>
          <a:xfrm>
            <a:off x="1141920" y="2811240"/>
            <a:ext cx="2881440" cy="846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en-US" sz="2200" b="1" strike="noStrike" spc="-1">
                <a:solidFill>
                  <a:srgbClr val="666666"/>
                </a:solidFill>
                <a:latin typeface="Karla"/>
                <a:ea typeface="Karla"/>
              </a:rPr>
              <a:t>-Baraa Khalaf</a:t>
            </a:r>
            <a:endParaRPr lang="en-US" sz="2200" b="0" strike="noStrike" spc="-1">
              <a:latin typeface="Arial"/>
            </a:endParaRPr>
          </a:p>
        </p:txBody>
      </p:sp>
      <p:pic>
        <p:nvPicPr>
          <p:cNvPr id="545" name="صورة 544"/>
          <p:cNvPicPr/>
          <p:nvPr/>
        </p:nvPicPr>
        <p:blipFill>
          <a:blip r:embed="rId2"/>
          <a:stretch/>
        </p:blipFill>
        <p:spPr>
          <a:xfrm>
            <a:off x="3657600" y="1645920"/>
            <a:ext cx="3749040" cy="37490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57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TextShape 1"/>
          <p:cNvSpPr txBox="1"/>
          <p:nvPr/>
        </p:nvSpPr>
        <p:spPr>
          <a:xfrm>
            <a:off x="685800" y="1964520"/>
            <a:ext cx="453132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600" b="1" strike="noStrike" spc="-1">
                <a:solidFill>
                  <a:srgbClr val="FF5722"/>
                </a:solidFill>
                <a:latin typeface="Montserrat"/>
                <a:ea typeface="Montserrat"/>
              </a:rPr>
              <a:t>THANKS!</a:t>
            </a:r>
            <a:endParaRPr lang="en-US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7" name="TextShape 2"/>
          <p:cNvSpPr txBox="1"/>
          <p:nvPr/>
        </p:nvSpPr>
        <p:spPr>
          <a:xfrm>
            <a:off x="685800" y="3164040"/>
            <a:ext cx="4531320" cy="78444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lstStyle/>
          <a:p>
            <a:pPr>
              <a:lnSpc>
                <a:spcPct val="100000"/>
              </a:lnSpc>
              <a:spcBef>
                <a:spcPts val="601"/>
              </a:spcBef>
            </a:pPr>
            <a:r>
              <a:rPr lang="en-US" sz="3600" b="0" strike="noStrike" spc="-1">
                <a:solidFill>
                  <a:srgbClr val="666666"/>
                </a:solidFill>
                <a:latin typeface="Karla"/>
                <a:ea typeface="Karla"/>
              </a:rPr>
              <a:t>Any questions?</a:t>
            </a:r>
            <a:endParaRPr lang="en-US" sz="3600" b="0" strike="noStrike" spc="-1">
              <a:latin typeface="Arial"/>
            </a:endParaRPr>
          </a:p>
        </p:txBody>
      </p:sp>
      <p:grpSp>
        <p:nvGrpSpPr>
          <p:cNvPr id="548" name="Group 3"/>
          <p:cNvGrpSpPr/>
          <p:nvPr/>
        </p:nvGrpSpPr>
        <p:grpSpPr>
          <a:xfrm>
            <a:off x="785160" y="1555560"/>
            <a:ext cx="462240" cy="462240"/>
            <a:chOff x="785160" y="1555560"/>
            <a:chExt cx="462240" cy="462240"/>
          </a:xfrm>
        </p:grpSpPr>
        <p:sp>
          <p:nvSpPr>
            <p:cNvPr id="549" name="CustomShape 4"/>
            <p:cNvSpPr/>
            <p:nvPr/>
          </p:nvSpPr>
          <p:spPr>
            <a:xfrm>
              <a:off x="785160" y="1555560"/>
              <a:ext cx="462240" cy="462240"/>
            </a:xfrm>
            <a:custGeom>
              <a:avLst/>
              <a:gdLst/>
              <a:ahLst/>
              <a:cxnLst/>
              <a:rect l="l" t="t" r="r" b="b"/>
              <a:pathLst>
                <a:path w="15247" h="15247">
                  <a:moveTo>
                    <a:pt x="7623" y="0"/>
                  </a:moveTo>
                  <a:lnTo>
                    <a:pt x="7623" y="0"/>
                  </a:lnTo>
                  <a:lnTo>
                    <a:pt x="7233" y="0"/>
                  </a:lnTo>
                  <a:lnTo>
                    <a:pt x="6844" y="49"/>
                  </a:lnTo>
                  <a:lnTo>
                    <a:pt x="6454" y="98"/>
                  </a:lnTo>
                  <a:lnTo>
                    <a:pt x="6089" y="147"/>
                  </a:lnTo>
                  <a:lnTo>
                    <a:pt x="5723" y="244"/>
                  </a:lnTo>
                  <a:lnTo>
                    <a:pt x="5358" y="341"/>
                  </a:lnTo>
                  <a:lnTo>
                    <a:pt x="4993" y="463"/>
                  </a:lnTo>
                  <a:lnTo>
                    <a:pt x="4652" y="609"/>
                  </a:lnTo>
                  <a:lnTo>
                    <a:pt x="4311" y="755"/>
                  </a:lnTo>
                  <a:lnTo>
                    <a:pt x="3994" y="926"/>
                  </a:lnTo>
                  <a:lnTo>
                    <a:pt x="3678" y="1096"/>
                  </a:lnTo>
                  <a:lnTo>
                    <a:pt x="3361" y="1291"/>
                  </a:lnTo>
                  <a:lnTo>
                    <a:pt x="3069" y="1510"/>
                  </a:lnTo>
                  <a:lnTo>
                    <a:pt x="2777" y="1730"/>
                  </a:lnTo>
                  <a:lnTo>
                    <a:pt x="2509" y="1973"/>
                  </a:lnTo>
                  <a:lnTo>
                    <a:pt x="2241" y="2241"/>
                  </a:lnTo>
                  <a:lnTo>
                    <a:pt x="1973" y="2509"/>
                  </a:lnTo>
                  <a:lnTo>
                    <a:pt x="1729" y="2777"/>
                  </a:lnTo>
                  <a:lnTo>
                    <a:pt x="1510" y="3069"/>
                  </a:lnTo>
                  <a:lnTo>
                    <a:pt x="1291" y="3361"/>
                  </a:lnTo>
                  <a:lnTo>
                    <a:pt x="1096" y="3678"/>
                  </a:lnTo>
                  <a:lnTo>
                    <a:pt x="926" y="3995"/>
                  </a:lnTo>
                  <a:lnTo>
                    <a:pt x="755" y="4311"/>
                  </a:lnTo>
                  <a:lnTo>
                    <a:pt x="609" y="4652"/>
                  </a:lnTo>
                  <a:lnTo>
                    <a:pt x="463" y="4993"/>
                  </a:lnTo>
                  <a:lnTo>
                    <a:pt x="341" y="5358"/>
                  </a:lnTo>
                  <a:lnTo>
                    <a:pt x="244" y="5724"/>
                  </a:lnTo>
                  <a:lnTo>
                    <a:pt x="146" y="6089"/>
                  </a:lnTo>
                  <a:lnTo>
                    <a:pt x="97" y="6454"/>
                  </a:lnTo>
                  <a:lnTo>
                    <a:pt x="49" y="6844"/>
                  </a:lnTo>
                  <a:lnTo>
                    <a:pt x="0" y="7234"/>
                  </a:lnTo>
                  <a:lnTo>
                    <a:pt x="0" y="7623"/>
                  </a:lnTo>
                  <a:lnTo>
                    <a:pt x="0" y="7623"/>
                  </a:lnTo>
                  <a:lnTo>
                    <a:pt x="0" y="8013"/>
                  </a:lnTo>
                  <a:lnTo>
                    <a:pt x="49" y="8403"/>
                  </a:lnTo>
                  <a:lnTo>
                    <a:pt x="97" y="8793"/>
                  </a:lnTo>
                  <a:lnTo>
                    <a:pt x="146" y="9158"/>
                  </a:lnTo>
                  <a:lnTo>
                    <a:pt x="244" y="9523"/>
                  </a:lnTo>
                  <a:lnTo>
                    <a:pt x="341" y="9889"/>
                  </a:lnTo>
                  <a:lnTo>
                    <a:pt x="463" y="10254"/>
                  </a:lnTo>
                  <a:lnTo>
                    <a:pt x="609" y="10595"/>
                  </a:lnTo>
                  <a:lnTo>
                    <a:pt x="755" y="10936"/>
                  </a:lnTo>
                  <a:lnTo>
                    <a:pt x="926" y="11252"/>
                  </a:lnTo>
                  <a:lnTo>
                    <a:pt x="1096" y="11569"/>
                  </a:lnTo>
                  <a:lnTo>
                    <a:pt x="1291" y="11886"/>
                  </a:lnTo>
                  <a:lnTo>
                    <a:pt x="1510" y="12178"/>
                  </a:lnTo>
                  <a:lnTo>
                    <a:pt x="1729" y="12470"/>
                  </a:lnTo>
                  <a:lnTo>
                    <a:pt x="1973" y="12738"/>
                  </a:lnTo>
                  <a:lnTo>
                    <a:pt x="2241" y="13006"/>
                  </a:lnTo>
                  <a:lnTo>
                    <a:pt x="2509" y="13274"/>
                  </a:lnTo>
                  <a:lnTo>
                    <a:pt x="2777" y="13517"/>
                  </a:lnTo>
                  <a:lnTo>
                    <a:pt x="3069" y="13737"/>
                  </a:lnTo>
                  <a:lnTo>
                    <a:pt x="3361" y="13956"/>
                  </a:lnTo>
                  <a:lnTo>
                    <a:pt x="3678" y="14151"/>
                  </a:lnTo>
                  <a:lnTo>
                    <a:pt x="3994" y="14321"/>
                  </a:lnTo>
                  <a:lnTo>
                    <a:pt x="4311" y="14492"/>
                  </a:lnTo>
                  <a:lnTo>
                    <a:pt x="4652" y="14638"/>
                  </a:lnTo>
                  <a:lnTo>
                    <a:pt x="4993" y="14784"/>
                  </a:lnTo>
                  <a:lnTo>
                    <a:pt x="5358" y="14906"/>
                  </a:lnTo>
                  <a:lnTo>
                    <a:pt x="5723" y="15003"/>
                  </a:lnTo>
                  <a:lnTo>
                    <a:pt x="6089" y="15100"/>
                  </a:lnTo>
                  <a:lnTo>
                    <a:pt x="6454" y="15149"/>
                  </a:lnTo>
                  <a:lnTo>
                    <a:pt x="6844" y="15198"/>
                  </a:lnTo>
                  <a:lnTo>
                    <a:pt x="7233" y="15247"/>
                  </a:lnTo>
                  <a:lnTo>
                    <a:pt x="7623" y="15247"/>
                  </a:lnTo>
                  <a:lnTo>
                    <a:pt x="7623" y="15247"/>
                  </a:lnTo>
                  <a:lnTo>
                    <a:pt x="8013" y="15247"/>
                  </a:lnTo>
                  <a:lnTo>
                    <a:pt x="8403" y="15198"/>
                  </a:lnTo>
                  <a:lnTo>
                    <a:pt x="8792" y="15149"/>
                  </a:lnTo>
                  <a:lnTo>
                    <a:pt x="9158" y="15100"/>
                  </a:lnTo>
                  <a:lnTo>
                    <a:pt x="9523" y="15003"/>
                  </a:lnTo>
                  <a:lnTo>
                    <a:pt x="9888" y="14906"/>
                  </a:lnTo>
                  <a:lnTo>
                    <a:pt x="10253" y="14784"/>
                  </a:lnTo>
                  <a:lnTo>
                    <a:pt x="10594" y="14638"/>
                  </a:lnTo>
                  <a:lnTo>
                    <a:pt x="10935" y="14492"/>
                  </a:lnTo>
                  <a:lnTo>
                    <a:pt x="11252" y="14321"/>
                  </a:lnTo>
                  <a:lnTo>
                    <a:pt x="11569" y="14151"/>
                  </a:lnTo>
                  <a:lnTo>
                    <a:pt x="11885" y="13956"/>
                  </a:lnTo>
                  <a:lnTo>
                    <a:pt x="12178" y="13737"/>
                  </a:lnTo>
                  <a:lnTo>
                    <a:pt x="12470" y="13517"/>
                  </a:lnTo>
                  <a:lnTo>
                    <a:pt x="12738" y="13274"/>
                  </a:lnTo>
                  <a:lnTo>
                    <a:pt x="13006" y="13006"/>
                  </a:lnTo>
                  <a:lnTo>
                    <a:pt x="13273" y="12738"/>
                  </a:lnTo>
                  <a:lnTo>
                    <a:pt x="13517" y="12470"/>
                  </a:lnTo>
                  <a:lnTo>
                    <a:pt x="13736" y="12178"/>
                  </a:lnTo>
                  <a:lnTo>
                    <a:pt x="13955" y="11886"/>
                  </a:lnTo>
                  <a:lnTo>
                    <a:pt x="14150" y="11569"/>
                  </a:lnTo>
                  <a:lnTo>
                    <a:pt x="14321" y="11252"/>
                  </a:lnTo>
                  <a:lnTo>
                    <a:pt x="14491" y="10936"/>
                  </a:lnTo>
                  <a:lnTo>
                    <a:pt x="14637" y="10595"/>
                  </a:lnTo>
                  <a:lnTo>
                    <a:pt x="14783" y="10254"/>
                  </a:lnTo>
                  <a:lnTo>
                    <a:pt x="14905" y="9889"/>
                  </a:lnTo>
                  <a:lnTo>
                    <a:pt x="15003" y="9523"/>
                  </a:lnTo>
                  <a:lnTo>
                    <a:pt x="15100" y="9158"/>
                  </a:lnTo>
                  <a:lnTo>
                    <a:pt x="15149" y="8793"/>
                  </a:lnTo>
                  <a:lnTo>
                    <a:pt x="15198" y="8403"/>
                  </a:lnTo>
                  <a:lnTo>
                    <a:pt x="15246" y="8013"/>
                  </a:lnTo>
                  <a:lnTo>
                    <a:pt x="15246" y="7623"/>
                  </a:lnTo>
                  <a:lnTo>
                    <a:pt x="15246" y="7623"/>
                  </a:lnTo>
                  <a:lnTo>
                    <a:pt x="15246" y="7234"/>
                  </a:lnTo>
                  <a:lnTo>
                    <a:pt x="15198" y="6844"/>
                  </a:lnTo>
                  <a:lnTo>
                    <a:pt x="15149" y="6454"/>
                  </a:lnTo>
                  <a:lnTo>
                    <a:pt x="15100" y="6089"/>
                  </a:lnTo>
                  <a:lnTo>
                    <a:pt x="15003" y="5724"/>
                  </a:lnTo>
                  <a:lnTo>
                    <a:pt x="14905" y="5358"/>
                  </a:lnTo>
                  <a:lnTo>
                    <a:pt x="14783" y="4993"/>
                  </a:lnTo>
                  <a:lnTo>
                    <a:pt x="14637" y="4652"/>
                  </a:lnTo>
                  <a:lnTo>
                    <a:pt x="14491" y="4311"/>
                  </a:lnTo>
                  <a:lnTo>
                    <a:pt x="14321" y="3995"/>
                  </a:lnTo>
                  <a:lnTo>
                    <a:pt x="14150" y="3678"/>
                  </a:lnTo>
                  <a:lnTo>
                    <a:pt x="13955" y="3361"/>
                  </a:lnTo>
                  <a:lnTo>
                    <a:pt x="13736" y="3069"/>
                  </a:lnTo>
                  <a:lnTo>
                    <a:pt x="13517" y="2777"/>
                  </a:lnTo>
                  <a:lnTo>
                    <a:pt x="13273" y="2509"/>
                  </a:lnTo>
                  <a:lnTo>
                    <a:pt x="13006" y="2241"/>
                  </a:lnTo>
                  <a:lnTo>
                    <a:pt x="12738" y="1973"/>
                  </a:lnTo>
                  <a:lnTo>
                    <a:pt x="12470" y="1730"/>
                  </a:lnTo>
                  <a:lnTo>
                    <a:pt x="12178" y="1510"/>
                  </a:lnTo>
                  <a:lnTo>
                    <a:pt x="11885" y="1291"/>
                  </a:lnTo>
                  <a:lnTo>
                    <a:pt x="11569" y="1096"/>
                  </a:lnTo>
                  <a:lnTo>
                    <a:pt x="11252" y="926"/>
                  </a:lnTo>
                  <a:lnTo>
                    <a:pt x="10935" y="755"/>
                  </a:lnTo>
                  <a:lnTo>
                    <a:pt x="10594" y="609"/>
                  </a:lnTo>
                  <a:lnTo>
                    <a:pt x="10253" y="463"/>
                  </a:lnTo>
                  <a:lnTo>
                    <a:pt x="9888" y="341"/>
                  </a:lnTo>
                  <a:lnTo>
                    <a:pt x="9523" y="244"/>
                  </a:lnTo>
                  <a:lnTo>
                    <a:pt x="9158" y="147"/>
                  </a:lnTo>
                  <a:lnTo>
                    <a:pt x="8792" y="98"/>
                  </a:lnTo>
                  <a:lnTo>
                    <a:pt x="8403" y="49"/>
                  </a:lnTo>
                  <a:lnTo>
                    <a:pt x="8013" y="0"/>
                  </a:lnTo>
                  <a:lnTo>
                    <a:pt x="7623" y="0"/>
                  </a:lnTo>
                  <a:lnTo>
                    <a:pt x="7623" y="0"/>
                  </a:lnTo>
                </a:path>
              </a:pathLst>
            </a:custGeom>
            <a:noFill/>
            <a:ln w="12240">
              <a:solidFill>
                <a:srgbClr val="B7B7B7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50" name="CustomShape 5"/>
            <p:cNvSpPr/>
            <p:nvPr/>
          </p:nvSpPr>
          <p:spPr>
            <a:xfrm>
              <a:off x="1084680" y="1761480"/>
              <a:ext cx="52920" cy="57240"/>
            </a:xfrm>
            <a:custGeom>
              <a:avLst/>
              <a:gdLst/>
              <a:ahLst/>
              <a:cxnLst/>
              <a:rect l="l" t="t" r="r" b="b"/>
              <a:pathLst>
                <a:path w="1755" h="1901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noFill/>
            <a:ln w="12240">
              <a:solidFill>
                <a:srgbClr val="B7B7B7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51" name="CustomShape 6"/>
            <p:cNvSpPr/>
            <p:nvPr/>
          </p:nvSpPr>
          <p:spPr>
            <a:xfrm>
              <a:off x="895320" y="1761480"/>
              <a:ext cx="52920" cy="57240"/>
            </a:xfrm>
            <a:custGeom>
              <a:avLst/>
              <a:gdLst/>
              <a:ahLst/>
              <a:cxnLst/>
              <a:rect l="l" t="t" r="r" b="b"/>
              <a:pathLst>
                <a:path w="1755" h="1901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1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1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noFill/>
            <a:ln w="12240">
              <a:solidFill>
                <a:srgbClr val="B7B7B7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52" name="CustomShape 7"/>
            <p:cNvSpPr/>
            <p:nvPr/>
          </p:nvSpPr>
          <p:spPr>
            <a:xfrm>
              <a:off x="895320" y="1884240"/>
              <a:ext cx="241920" cy="49320"/>
            </a:xfrm>
            <a:custGeom>
              <a:avLst/>
              <a:gdLst/>
              <a:ahLst/>
              <a:cxnLst/>
              <a:rect l="l" t="t" r="r" b="b"/>
              <a:pathLst>
                <a:path w="7990" h="1633">
                  <a:moveTo>
                    <a:pt x="7989" y="0"/>
                  </a:moveTo>
                  <a:lnTo>
                    <a:pt x="7989" y="0"/>
                  </a:lnTo>
                  <a:lnTo>
                    <a:pt x="7575" y="366"/>
                  </a:lnTo>
                  <a:lnTo>
                    <a:pt x="7137" y="707"/>
                  </a:lnTo>
                  <a:lnTo>
                    <a:pt x="6650" y="975"/>
                  </a:lnTo>
                  <a:lnTo>
                    <a:pt x="6163" y="1218"/>
                  </a:lnTo>
                  <a:lnTo>
                    <a:pt x="5627" y="1389"/>
                  </a:lnTo>
                  <a:lnTo>
                    <a:pt x="5115" y="1535"/>
                  </a:lnTo>
                  <a:lnTo>
                    <a:pt x="4555" y="1608"/>
                  </a:lnTo>
                  <a:lnTo>
                    <a:pt x="3995" y="1632"/>
                  </a:lnTo>
                  <a:lnTo>
                    <a:pt x="3995" y="1632"/>
                  </a:lnTo>
                  <a:lnTo>
                    <a:pt x="3435" y="1608"/>
                  </a:lnTo>
                  <a:lnTo>
                    <a:pt x="2875" y="1535"/>
                  </a:lnTo>
                  <a:lnTo>
                    <a:pt x="2363" y="1389"/>
                  </a:lnTo>
                  <a:lnTo>
                    <a:pt x="1828" y="1218"/>
                  </a:lnTo>
                  <a:lnTo>
                    <a:pt x="1340" y="975"/>
                  </a:lnTo>
                  <a:lnTo>
                    <a:pt x="853" y="707"/>
                  </a:lnTo>
                  <a:lnTo>
                    <a:pt x="415" y="366"/>
                  </a:lnTo>
                  <a:lnTo>
                    <a:pt x="1" y="0"/>
                  </a:lnTo>
                </a:path>
              </a:pathLst>
            </a:custGeom>
            <a:noFill/>
            <a:ln w="12240">
              <a:solidFill>
                <a:srgbClr val="B7B7B7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553" name="TextShape 8"/>
          <p:cNvSpPr txBox="1"/>
          <p:nvPr/>
        </p:nvSpPr>
        <p:spPr>
          <a:xfrm>
            <a:off x="8543160" y="4749840"/>
            <a:ext cx="548280" cy="39312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lstStyle/>
          <a:p>
            <a:pPr algn="r">
              <a:lnSpc>
                <a:spcPct val="100000"/>
              </a:lnSpc>
            </a:pPr>
            <a:fld id="{16FA74FA-2E8E-4FA4-8574-C4BF13F32D9B}" type="slidenum">
              <a:rPr lang="en-US" sz="1300" b="1" strike="noStrike" spc="-1">
                <a:solidFill>
                  <a:srgbClr val="FFFFFF"/>
                </a:solidFill>
                <a:latin typeface="Montserrat"/>
                <a:ea typeface="Montserrat"/>
              </a:rPr>
              <a:t>25</a:t>
            </a:fld>
            <a:endParaRPr lang="en-US" sz="1300" b="0" strike="noStrike" spc="-1">
              <a:latin typeface="Times New Roman"/>
            </a:endParaRPr>
          </a:p>
        </p:txBody>
      </p:sp>
      <p:pic>
        <p:nvPicPr>
          <p:cNvPr id="554" name="صورة 553"/>
          <p:cNvPicPr/>
          <p:nvPr/>
        </p:nvPicPr>
        <p:blipFill>
          <a:blip r:embed="rId2"/>
          <a:stretch/>
        </p:blipFill>
        <p:spPr>
          <a:xfrm>
            <a:off x="4061520" y="367560"/>
            <a:ext cx="2796480" cy="27964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10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TextShape 1"/>
          <p:cNvSpPr txBox="1"/>
          <p:nvPr/>
        </p:nvSpPr>
        <p:spPr>
          <a:xfrm>
            <a:off x="648360" y="1354680"/>
            <a:ext cx="3521880" cy="298944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7200" b="1" strike="noStrike" spc="-1">
                <a:solidFill>
                  <a:srgbClr val="FFC107"/>
                </a:solidFill>
                <a:latin typeface="Montserrat"/>
                <a:ea typeface="Montserrat"/>
              </a:rPr>
              <a:t>1.</a:t>
            </a:r>
            <a:r>
              <a:t/>
            </a:r>
            <a:br/>
            <a:r>
              <a:rPr lang="en-US" sz="3000" b="1" strike="noStrike" spc="-1">
                <a:solidFill>
                  <a:srgbClr val="999999"/>
                </a:solidFill>
                <a:latin typeface="Montserrat"/>
                <a:ea typeface="Montserrat"/>
              </a:rPr>
              <a:t>Introduction</a:t>
            </a:r>
            <a:endParaRPr lang="en-US" sz="3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4" name="TextShape 2"/>
          <p:cNvSpPr txBox="1"/>
          <p:nvPr/>
        </p:nvSpPr>
        <p:spPr>
          <a:xfrm>
            <a:off x="8543160" y="4749840"/>
            <a:ext cx="548280" cy="39312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lstStyle/>
          <a:p>
            <a:pPr algn="r">
              <a:lnSpc>
                <a:spcPct val="100000"/>
              </a:lnSpc>
            </a:pPr>
            <a:fld id="{4D00BA99-A814-4919-8314-FD942DCB5009}" type="slidenum">
              <a:rPr lang="en-US" sz="1300" b="1" strike="noStrike" spc="-1">
                <a:solidFill>
                  <a:srgbClr val="FFFFFF"/>
                </a:solidFill>
                <a:latin typeface="Montserrat"/>
                <a:ea typeface="Montserrat"/>
              </a:rPr>
              <a:t>3</a:t>
            </a:fld>
            <a:endParaRPr lang="en-US" sz="1300" b="0" strike="noStrike" spc="-1">
              <a:latin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8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TextShape 1"/>
          <p:cNvSpPr txBox="1"/>
          <p:nvPr/>
        </p:nvSpPr>
        <p:spPr>
          <a:xfrm>
            <a:off x="838080" y="1645920"/>
            <a:ext cx="5081400" cy="27432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lstStyle/>
          <a:p>
            <a:r>
              <a:rPr lang="en-US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-</a:t>
            </a:r>
            <a:r>
              <a:rPr lang="en-US" sz="1800" b="0" strike="noStrike" spc="-1" dirty="0">
                <a:solidFill>
                  <a:srgbClr val="FFBF00"/>
                </a:solidFill>
                <a:latin typeface="Calibri"/>
                <a:ea typeface="Calibri"/>
              </a:rPr>
              <a:t>Automated Assembly line</a:t>
            </a:r>
            <a:r>
              <a:rPr lang="en-US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system provides a comprehensive solution to the challenges encountered in</a:t>
            </a:r>
            <a:r>
              <a:rPr lang="en-US" sz="1800" b="0" strike="noStrike" spc="-216" dirty="0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lang="en-US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traditional factory work. It enables factories to achieve higher productivity, consistent product quality, improved</a:t>
            </a:r>
            <a:r>
              <a:rPr lang="en-US" sz="1800" b="0" strike="noStrike" spc="4" dirty="0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lang="en-US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efficiency, and enhanced worker safety. By harnessing automation technology, we empower businesses to</a:t>
            </a:r>
            <a:r>
              <a:rPr lang="en-US" sz="1800" b="0" strike="noStrike" spc="4" dirty="0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lang="en-US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optimize</a:t>
            </a:r>
            <a:r>
              <a:rPr lang="en-US" sz="1800" b="0" strike="noStrike" spc="-15" dirty="0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lang="en-US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their operations,</a:t>
            </a:r>
            <a:r>
              <a:rPr lang="en-US" sz="1800" b="0" strike="noStrike" spc="4" dirty="0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lang="en-US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stay competitive,</a:t>
            </a:r>
            <a:r>
              <a:rPr lang="en-US" sz="1800" b="0" strike="noStrike" spc="-12" dirty="0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lang="en-US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and create</a:t>
            </a:r>
            <a:r>
              <a:rPr lang="en-US" sz="1800" b="0" strike="noStrike" spc="-15" dirty="0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lang="en-US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a more</a:t>
            </a:r>
            <a:r>
              <a:rPr lang="en-US" sz="1800" b="0" strike="noStrike" spc="-15" dirty="0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lang="en-US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efficient and harmonious</a:t>
            </a:r>
            <a:r>
              <a:rPr lang="en-US" sz="1800" b="0" strike="noStrike" spc="-21" dirty="0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lang="en-US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work environment.</a:t>
            </a:r>
          </a:p>
        </p:txBody>
      </p:sp>
      <p:sp>
        <p:nvSpPr>
          <p:cNvPr id="346" name="TextShape 2"/>
          <p:cNvSpPr txBox="1"/>
          <p:nvPr/>
        </p:nvSpPr>
        <p:spPr>
          <a:xfrm>
            <a:off x="8543160" y="4749840"/>
            <a:ext cx="548280" cy="39312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lstStyle/>
          <a:p>
            <a:pPr algn="r">
              <a:lnSpc>
                <a:spcPct val="100000"/>
              </a:lnSpc>
            </a:pPr>
            <a:fld id="{14FD4BD9-3BAC-48AC-92F7-7595A3F0FA2D}" type="slidenum">
              <a:rPr lang="en-US" sz="1300" b="1" strike="noStrike" spc="-1">
                <a:solidFill>
                  <a:srgbClr val="FFFFFF"/>
                </a:solidFill>
                <a:latin typeface="Montserrat"/>
                <a:ea typeface="Montserrat"/>
              </a:rPr>
              <a:t>4</a:t>
            </a:fld>
            <a:endParaRPr lang="en-US" sz="1300" b="0" strike="noStrike" spc="-1">
              <a:latin typeface="Times New Roman"/>
            </a:endParaRPr>
          </a:p>
        </p:txBody>
      </p:sp>
      <p:pic>
        <p:nvPicPr>
          <p:cNvPr id="347" name="صورة 346"/>
          <p:cNvPicPr/>
          <p:nvPr/>
        </p:nvPicPr>
        <p:blipFill>
          <a:blip r:embed="rId2"/>
          <a:stretch/>
        </p:blipFill>
        <p:spPr>
          <a:xfrm>
            <a:off x="5919480" y="365760"/>
            <a:ext cx="2675880" cy="17373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433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TextShape 1"/>
          <p:cNvSpPr txBox="1"/>
          <p:nvPr/>
        </p:nvSpPr>
        <p:spPr>
          <a:xfrm>
            <a:off x="669240" y="2650320"/>
            <a:ext cx="5251320" cy="11595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4900" b="1" strike="noStrike" spc="-1">
                <a:solidFill>
                  <a:srgbClr val="999999"/>
                </a:solidFill>
                <a:latin typeface="Montserrat"/>
                <a:ea typeface="Montserrat"/>
              </a:rPr>
              <a:t>What problem </a:t>
            </a:r>
            <a:r>
              <a:rPr lang="en-US" sz="4700" b="1" strike="noStrike" spc="-1">
                <a:solidFill>
                  <a:srgbClr val="999999"/>
                </a:solidFill>
                <a:latin typeface="Montserrat"/>
                <a:ea typeface="Montserrat"/>
              </a:rPr>
              <a:t>does</a:t>
            </a:r>
            <a:r>
              <a:rPr lang="en-US" sz="5800" b="1" strike="noStrike" spc="-1">
                <a:solidFill>
                  <a:srgbClr val="999999"/>
                </a:solidFill>
                <a:latin typeface="Montserrat"/>
                <a:ea typeface="Montserrat"/>
              </a:rPr>
              <a:t> AAL</a:t>
            </a:r>
            <a:r>
              <a:rPr lang="en-US" sz="5800" b="1" strike="noStrike" spc="-1">
                <a:solidFill>
                  <a:srgbClr val="F44336"/>
                </a:solidFill>
                <a:latin typeface="Montserrat"/>
                <a:ea typeface="Montserrat"/>
              </a:rPr>
              <a:t> </a:t>
            </a:r>
            <a:r>
              <a:rPr lang="en-US" sz="4700" b="1" strike="noStrike" spc="-1">
                <a:solidFill>
                  <a:srgbClr val="999999"/>
                </a:solidFill>
                <a:latin typeface="Montserrat"/>
                <a:ea typeface="Montserrat"/>
              </a:rPr>
              <a:t>solve</a:t>
            </a:r>
            <a:endParaRPr lang="en-US" sz="4700" b="0" strike="noStrike" spc="-1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49" name="Group 2"/>
          <p:cNvGrpSpPr/>
          <p:nvPr/>
        </p:nvGrpSpPr>
        <p:grpSpPr>
          <a:xfrm>
            <a:off x="712080" y="579960"/>
            <a:ext cx="551520" cy="795600"/>
            <a:chOff x="712080" y="579960"/>
            <a:chExt cx="551520" cy="795600"/>
          </a:xfrm>
        </p:grpSpPr>
        <p:sp>
          <p:nvSpPr>
            <p:cNvPr id="350" name="CustomShape 3"/>
            <p:cNvSpPr/>
            <p:nvPr/>
          </p:nvSpPr>
          <p:spPr>
            <a:xfrm>
              <a:off x="878040" y="1273680"/>
              <a:ext cx="219240" cy="43560"/>
            </a:xfrm>
            <a:custGeom>
              <a:avLst/>
              <a:gdLst/>
              <a:ahLst/>
              <a:cxnLst/>
              <a:rect l="l" t="t" r="r" b="b"/>
              <a:pathLst>
                <a:path w="4092" h="902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w="28440">
              <a:solidFill>
                <a:srgbClr val="F44336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51" name="CustomShape 4"/>
            <p:cNvSpPr/>
            <p:nvPr/>
          </p:nvSpPr>
          <p:spPr>
            <a:xfrm>
              <a:off x="878040" y="1228320"/>
              <a:ext cx="219240" cy="43560"/>
            </a:xfrm>
            <a:custGeom>
              <a:avLst/>
              <a:gdLst/>
              <a:ahLst/>
              <a:cxnLst/>
              <a:rect l="l" t="t" r="r" b="b"/>
              <a:pathLst>
                <a:path w="4092" h="902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w="28440">
              <a:solidFill>
                <a:srgbClr val="F44336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52" name="CustomShape 5"/>
            <p:cNvSpPr/>
            <p:nvPr/>
          </p:nvSpPr>
          <p:spPr>
            <a:xfrm>
              <a:off x="878040" y="1317600"/>
              <a:ext cx="219240" cy="57960"/>
            </a:xfrm>
            <a:custGeom>
              <a:avLst/>
              <a:gdLst/>
              <a:ahLst/>
              <a:cxnLst/>
              <a:rect l="l" t="t" r="r" b="b"/>
              <a:pathLst>
                <a:path w="4092" h="1195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28440">
              <a:solidFill>
                <a:srgbClr val="F44336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53" name="CustomShape 6"/>
            <p:cNvSpPr/>
            <p:nvPr/>
          </p:nvSpPr>
          <p:spPr>
            <a:xfrm>
              <a:off x="854640" y="854640"/>
              <a:ext cx="75600" cy="325800"/>
            </a:xfrm>
            <a:custGeom>
              <a:avLst/>
              <a:gdLst/>
              <a:ahLst/>
              <a:cxnLst/>
              <a:rect l="l" t="t" r="r" b="b"/>
              <a:pathLst>
                <a:path w="1414" h="6675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w="28440">
              <a:solidFill>
                <a:srgbClr val="F44336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54" name="CustomShape 7"/>
            <p:cNvSpPr/>
            <p:nvPr/>
          </p:nvSpPr>
          <p:spPr>
            <a:xfrm>
              <a:off x="712080" y="579960"/>
              <a:ext cx="551520" cy="600480"/>
            </a:xfrm>
            <a:custGeom>
              <a:avLst/>
              <a:gdLst/>
              <a:ahLst/>
              <a:cxnLst/>
              <a:rect l="l" t="t" r="r" b="b"/>
              <a:pathLst>
                <a:path w="10278" h="12301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w="28440">
              <a:solidFill>
                <a:srgbClr val="F44336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55" name="CustomShape 8"/>
            <p:cNvSpPr/>
            <p:nvPr/>
          </p:nvSpPr>
          <p:spPr>
            <a:xfrm>
              <a:off x="1045440" y="854640"/>
              <a:ext cx="75600" cy="325800"/>
            </a:xfrm>
            <a:custGeom>
              <a:avLst/>
              <a:gdLst/>
              <a:ahLst/>
              <a:cxnLst/>
              <a:rect l="l" t="t" r="r" b="b"/>
              <a:pathLst>
                <a:path w="1414" h="6675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w="28440">
              <a:solidFill>
                <a:srgbClr val="F44336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56" name="CustomShape 9"/>
            <p:cNvSpPr/>
            <p:nvPr/>
          </p:nvSpPr>
          <p:spPr>
            <a:xfrm>
              <a:off x="891000" y="842760"/>
              <a:ext cx="193320" cy="37800"/>
            </a:xfrm>
            <a:custGeom>
              <a:avLst/>
              <a:gdLst/>
              <a:ahLst/>
              <a:cxnLst/>
              <a:rect l="l" t="t" r="r" b="b"/>
              <a:pathLst>
                <a:path w="3606" h="780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w="28440">
              <a:solidFill>
                <a:srgbClr val="F44336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57" name="CustomShape 10"/>
            <p:cNvSpPr/>
            <p:nvPr/>
          </p:nvSpPr>
          <p:spPr>
            <a:xfrm>
              <a:off x="878040" y="1185480"/>
              <a:ext cx="219240" cy="360"/>
            </a:xfrm>
            <a:custGeom>
              <a:avLst/>
              <a:gdLst/>
              <a:ahLst/>
              <a:cxnLst/>
              <a:rect l="l" t="t" r="r" b="b"/>
              <a:pathLst>
                <a:path w="4092" h="1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w="28440">
              <a:solidFill>
                <a:srgbClr val="F44336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358" name="TextShape 11"/>
          <p:cNvSpPr txBox="1"/>
          <p:nvPr/>
        </p:nvSpPr>
        <p:spPr>
          <a:xfrm>
            <a:off x="8543160" y="4749840"/>
            <a:ext cx="548280" cy="39312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lstStyle/>
          <a:p>
            <a:pPr algn="r">
              <a:lnSpc>
                <a:spcPct val="100000"/>
              </a:lnSpc>
            </a:pPr>
            <a:fld id="{AEF936CC-79DE-407D-91EE-758753A3D530}" type="slidenum">
              <a:rPr lang="en-US" sz="1300" b="1" strike="noStrike" spc="-1">
                <a:solidFill>
                  <a:srgbClr val="FFFFFF"/>
                </a:solidFill>
                <a:latin typeface="Montserrat"/>
                <a:ea typeface="Montserrat"/>
              </a:rPr>
              <a:t>5</a:t>
            </a:fld>
            <a:endParaRPr lang="en-US" sz="1300" b="0" strike="noStrike" spc="-1">
              <a:latin typeface="Times New Roman"/>
            </a:endParaRPr>
          </a:p>
        </p:txBody>
      </p:sp>
      <p:pic>
        <p:nvPicPr>
          <p:cNvPr id="359" name="صورة 358"/>
          <p:cNvPicPr/>
          <p:nvPr/>
        </p:nvPicPr>
        <p:blipFill>
          <a:blip r:embed="rId2"/>
          <a:stretch/>
        </p:blipFill>
        <p:spPr>
          <a:xfrm>
            <a:off x="5371560" y="3474720"/>
            <a:ext cx="2400840" cy="16840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1E6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TextShape 1"/>
          <p:cNvSpPr txBox="1"/>
          <p:nvPr/>
        </p:nvSpPr>
        <p:spPr>
          <a:xfrm>
            <a:off x="1554480" y="1760760"/>
            <a:ext cx="2671560" cy="70812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lstStyle/>
          <a:p>
            <a:pPr>
              <a:lnSpc>
                <a:spcPct val="100000"/>
              </a:lnSpc>
              <a:spcBef>
                <a:spcPts val="601"/>
              </a:spcBef>
            </a:pPr>
            <a:r>
              <a:rPr lang="en-US" sz="1800" b="0" strike="noStrike" spc="-1">
                <a:solidFill>
                  <a:srgbClr val="000000"/>
                </a:solidFill>
                <a:latin typeface="Montserrat"/>
                <a:ea typeface="Montserrat"/>
              </a:rPr>
              <a:t>productivity.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1" name="TextShape 2"/>
          <p:cNvSpPr txBox="1"/>
          <p:nvPr/>
        </p:nvSpPr>
        <p:spPr>
          <a:xfrm>
            <a:off x="840960" y="548640"/>
            <a:ext cx="5102640" cy="64764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2300" b="1" strike="noStrike" spc="-1">
                <a:solidFill>
                  <a:srgbClr val="999999"/>
                </a:solidFill>
                <a:latin typeface="Montserrat"/>
                <a:ea typeface="Montserrat"/>
              </a:rPr>
              <a:t>What problem does AAL solve </a:t>
            </a:r>
            <a:endParaRPr lang="en-US" sz="23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2" name="CustomShape 3"/>
          <p:cNvSpPr/>
          <p:nvPr/>
        </p:nvSpPr>
        <p:spPr>
          <a:xfrm>
            <a:off x="270360" y="723240"/>
            <a:ext cx="485280" cy="441360"/>
          </a:xfrm>
          <a:custGeom>
            <a:avLst/>
            <a:gdLst/>
            <a:ahLst/>
            <a:cxnLst/>
            <a:rect l="l" t="t" r="r" b="b"/>
            <a:pathLst>
              <a:path w="16173" h="14711">
                <a:moveTo>
                  <a:pt x="8087" y="1"/>
                </a:moveTo>
                <a:lnTo>
                  <a:pt x="8087" y="1"/>
                </a:lnTo>
                <a:lnTo>
                  <a:pt x="7672" y="1"/>
                </a:lnTo>
                <a:lnTo>
                  <a:pt x="7258" y="25"/>
                </a:lnTo>
                <a:lnTo>
                  <a:pt x="6844" y="74"/>
                </a:lnTo>
                <a:lnTo>
                  <a:pt x="6455" y="122"/>
                </a:lnTo>
                <a:lnTo>
                  <a:pt x="6065" y="195"/>
                </a:lnTo>
                <a:lnTo>
                  <a:pt x="5675" y="293"/>
                </a:lnTo>
                <a:lnTo>
                  <a:pt x="5310" y="415"/>
                </a:lnTo>
                <a:lnTo>
                  <a:pt x="4945" y="536"/>
                </a:lnTo>
                <a:lnTo>
                  <a:pt x="4579" y="658"/>
                </a:lnTo>
                <a:lnTo>
                  <a:pt x="4238" y="829"/>
                </a:lnTo>
                <a:lnTo>
                  <a:pt x="3897" y="975"/>
                </a:lnTo>
                <a:lnTo>
                  <a:pt x="3557" y="1170"/>
                </a:lnTo>
                <a:lnTo>
                  <a:pt x="3240" y="1364"/>
                </a:lnTo>
                <a:lnTo>
                  <a:pt x="2948" y="1559"/>
                </a:lnTo>
                <a:lnTo>
                  <a:pt x="2655" y="1778"/>
                </a:lnTo>
                <a:lnTo>
                  <a:pt x="2363" y="1998"/>
                </a:lnTo>
                <a:lnTo>
                  <a:pt x="2095" y="2241"/>
                </a:lnTo>
                <a:lnTo>
                  <a:pt x="1852" y="2485"/>
                </a:lnTo>
                <a:lnTo>
                  <a:pt x="1608" y="2753"/>
                </a:lnTo>
                <a:lnTo>
                  <a:pt x="1389" y="3021"/>
                </a:lnTo>
                <a:lnTo>
                  <a:pt x="1170" y="3288"/>
                </a:lnTo>
                <a:lnTo>
                  <a:pt x="975" y="3581"/>
                </a:lnTo>
                <a:lnTo>
                  <a:pt x="804" y="3873"/>
                </a:lnTo>
                <a:lnTo>
                  <a:pt x="634" y="4190"/>
                </a:lnTo>
                <a:lnTo>
                  <a:pt x="488" y="4506"/>
                </a:lnTo>
                <a:lnTo>
                  <a:pt x="366" y="4823"/>
                </a:lnTo>
                <a:lnTo>
                  <a:pt x="244" y="5139"/>
                </a:lnTo>
                <a:lnTo>
                  <a:pt x="171" y="5480"/>
                </a:lnTo>
                <a:lnTo>
                  <a:pt x="98" y="5821"/>
                </a:lnTo>
                <a:lnTo>
                  <a:pt x="49" y="6162"/>
                </a:lnTo>
                <a:lnTo>
                  <a:pt x="1" y="6503"/>
                </a:lnTo>
                <a:lnTo>
                  <a:pt x="1" y="6869"/>
                </a:lnTo>
                <a:lnTo>
                  <a:pt x="1" y="6869"/>
                </a:lnTo>
                <a:lnTo>
                  <a:pt x="1" y="7234"/>
                </a:lnTo>
                <a:lnTo>
                  <a:pt x="49" y="7624"/>
                </a:lnTo>
                <a:lnTo>
                  <a:pt x="98" y="7989"/>
                </a:lnTo>
                <a:lnTo>
                  <a:pt x="196" y="8330"/>
                </a:lnTo>
                <a:lnTo>
                  <a:pt x="293" y="8695"/>
                </a:lnTo>
                <a:lnTo>
                  <a:pt x="415" y="9036"/>
                </a:lnTo>
                <a:lnTo>
                  <a:pt x="561" y="9377"/>
                </a:lnTo>
                <a:lnTo>
                  <a:pt x="731" y="9718"/>
                </a:lnTo>
                <a:lnTo>
                  <a:pt x="902" y="10035"/>
                </a:lnTo>
                <a:lnTo>
                  <a:pt x="1097" y="10327"/>
                </a:lnTo>
                <a:lnTo>
                  <a:pt x="1340" y="10644"/>
                </a:lnTo>
                <a:lnTo>
                  <a:pt x="1559" y="10936"/>
                </a:lnTo>
                <a:lnTo>
                  <a:pt x="1827" y="11204"/>
                </a:lnTo>
                <a:lnTo>
                  <a:pt x="2095" y="11472"/>
                </a:lnTo>
                <a:lnTo>
                  <a:pt x="2387" y="11740"/>
                </a:lnTo>
                <a:lnTo>
                  <a:pt x="2680" y="11983"/>
                </a:lnTo>
                <a:lnTo>
                  <a:pt x="2680" y="11983"/>
                </a:lnTo>
                <a:lnTo>
                  <a:pt x="2485" y="12349"/>
                </a:lnTo>
                <a:lnTo>
                  <a:pt x="2266" y="12714"/>
                </a:lnTo>
                <a:lnTo>
                  <a:pt x="2022" y="13104"/>
                </a:lnTo>
                <a:lnTo>
                  <a:pt x="1706" y="13469"/>
                </a:lnTo>
                <a:lnTo>
                  <a:pt x="1365" y="13834"/>
                </a:lnTo>
                <a:lnTo>
                  <a:pt x="1170" y="14005"/>
                </a:lnTo>
                <a:lnTo>
                  <a:pt x="951" y="14151"/>
                </a:lnTo>
                <a:lnTo>
                  <a:pt x="731" y="14297"/>
                </a:lnTo>
                <a:lnTo>
                  <a:pt x="512" y="14443"/>
                </a:lnTo>
                <a:lnTo>
                  <a:pt x="269" y="14540"/>
                </a:lnTo>
                <a:lnTo>
                  <a:pt x="1" y="14662"/>
                </a:lnTo>
                <a:lnTo>
                  <a:pt x="1" y="14662"/>
                </a:lnTo>
                <a:lnTo>
                  <a:pt x="122" y="14662"/>
                </a:lnTo>
                <a:lnTo>
                  <a:pt x="488" y="14711"/>
                </a:lnTo>
                <a:lnTo>
                  <a:pt x="1024" y="14711"/>
                </a:lnTo>
                <a:lnTo>
                  <a:pt x="1365" y="14711"/>
                </a:lnTo>
                <a:lnTo>
                  <a:pt x="1706" y="14687"/>
                </a:lnTo>
                <a:lnTo>
                  <a:pt x="2095" y="14614"/>
                </a:lnTo>
                <a:lnTo>
                  <a:pt x="2485" y="14540"/>
                </a:lnTo>
                <a:lnTo>
                  <a:pt x="2899" y="14419"/>
                </a:lnTo>
                <a:lnTo>
                  <a:pt x="3313" y="14273"/>
                </a:lnTo>
                <a:lnTo>
                  <a:pt x="3751" y="14078"/>
                </a:lnTo>
                <a:lnTo>
                  <a:pt x="4165" y="13834"/>
                </a:lnTo>
                <a:lnTo>
                  <a:pt x="4579" y="13566"/>
                </a:lnTo>
                <a:lnTo>
                  <a:pt x="4969" y="13201"/>
                </a:lnTo>
                <a:lnTo>
                  <a:pt x="4969" y="13201"/>
                </a:lnTo>
                <a:lnTo>
                  <a:pt x="5334" y="13323"/>
                </a:lnTo>
                <a:lnTo>
                  <a:pt x="5700" y="13444"/>
                </a:lnTo>
                <a:lnTo>
                  <a:pt x="6089" y="13518"/>
                </a:lnTo>
                <a:lnTo>
                  <a:pt x="6479" y="13591"/>
                </a:lnTo>
                <a:lnTo>
                  <a:pt x="6869" y="13664"/>
                </a:lnTo>
                <a:lnTo>
                  <a:pt x="7258" y="13712"/>
                </a:lnTo>
                <a:lnTo>
                  <a:pt x="7672" y="13737"/>
                </a:lnTo>
                <a:lnTo>
                  <a:pt x="8087" y="13737"/>
                </a:lnTo>
                <a:lnTo>
                  <a:pt x="8087" y="13737"/>
                </a:lnTo>
                <a:lnTo>
                  <a:pt x="8501" y="13737"/>
                </a:lnTo>
                <a:lnTo>
                  <a:pt x="8915" y="13712"/>
                </a:lnTo>
                <a:lnTo>
                  <a:pt x="9329" y="13664"/>
                </a:lnTo>
                <a:lnTo>
                  <a:pt x="9718" y="13591"/>
                </a:lnTo>
                <a:lnTo>
                  <a:pt x="10108" y="13518"/>
                </a:lnTo>
                <a:lnTo>
                  <a:pt x="10498" y="13420"/>
                </a:lnTo>
                <a:lnTo>
                  <a:pt x="10863" y="13323"/>
                </a:lnTo>
                <a:lnTo>
                  <a:pt x="11228" y="13201"/>
                </a:lnTo>
                <a:lnTo>
                  <a:pt x="11594" y="13055"/>
                </a:lnTo>
                <a:lnTo>
                  <a:pt x="11935" y="12909"/>
                </a:lnTo>
                <a:lnTo>
                  <a:pt x="12276" y="12738"/>
                </a:lnTo>
                <a:lnTo>
                  <a:pt x="12617" y="12568"/>
                </a:lnTo>
                <a:lnTo>
                  <a:pt x="12933" y="12373"/>
                </a:lnTo>
                <a:lnTo>
                  <a:pt x="13225" y="12178"/>
                </a:lnTo>
                <a:lnTo>
                  <a:pt x="13518" y="11959"/>
                </a:lnTo>
                <a:lnTo>
                  <a:pt x="13810" y="11715"/>
                </a:lnTo>
                <a:lnTo>
                  <a:pt x="14078" y="11496"/>
                </a:lnTo>
                <a:lnTo>
                  <a:pt x="14321" y="11228"/>
                </a:lnTo>
                <a:lnTo>
                  <a:pt x="14565" y="10985"/>
                </a:lnTo>
                <a:lnTo>
                  <a:pt x="14784" y="10717"/>
                </a:lnTo>
                <a:lnTo>
                  <a:pt x="15003" y="10424"/>
                </a:lnTo>
                <a:lnTo>
                  <a:pt x="15198" y="10132"/>
                </a:lnTo>
                <a:lnTo>
                  <a:pt x="15369" y="9840"/>
                </a:lnTo>
                <a:lnTo>
                  <a:pt x="15539" y="9548"/>
                </a:lnTo>
                <a:lnTo>
                  <a:pt x="15685" y="9231"/>
                </a:lnTo>
                <a:lnTo>
                  <a:pt x="15807" y="8914"/>
                </a:lnTo>
                <a:lnTo>
                  <a:pt x="15929" y="8574"/>
                </a:lnTo>
                <a:lnTo>
                  <a:pt x="16002" y="8257"/>
                </a:lnTo>
                <a:lnTo>
                  <a:pt x="16075" y="7916"/>
                </a:lnTo>
                <a:lnTo>
                  <a:pt x="16124" y="7575"/>
                </a:lnTo>
                <a:lnTo>
                  <a:pt x="16172" y="7210"/>
                </a:lnTo>
                <a:lnTo>
                  <a:pt x="16172" y="6869"/>
                </a:lnTo>
                <a:lnTo>
                  <a:pt x="16172" y="6869"/>
                </a:lnTo>
                <a:lnTo>
                  <a:pt x="16172" y="6503"/>
                </a:lnTo>
                <a:lnTo>
                  <a:pt x="16124" y="6162"/>
                </a:lnTo>
                <a:lnTo>
                  <a:pt x="16075" y="5821"/>
                </a:lnTo>
                <a:lnTo>
                  <a:pt x="16002" y="5480"/>
                </a:lnTo>
                <a:lnTo>
                  <a:pt x="15929" y="5139"/>
                </a:lnTo>
                <a:lnTo>
                  <a:pt x="15807" y="4823"/>
                </a:lnTo>
                <a:lnTo>
                  <a:pt x="15685" y="4506"/>
                </a:lnTo>
                <a:lnTo>
                  <a:pt x="15539" y="4190"/>
                </a:lnTo>
                <a:lnTo>
                  <a:pt x="15369" y="3873"/>
                </a:lnTo>
                <a:lnTo>
                  <a:pt x="15198" y="3581"/>
                </a:lnTo>
                <a:lnTo>
                  <a:pt x="15003" y="3288"/>
                </a:lnTo>
                <a:lnTo>
                  <a:pt x="14784" y="3021"/>
                </a:lnTo>
                <a:lnTo>
                  <a:pt x="14565" y="2753"/>
                </a:lnTo>
                <a:lnTo>
                  <a:pt x="14321" y="2485"/>
                </a:lnTo>
                <a:lnTo>
                  <a:pt x="14078" y="2241"/>
                </a:lnTo>
                <a:lnTo>
                  <a:pt x="13810" y="1998"/>
                </a:lnTo>
                <a:lnTo>
                  <a:pt x="13518" y="1778"/>
                </a:lnTo>
                <a:lnTo>
                  <a:pt x="13225" y="1559"/>
                </a:lnTo>
                <a:lnTo>
                  <a:pt x="12933" y="1364"/>
                </a:lnTo>
                <a:lnTo>
                  <a:pt x="12617" y="1170"/>
                </a:lnTo>
                <a:lnTo>
                  <a:pt x="12276" y="975"/>
                </a:lnTo>
                <a:lnTo>
                  <a:pt x="11935" y="829"/>
                </a:lnTo>
                <a:lnTo>
                  <a:pt x="11594" y="658"/>
                </a:lnTo>
                <a:lnTo>
                  <a:pt x="11228" y="536"/>
                </a:lnTo>
                <a:lnTo>
                  <a:pt x="10863" y="415"/>
                </a:lnTo>
                <a:lnTo>
                  <a:pt x="10498" y="293"/>
                </a:lnTo>
                <a:lnTo>
                  <a:pt x="10108" y="195"/>
                </a:lnTo>
                <a:lnTo>
                  <a:pt x="9718" y="122"/>
                </a:lnTo>
                <a:lnTo>
                  <a:pt x="9329" y="74"/>
                </a:lnTo>
                <a:lnTo>
                  <a:pt x="8915" y="25"/>
                </a:lnTo>
                <a:lnTo>
                  <a:pt x="8501" y="1"/>
                </a:lnTo>
                <a:lnTo>
                  <a:pt x="8087" y="1"/>
                </a:lnTo>
                <a:lnTo>
                  <a:pt x="8087" y="1"/>
                </a:lnTo>
                <a:close/>
              </a:path>
            </a:pathLst>
          </a:custGeom>
          <a:noFill/>
          <a:ln w="12240">
            <a:solidFill>
              <a:srgbClr val="B7B7B7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3" name="TextShape 4"/>
          <p:cNvSpPr txBox="1"/>
          <p:nvPr/>
        </p:nvSpPr>
        <p:spPr>
          <a:xfrm>
            <a:off x="8543160" y="4749840"/>
            <a:ext cx="548280" cy="39312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lstStyle/>
          <a:p>
            <a:pPr algn="r">
              <a:lnSpc>
                <a:spcPct val="100000"/>
              </a:lnSpc>
            </a:pPr>
            <a:fld id="{F68C0B16-E376-4C9C-BBEF-214DE6980BA3}" type="slidenum">
              <a:rPr lang="en-US" sz="1300" b="1" strike="noStrike" spc="-1">
                <a:solidFill>
                  <a:srgbClr val="FFFFFF"/>
                </a:solidFill>
                <a:latin typeface="Montserrat"/>
                <a:ea typeface="Montserrat"/>
              </a:rPr>
              <a:t>6</a:t>
            </a:fld>
            <a:endParaRPr lang="en-US" sz="1300" b="0" strike="noStrike" spc="-1">
              <a:latin typeface="Times New Roman"/>
            </a:endParaRPr>
          </a:p>
        </p:txBody>
      </p:sp>
      <p:pic>
        <p:nvPicPr>
          <p:cNvPr id="364" name="صورة 363"/>
          <p:cNvPicPr/>
          <p:nvPr/>
        </p:nvPicPr>
        <p:blipFill>
          <a:blip r:embed="rId2"/>
          <a:stretch/>
        </p:blipFill>
        <p:spPr>
          <a:xfrm>
            <a:off x="6996357" y="3406140"/>
            <a:ext cx="1751400" cy="1737360"/>
          </a:xfrm>
          <a:prstGeom prst="rect">
            <a:avLst/>
          </a:prstGeom>
          <a:ln>
            <a:noFill/>
          </a:ln>
        </p:spPr>
      </p:pic>
      <p:sp>
        <p:nvSpPr>
          <p:cNvPr id="365" name="TextShape 5"/>
          <p:cNvSpPr txBox="1"/>
          <p:nvPr/>
        </p:nvSpPr>
        <p:spPr>
          <a:xfrm>
            <a:off x="1554480" y="2424240"/>
            <a:ext cx="2671560" cy="59328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lstStyle/>
          <a:p>
            <a:pPr>
              <a:lnSpc>
                <a:spcPct val="100000"/>
              </a:lnSpc>
              <a:spcBef>
                <a:spcPts val="601"/>
              </a:spcBef>
            </a:pPr>
            <a:r>
              <a:rPr lang="en-US" sz="1800" b="0" strike="noStrike" spc="-1" dirty="0">
                <a:solidFill>
                  <a:srgbClr val="000000"/>
                </a:solidFill>
                <a:latin typeface="Montserrat"/>
                <a:ea typeface="Montserrat"/>
              </a:rPr>
              <a:t>Costs.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6" name="TextShape 6"/>
          <p:cNvSpPr txBox="1"/>
          <p:nvPr/>
        </p:nvSpPr>
        <p:spPr>
          <a:xfrm>
            <a:off x="1554480" y="3155760"/>
            <a:ext cx="2671560" cy="70812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lstStyle/>
          <a:p>
            <a:pPr>
              <a:lnSpc>
                <a:spcPct val="100000"/>
              </a:lnSpc>
              <a:spcBef>
                <a:spcPts val="601"/>
              </a:spcBef>
            </a:pPr>
            <a:r>
              <a:rPr lang="en-US" sz="1800" b="0" strike="noStrike" spc="-1">
                <a:solidFill>
                  <a:srgbClr val="000000"/>
                </a:solidFill>
                <a:latin typeface="Montserrat"/>
                <a:ea typeface="Montserrat"/>
              </a:rPr>
              <a:t>Accuracy.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7" name="TextShape 7"/>
          <p:cNvSpPr txBox="1"/>
          <p:nvPr/>
        </p:nvSpPr>
        <p:spPr>
          <a:xfrm>
            <a:off x="1534680" y="3863880"/>
            <a:ext cx="2671560" cy="70812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lstStyle/>
          <a:p>
            <a:pPr>
              <a:lnSpc>
                <a:spcPct val="100000"/>
              </a:lnSpc>
              <a:spcBef>
                <a:spcPts val="601"/>
              </a:spcBef>
            </a:pPr>
            <a:r>
              <a:rPr lang="en-US" sz="1800" b="0" strike="noStrike" spc="-1" dirty="0">
                <a:solidFill>
                  <a:srgbClr val="000000"/>
                </a:solidFill>
                <a:latin typeface="Montserrat"/>
                <a:ea typeface="Montserrat"/>
              </a:rPr>
              <a:t>Ensure 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Montserrat"/>
                <a:ea typeface="Montserrat"/>
              </a:rPr>
              <a:t>worker safety.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8" name="CustomShape 8"/>
          <p:cNvSpPr/>
          <p:nvPr/>
        </p:nvSpPr>
        <p:spPr>
          <a:xfrm>
            <a:off x="1188720" y="1920240"/>
            <a:ext cx="345960" cy="274320"/>
          </a:xfrm>
          <a:prstGeom prst="flowChartDecision">
            <a:avLst/>
          </a:prstGeom>
          <a:solidFill>
            <a:srgbClr val="C9211E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9" name="CustomShape 9"/>
          <p:cNvSpPr/>
          <p:nvPr/>
        </p:nvSpPr>
        <p:spPr>
          <a:xfrm>
            <a:off x="1188720" y="2560320"/>
            <a:ext cx="365760" cy="274320"/>
          </a:xfrm>
          <a:prstGeom prst="flowChartDecision">
            <a:avLst/>
          </a:prstGeom>
          <a:solidFill>
            <a:srgbClr val="C9211E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0" name="CustomShape 10"/>
          <p:cNvSpPr/>
          <p:nvPr/>
        </p:nvSpPr>
        <p:spPr>
          <a:xfrm>
            <a:off x="1188720" y="3274560"/>
            <a:ext cx="365760" cy="274320"/>
          </a:xfrm>
          <a:prstGeom prst="flowChartDecision">
            <a:avLst/>
          </a:prstGeom>
          <a:solidFill>
            <a:srgbClr val="C9211E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1" name="CustomShape 11"/>
          <p:cNvSpPr/>
          <p:nvPr/>
        </p:nvSpPr>
        <p:spPr>
          <a:xfrm>
            <a:off x="1188720" y="4023360"/>
            <a:ext cx="365760" cy="274320"/>
          </a:xfrm>
          <a:prstGeom prst="flowChartDecision">
            <a:avLst/>
          </a:prstGeom>
          <a:solidFill>
            <a:srgbClr val="C9211E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C27B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TextShape 1"/>
          <p:cNvSpPr txBox="1"/>
          <p:nvPr/>
        </p:nvSpPr>
        <p:spPr>
          <a:xfrm>
            <a:off x="840960" y="750600"/>
            <a:ext cx="5559840" cy="5727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>
            <a:noAutofit/>
          </a:bodyPr>
          <a:lstStyle/>
          <a:p>
            <a:pPr>
              <a:lnSpc>
                <a:spcPct val="100000"/>
              </a:lnSpc>
            </a:pPr>
            <a:r>
              <a:t/>
            </a:r>
            <a:br/>
            <a:r>
              <a:rPr lang="en-US" sz="2300" b="1" strike="noStrike" spc="-1">
                <a:solidFill>
                  <a:srgbClr val="999999"/>
                </a:solidFill>
                <a:latin typeface="Montserrat"/>
                <a:ea typeface="Montserrat"/>
              </a:rPr>
              <a:t>What problem does AAL solve </a:t>
            </a:r>
            <a:r>
              <a:t/>
            </a:r>
            <a:br/>
            <a:endParaRPr lang="en-US" sz="2300" b="0" strike="noStrike" spc="-1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73" name="Group 2"/>
          <p:cNvGrpSpPr/>
          <p:nvPr/>
        </p:nvGrpSpPr>
        <p:grpSpPr>
          <a:xfrm>
            <a:off x="313200" y="490320"/>
            <a:ext cx="442800" cy="442800"/>
            <a:chOff x="313200" y="490320"/>
            <a:chExt cx="442800" cy="442800"/>
          </a:xfrm>
        </p:grpSpPr>
        <p:sp>
          <p:nvSpPr>
            <p:cNvPr id="374" name="CustomShape 3"/>
            <p:cNvSpPr/>
            <p:nvPr/>
          </p:nvSpPr>
          <p:spPr>
            <a:xfrm>
              <a:off x="313200" y="490320"/>
              <a:ext cx="442800" cy="442800"/>
            </a:xfrm>
            <a:custGeom>
              <a:avLst/>
              <a:gdLst/>
              <a:ahLst/>
              <a:cxnLst/>
              <a:rect l="l" t="t" r="r" b="b"/>
              <a:pathLst>
                <a:path w="18706" h="18706">
                  <a:moveTo>
                    <a:pt x="9353" y="1"/>
                  </a:moveTo>
                  <a:lnTo>
                    <a:pt x="9353" y="1"/>
                  </a:lnTo>
                  <a:lnTo>
                    <a:pt x="8866" y="25"/>
                  </a:lnTo>
                  <a:lnTo>
                    <a:pt x="8403" y="50"/>
                  </a:lnTo>
                  <a:lnTo>
                    <a:pt x="7940" y="123"/>
                  </a:lnTo>
                  <a:lnTo>
                    <a:pt x="7478" y="196"/>
                  </a:lnTo>
                  <a:lnTo>
                    <a:pt x="7015" y="293"/>
                  </a:lnTo>
                  <a:lnTo>
                    <a:pt x="6577" y="439"/>
                  </a:lnTo>
                  <a:lnTo>
                    <a:pt x="6138" y="585"/>
                  </a:lnTo>
                  <a:lnTo>
                    <a:pt x="5724" y="732"/>
                  </a:lnTo>
                  <a:lnTo>
                    <a:pt x="5310" y="926"/>
                  </a:lnTo>
                  <a:lnTo>
                    <a:pt x="4896" y="1146"/>
                  </a:lnTo>
                  <a:lnTo>
                    <a:pt x="4506" y="1365"/>
                  </a:lnTo>
                  <a:lnTo>
                    <a:pt x="4117" y="1608"/>
                  </a:lnTo>
                  <a:lnTo>
                    <a:pt x="3751" y="1876"/>
                  </a:lnTo>
                  <a:lnTo>
                    <a:pt x="3410" y="2144"/>
                  </a:lnTo>
                  <a:lnTo>
                    <a:pt x="3069" y="2436"/>
                  </a:lnTo>
                  <a:lnTo>
                    <a:pt x="2753" y="2753"/>
                  </a:lnTo>
                  <a:lnTo>
                    <a:pt x="2436" y="3070"/>
                  </a:lnTo>
                  <a:lnTo>
                    <a:pt x="2144" y="3411"/>
                  </a:lnTo>
                  <a:lnTo>
                    <a:pt x="1876" y="3752"/>
                  </a:lnTo>
                  <a:lnTo>
                    <a:pt x="1608" y="4117"/>
                  </a:lnTo>
                  <a:lnTo>
                    <a:pt x="1365" y="4507"/>
                  </a:lnTo>
                  <a:lnTo>
                    <a:pt x="1145" y="4896"/>
                  </a:lnTo>
                  <a:lnTo>
                    <a:pt x="926" y="5310"/>
                  </a:lnTo>
                  <a:lnTo>
                    <a:pt x="731" y="5724"/>
                  </a:lnTo>
                  <a:lnTo>
                    <a:pt x="585" y="6138"/>
                  </a:lnTo>
                  <a:lnTo>
                    <a:pt x="439" y="6577"/>
                  </a:lnTo>
                  <a:lnTo>
                    <a:pt x="293" y="7015"/>
                  </a:lnTo>
                  <a:lnTo>
                    <a:pt x="196" y="7478"/>
                  </a:lnTo>
                  <a:lnTo>
                    <a:pt x="123" y="7941"/>
                  </a:lnTo>
                  <a:lnTo>
                    <a:pt x="49" y="8403"/>
                  </a:lnTo>
                  <a:lnTo>
                    <a:pt x="25" y="8866"/>
                  </a:lnTo>
                  <a:lnTo>
                    <a:pt x="1" y="9353"/>
                  </a:lnTo>
                  <a:lnTo>
                    <a:pt x="1" y="9353"/>
                  </a:lnTo>
                  <a:lnTo>
                    <a:pt x="25" y="9840"/>
                  </a:lnTo>
                  <a:lnTo>
                    <a:pt x="49" y="10303"/>
                  </a:lnTo>
                  <a:lnTo>
                    <a:pt x="123" y="10766"/>
                  </a:lnTo>
                  <a:lnTo>
                    <a:pt x="196" y="11229"/>
                  </a:lnTo>
                  <a:lnTo>
                    <a:pt x="293" y="11691"/>
                  </a:lnTo>
                  <a:lnTo>
                    <a:pt x="439" y="12130"/>
                  </a:lnTo>
                  <a:lnTo>
                    <a:pt x="585" y="12568"/>
                  </a:lnTo>
                  <a:lnTo>
                    <a:pt x="731" y="12982"/>
                  </a:lnTo>
                  <a:lnTo>
                    <a:pt x="926" y="13396"/>
                  </a:lnTo>
                  <a:lnTo>
                    <a:pt x="1145" y="13810"/>
                  </a:lnTo>
                  <a:lnTo>
                    <a:pt x="1365" y="14200"/>
                  </a:lnTo>
                  <a:lnTo>
                    <a:pt x="1608" y="14590"/>
                  </a:lnTo>
                  <a:lnTo>
                    <a:pt x="1876" y="14955"/>
                  </a:lnTo>
                  <a:lnTo>
                    <a:pt x="2144" y="15296"/>
                  </a:lnTo>
                  <a:lnTo>
                    <a:pt x="2436" y="15637"/>
                  </a:lnTo>
                  <a:lnTo>
                    <a:pt x="2753" y="15953"/>
                  </a:lnTo>
                  <a:lnTo>
                    <a:pt x="3069" y="16270"/>
                  </a:lnTo>
                  <a:lnTo>
                    <a:pt x="3410" y="16562"/>
                  </a:lnTo>
                  <a:lnTo>
                    <a:pt x="3751" y="16830"/>
                  </a:lnTo>
                  <a:lnTo>
                    <a:pt x="4117" y="17098"/>
                  </a:lnTo>
                  <a:lnTo>
                    <a:pt x="4506" y="17342"/>
                  </a:lnTo>
                  <a:lnTo>
                    <a:pt x="4896" y="17561"/>
                  </a:lnTo>
                  <a:lnTo>
                    <a:pt x="5310" y="17780"/>
                  </a:lnTo>
                  <a:lnTo>
                    <a:pt x="5724" y="17975"/>
                  </a:lnTo>
                  <a:lnTo>
                    <a:pt x="6138" y="18121"/>
                  </a:lnTo>
                  <a:lnTo>
                    <a:pt x="6577" y="18267"/>
                  </a:lnTo>
                  <a:lnTo>
                    <a:pt x="7015" y="18413"/>
                  </a:lnTo>
                  <a:lnTo>
                    <a:pt x="7478" y="18511"/>
                  </a:lnTo>
                  <a:lnTo>
                    <a:pt x="7940" y="18584"/>
                  </a:lnTo>
                  <a:lnTo>
                    <a:pt x="8403" y="18657"/>
                  </a:lnTo>
                  <a:lnTo>
                    <a:pt x="8866" y="18681"/>
                  </a:lnTo>
                  <a:lnTo>
                    <a:pt x="9353" y="18706"/>
                  </a:lnTo>
                  <a:lnTo>
                    <a:pt x="9353" y="18706"/>
                  </a:lnTo>
                  <a:lnTo>
                    <a:pt x="9840" y="18681"/>
                  </a:lnTo>
                  <a:lnTo>
                    <a:pt x="10303" y="18657"/>
                  </a:lnTo>
                  <a:lnTo>
                    <a:pt x="10766" y="18584"/>
                  </a:lnTo>
                  <a:lnTo>
                    <a:pt x="11228" y="18511"/>
                  </a:lnTo>
                  <a:lnTo>
                    <a:pt x="11691" y="18413"/>
                  </a:lnTo>
                  <a:lnTo>
                    <a:pt x="12130" y="18267"/>
                  </a:lnTo>
                  <a:lnTo>
                    <a:pt x="12568" y="18121"/>
                  </a:lnTo>
                  <a:lnTo>
                    <a:pt x="12982" y="17975"/>
                  </a:lnTo>
                  <a:lnTo>
                    <a:pt x="13396" y="17780"/>
                  </a:lnTo>
                  <a:lnTo>
                    <a:pt x="13810" y="17561"/>
                  </a:lnTo>
                  <a:lnTo>
                    <a:pt x="14200" y="17342"/>
                  </a:lnTo>
                  <a:lnTo>
                    <a:pt x="14589" y="17098"/>
                  </a:lnTo>
                  <a:lnTo>
                    <a:pt x="14955" y="16830"/>
                  </a:lnTo>
                  <a:lnTo>
                    <a:pt x="15296" y="16562"/>
                  </a:lnTo>
                  <a:lnTo>
                    <a:pt x="15637" y="16270"/>
                  </a:lnTo>
                  <a:lnTo>
                    <a:pt x="15953" y="15953"/>
                  </a:lnTo>
                  <a:lnTo>
                    <a:pt x="16270" y="15637"/>
                  </a:lnTo>
                  <a:lnTo>
                    <a:pt x="16562" y="15296"/>
                  </a:lnTo>
                  <a:lnTo>
                    <a:pt x="16830" y="14955"/>
                  </a:lnTo>
                  <a:lnTo>
                    <a:pt x="17098" y="14590"/>
                  </a:lnTo>
                  <a:lnTo>
                    <a:pt x="17341" y="14200"/>
                  </a:lnTo>
                  <a:lnTo>
                    <a:pt x="17561" y="13810"/>
                  </a:lnTo>
                  <a:lnTo>
                    <a:pt x="17780" y="13396"/>
                  </a:lnTo>
                  <a:lnTo>
                    <a:pt x="17975" y="12982"/>
                  </a:lnTo>
                  <a:lnTo>
                    <a:pt x="18121" y="12568"/>
                  </a:lnTo>
                  <a:lnTo>
                    <a:pt x="18267" y="12130"/>
                  </a:lnTo>
                  <a:lnTo>
                    <a:pt x="18413" y="11691"/>
                  </a:lnTo>
                  <a:lnTo>
                    <a:pt x="18511" y="11229"/>
                  </a:lnTo>
                  <a:lnTo>
                    <a:pt x="18584" y="10766"/>
                  </a:lnTo>
                  <a:lnTo>
                    <a:pt x="18657" y="10303"/>
                  </a:lnTo>
                  <a:lnTo>
                    <a:pt x="18681" y="9840"/>
                  </a:lnTo>
                  <a:lnTo>
                    <a:pt x="18705" y="9353"/>
                  </a:lnTo>
                  <a:lnTo>
                    <a:pt x="18705" y="9353"/>
                  </a:lnTo>
                  <a:lnTo>
                    <a:pt x="18681" y="8866"/>
                  </a:lnTo>
                  <a:lnTo>
                    <a:pt x="18657" y="8403"/>
                  </a:lnTo>
                  <a:lnTo>
                    <a:pt x="18584" y="7941"/>
                  </a:lnTo>
                  <a:lnTo>
                    <a:pt x="18511" y="7478"/>
                  </a:lnTo>
                  <a:lnTo>
                    <a:pt x="18413" y="7015"/>
                  </a:lnTo>
                  <a:lnTo>
                    <a:pt x="18267" y="6577"/>
                  </a:lnTo>
                  <a:lnTo>
                    <a:pt x="18121" y="6138"/>
                  </a:lnTo>
                  <a:lnTo>
                    <a:pt x="17975" y="5724"/>
                  </a:lnTo>
                  <a:lnTo>
                    <a:pt x="17780" y="5310"/>
                  </a:lnTo>
                  <a:lnTo>
                    <a:pt x="17561" y="4896"/>
                  </a:lnTo>
                  <a:lnTo>
                    <a:pt x="17341" y="4507"/>
                  </a:lnTo>
                  <a:lnTo>
                    <a:pt x="17098" y="4117"/>
                  </a:lnTo>
                  <a:lnTo>
                    <a:pt x="16830" y="3752"/>
                  </a:lnTo>
                  <a:lnTo>
                    <a:pt x="16562" y="3411"/>
                  </a:lnTo>
                  <a:lnTo>
                    <a:pt x="16270" y="3070"/>
                  </a:lnTo>
                  <a:lnTo>
                    <a:pt x="15953" y="2753"/>
                  </a:lnTo>
                  <a:lnTo>
                    <a:pt x="15637" y="2436"/>
                  </a:lnTo>
                  <a:lnTo>
                    <a:pt x="15296" y="2144"/>
                  </a:lnTo>
                  <a:lnTo>
                    <a:pt x="14955" y="1876"/>
                  </a:lnTo>
                  <a:lnTo>
                    <a:pt x="14589" y="1608"/>
                  </a:lnTo>
                  <a:lnTo>
                    <a:pt x="14200" y="1365"/>
                  </a:lnTo>
                  <a:lnTo>
                    <a:pt x="13810" y="1146"/>
                  </a:lnTo>
                  <a:lnTo>
                    <a:pt x="13396" y="926"/>
                  </a:lnTo>
                  <a:lnTo>
                    <a:pt x="12982" y="732"/>
                  </a:lnTo>
                  <a:lnTo>
                    <a:pt x="12568" y="585"/>
                  </a:lnTo>
                  <a:lnTo>
                    <a:pt x="12130" y="439"/>
                  </a:lnTo>
                  <a:lnTo>
                    <a:pt x="11691" y="293"/>
                  </a:lnTo>
                  <a:lnTo>
                    <a:pt x="11228" y="196"/>
                  </a:lnTo>
                  <a:lnTo>
                    <a:pt x="10766" y="123"/>
                  </a:lnTo>
                  <a:lnTo>
                    <a:pt x="10303" y="50"/>
                  </a:lnTo>
                  <a:lnTo>
                    <a:pt x="9840" y="25"/>
                  </a:lnTo>
                  <a:lnTo>
                    <a:pt x="9353" y="1"/>
                  </a:lnTo>
                  <a:lnTo>
                    <a:pt x="9353" y="1"/>
                  </a:lnTo>
                </a:path>
              </a:pathLst>
            </a:custGeom>
            <a:noFill/>
            <a:ln w="12240">
              <a:solidFill>
                <a:srgbClr val="B7B7B7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75" name="CustomShape 4"/>
            <p:cNvSpPr/>
            <p:nvPr/>
          </p:nvSpPr>
          <p:spPr>
            <a:xfrm>
              <a:off x="569880" y="603000"/>
              <a:ext cx="18000" cy="17640"/>
            </a:xfrm>
            <a:custGeom>
              <a:avLst/>
              <a:gdLst/>
              <a:ahLst/>
              <a:cxnLst/>
              <a:rect l="l" t="t" r="r" b="b"/>
              <a:pathLst>
                <a:path w="781" h="756">
                  <a:moveTo>
                    <a:pt x="585" y="0"/>
                  </a:moveTo>
                  <a:lnTo>
                    <a:pt x="585" y="0"/>
                  </a:lnTo>
                  <a:lnTo>
                    <a:pt x="658" y="24"/>
                  </a:lnTo>
                  <a:lnTo>
                    <a:pt x="707" y="49"/>
                  </a:lnTo>
                  <a:lnTo>
                    <a:pt x="756" y="122"/>
                  </a:lnTo>
                  <a:lnTo>
                    <a:pt x="780" y="195"/>
                  </a:lnTo>
                  <a:lnTo>
                    <a:pt x="780" y="195"/>
                  </a:lnTo>
                  <a:lnTo>
                    <a:pt x="756" y="268"/>
                  </a:lnTo>
                  <a:lnTo>
                    <a:pt x="707" y="390"/>
                  </a:lnTo>
                  <a:lnTo>
                    <a:pt x="658" y="487"/>
                  </a:lnTo>
                  <a:lnTo>
                    <a:pt x="585" y="560"/>
                  </a:lnTo>
                  <a:lnTo>
                    <a:pt x="585" y="560"/>
                  </a:lnTo>
                  <a:lnTo>
                    <a:pt x="488" y="633"/>
                  </a:lnTo>
                  <a:lnTo>
                    <a:pt x="390" y="706"/>
                  </a:lnTo>
                  <a:lnTo>
                    <a:pt x="293" y="755"/>
                  </a:lnTo>
                  <a:lnTo>
                    <a:pt x="196" y="755"/>
                  </a:lnTo>
                  <a:lnTo>
                    <a:pt x="196" y="755"/>
                  </a:lnTo>
                  <a:lnTo>
                    <a:pt x="122" y="755"/>
                  </a:lnTo>
                  <a:lnTo>
                    <a:pt x="74" y="706"/>
                  </a:lnTo>
                  <a:lnTo>
                    <a:pt x="25" y="633"/>
                  </a:lnTo>
                  <a:lnTo>
                    <a:pt x="1" y="560"/>
                  </a:lnTo>
                  <a:lnTo>
                    <a:pt x="1" y="560"/>
                  </a:lnTo>
                  <a:lnTo>
                    <a:pt x="25" y="487"/>
                  </a:lnTo>
                  <a:lnTo>
                    <a:pt x="74" y="390"/>
                  </a:lnTo>
                  <a:lnTo>
                    <a:pt x="122" y="268"/>
                  </a:lnTo>
                  <a:lnTo>
                    <a:pt x="196" y="195"/>
                  </a:lnTo>
                  <a:lnTo>
                    <a:pt x="196" y="195"/>
                  </a:lnTo>
                  <a:lnTo>
                    <a:pt x="293" y="122"/>
                  </a:lnTo>
                  <a:lnTo>
                    <a:pt x="390" y="49"/>
                  </a:lnTo>
                  <a:lnTo>
                    <a:pt x="488" y="24"/>
                  </a:lnTo>
                  <a:lnTo>
                    <a:pt x="585" y="0"/>
                  </a:lnTo>
                  <a:lnTo>
                    <a:pt x="585" y="0"/>
                  </a:lnTo>
                </a:path>
              </a:pathLst>
            </a:custGeom>
            <a:noFill/>
            <a:ln w="12240">
              <a:solidFill>
                <a:srgbClr val="B7B7B7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76" name="CustomShape 5"/>
            <p:cNvSpPr/>
            <p:nvPr/>
          </p:nvSpPr>
          <p:spPr>
            <a:xfrm>
              <a:off x="315360" y="548640"/>
              <a:ext cx="168120" cy="332640"/>
            </a:xfrm>
            <a:custGeom>
              <a:avLst/>
              <a:gdLst/>
              <a:ahLst/>
              <a:cxnLst/>
              <a:rect l="l" t="t" r="r" b="b"/>
              <a:pathLst>
                <a:path w="7112" h="14054">
                  <a:moveTo>
                    <a:pt x="2582" y="780"/>
                  </a:moveTo>
                  <a:lnTo>
                    <a:pt x="2582" y="780"/>
                  </a:lnTo>
                  <a:lnTo>
                    <a:pt x="2752" y="780"/>
                  </a:lnTo>
                  <a:lnTo>
                    <a:pt x="2752" y="780"/>
                  </a:lnTo>
                  <a:lnTo>
                    <a:pt x="2996" y="780"/>
                  </a:lnTo>
                  <a:lnTo>
                    <a:pt x="3215" y="829"/>
                  </a:lnTo>
                  <a:lnTo>
                    <a:pt x="3386" y="878"/>
                  </a:lnTo>
                  <a:lnTo>
                    <a:pt x="3507" y="951"/>
                  </a:lnTo>
                  <a:lnTo>
                    <a:pt x="3507" y="951"/>
                  </a:lnTo>
                  <a:lnTo>
                    <a:pt x="3605" y="1024"/>
                  </a:lnTo>
                  <a:lnTo>
                    <a:pt x="3702" y="1048"/>
                  </a:lnTo>
                  <a:lnTo>
                    <a:pt x="3800" y="1024"/>
                  </a:lnTo>
                  <a:lnTo>
                    <a:pt x="3897" y="951"/>
                  </a:lnTo>
                  <a:lnTo>
                    <a:pt x="3897" y="951"/>
                  </a:lnTo>
                  <a:lnTo>
                    <a:pt x="3970" y="878"/>
                  </a:lnTo>
                  <a:lnTo>
                    <a:pt x="4092" y="829"/>
                  </a:lnTo>
                  <a:lnTo>
                    <a:pt x="4189" y="780"/>
                  </a:lnTo>
                  <a:lnTo>
                    <a:pt x="4262" y="780"/>
                  </a:lnTo>
                  <a:lnTo>
                    <a:pt x="4262" y="780"/>
                  </a:lnTo>
                  <a:lnTo>
                    <a:pt x="4384" y="731"/>
                  </a:lnTo>
                  <a:lnTo>
                    <a:pt x="4506" y="658"/>
                  </a:lnTo>
                  <a:lnTo>
                    <a:pt x="4676" y="537"/>
                  </a:lnTo>
                  <a:lnTo>
                    <a:pt x="4847" y="390"/>
                  </a:lnTo>
                  <a:lnTo>
                    <a:pt x="4847" y="390"/>
                  </a:lnTo>
                  <a:lnTo>
                    <a:pt x="5042" y="244"/>
                  </a:lnTo>
                  <a:lnTo>
                    <a:pt x="5285" y="123"/>
                  </a:lnTo>
                  <a:lnTo>
                    <a:pt x="5529" y="49"/>
                  </a:lnTo>
                  <a:lnTo>
                    <a:pt x="5797" y="1"/>
                  </a:lnTo>
                  <a:lnTo>
                    <a:pt x="5797" y="1"/>
                  </a:lnTo>
                  <a:lnTo>
                    <a:pt x="5894" y="25"/>
                  </a:lnTo>
                  <a:lnTo>
                    <a:pt x="5992" y="49"/>
                  </a:lnTo>
                  <a:lnTo>
                    <a:pt x="6040" y="74"/>
                  </a:lnTo>
                  <a:lnTo>
                    <a:pt x="6089" y="123"/>
                  </a:lnTo>
                  <a:lnTo>
                    <a:pt x="6089" y="171"/>
                  </a:lnTo>
                  <a:lnTo>
                    <a:pt x="6089" y="244"/>
                  </a:lnTo>
                  <a:lnTo>
                    <a:pt x="6040" y="317"/>
                  </a:lnTo>
                  <a:lnTo>
                    <a:pt x="5992" y="390"/>
                  </a:lnTo>
                  <a:lnTo>
                    <a:pt x="5992" y="390"/>
                  </a:lnTo>
                  <a:lnTo>
                    <a:pt x="5845" y="561"/>
                  </a:lnTo>
                  <a:lnTo>
                    <a:pt x="5772" y="707"/>
                  </a:lnTo>
                  <a:lnTo>
                    <a:pt x="5748" y="853"/>
                  </a:lnTo>
                  <a:lnTo>
                    <a:pt x="5772" y="926"/>
                  </a:lnTo>
                  <a:lnTo>
                    <a:pt x="5797" y="951"/>
                  </a:lnTo>
                  <a:lnTo>
                    <a:pt x="5797" y="951"/>
                  </a:lnTo>
                  <a:lnTo>
                    <a:pt x="5870" y="1048"/>
                  </a:lnTo>
                  <a:lnTo>
                    <a:pt x="5918" y="1145"/>
                  </a:lnTo>
                  <a:lnTo>
                    <a:pt x="5967" y="1243"/>
                  </a:lnTo>
                  <a:lnTo>
                    <a:pt x="5992" y="1340"/>
                  </a:lnTo>
                  <a:lnTo>
                    <a:pt x="5992" y="1340"/>
                  </a:lnTo>
                  <a:lnTo>
                    <a:pt x="5967" y="1438"/>
                  </a:lnTo>
                  <a:lnTo>
                    <a:pt x="5918" y="1535"/>
                  </a:lnTo>
                  <a:lnTo>
                    <a:pt x="5870" y="1633"/>
                  </a:lnTo>
                  <a:lnTo>
                    <a:pt x="5797" y="1730"/>
                  </a:lnTo>
                  <a:lnTo>
                    <a:pt x="5797" y="1730"/>
                  </a:lnTo>
                  <a:lnTo>
                    <a:pt x="5748" y="1754"/>
                  </a:lnTo>
                  <a:lnTo>
                    <a:pt x="5699" y="1754"/>
                  </a:lnTo>
                  <a:lnTo>
                    <a:pt x="5553" y="1754"/>
                  </a:lnTo>
                  <a:lnTo>
                    <a:pt x="5383" y="1657"/>
                  </a:lnTo>
                  <a:lnTo>
                    <a:pt x="5212" y="1535"/>
                  </a:lnTo>
                  <a:lnTo>
                    <a:pt x="5212" y="1535"/>
                  </a:lnTo>
                  <a:lnTo>
                    <a:pt x="5066" y="1389"/>
                  </a:lnTo>
                  <a:lnTo>
                    <a:pt x="4896" y="1316"/>
                  </a:lnTo>
                  <a:lnTo>
                    <a:pt x="4749" y="1292"/>
                  </a:lnTo>
                  <a:lnTo>
                    <a:pt x="4701" y="1316"/>
                  </a:lnTo>
                  <a:lnTo>
                    <a:pt x="4652" y="1340"/>
                  </a:lnTo>
                  <a:lnTo>
                    <a:pt x="4652" y="1340"/>
                  </a:lnTo>
                  <a:lnTo>
                    <a:pt x="4555" y="1413"/>
                  </a:lnTo>
                  <a:lnTo>
                    <a:pt x="4457" y="1486"/>
                  </a:lnTo>
                  <a:lnTo>
                    <a:pt x="4360" y="1511"/>
                  </a:lnTo>
                  <a:lnTo>
                    <a:pt x="4262" y="1535"/>
                  </a:lnTo>
                  <a:lnTo>
                    <a:pt x="4262" y="1535"/>
                  </a:lnTo>
                  <a:lnTo>
                    <a:pt x="4116" y="1559"/>
                  </a:lnTo>
                  <a:lnTo>
                    <a:pt x="4043" y="1584"/>
                  </a:lnTo>
                  <a:lnTo>
                    <a:pt x="3994" y="1633"/>
                  </a:lnTo>
                  <a:lnTo>
                    <a:pt x="3994" y="1633"/>
                  </a:lnTo>
                  <a:lnTo>
                    <a:pt x="3946" y="1657"/>
                  </a:lnTo>
                  <a:lnTo>
                    <a:pt x="3873" y="1681"/>
                  </a:lnTo>
                  <a:lnTo>
                    <a:pt x="3702" y="1730"/>
                  </a:lnTo>
                  <a:lnTo>
                    <a:pt x="3702" y="1730"/>
                  </a:lnTo>
                  <a:lnTo>
                    <a:pt x="3605" y="1730"/>
                  </a:lnTo>
                  <a:lnTo>
                    <a:pt x="3507" y="1779"/>
                  </a:lnTo>
                  <a:lnTo>
                    <a:pt x="3410" y="1827"/>
                  </a:lnTo>
                  <a:lnTo>
                    <a:pt x="3312" y="1900"/>
                  </a:lnTo>
                  <a:lnTo>
                    <a:pt x="3312" y="1900"/>
                  </a:lnTo>
                  <a:lnTo>
                    <a:pt x="3288" y="1949"/>
                  </a:lnTo>
                  <a:lnTo>
                    <a:pt x="3288" y="2022"/>
                  </a:lnTo>
                  <a:lnTo>
                    <a:pt x="3288" y="2144"/>
                  </a:lnTo>
                  <a:lnTo>
                    <a:pt x="3386" y="2314"/>
                  </a:lnTo>
                  <a:lnTo>
                    <a:pt x="3507" y="2485"/>
                  </a:lnTo>
                  <a:lnTo>
                    <a:pt x="3507" y="2485"/>
                  </a:lnTo>
                  <a:lnTo>
                    <a:pt x="3605" y="2558"/>
                  </a:lnTo>
                  <a:lnTo>
                    <a:pt x="3702" y="2582"/>
                  </a:lnTo>
                  <a:lnTo>
                    <a:pt x="3800" y="2607"/>
                  </a:lnTo>
                  <a:lnTo>
                    <a:pt x="3921" y="2607"/>
                  </a:lnTo>
                  <a:lnTo>
                    <a:pt x="4043" y="2582"/>
                  </a:lnTo>
                  <a:lnTo>
                    <a:pt x="4141" y="2534"/>
                  </a:lnTo>
                  <a:lnTo>
                    <a:pt x="4262" y="2461"/>
                  </a:lnTo>
                  <a:lnTo>
                    <a:pt x="4360" y="2388"/>
                  </a:lnTo>
                  <a:lnTo>
                    <a:pt x="4360" y="2388"/>
                  </a:lnTo>
                  <a:lnTo>
                    <a:pt x="4555" y="2193"/>
                  </a:lnTo>
                  <a:lnTo>
                    <a:pt x="4749" y="2047"/>
                  </a:lnTo>
                  <a:lnTo>
                    <a:pt x="4920" y="1949"/>
                  </a:lnTo>
                  <a:lnTo>
                    <a:pt x="5042" y="1900"/>
                  </a:lnTo>
                  <a:lnTo>
                    <a:pt x="5042" y="1900"/>
                  </a:lnTo>
                  <a:lnTo>
                    <a:pt x="5115" y="1925"/>
                  </a:lnTo>
                  <a:lnTo>
                    <a:pt x="5163" y="1974"/>
                  </a:lnTo>
                  <a:lnTo>
                    <a:pt x="5212" y="2022"/>
                  </a:lnTo>
                  <a:lnTo>
                    <a:pt x="5212" y="2095"/>
                  </a:lnTo>
                  <a:lnTo>
                    <a:pt x="5212" y="2095"/>
                  </a:lnTo>
                  <a:lnTo>
                    <a:pt x="5236" y="2168"/>
                  </a:lnTo>
                  <a:lnTo>
                    <a:pt x="5285" y="2241"/>
                  </a:lnTo>
                  <a:lnTo>
                    <a:pt x="5334" y="2266"/>
                  </a:lnTo>
                  <a:lnTo>
                    <a:pt x="5407" y="2290"/>
                  </a:lnTo>
                  <a:lnTo>
                    <a:pt x="5407" y="2290"/>
                  </a:lnTo>
                  <a:lnTo>
                    <a:pt x="5504" y="2314"/>
                  </a:lnTo>
                  <a:lnTo>
                    <a:pt x="5602" y="2339"/>
                  </a:lnTo>
                  <a:lnTo>
                    <a:pt x="5699" y="2412"/>
                  </a:lnTo>
                  <a:lnTo>
                    <a:pt x="5797" y="2485"/>
                  </a:lnTo>
                  <a:lnTo>
                    <a:pt x="5797" y="2485"/>
                  </a:lnTo>
                  <a:lnTo>
                    <a:pt x="5845" y="2558"/>
                  </a:lnTo>
                  <a:lnTo>
                    <a:pt x="5870" y="2680"/>
                  </a:lnTo>
                  <a:lnTo>
                    <a:pt x="5845" y="2777"/>
                  </a:lnTo>
                  <a:lnTo>
                    <a:pt x="5797" y="2850"/>
                  </a:lnTo>
                  <a:lnTo>
                    <a:pt x="5797" y="2850"/>
                  </a:lnTo>
                  <a:lnTo>
                    <a:pt x="5699" y="2923"/>
                  </a:lnTo>
                  <a:lnTo>
                    <a:pt x="5602" y="2996"/>
                  </a:lnTo>
                  <a:lnTo>
                    <a:pt x="5504" y="3045"/>
                  </a:lnTo>
                  <a:lnTo>
                    <a:pt x="5407" y="3045"/>
                  </a:lnTo>
                  <a:lnTo>
                    <a:pt x="5407" y="3045"/>
                  </a:lnTo>
                  <a:lnTo>
                    <a:pt x="5310" y="3069"/>
                  </a:lnTo>
                  <a:lnTo>
                    <a:pt x="5163" y="3167"/>
                  </a:lnTo>
                  <a:lnTo>
                    <a:pt x="4993" y="3289"/>
                  </a:lnTo>
                  <a:lnTo>
                    <a:pt x="4847" y="3435"/>
                  </a:lnTo>
                  <a:lnTo>
                    <a:pt x="4847" y="3435"/>
                  </a:lnTo>
                  <a:lnTo>
                    <a:pt x="4676" y="3581"/>
                  </a:lnTo>
                  <a:lnTo>
                    <a:pt x="4506" y="3703"/>
                  </a:lnTo>
                  <a:lnTo>
                    <a:pt x="4384" y="3776"/>
                  </a:lnTo>
                  <a:lnTo>
                    <a:pt x="4262" y="3800"/>
                  </a:lnTo>
                  <a:lnTo>
                    <a:pt x="4262" y="3800"/>
                  </a:lnTo>
                  <a:lnTo>
                    <a:pt x="4141" y="3849"/>
                  </a:lnTo>
                  <a:lnTo>
                    <a:pt x="3970" y="3971"/>
                  </a:lnTo>
                  <a:lnTo>
                    <a:pt x="3726" y="4165"/>
                  </a:lnTo>
                  <a:lnTo>
                    <a:pt x="3483" y="4409"/>
                  </a:lnTo>
                  <a:lnTo>
                    <a:pt x="3142" y="4750"/>
                  </a:lnTo>
                  <a:lnTo>
                    <a:pt x="3142" y="4750"/>
                  </a:lnTo>
                  <a:lnTo>
                    <a:pt x="3020" y="4847"/>
                  </a:lnTo>
                  <a:lnTo>
                    <a:pt x="2874" y="4969"/>
                  </a:lnTo>
                  <a:lnTo>
                    <a:pt x="2557" y="5164"/>
                  </a:lnTo>
                  <a:lnTo>
                    <a:pt x="2265" y="5286"/>
                  </a:lnTo>
                  <a:lnTo>
                    <a:pt x="2119" y="5310"/>
                  </a:lnTo>
                  <a:lnTo>
                    <a:pt x="1997" y="5335"/>
                  </a:lnTo>
                  <a:lnTo>
                    <a:pt x="1997" y="5335"/>
                  </a:lnTo>
                  <a:lnTo>
                    <a:pt x="1754" y="5335"/>
                  </a:lnTo>
                  <a:lnTo>
                    <a:pt x="1535" y="5383"/>
                  </a:lnTo>
                  <a:lnTo>
                    <a:pt x="1364" y="5456"/>
                  </a:lnTo>
                  <a:lnTo>
                    <a:pt x="1242" y="5529"/>
                  </a:lnTo>
                  <a:lnTo>
                    <a:pt x="1242" y="5529"/>
                  </a:lnTo>
                  <a:lnTo>
                    <a:pt x="1169" y="5602"/>
                  </a:lnTo>
                  <a:lnTo>
                    <a:pt x="1096" y="5700"/>
                  </a:lnTo>
                  <a:lnTo>
                    <a:pt x="1047" y="5797"/>
                  </a:lnTo>
                  <a:lnTo>
                    <a:pt x="1047" y="5895"/>
                  </a:lnTo>
                  <a:lnTo>
                    <a:pt x="1047" y="5895"/>
                  </a:lnTo>
                  <a:lnTo>
                    <a:pt x="1047" y="5992"/>
                  </a:lnTo>
                  <a:lnTo>
                    <a:pt x="1096" y="6090"/>
                  </a:lnTo>
                  <a:lnTo>
                    <a:pt x="1169" y="6187"/>
                  </a:lnTo>
                  <a:lnTo>
                    <a:pt x="1242" y="6284"/>
                  </a:lnTo>
                  <a:lnTo>
                    <a:pt x="1242" y="6284"/>
                  </a:lnTo>
                  <a:lnTo>
                    <a:pt x="1315" y="6357"/>
                  </a:lnTo>
                  <a:lnTo>
                    <a:pt x="1413" y="6406"/>
                  </a:lnTo>
                  <a:lnTo>
                    <a:pt x="1535" y="6455"/>
                  </a:lnTo>
                  <a:lnTo>
                    <a:pt x="1608" y="6455"/>
                  </a:lnTo>
                  <a:lnTo>
                    <a:pt x="1608" y="6455"/>
                  </a:lnTo>
                  <a:lnTo>
                    <a:pt x="1729" y="6504"/>
                  </a:lnTo>
                  <a:lnTo>
                    <a:pt x="1876" y="6601"/>
                  </a:lnTo>
                  <a:lnTo>
                    <a:pt x="2070" y="6747"/>
                  </a:lnTo>
                  <a:lnTo>
                    <a:pt x="2290" y="6942"/>
                  </a:lnTo>
                  <a:lnTo>
                    <a:pt x="2290" y="6942"/>
                  </a:lnTo>
                  <a:lnTo>
                    <a:pt x="2484" y="7137"/>
                  </a:lnTo>
                  <a:lnTo>
                    <a:pt x="2679" y="7283"/>
                  </a:lnTo>
                  <a:lnTo>
                    <a:pt x="2825" y="7380"/>
                  </a:lnTo>
                  <a:lnTo>
                    <a:pt x="2947" y="7405"/>
                  </a:lnTo>
                  <a:lnTo>
                    <a:pt x="2947" y="7405"/>
                  </a:lnTo>
                  <a:lnTo>
                    <a:pt x="3093" y="7380"/>
                  </a:lnTo>
                  <a:lnTo>
                    <a:pt x="3166" y="7356"/>
                  </a:lnTo>
                  <a:lnTo>
                    <a:pt x="3239" y="7332"/>
                  </a:lnTo>
                  <a:lnTo>
                    <a:pt x="3239" y="7332"/>
                  </a:lnTo>
                  <a:lnTo>
                    <a:pt x="3288" y="7283"/>
                  </a:lnTo>
                  <a:lnTo>
                    <a:pt x="3410" y="7259"/>
                  </a:lnTo>
                  <a:lnTo>
                    <a:pt x="3556" y="7234"/>
                  </a:lnTo>
                  <a:lnTo>
                    <a:pt x="3702" y="7234"/>
                  </a:lnTo>
                  <a:lnTo>
                    <a:pt x="3702" y="7234"/>
                  </a:lnTo>
                  <a:lnTo>
                    <a:pt x="3873" y="7234"/>
                  </a:lnTo>
                  <a:lnTo>
                    <a:pt x="4019" y="7283"/>
                  </a:lnTo>
                  <a:lnTo>
                    <a:pt x="4165" y="7332"/>
                  </a:lnTo>
                  <a:lnTo>
                    <a:pt x="4262" y="7429"/>
                  </a:lnTo>
                  <a:lnTo>
                    <a:pt x="4262" y="7429"/>
                  </a:lnTo>
                  <a:lnTo>
                    <a:pt x="4360" y="7502"/>
                  </a:lnTo>
                  <a:lnTo>
                    <a:pt x="4457" y="7551"/>
                  </a:lnTo>
                  <a:lnTo>
                    <a:pt x="4555" y="7600"/>
                  </a:lnTo>
                  <a:lnTo>
                    <a:pt x="4652" y="7600"/>
                  </a:lnTo>
                  <a:lnTo>
                    <a:pt x="4652" y="7600"/>
                  </a:lnTo>
                  <a:lnTo>
                    <a:pt x="4749" y="7648"/>
                  </a:lnTo>
                  <a:lnTo>
                    <a:pt x="4896" y="7721"/>
                  </a:lnTo>
                  <a:lnTo>
                    <a:pt x="5066" y="7843"/>
                  </a:lnTo>
                  <a:lnTo>
                    <a:pt x="5212" y="7989"/>
                  </a:lnTo>
                  <a:lnTo>
                    <a:pt x="5212" y="7989"/>
                  </a:lnTo>
                  <a:lnTo>
                    <a:pt x="5383" y="8135"/>
                  </a:lnTo>
                  <a:lnTo>
                    <a:pt x="5553" y="8257"/>
                  </a:lnTo>
                  <a:lnTo>
                    <a:pt x="5699" y="8330"/>
                  </a:lnTo>
                  <a:lnTo>
                    <a:pt x="5797" y="8355"/>
                  </a:lnTo>
                  <a:lnTo>
                    <a:pt x="5797" y="8355"/>
                  </a:lnTo>
                  <a:lnTo>
                    <a:pt x="5870" y="8379"/>
                  </a:lnTo>
                  <a:lnTo>
                    <a:pt x="5992" y="8428"/>
                  </a:lnTo>
                  <a:lnTo>
                    <a:pt x="6089" y="8476"/>
                  </a:lnTo>
                  <a:lnTo>
                    <a:pt x="6162" y="8549"/>
                  </a:lnTo>
                  <a:lnTo>
                    <a:pt x="6162" y="8549"/>
                  </a:lnTo>
                  <a:lnTo>
                    <a:pt x="6259" y="8622"/>
                  </a:lnTo>
                  <a:lnTo>
                    <a:pt x="6357" y="8695"/>
                  </a:lnTo>
                  <a:lnTo>
                    <a:pt x="6454" y="8720"/>
                  </a:lnTo>
                  <a:lnTo>
                    <a:pt x="6552" y="8744"/>
                  </a:lnTo>
                  <a:lnTo>
                    <a:pt x="6552" y="8744"/>
                  </a:lnTo>
                  <a:lnTo>
                    <a:pt x="6649" y="8769"/>
                  </a:lnTo>
                  <a:lnTo>
                    <a:pt x="6747" y="8793"/>
                  </a:lnTo>
                  <a:lnTo>
                    <a:pt x="6844" y="8866"/>
                  </a:lnTo>
                  <a:lnTo>
                    <a:pt x="6941" y="8939"/>
                  </a:lnTo>
                  <a:lnTo>
                    <a:pt x="6941" y="8939"/>
                  </a:lnTo>
                  <a:lnTo>
                    <a:pt x="7014" y="9036"/>
                  </a:lnTo>
                  <a:lnTo>
                    <a:pt x="7063" y="9134"/>
                  </a:lnTo>
                  <a:lnTo>
                    <a:pt x="7112" y="9231"/>
                  </a:lnTo>
                  <a:lnTo>
                    <a:pt x="7112" y="9304"/>
                  </a:lnTo>
                  <a:lnTo>
                    <a:pt x="7112" y="9304"/>
                  </a:lnTo>
                  <a:lnTo>
                    <a:pt x="7112" y="9402"/>
                  </a:lnTo>
                  <a:lnTo>
                    <a:pt x="7063" y="9499"/>
                  </a:lnTo>
                  <a:lnTo>
                    <a:pt x="7014" y="9597"/>
                  </a:lnTo>
                  <a:lnTo>
                    <a:pt x="6941" y="9694"/>
                  </a:lnTo>
                  <a:lnTo>
                    <a:pt x="6941" y="9694"/>
                  </a:lnTo>
                  <a:lnTo>
                    <a:pt x="6868" y="9791"/>
                  </a:lnTo>
                  <a:lnTo>
                    <a:pt x="6795" y="9889"/>
                  </a:lnTo>
                  <a:lnTo>
                    <a:pt x="6747" y="9986"/>
                  </a:lnTo>
                  <a:lnTo>
                    <a:pt x="6747" y="10084"/>
                  </a:lnTo>
                  <a:lnTo>
                    <a:pt x="6747" y="10084"/>
                  </a:lnTo>
                  <a:lnTo>
                    <a:pt x="6722" y="10181"/>
                  </a:lnTo>
                  <a:lnTo>
                    <a:pt x="6625" y="10327"/>
                  </a:lnTo>
                  <a:lnTo>
                    <a:pt x="6503" y="10473"/>
                  </a:lnTo>
                  <a:lnTo>
                    <a:pt x="6357" y="10644"/>
                  </a:lnTo>
                  <a:lnTo>
                    <a:pt x="6357" y="10644"/>
                  </a:lnTo>
                  <a:lnTo>
                    <a:pt x="6211" y="10814"/>
                  </a:lnTo>
                  <a:lnTo>
                    <a:pt x="6089" y="10961"/>
                  </a:lnTo>
                  <a:lnTo>
                    <a:pt x="6016" y="11107"/>
                  </a:lnTo>
                  <a:lnTo>
                    <a:pt x="5992" y="11204"/>
                  </a:lnTo>
                  <a:lnTo>
                    <a:pt x="5992" y="11204"/>
                  </a:lnTo>
                  <a:lnTo>
                    <a:pt x="5943" y="11326"/>
                  </a:lnTo>
                  <a:lnTo>
                    <a:pt x="5870" y="11472"/>
                  </a:lnTo>
                  <a:lnTo>
                    <a:pt x="5748" y="11618"/>
                  </a:lnTo>
                  <a:lnTo>
                    <a:pt x="5602" y="11789"/>
                  </a:lnTo>
                  <a:lnTo>
                    <a:pt x="5602" y="11789"/>
                  </a:lnTo>
                  <a:lnTo>
                    <a:pt x="5456" y="11935"/>
                  </a:lnTo>
                  <a:lnTo>
                    <a:pt x="5334" y="12105"/>
                  </a:lnTo>
                  <a:lnTo>
                    <a:pt x="5261" y="12251"/>
                  </a:lnTo>
                  <a:lnTo>
                    <a:pt x="5212" y="12349"/>
                  </a:lnTo>
                  <a:lnTo>
                    <a:pt x="5212" y="12349"/>
                  </a:lnTo>
                  <a:lnTo>
                    <a:pt x="5188" y="12446"/>
                  </a:lnTo>
                  <a:lnTo>
                    <a:pt x="5139" y="12568"/>
                  </a:lnTo>
                  <a:lnTo>
                    <a:pt x="5042" y="12714"/>
                  </a:lnTo>
                  <a:lnTo>
                    <a:pt x="4944" y="12836"/>
                  </a:lnTo>
                  <a:lnTo>
                    <a:pt x="4944" y="12836"/>
                  </a:lnTo>
                  <a:lnTo>
                    <a:pt x="4822" y="12958"/>
                  </a:lnTo>
                  <a:lnTo>
                    <a:pt x="4725" y="13079"/>
                  </a:lnTo>
                  <a:lnTo>
                    <a:pt x="4676" y="13201"/>
                  </a:lnTo>
                  <a:lnTo>
                    <a:pt x="4652" y="13299"/>
                  </a:lnTo>
                  <a:lnTo>
                    <a:pt x="4652" y="13299"/>
                  </a:lnTo>
                  <a:lnTo>
                    <a:pt x="4676" y="13469"/>
                  </a:lnTo>
                  <a:lnTo>
                    <a:pt x="4701" y="13542"/>
                  </a:lnTo>
                  <a:lnTo>
                    <a:pt x="4749" y="13591"/>
                  </a:lnTo>
                  <a:lnTo>
                    <a:pt x="4749" y="13591"/>
                  </a:lnTo>
                  <a:lnTo>
                    <a:pt x="4774" y="13640"/>
                  </a:lnTo>
                  <a:lnTo>
                    <a:pt x="4822" y="13713"/>
                  </a:lnTo>
                  <a:lnTo>
                    <a:pt x="4847" y="13883"/>
                  </a:lnTo>
                  <a:lnTo>
                    <a:pt x="4847" y="13883"/>
                  </a:lnTo>
                  <a:lnTo>
                    <a:pt x="4822" y="13956"/>
                  </a:lnTo>
                  <a:lnTo>
                    <a:pt x="4774" y="14005"/>
                  </a:lnTo>
                  <a:lnTo>
                    <a:pt x="4725" y="14054"/>
                  </a:lnTo>
                  <a:lnTo>
                    <a:pt x="4652" y="14054"/>
                  </a:lnTo>
                  <a:lnTo>
                    <a:pt x="4652" y="14054"/>
                  </a:lnTo>
                  <a:lnTo>
                    <a:pt x="4555" y="14054"/>
                  </a:lnTo>
                  <a:lnTo>
                    <a:pt x="4457" y="14005"/>
                  </a:lnTo>
                  <a:lnTo>
                    <a:pt x="4360" y="13956"/>
                  </a:lnTo>
                  <a:lnTo>
                    <a:pt x="4262" y="13883"/>
                  </a:lnTo>
                  <a:lnTo>
                    <a:pt x="4262" y="13883"/>
                  </a:lnTo>
                  <a:lnTo>
                    <a:pt x="4189" y="13761"/>
                  </a:lnTo>
                  <a:lnTo>
                    <a:pt x="4141" y="13615"/>
                  </a:lnTo>
                  <a:lnTo>
                    <a:pt x="4092" y="13469"/>
                  </a:lnTo>
                  <a:lnTo>
                    <a:pt x="4092" y="13299"/>
                  </a:lnTo>
                  <a:lnTo>
                    <a:pt x="4092" y="13299"/>
                  </a:lnTo>
                  <a:lnTo>
                    <a:pt x="4067" y="13152"/>
                  </a:lnTo>
                  <a:lnTo>
                    <a:pt x="4019" y="12982"/>
                  </a:lnTo>
                  <a:lnTo>
                    <a:pt x="3970" y="12836"/>
                  </a:lnTo>
                  <a:lnTo>
                    <a:pt x="3897" y="12738"/>
                  </a:lnTo>
                  <a:lnTo>
                    <a:pt x="3897" y="12738"/>
                  </a:lnTo>
                  <a:lnTo>
                    <a:pt x="3848" y="12690"/>
                  </a:lnTo>
                  <a:lnTo>
                    <a:pt x="3824" y="12592"/>
                  </a:lnTo>
                  <a:lnTo>
                    <a:pt x="3751" y="12349"/>
                  </a:lnTo>
                  <a:lnTo>
                    <a:pt x="3726" y="12056"/>
                  </a:lnTo>
                  <a:lnTo>
                    <a:pt x="3702" y="11716"/>
                  </a:lnTo>
                  <a:lnTo>
                    <a:pt x="3702" y="11472"/>
                  </a:lnTo>
                  <a:lnTo>
                    <a:pt x="3702" y="11472"/>
                  </a:lnTo>
                  <a:lnTo>
                    <a:pt x="3702" y="11301"/>
                  </a:lnTo>
                  <a:lnTo>
                    <a:pt x="3653" y="11107"/>
                  </a:lnTo>
                  <a:lnTo>
                    <a:pt x="3629" y="10936"/>
                  </a:lnTo>
                  <a:lnTo>
                    <a:pt x="3556" y="10741"/>
                  </a:lnTo>
                  <a:lnTo>
                    <a:pt x="3483" y="10571"/>
                  </a:lnTo>
                  <a:lnTo>
                    <a:pt x="3410" y="10425"/>
                  </a:lnTo>
                  <a:lnTo>
                    <a:pt x="3312" y="10279"/>
                  </a:lnTo>
                  <a:lnTo>
                    <a:pt x="3239" y="10181"/>
                  </a:lnTo>
                  <a:lnTo>
                    <a:pt x="3239" y="10181"/>
                  </a:lnTo>
                  <a:lnTo>
                    <a:pt x="3045" y="9962"/>
                  </a:lnTo>
                  <a:lnTo>
                    <a:pt x="2898" y="9767"/>
                  </a:lnTo>
                  <a:lnTo>
                    <a:pt x="2801" y="9621"/>
                  </a:lnTo>
                  <a:lnTo>
                    <a:pt x="2752" y="9499"/>
                  </a:lnTo>
                  <a:lnTo>
                    <a:pt x="2752" y="9499"/>
                  </a:lnTo>
                  <a:lnTo>
                    <a:pt x="2728" y="9353"/>
                  </a:lnTo>
                  <a:lnTo>
                    <a:pt x="2704" y="9280"/>
                  </a:lnTo>
                  <a:lnTo>
                    <a:pt x="2655" y="9231"/>
                  </a:lnTo>
                  <a:lnTo>
                    <a:pt x="2655" y="9231"/>
                  </a:lnTo>
                  <a:lnTo>
                    <a:pt x="2631" y="9158"/>
                  </a:lnTo>
                  <a:lnTo>
                    <a:pt x="2582" y="9036"/>
                  </a:lnTo>
                  <a:lnTo>
                    <a:pt x="2582" y="8890"/>
                  </a:lnTo>
                  <a:lnTo>
                    <a:pt x="2557" y="8744"/>
                  </a:lnTo>
                  <a:lnTo>
                    <a:pt x="2557" y="8744"/>
                  </a:lnTo>
                  <a:lnTo>
                    <a:pt x="2582" y="8598"/>
                  </a:lnTo>
                  <a:lnTo>
                    <a:pt x="2582" y="8452"/>
                  </a:lnTo>
                  <a:lnTo>
                    <a:pt x="2631" y="8330"/>
                  </a:lnTo>
                  <a:lnTo>
                    <a:pt x="2655" y="8281"/>
                  </a:lnTo>
                  <a:lnTo>
                    <a:pt x="2655" y="8281"/>
                  </a:lnTo>
                  <a:lnTo>
                    <a:pt x="2704" y="8208"/>
                  </a:lnTo>
                  <a:lnTo>
                    <a:pt x="2728" y="8160"/>
                  </a:lnTo>
                  <a:lnTo>
                    <a:pt x="2752" y="7989"/>
                  </a:lnTo>
                  <a:lnTo>
                    <a:pt x="2752" y="7989"/>
                  </a:lnTo>
                  <a:lnTo>
                    <a:pt x="2728" y="7819"/>
                  </a:lnTo>
                  <a:lnTo>
                    <a:pt x="2704" y="7746"/>
                  </a:lnTo>
                  <a:lnTo>
                    <a:pt x="2655" y="7697"/>
                  </a:lnTo>
                  <a:lnTo>
                    <a:pt x="2655" y="7697"/>
                  </a:lnTo>
                  <a:lnTo>
                    <a:pt x="2606" y="7673"/>
                  </a:lnTo>
                  <a:lnTo>
                    <a:pt x="2533" y="7624"/>
                  </a:lnTo>
                  <a:lnTo>
                    <a:pt x="2363" y="7600"/>
                  </a:lnTo>
                  <a:lnTo>
                    <a:pt x="2363" y="7600"/>
                  </a:lnTo>
                  <a:lnTo>
                    <a:pt x="2265" y="7575"/>
                  </a:lnTo>
                  <a:lnTo>
                    <a:pt x="2119" y="7502"/>
                  </a:lnTo>
                  <a:lnTo>
                    <a:pt x="1973" y="7380"/>
                  </a:lnTo>
                  <a:lnTo>
                    <a:pt x="1802" y="7234"/>
                  </a:lnTo>
                  <a:lnTo>
                    <a:pt x="1802" y="7234"/>
                  </a:lnTo>
                  <a:lnTo>
                    <a:pt x="1632" y="7088"/>
                  </a:lnTo>
                  <a:lnTo>
                    <a:pt x="1486" y="6966"/>
                  </a:lnTo>
                  <a:lnTo>
                    <a:pt x="1340" y="6869"/>
                  </a:lnTo>
                  <a:lnTo>
                    <a:pt x="1242" y="6845"/>
                  </a:lnTo>
                  <a:lnTo>
                    <a:pt x="1242" y="6845"/>
                  </a:lnTo>
                  <a:lnTo>
                    <a:pt x="1121" y="6796"/>
                  </a:lnTo>
                  <a:lnTo>
                    <a:pt x="926" y="6674"/>
                  </a:lnTo>
                  <a:lnTo>
                    <a:pt x="706" y="6504"/>
                  </a:lnTo>
                  <a:lnTo>
                    <a:pt x="463" y="6284"/>
                  </a:lnTo>
                  <a:lnTo>
                    <a:pt x="463" y="6284"/>
                  </a:lnTo>
                  <a:lnTo>
                    <a:pt x="171" y="5919"/>
                  </a:lnTo>
                  <a:lnTo>
                    <a:pt x="0" y="5700"/>
                  </a:lnTo>
                  <a:lnTo>
                    <a:pt x="0" y="5700"/>
                  </a:lnTo>
                  <a:lnTo>
                    <a:pt x="0" y="5724"/>
                  </a:lnTo>
                </a:path>
              </a:pathLst>
            </a:custGeom>
            <a:noFill/>
            <a:ln w="12240">
              <a:solidFill>
                <a:srgbClr val="B7B7B7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77" name="CustomShape 6"/>
            <p:cNvSpPr/>
            <p:nvPr/>
          </p:nvSpPr>
          <p:spPr>
            <a:xfrm>
              <a:off x="490680" y="548640"/>
              <a:ext cx="81720" cy="44640"/>
            </a:xfrm>
            <a:custGeom>
              <a:avLst/>
              <a:gdLst/>
              <a:ahLst/>
              <a:cxnLst/>
              <a:rect l="l" t="t" r="r" b="b"/>
              <a:pathLst>
                <a:path w="3459" h="1901">
                  <a:moveTo>
                    <a:pt x="2022" y="1340"/>
                  </a:moveTo>
                  <a:lnTo>
                    <a:pt x="2022" y="1340"/>
                  </a:lnTo>
                  <a:lnTo>
                    <a:pt x="1924" y="1413"/>
                  </a:lnTo>
                  <a:lnTo>
                    <a:pt x="1827" y="1486"/>
                  </a:lnTo>
                  <a:lnTo>
                    <a:pt x="1729" y="1511"/>
                  </a:lnTo>
                  <a:lnTo>
                    <a:pt x="1632" y="1535"/>
                  </a:lnTo>
                  <a:lnTo>
                    <a:pt x="1632" y="1535"/>
                  </a:lnTo>
                  <a:lnTo>
                    <a:pt x="1559" y="1535"/>
                  </a:lnTo>
                  <a:lnTo>
                    <a:pt x="1461" y="1584"/>
                  </a:lnTo>
                  <a:lnTo>
                    <a:pt x="1340" y="1657"/>
                  </a:lnTo>
                  <a:lnTo>
                    <a:pt x="1267" y="1730"/>
                  </a:lnTo>
                  <a:lnTo>
                    <a:pt x="1267" y="1730"/>
                  </a:lnTo>
                  <a:lnTo>
                    <a:pt x="1169" y="1803"/>
                  </a:lnTo>
                  <a:lnTo>
                    <a:pt x="1072" y="1852"/>
                  </a:lnTo>
                  <a:lnTo>
                    <a:pt x="974" y="1900"/>
                  </a:lnTo>
                  <a:lnTo>
                    <a:pt x="877" y="1900"/>
                  </a:lnTo>
                  <a:lnTo>
                    <a:pt x="877" y="1900"/>
                  </a:lnTo>
                  <a:lnTo>
                    <a:pt x="779" y="1900"/>
                  </a:lnTo>
                  <a:lnTo>
                    <a:pt x="682" y="1852"/>
                  </a:lnTo>
                  <a:lnTo>
                    <a:pt x="585" y="1803"/>
                  </a:lnTo>
                  <a:lnTo>
                    <a:pt x="512" y="1730"/>
                  </a:lnTo>
                  <a:lnTo>
                    <a:pt x="512" y="1730"/>
                  </a:lnTo>
                  <a:lnTo>
                    <a:pt x="438" y="1633"/>
                  </a:lnTo>
                  <a:lnTo>
                    <a:pt x="414" y="1535"/>
                  </a:lnTo>
                  <a:lnTo>
                    <a:pt x="438" y="1438"/>
                  </a:lnTo>
                  <a:lnTo>
                    <a:pt x="512" y="1340"/>
                  </a:lnTo>
                  <a:lnTo>
                    <a:pt x="512" y="1340"/>
                  </a:lnTo>
                  <a:lnTo>
                    <a:pt x="585" y="1243"/>
                  </a:lnTo>
                  <a:lnTo>
                    <a:pt x="633" y="1145"/>
                  </a:lnTo>
                  <a:lnTo>
                    <a:pt x="682" y="1048"/>
                  </a:lnTo>
                  <a:lnTo>
                    <a:pt x="682" y="951"/>
                  </a:lnTo>
                  <a:lnTo>
                    <a:pt x="682" y="951"/>
                  </a:lnTo>
                  <a:lnTo>
                    <a:pt x="658" y="804"/>
                  </a:lnTo>
                  <a:lnTo>
                    <a:pt x="633" y="731"/>
                  </a:lnTo>
                  <a:lnTo>
                    <a:pt x="585" y="683"/>
                  </a:lnTo>
                  <a:lnTo>
                    <a:pt x="585" y="683"/>
                  </a:lnTo>
                  <a:lnTo>
                    <a:pt x="536" y="634"/>
                  </a:lnTo>
                  <a:lnTo>
                    <a:pt x="463" y="610"/>
                  </a:lnTo>
                  <a:lnTo>
                    <a:pt x="317" y="585"/>
                  </a:lnTo>
                  <a:lnTo>
                    <a:pt x="317" y="585"/>
                  </a:lnTo>
                  <a:lnTo>
                    <a:pt x="146" y="561"/>
                  </a:lnTo>
                  <a:lnTo>
                    <a:pt x="73" y="512"/>
                  </a:lnTo>
                  <a:lnTo>
                    <a:pt x="24" y="488"/>
                  </a:lnTo>
                  <a:lnTo>
                    <a:pt x="24" y="488"/>
                  </a:lnTo>
                  <a:lnTo>
                    <a:pt x="0" y="439"/>
                  </a:lnTo>
                  <a:lnTo>
                    <a:pt x="24" y="366"/>
                  </a:lnTo>
                  <a:lnTo>
                    <a:pt x="49" y="293"/>
                  </a:lnTo>
                  <a:lnTo>
                    <a:pt x="122" y="196"/>
                  </a:lnTo>
                  <a:lnTo>
                    <a:pt x="122" y="196"/>
                  </a:lnTo>
                  <a:lnTo>
                    <a:pt x="171" y="171"/>
                  </a:lnTo>
                  <a:lnTo>
                    <a:pt x="268" y="123"/>
                  </a:lnTo>
                  <a:lnTo>
                    <a:pt x="512" y="74"/>
                  </a:lnTo>
                  <a:lnTo>
                    <a:pt x="804" y="25"/>
                  </a:lnTo>
                  <a:lnTo>
                    <a:pt x="1145" y="1"/>
                  </a:lnTo>
                  <a:lnTo>
                    <a:pt x="2509" y="1"/>
                  </a:lnTo>
                  <a:lnTo>
                    <a:pt x="2509" y="1"/>
                  </a:lnTo>
                  <a:lnTo>
                    <a:pt x="2850" y="25"/>
                  </a:lnTo>
                  <a:lnTo>
                    <a:pt x="3142" y="49"/>
                  </a:lnTo>
                  <a:lnTo>
                    <a:pt x="3337" y="74"/>
                  </a:lnTo>
                  <a:lnTo>
                    <a:pt x="3434" y="98"/>
                  </a:lnTo>
                  <a:lnTo>
                    <a:pt x="3434" y="98"/>
                  </a:lnTo>
                  <a:lnTo>
                    <a:pt x="3458" y="123"/>
                  </a:lnTo>
                  <a:lnTo>
                    <a:pt x="3434" y="171"/>
                  </a:lnTo>
                  <a:lnTo>
                    <a:pt x="3361" y="317"/>
                  </a:lnTo>
                  <a:lnTo>
                    <a:pt x="3239" y="488"/>
                  </a:lnTo>
                  <a:lnTo>
                    <a:pt x="3069" y="683"/>
                  </a:lnTo>
                  <a:lnTo>
                    <a:pt x="3069" y="683"/>
                  </a:lnTo>
                  <a:lnTo>
                    <a:pt x="2874" y="853"/>
                  </a:lnTo>
                  <a:lnTo>
                    <a:pt x="2679" y="999"/>
                  </a:lnTo>
                  <a:lnTo>
                    <a:pt x="2509" y="1121"/>
                  </a:lnTo>
                  <a:lnTo>
                    <a:pt x="2411" y="1145"/>
                  </a:lnTo>
                  <a:lnTo>
                    <a:pt x="2411" y="1145"/>
                  </a:lnTo>
                  <a:lnTo>
                    <a:pt x="2314" y="1170"/>
                  </a:lnTo>
                  <a:lnTo>
                    <a:pt x="2216" y="1194"/>
                  </a:lnTo>
                  <a:lnTo>
                    <a:pt x="2119" y="1267"/>
                  </a:lnTo>
                  <a:lnTo>
                    <a:pt x="2022" y="1340"/>
                  </a:lnTo>
                  <a:lnTo>
                    <a:pt x="2022" y="1340"/>
                  </a:lnTo>
                </a:path>
              </a:pathLst>
            </a:custGeom>
            <a:noFill/>
            <a:ln w="12240">
              <a:solidFill>
                <a:srgbClr val="B7B7B7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78" name="CustomShape 7"/>
            <p:cNvSpPr/>
            <p:nvPr/>
          </p:nvSpPr>
          <p:spPr>
            <a:xfrm>
              <a:off x="707760" y="780120"/>
              <a:ext cx="17640" cy="32400"/>
            </a:xfrm>
            <a:custGeom>
              <a:avLst/>
              <a:gdLst/>
              <a:ahLst/>
              <a:cxnLst/>
              <a:rect l="l" t="t" r="r" b="b"/>
              <a:pathLst>
                <a:path w="756" h="1389">
                  <a:moveTo>
                    <a:pt x="585" y="682"/>
                  </a:moveTo>
                  <a:lnTo>
                    <a:pt x="585" y="682"/>
                  </a:lnTo>
                  <a:lnTo>
                    <a:pt x="512" y="779"/>
                  </a:lnTo>
                  <a:lnTo>
                    <a:pt x="439" y="877"/>
                  </a:lnTo>
                  <a:lnTo>
                    <a:pt x="390" y="974"/>
                  </a:lnTo>
                  <a:lnTo>
                    <a:pt x="390" y="1072"/>
                  </a:lnTo>
                  <a:lnTo>
                    <a:pt x="390" y="1072"/>
                  </a:lnTo>
                  <a:lnTo>
                    <a:pt x="366" y="1218"/>
                  </a:lnTo>
                  <a:lnTo>
                    <a:pt x="317" y="1291"/>
                  </a:lnTo>
                  <a:lnTo>
                    <a:pt x="293" y="1364"/>
                  </a:lnTo>
                  <a:lnTo>
                    <a:pt x="293" y="1364"/>
                  </a:lnTo>
                  <a:lnTo>
                    <a:pt x="244" y="1388"/>
                  </a:lnTo>
                  <a:lnTo>
                    <a:pt x="195" y="1388"/>
                  </a:lnTo>
                  <a:lnTo>
                    <a:pt x="147" y="1388"/>
                  </a:lnTo>
                  <a:lnTo>
                    <a:pt x="98" y="1364"/>
                  </a:lnTo>
                  <a:lnTo>
                    <a:pt x="98" y="1364"/>
                  </a:lnTo>
                  <a:lnTo>
                    <a:pt x="74" y="1291"/>
                  </a:lnTo>
                  <a:lnTo>
                    <a:pt x="25" y="1169"/>
                  </a:lnTo>
                  <a:lnTo>
                    <a:pt x="25" y="1023"/>
                  </a:lnTo>
                  <a:lnTo>
                    <a:pt x="1" y="877"/>
                  </a:lnTo>
                  <a:lnTo>
                    <a:pt x="1" y="877"/>
                  </a:lnTo>
                  <a:lnTo>
                    <a:pt x="25" y="706"/>
                  </a:lnTo>
                  <a:lnTo>
                    <a:pt x="98" y="536"/>
                  </a:lnTo>
                  <a:lnTo>
                    <a:pt x="171" y="365"/>
                  </a:lnTo>
                  <a:lnTo>
                    <a:pt x="293" y="219"/>
                  </a:lnTo>
                  <a:lnTo>
                    <a:pt x="293" y="219"/>
                  </a:lnTo>
                  <a:lnTo>
                    <a:pt x="415" y="122"/>
                  </a:lnTo>
                  <a:lnTo>
                    <a:pt x="512" y="49"/>
                  </a:lnTo>
                  <a:lnTo>
                    <a:pt x="609" y="0"/>
                  </a:lnTo>
                  <a:lnTo>
                    <a:pt x="682" y="24"/>
                  </a:lnTo>
                  <a:lnTo>
                    <a:pt x="682" y="24"/>
                  </a:lnTo>
                  <a:lnTo>
                    <a:pt x="707" y="73"/>
                  </a:lnTo>
                  <a:lnTo>
                    <a:pt x="731" y="146"/>
                  </a:lnTo>
                  <a:lnTo>
                    <a:pt x="756" y="317"/>
                  </a:lnTo>
                  <a:lnTo>
                    <a:pt x="756" y="317"/>
                  </a:lnTo>
                  <a:lnTo>
                    <a:pt x="756" y="390"/>
                  </a:lnTo>
                  <a:lnTo>
                    <a:pt x="707" y="487"/>
                  </a:lnTo>
                  <a:lnTo>
                    <a:pt x="658" y="609"/>
                  </a:lnTo>
                  <a:lnTo>
                    <a:pt x="585" y="682"/>
                  </a:lnTo>
                  <a:lnTo>
                    <a:pt x="585" y="682"/>
                  </a:lnTo>
                </a:path>
              </a:pathLst>
            </a:custGeom>
            <a:noFill/>
            <a:ln w="12240">
              <a:solidFill>
                <a:srgbClr val="B7B7B7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79" name="CustomShape 8"/>
            <p:cNvSpPr/>
            <p:nvPr/>
          </p:nvSpPr>
          <p:spPr>
            <a:xfrm>
              <a:off x="561240" y="572400"/>
              <a:ext cx="192960" cy="263880"/>
            </a:xfrm>
            <a:custGeom>
              <a:avLst/>
              <a:gdLst/>
              <a:ahLst/>
              <a:cxnLst/>
              <a:rect l="l" t="t" r="r" b="b"/>
              <a:pathLst>
                <a:path w="8160" h="11155">
                  <a:moveTo>
                    <a:pt x="8159" y="4774"/>
                  </a:moveTo>
                  <a:lnTo>
                    <a:pt x="8159" y="4774"/>
                  </a:lnTo>
                  <a:lnTo>
                    <a:pt x="7599" y="4701"/>
                  </a:lnTo>
                  <a:lnTo>
                    <a:pt x="7283" y="4652"/>
                  </a:lnTo>
                  <a:lnTo>
                    <a:pt x="7136" y="4603"/>
                  </a:lnTo>
                  <a:lnTo>
                    <a:pt x="7136" y="4603"/>
                  </a:lnTo>
                  <a:lnTo>
                    <a:pt x="7088" y="4579"/>
                  </a:lnTo>
                  <a:lnTo>
                    <a:pt x="7015" y="4555"/>
                  </a:lnTo>
                  <a:lnTo>
                    <a:pt x="6844" y="4530"/>
                  </a:lnTo>
                  <a:lnTo>
                    <a:pt x="6844" y="4530"/>
                  </a:lnTo>
                  <a:lnTo>
                    <a:pt x="6747" y="4506"/>
                  </a:lnTo>
                  <a:lnTo>
                    <a:pt x="6649" y="4457"/>
                  </a:lnTo>
                  <a:lnTo>
                    <a:pt x="6552" y="4409"/>
                  </a:lnTo>
                  <a:lnTo>
                    <a:pt x="6454" y="4336"/>
                  </a:lnTo>
                  <a:lnTo>
                    <a:pt x="6454" y="4336"/>
                  </a:lnTo>
                  <a:lnTo>
                    <a:pt x="6381" y="4262"/>
                  </a:lnTo>
                  <a:lnTo>
                    <a:pt x="6308" y="4214"/>
                  </a:lnTo>
                  <a:lnTo>
                    <a:pt x="6235" y="4214"/>
                  </a:lnTo>
                  <a:lnTo>
                    <a:pt x="6187" y="4238"/>
                  </a:lnTo>
                  <a:lnTo>
                    <a:pt x="6187" y="4238"/>
                  </a:lnTo>
                  <a:lnTo>
                    <a:pt x="6162" y="4287"/>
                  </a:lnTo>
                  <a:lnTo>
                    <a:pt x="6162" y="4360"/>
                  </a:lnTo>
                  <a:lnTo>
                    <a:pt x="6211" y="4433"/>
                  </a:lnTo>
                  <a:lnTo>
                    <a:pt x="6284" y="4530"/>
                  </a:lnTo>
                  <a:lnTo>
                    <a:pt x="6284" y="4530"/>
                  </a:lnTo>
                  <a:lnTo>
                    <a:pt x="6357" y="4603"/>
                  </a:lnTo>
                  <a:lnTo>
                    <a:pt x="6454" y="4652"/>
                  </a:lnTo>
                  <a:lnTo>
                    <a:pt x="6576" y="4701"/>
                  </a:lnTo>
                  <a:lnTo>
                    <a:pt x="6649" y="4701"/>
                  </a:lnTo>
                  <a:lnTo>
                    <a:pt x="6649" y="4701"/>
                  </a:lnTo>
                  <a:lnTo>
                    <a:pt x="6747" y="4725"/>
                  </a:lnTo>
                  <a:lnTo>
                    <a:pt x="6844" y="4774"/>
                  </a:lnTo>
                  <a:lnTo>
                    <a:pt x="6942" y="4823"/>
                  </a:lnTo>
                  <a:lnTo>
                    <a:pt x="7039" y="4896"/>
                  </a:lnTo>
                  <a:lnTo>
                    <a:pt x="7039" y="4896"/>
                  </a:lnTo>
                  <a:lnTo>
                    <a:pt x="7063" y="4944"/>
                  </a:lnTo>
                  <a:lnTo>
                    <a:pt x="7088" y="4993"/>
                  </a:lnTo>
                  <a:lnTo>
                    <a:pt x="7063" y="5139"/>
                  </a:lnTo>
                  <a:lnTo>
                    <a:pt x="6966" y="5310"/>
                  </a:lnTo>
                  <a:lnTo>
                    <a:pt x="6844" y="5480"/>
                  </a:lnTo>
                  <a:lnTo>
                    <a:pt x="6844" y="5480"/>
                  </a:lnTo>
                  <a:lnTo>
                    <a:pt x="6674" y="5626"/>
                  </a:lnTo>
                  <a:lnTo>
                    <a:pt x="6528" y="5748"/>
                  </a:lnTo>
                  <a:lnTo>
                    <a:pt x="6381" y="5821"/>
                  </a:lnTo>
                  <a:lnTo>
                    <a:pt x="6284" y="5846"/>
                  </a:lnTo>
                  <a:lnTo>
                    <a:pt x="6284" y="5846"/>
                  </a:lnTo>
                  <a:lnTo>
                    <a:pt x="6113" y="5870"/>
                  </a:lnTo>
                  <a:lnTo>
                    <a:pt x="6040" y="5894"/>
                  </a:lnTo>
                  <a:lnTo>
                    <a:pt x="5992" y="5943"/>
                  </a:lnTo>
                  <a:lnTo>
                    <a:pt x="5992" y="5943"/>
                  </a:lnTo>
                  <a:lnTo>
                    <a:pt x="5943" y="5967"/>
                  </a:lnTo>
                  <a:lnTo>
                    <a:pt x="5894" y="5992"/>
                  </a:lnTo>
                  <a:lnTo>
                    <a:pt x="5846" y="5967"/>
                  </a:lnTo>
                  <a:lnTo>
                    <a:pt x="5797" y="5943"/>
                  </a:lnTo>
                  <a:lnTo>
                    <a:pt x="5797" y="5943"/>
                  </a:lnTo>
                  <a:lnTo>
                    <a:pt x="5773" y="5894"/>
                  </a:lnTo>
                  <a:lnTo>
                    <a:pt x="5724" y="5821"/>
                  </a:lnTo>
                  <a:lnTo>
                    <a:pt x="5699" y="5651"/>
                  </a:lnTo>
                  <a:lnTo>
                    <a:pt x="5699" y="5651"/>
                  </a:lnTo>
                  <a:lnTo>
                    <a:pt x="5675" y="5553"/>
                  </a:lnTo>
                  <a:lnTo>
                    <a:pt x="5602" y="5407"/>
                  </a:lnTo>
                  <a:lnTo>
                    <a:pt x="5480" y="5261"/>
                  </a:lnTo>
                  <a:lnTo>
                    <a:pt x="5334" y="5091"/>
                  </a:lnTo>
                  <a:lnTo>
                    <a:pt x="5334" y="5091"/>
                  </a:lnTo>
                  <a:lnTo>
                    <a:pt x="5188" y="4920"/>
                  </a:lnTo>
                  <a:lnTo>
                    <a:pt x="5066" y="4774"/>
                  </a:lnTo>
                  <a:lnTo>
                    <a:pt x="4969" y="4628"/>
                  </a:lnTo>
                  <a:lnTo>
                    <a:pt x="4944" y="4530"/>
                  </a:lnTo>
                  <a:lnTo>
                    <a:pt x="4944" y="4530"/>
                  </a:lnTo>
                  <a:lnTo>
                    <a:pt x="4944" y="4457"/>
                  </a:lnTo>
                  <a:lnTo>
                    <a:pt x="4920" y="4409"/>
                  </a:lnTo>
                  <a:lnTo>
                    <a:pt x="4896" y="4409"/>
                  </a:lnTo>
                  <a:lnTo>
                    <a:pt x="4847" y="4433"/>
                  </a:lnTo>
                  <a:lnTo>
                    <a:pt x="4847" y="4433"/>
                  </a:lnTo>
                  <a:lnTo>
                    <a:pt x="4823" y="4482"/>
                  </a:lnTo>
                  <a:lnTo>
                    <a:pt x="4774" y="4555"/>
                  </a:lnTo>
                  <a:lnTo>
                    <a:pt x="4750" y="4701"/>
                  </a:lnTo>
                  <a:lnTo>
                    <a:pt x="4750" y="4701"/>
                  </a:lnTo>
                  <a:lnTo>
                    <a:pt x="4774" y="4798"/>
                  </a:lnTo>
                  <a:lnTo>
                    <a:pt x="4847" y="4920"/>
                  </a:lnTo>
                  <a:lnTo>
                    <a:pt x="4920" y="5066"/>
                  </a:lnTo>
                  <a:lnTo>
                    <a:pt x="5042" y="5188"/>
                  </a:lnTo>
                  <a:lnTo>
                    <a:pt x="5042" y="5188"/>
                  </a:lnTo>
                  <a:lnTo>
                    <a:pt x="5139" y="5310"/>
                  </a:lnTo>
                  <a:lnTo>
                    <a:pt x="5237" y="5431"/>
                  </a:lnTo>
                  <a:lnTo>
                    <a:pt x="5310" y="5553"/>
                  </a:lnTo>
                  <a:lnTo>
                    <a:pt x="5334" y="5651"/>
                  </a:lnTo>
                  <a:lnTo>
                    <a:pt x="5334" y="5651"/>
                  </a:lnTo>
                  <a:lnTo>
                    <a:pt x="5334" y="5748"/>
                  </a:lnTo>
                  <a:lnTo>
                    <a:pt x="5383" y="5846"/>
                  </a:lnTo>
                  <a:lnTo>
                    <a:pt x="5432" y="5943"/>
                  </a:lnTo>
                  <a:lnTo>
                    <a:pt x="5505" y="6040"/>
                  </a:lnTo>
                  <a:lnTo>
                    <a:pt x="5505" y="6040"/>
                  </a:lnTo>
                  <a:lnTo>
                    <a:pt x="5626" y="6113"/>
                  </a:lnTo>
                  <a:lnTo>
                    <a:pt x="5773" y="6162"/>
                  </a:lnTo>
                  <a:lnTo>
                    <a:pt x="5919" y="6211"/>
                  </a:lnTo>
                  <a:lnTo>
                    <a:pt x="6089" y="6235"/>
                  </a:lnTo>
                  <a:lnTo>
                    <a:pt x="6089" y="6235"/>
                  </a:lnTo>
                  <a:lnTo>
                    <a:pt x="6235" y="6235"/>
                  </a:lnTo>
                  <a:lnTo>
                    <a:pt x="6357" y="6284"/>
                  </a:lnTo>
                  <a:lnTo>
                    <a:pt x="6430" y="6333"/>
                  </a:lnTo>
                  <a:lnTo>
                    <a:pt x="6454" y="6381"/>
                  </a:lnTo>
                  <a:lnTo>
                    <a:pt x="6454" y="6430"/>
                  </a:lnTo>
                  <a:lnTo>
                    <a:pt x="6454" y="6430"/>
                  </a:lnTo>
                  <a:lnTo>
                    <a:pt x="6430" y="6527"/>
                  </a:lnTo>
                  <a:lnTo>
                    <a:pt x="6308" y="6722"/>
                  </a:lnTo>
                  <a:lnTo>
                    <a:pt x="6113" y="6941"/>
                  </a:lnTo>
                  <a:lnTo>
                    <a:pt x="5894" y="7185"/>
                  </a:lnTo>
                  <a:lnTo>
                    <a:pt x="5894" y="7185"/>
                  </a:lnTo>
                  <a:lnTo>
                    <a:pt x="5675" y="7429"/>
                  </a:lnTo>
                  <a:lnTo>
                    <a:pt x="5505" y="7696"/>
                  </a:lnTo>
                  <a:lnTo>
                    <a:pt x="5358" y="7940"/>
                  </a:lnTo>
                  <a:lnTo>
                    <a:pt x="5334" y="8037"/>
                  </a:lnTo>
                  <a:lnTo>
                    <a:pt x="5334" y="8135"/>
                  </a:lnTo>
                  <a:lnTo>
                    <a:pt x="5334" y="8135"/>
                  </a:lnTo>
                  <a:lnTo>
                    <a:pt x="5334" y="8281"/>
                  </a:lnTo>
                  <a:lnTo>
                    <a:pt x="5358" y="8427"/>
                  </a:lnTo>
                  <a:lnTo>
                    <a:pt x="5383" y="8525"/>
                  </a:lnTo>
                  <a:lnTo>
                    <a:pt x="5432" y="8598"/>
                  </a:lnTo>
                  <a:lnTo>
                    <a:pt x="5432" y="8598"/>
                  </a:lnTo>
                  <a:lnTo>
                    <a:pt x="5456" y="8646"/>
                  </a:lnTo>
                  <a:lnTo>
                    <a:pt x="5480" y="8719"/>
                  </a:lnTo>
                  <a:lnTo>
                    <a:pt x="5505" y="8890"/>
                  </a:lnTo>
                  <a:lnTo>
                    <a:pt x="5505" y="8890"/>
                  </a:lnTo>
                  <a:lnTo>
                    <a:pt x="5480" y="8987"/>
                  </a:lnTo>
                  <a:lnTo>
                    <a:pt x="5383" y="9158"/>
                  </a:lnTo>
                  <a:lnTo>
                    <a:pt x="5237" y="9353"/>
                  </a:lnTo>
                  <a:lnTo>
                    <a:pt x="5042" y="9547"/>
                  </a:lnTo>
                  <a:lnTo>
                    <a:pt x="5042" y="9547"/>
                  </a:lnTo>
                  <a:lnTo>
                    <a:pt x="4847" y="9742"/>
                  </a:lnTo>
                  <a:lnTo>
                    <a:pt x="4701" y="9937"/>
                  </a:lnTo>
                  <a:lnTo>
                    <a:pt x="4603" y="10108"/>
                  </a:lnTo>
                  <a:lnTo>
                    <a:pt x="4555" y="10205"/>
                  </a:lnTo>
                  <a:lnTo>
                    <a:pt x="4555" y="10205"/>
                  </a:lnTo>
                  <a:lnTo>
                    <a:pt x="4530" y="10327"/>
                  </a:lnTo>
                  <a:lnTo>
                    <a:pt x="4457" y="10473"/>
                  </a:lnTo>
                  <a:lnTo>
                    <a:pt x="4336" y="10619"/>
                  </a:lnTo>
                  <a:lnTo>
                    <a:pt x="4189" y="10790"/>
                  </a:lnTo>
                  <a:lnTo>
                    <a:pt x="4189" y="10790"/>
                  </a:lnTo>
                  <a:lnTo>
                    <a:pt x="4019" y="10936"/>
                  </a:lnTo>
                  <a:lnTo>
                    <a:pt x="3873" y="11057"/>
                  </a:lnTo>
                  <a:lnTo>
                    <a:pt x="3727" y="11131"/>
                  </a:lnTo>
                  <a:lnTo>
                    <a:pt x="3605" y="11155"/>
                  </a:lnTo>
                  <a:lnTo>
                    <a:pt x="3605" y="11155"/>
                  </a:lnTo>
                  <a:lnTo>
                    <a:pt x="3532" y="11155"/>
                  </a:lnTo>
                  <a:lnTo>
                    <a:pt x="3434" y="11106"/>
                  </a:lnTo>
                  <a:lnTo>
                    <a:pt x="3337" y="11057"/>
                  </a:lnTo>
                  <a:lnTo>
                    <a:pt x="3240" y="10984"/>
                  </a:lnTo>
                  <a:lnTo>
                    <a:pt x="3240" y="10984"/>
                  </a:lnTo>
                  <a:lnTo>
                    <a:pt x="3167" y="10887"/>
                  </a:lnTo>
                  <a:lnTo>
                    <a:pt x="3093" y="10790"/>
                  </a:lnTo>
                  <a:lnTo>
                    <a:pt x="3069" y="10692"/>
                  </a:lnTo>
                  <a:lnTo>
                    <a:pt x="3045" y="10595"/>
                  </a:lnTo>
                  <a:lnTo>
                    <a:pt x="3045" y="10595"/>
                  </a:lnTo>
                  <a:lnTo>
                    <a:pt x="3020" y="10424"/>
                  </a:lnTo>
                  <a:lnTo>
                    <a:pt x="2996" y="10351"/>
                  </a:lnTo>
                  <a:lnTo>
                    <a:pt x="2947" y="10302"/>
                  </a:lnTo>
                  <a:lnTo>
                    <a:pt x="2947" y="10302"/>
                  </a:lnTo>
                  <a:lnTo>
                    <a:pt x="2923" y="10254"/>
                  </a:lnTo>
                  <a:lnTo>
                    <a:pt x="2874" y="10181"/>
                  </a:lnTo>
                  <a:lnTo>
                    <a:pt x="2850" y="10035"/>
                  </a:lnTo>
                  <a:lnTo>
                    <a:pt x="2850" y="10035"/>
                  </a:lnTo>
                  <a:lnTo>
                    <a:pt x="2826" y="9864"/>
                  </a:lnTo>
                  <a:lnTo>
                    <a:pt x="2801" y="9791"/>
                  </a:lnTo>
                  <a:lnTo>
                    <a:pt x="2752" y="9742"/>
                  </a:lnTo>
                  <a:lnTo>
                    <a:pt x="2752" y="9742"/>
                  </a:lnTo>
                  <a:lnTo>
                    <a:pt x="2728" y="9669"/>
                  </a:lnTo>
                  <a:lnTo>
                    <a:pt x="2704" y="9572"/>
                  </a:lnTo>
                  <a:lnTo>
                    <a:pt x="2679" y="9426"/>
                  </a:lnTo>
                  <a:lnTo>
                    <a:pt x="2655" y="9255"/>
                  </a:lnTo>
                  <a:lnTo>
                    <a:pt x="2655" y="9255"/>
                  </a:lnTo>
                  <a:lnTo>
                    <a:pt x="2679" y="9109"/>
                  </a:lnTo>
                  <a:lnTo>
                    <a:pt x="2704" y="8963"/>
                  </a:lnTo>
                  <a:lnTo>
                    <a:pt x="2728" y="8866"/>
                  </a:lnTo>
                  <a:lnTo>
                    <a:pt x="2752" y="8792"/>
                  </a:lnTo>
                  <a:lnTo>
                    <a:pt x="2752" y="8792"/>
                  </a:lnTo>
                  <a:lnTo>
                    <a:pt x="2801" y="8744"/>
                  </a:lnTo>
                  <a:lnTo>
                    <a:pt x="2826" y="8671"/>
                  </a:lnTo>
                  <a:lnTo>
                    <a:pt x="2850" y="8500"/>
                  </a:lnTo>
                  <a:lnTo>
                    <a:pt x="2850" y="8500"/>
                  </a:lnTo>
                  <a:lnTo>
                    <a:pt x="2826" y="8403"/>
                  </a:lnTo>
                  <a:lnTo>
                    <a:pt x="2777" y="8281"/>
                  </a:lnTo>
                  <a:lnTo>
                    <a:pt x="2679" y="8159"/>
                  </a:lnTo>
                  <a:lnTo>
                    <a:pt x="2582" y="8037"/>
                  </a:lnTo>
                  <a:lnTo>
                    <a:pt x="2582" y="8037"/>
                  </a:lnTo>
                  <a:lnTo>
                    <a:pt x="2460" y="7891"/>
                  </a:lnTo>
                  <a:lnTo>
                    <a:pt x="2363" y="7721"/>
                  </a:lnTo>
                  <a:lnTo>
                    <a:pt x="2314" y="7526"/>
                  </a:lnTo>
                  <a:lnTo>
                    <a:pt x="2290" y="7356"/>
                  </a:lnTo>
                  <a:lnTo>
                    <a:pt x="2290" y="7356"/>
                  </a:lnTo>
                  <a:lnTo>
                    <a:pt x="2290" y="7209"/>
                  </a:lnTo>
                  <a:lnTo>
                    <a:pt x="2265" y="7063"/>
                  </a:lnTo>
                  <a:lnTo>
                    <a:pt x="2217" y="6966"/>
                  </a:lnTo>
                  <a:lnTo>
                    <a:pt x="2192" y="6893"/>
                  </a:lnTo>
                  <a:lnTo>
                    <a:pt x="2192" y="6893"/>
                  </a:lnTo>
                  <a:lnTo>
                    <a:pt x="2144" y="6844"/>
                  </a:lnTo>
                  <a:lnTo>
                    <a:pt x="2071" y="6820"/>
                  </a:lnTo>
                  <a:lnTo>
                    <a:pt x="1900" y="6795"/>
                  </a:lnTo>
                  <a:lnTo>
                    <a:pt x="1900" y="6795"/>
                  </a:lnTo>
                  <a:lnTo>
                    <a:pt x="1754" y="6820"/>
                  </a:lnTo>
                  <a:lnTo>
                    <a:pt x="1681" y="6844"/>
                  </a:lnTo>
                  <a:lnTo>
                    <a:pt x="1632" y="6893"/>
                  </a:lnTo>
                  <a:lnTo>
                    <a:pt x="1632" y="6893"/>
                  </a:lnTo>
                  <a:lnTo>
                    <a:pt x="1559" y="6941"/>
                  </a:lnTo>
                  <a:lnTo>
                    <a:pt x="1437" y="6966"/>
                  </a:lnTo>
                  <a:lnTo>
                    <a:pt x="1291" y="6990"/>
                  </a:lnTo>
                  <a:lnTo>
                    <a:pt x="1145" y="6990"/>
                  </a:lnTo>
                  <a:lnTo>
                    <a:pt x="1145" y="6990"/>
                  </a:lnTo>
                  <a:lnTo>
                    <a:pt x="975" y="6966"/>
                  </a:lnTo>
                  <a:lnTo>
                    <a:pt x="780" y="6868"/>
                  </a:lnTo>
                  <a:lnTo>
                    <a:pt x="561" y="6747"/>
                  </a:lnTo>
                  <a:lnTo>
                    <a:pt x="390" y="6601"/>
                  </a:lnTo>
                  <a:lnTo>
                    <a:pt x="390" y="6601"/>
                  </a:lnTo>
                  <a:lnTo>
                    <a:pt x="317" y="6527"/>
                  </a:lnTo>
                  <a:lnTo>
                    <a:pt x="244" y="6406"/>
                  </a:lnTo>
                  <a:lnTo>
                    <a:pt x="122" y="6113"/>
                  </a:lnTo>
                  <a:lnTo>
                    <a:pt x="49" y="5797"/>
                  </a:lnTo>
                  <a:lnTo>
                    <a:pt x="0" y="5480"/>
                  </a:lnTo>
                  <a:lnTo>
                    <a:pt x="0" y="5480"/>
                  </a:lnTo>
                  <a:lnTo>
                    <a:pt x="25" y="5310"/>
                  </a:lnTo>
                  <a:lnTo>
                    <a:pt x="49" y="5139"/>
                  </a:lnTo>
                  <a:lnTo>
                    <a:pt x="147" y="4798"/>
                  </a:lnTo>
                  <a:lnTo>
                    <a:pt x="220" y="4628"/>
                  </a:lnTo>
                  <a:lnTo>
                    <a:pt x="293" y="4482"/>
                  </a:lnTo>
                  <a:lnTo>
                    <a:pt x="390" y="4336"/>
                  </a:lnTo>
                  <a:lnTo>
                    <a:pt x="487" y="4238"/>
                  </a:lnTo>
                  <a:lnTo>
                    <a:pt x="487" y="4238"/>
                  </a:lnTo>
                  <a:lnTo>
                    <a:pt x="682" y="4043"/>
                  </a:lnTo>
                  <a:lnTo>
                    <a:pt x="877" y="3897"/>
                  </a:lnTo>
                  <a:lnTo>
                    <a:pt x="1048" y="3800"/>
                  </a:lnTo>
                  <a:lnTo>
                    <a:pt x="1145" y="3751"/>
                  </a:lnTo>
                  <a:lnTo>
                    <a:pt x="1145" y="3751"/>
                  </a:lnTo>
                  <a:lnTo>
                    <a:pt x="1316" y="3727"/>
                  </a:lnTo>
                  <a:lnTo>
                    <a:pt x="1389" y="3702"/>
                  </a:lnTo>
                  <a:lnTo>
                    <a:pt x="1437" y="3654"/>
                  </a:lnTo>
                  <a:lnTo>
                    <a:pt x="1437" y="3654"/>
                  </a:lnTo>
                  <a:lnTo>
                    <a:pt x="1510" y="3629"/>
                  </a:lnTo>
                  <a:lnTo>
                    <a:pt x="1608" y="3605"/>
                  </a:lnTo>
                  <a:lnTo>
                    <a:pt x="1754" y="3581"/>
                  </a:lnTo>
                  <a:lnTo>
                    <a:pt x="1900" y="3581"/>
                  </a:lnTo>
                  <a:lnTo>
                    <a:pt x="1900" y="3581"/>
                  </a:lnTo>
                  <a:lnTo>
                    <a:pt x="2071" y="3581"/>
                  </a:lnTo>
                  <a:lnTo>
                    <a:pt x="2241" y="3629"/>
                  </a:lnTo>
                  <a:lnTo>
                    <a:pt x="2363" y="3678"/>
                  </a:lnTo>
                  <a:lnTo>
                    <a:pt x="2485" y="3751"/>
                  </a:lnTo>
                  <a:lnTo>
                    <a:pt x="2485" y="3751"/>
                  </a:lnTo>
                  <a:lnTo>
                    <a:pt x="2558" y="3824"/>
                  </a:lnTo>
                  <a:lnTo>
                    <a:pt x="2655" y="3897"/>
                  </a:lnTo>
                  <a:lnTo>
                    <a:pt x="2777" y="3946"/>
                  </a:lnTo>
                  <a:lnTo>
                    <a:pt x="2850" y="3946"/>
                  </a:lnTo>
                  <a:lnTo>
                    <a:pt x="2850" y="3946"/>
                  </a:lnTo>
                  <a:lnTo>
                    <a:pt x="3020" y="3970"/>
                  </a:lnTo>
                  <a:lnTo>
                    <a:pt x="3093" y="4019"/>
                  </a:lnTo>
                  <a:lnTo>
                    <a:pt x="3142" y="4043"/>
                  </a:lnTo>
                  <a:lnTo>
                    <a:pt x="3142" y="4043"/>
                  </a:lnTo>
                  <a:lnTo>
                    <a:pt x="3191" y="4068"/>
                  </a:lnTo>
                  <a:lnTo>
                    <a:pt x="3240" y="4092"/>
                  </a:lnTo>
                  <a:lnTo>
                    <a:pt x="3288" y="4068"/>
                  </a:lnTo>
                  <a:lnTo>
                    <a:pt x="3337" y="4043"/>
                  </a:lnTo>
                  <a:lnTo>
                    <a:pt x="3337" y="4043"/>
                  </a:lnTo>
                  <a:lnTo>
                    <a:pt x="3386" y="4019"/>
                  </a:lnTo>
                  <a:lnTo>
                    <a:pt x="3459" y="3970"/>
                  </a:lnTo>
                  <a:lnTo>
                    <a:pt x="3605" y="3946"/>
                  </a:lnTo>
                  <a:lnTo>
                    <a:pt x="3605" y="3946"/>
                  </a:lnTo>
                  <a:lnTo>
                    <a:pt x="3775" y="3970"/>
                  </a:lnTo>
                  <a:lnTo>
                    <a:pt x="3848" y="4019"/>
                  </a:lnTo>
                  <a:lnTo>
                    <a:pt x="3897" y="4043"/>
                  </a:lnTo>
                  <a:lnTo>
                    <a:pt x="3897" y="4043"/>
                  </a:lnTo>
                  <a:lnTo>
                    <a:pt x="3970" y="4092"/>
                  </a:lnTo>
                  <a:lnTo>
                    <a:pt x="4068" y="4116"/>
                  </a:lnTo>
                  <a:lnTo>
                    <a:pt x="4214" y="4141"/>
                  </a:lnTo>
                  <a:lnTo>
                    <a:pt x="4384" y="4141"/>
                  </a:lnTo>
                  <a:lnTo>
                    <a:pt x="4384" y="4141"/>
                  </a:lnTo>
                  <a:lnTo>
                    <a:pt x="4530" y="4141"/>
                  </a:lnTo>
                  <a:lnTo>
                    <a:pt x="4677" y="4116"/>
                  </a:lnTo>
                  <a:lnTo>
                    <a:pt x="4774" y="4092"/>
                  </a:lnTo>
                  <a:lnTo>
                    <a:pt x="4847" y="4043"/>
                  </a:lnTo>
                  <a:lnTo>
                    <a:pt x="4847" y="4043"/>
                  </a:lnTo>
                  <a:lnTo>
                    <a:pt x="4896" y="3995"/>
                  </a:lnTo>
                  <a:lnTo>
                    <a:pt x="4920" y="3921"/>
                  </a:lnTo>
                  <a:lnTo>
                    <a:pt x="4944" y="3751"/>
                  </a:lnTo>
                  <a:lnTo>
                    <a:pt x="4944" y="3751"/>
                  </a:lnTo>
                  <a:lnTo>
                    <a:pt x="4944" y="3727"/>
                  </a:lnTo>
                  <a:lnTo>
                    <a:pt x="4920" y="3678"/>
                  </a:lnTo>
                  <a:lnTo>
                    <a:pt x="4823" y="3629"/>
                  </a:lnTo>
                  <a:lnTo>
                    <a:pt x="4701" y="3581"/>
                  </a:lnTo>
                  <a:lnTo>
                    <a:pt x="4555" y="3581"/>
                  </a:lnTo>
                  <a:lnTo>
                    <a:pt x="4555" y="3581"/>
                  </a:lnTo>
                  <a:lnTo>
                    <a:pt x="4409" y="3556"/>
                  </a:lnTo>
                  <a:lnTo>
                    <a:pt x="4238" y="3507"/>
                  </a:lnTo>
                  <a:lnTo>
                    <a:pt x="4092" y="3459"/>
                  </a:lnTo>
                  <a:lnTo>
                    <a:pt x="3995" y="3386"/>
                  </a:lnTo>
                  <a:lnTo>
                    <a:pt x="3995" y="3386"/>
                  </a:lnTo>
                  <a:lnTo>
                    <a:pt x="3897" y="3313"/>
                  </a:lnTo>
                  <a:lnTo>
                    <a:pt x="3800" y="3240"/>
                  </a:lnTo>
                  <a:lnTo>
                    <a:pt x="3702" y="3215"/>
                  </a:lnTo>
                  <a:lnTo>
                    <a:pt x="3605" y="3191"/>
                  </a:lnTo>
                  <a:lnTo>
                    <a:pt x="3605" y="3191"/>
                  </a:lnTo>
                  <a:lnTo>
                    <a:pt x="3532" y="3166"/>
                  </a:lnTo>
                  <a:lnTo>
                    <a:pt x="3434" y="3142"/>
                  </a:lnTo>
                  <a:lnTo>
                    <a:pt x="3337" y="3069"/>
                  </a:lnTo>
                  <a:lnTo>
                    <a:pt x="3240" y="2996"/>
                  </a:lnTo>
                  <a:lnTo>
                    <a:pt x="3240" y="2996"/>
                  </a:lnTo>
                  <a:lnTo>
                    <a:pt x="3167" y="2923"/>
                  </a:lnTo>
                  <a:lnTo>
                    <a:pt x="3069" y="2899"/>
                  </a:lnTo>
                  <a:lnTo>
                    <a:pt x="2996" y="2874"/>
                  </a:lnTo>
                  <a:lnTo>
                    <a:pt x="2947" y="2899"/>
                  </a:lnTo>
                  <a:lnTo>
                    <a:pt x="2947" y="2899"/>
                  </a:lnTo>
                  <a:lnTo>
                    <a:pt x="2899" y="2923"/>
                  </a:lnTo>
                  <a:lnTo>
                    <a:pt x="2826" y="2923"/>
                  </a:lnTo>
                  <a:lnTo>
                    <a:pt x="2752" y="2874"/>
                  </a:lnTo>
                  <a:lnTo>
                    <a:pt x="2655" y="2801"/>
                  </a:lnTo>
                  <a:lnTo>
                    <a:pt x="2655" y="2801"/>
                  </a:lnTo>
                  <a:lnTo>
                    <a:pt x="2582" y="2752"/>
                  </a:lnTo>
                  <a:lnTo>
                    <a:pt x="2509" y="2704"/>
                  </a:lnTo>
                  <a:lnTo>
                    <a:pt x="2436" y="2704"/>
                  </a:lnTo>
                  <a:lnTo>
                    <a:pt x="2387" y="2704"/>
                  </a:lnTo>
                  <a:lnTo>
                    <a:pt x="2387" y="2704"/>
                  </a:lnTo>
                  <a:lnTo>
                    <a:pt x="2338" y="2752"/>
                  </a:lnTo>
                  <a:lnTo>
                    <a:pt x="2265" y="2777"/>
                  </a:lnTo>
                  <a:lnTo>
                    <a:pt x="2095" y="2801"/>
                  </a:lnTo>
                  <a:lnTo>
                    <a:pt x="2095" y="2801"/>
                  </a:lnTo>
                  <a:lnTo>
                    <a:pt x="1997" y="2850"/>
                  </a:lnTo>
                  <a:lnTo>
                    <a:pt x="1851" y="2923"/>
                  </a:lnTo>
                  <a:lnTo>
                    <a:pt x="1681" y="3045"/>
                  </a:lnTo>
                  <a:lnTo>
                    <a:pt x="1535" y="3191"/>
                  </a:lnTo>
                  <a:lnTo>
                    <a:pt x="1535" y="3191"/>
                  </a:lnTo>
                  <a:lnTo>
                    <a:pt x="1364" y="3337"/>
                  </a:lnTo>
                  <a:lnTo>
                    <a:pt x="1194" y="3459"/>
                  </a:lnTo>
                  <a:lnTo>
                    <a:pt x="1072" y="3532"/>
                  </a:lnTo>
                  <a:lnTo>
                    <a:pt x="950" y="3581"/>
                  </a:lnTo>
                  <a:lnTo>
                    <a:pt x="950" y="3581"/>
                  </a:lnTo>
                  <a:lnTo>
                    <a:pt x="804" y="3532"/>
                  </a:lnTo>
                  <a:lnTo>
                    <a:pt x="731" y="3507"/>
                  </a:lnTo>
                  <a:lnTo>
                    <a:pt x="682" y="3483"/>
                  </a:lnTo>
                  <a:lnTo>
                    <a:pt x="682" y="3483"/>
                  </a:lnTo>
                  <a:lnTo>
                    <a:pt x="634" y="3434"/>
                  </a:lnTo>
                  <a:lnTo>
                    <a:pt x="609" y="3361"/>
                  </a:lnTo>
                  <a:lnTo>
                    <a:pt x="585" y="3191"/>
                  </a:lnTo>
                  <a:lnTo>
                    <a:pt x="585" y="3191"/>
                  </a:lnTo>
                  <a:lnTo>
                    <a:pt x="609" y="3020"/>
                  </a:lnTo>
                  <a:lnTo>
                    <a:pt x="634" y="2947"/>
                  </a:lnTo>
                  <a:lnTo>
                    <a:pt x="682" y="2899"/>
                  </a:lnTo>
                  <a:lnTo>
                    <a:pt x="682" y="2899"/>
                  </a:lnTo>
                  <a:lnTo>
                    <a:pt x="731" y="2874"/>
                  </a:lnTo>
                  <a:lnTo>
                    <a:pt x="853" y="2850"/>
                  </a:lnTo>
                  <a:lnTo>
                    <a:pt x="999" y="2826"/>
                  </a:lnTo>
                  <a:lnTo>
                    <a:pt x="1145" y="2801"/>
                  </a:lnTo>
                  <a:lnTo>
                    <a:pt x="1145" y="2801"/>
                  </a:lnTo>
                  <a:lnTo>
                    <a:pt x="1291" y="2801"/>
                  </a:lnTo>
                  <a:lnTo>
                    <a:pt x="1413" y="2752"/>
                  </a:lnTo>
                  <a:lnTo>
                    <a:pt x="1486" y="2704"/>
                  </a:lnTo>
                  <a:lnTo>
                    <a:pt x="1510" y="2655"/>
                  </a:lnTo>
                  <a:lnTo>
                    <a:pt x="1535" y="2631"/>
                  </a:lnTo>
                  <a:lnTo>
                    <a:pt x="1535" y="2631"/>
                  </a:lnTo>
                  <a:lnTo>
                    <a:pt x="1486" y="2460"/>
                  </a:lnTo>
                  <a:lnTo>
                    <a:pt x="1462" y="2387"/>
                  </a:lnTo>
                  <a:lnTo>
                    <a:pt x="1437" y="2338"/>
                  </a:lnTo>
                  <a:lnTo>
                    <a:pt x="1437" y="2338"/>
                  </a:lnTo>
                  <a:lnTo>
                    <a:pt x="1389" y="2290"/>
                  </a:lnTo>
                  <a:lnTo>
                    <a:pt x="1389" y="2241"/>
                  </a:lnTo>
                  <a:lnTo>
                    <a:pt x="1389" y="2192"/>
                  </a:lnTo>
                  <a:lnTo>
                    <a:pt x="1437" y="2144"/>
                  </a:lnTo>
                  <a:lnTo>
                    <a:pt x="1437" y="2144"/>
                  </a:lnTo>
                  <a:lnTo>
                    <a:pt x="1486" y="2119"/>
                  </a:lnTo>
                  <a:lnTo>
                    <a:pt x="1559" y="2070"/>
                  </a:lnTo>
                  <a:lnTo>
                    <a:pt x="1705" y="2046"/>
                  </a:lnTo>
                  <a:lnTo>
                    <a:pt x="1705" y="2046"/>
                  </a:lnTo>
                  <a:lnTo>
                    <a:pt x="1803" y="2046"/>
                  </a:lnTo>
                  <a:lnTo>
                    <a:pt x="1900" y="1997"/>
                  </a:lnTo>
                  <a:lnTo>
                    <a:pt x="1997" y="1924"/>
                  </a:lnTo>
                  <a:lnTo>
                    <a:pt x="2095" y="1851"/>
                  </a:lnTo>
                  <a:lnTo>
                    <a:pt x="2095" y="1851"/>
                  </a:lnTo>
                  <a:lnTo>
                    <a:pt x="2168" y="1778"/>
                  </a:lnTo>
                  <a:lnTo>
                    <a:pt x="2241" y="1681"/>
                  </a:lnTo>
                  <a:lnTo>
                    <a:pt x="2265" y="1559"/>
                  </a:lnTo>
                  <a:lnTo>
                    <a:pt x="2290" y="1486"/>
                  </a:lnTo>
                  <a:lnTo>
                    <a:pt x="2290" y="1486"/>
                  </a:lnTo>
                  <a:lnTo>
                    <a:pt x="2265" y="1315"/>
                  </a:lnTo>
                  <a:lnTo>
                    <a:pt x="2217" y="1242"/>
                  </a:lnTo>
                  <a:lnTo>
                    <a:pt x="2192" y="1194"/>
                  </a:lnTo>
                  <a:lnTo>
                    <a:pt x="2192" y="1194"/>
                  </a:lnTo>
                  <a:lnTo>
                    <a:pt x="2192" y="1169"/>
                  </a:lnTo>
                  <a:lnTo>
                    <a:pt x="2192" y="1121"/>
                  </a:lnTo>
                  <a:lnTo>
                    <a:pt x="2265" y="999"/>
                  </a:lnTo>
                  <a:lnTo>
                    <a:pt x="2387" y="828"/>
                  </a:lnTo>
                  <a:lnTo>
                    <a:pt x="2582" y="634"/>
                  </a:lnTo>
                  <a:lnTo>
                    <a:pt x="2582" y="634"/>
                  </a:lnTo>
                  <a:lnTo>
                    <a:pt x="2679" y="536"/>
                  </a:lnTo>
                  <a:lnTo>
                    <a:pt x="2826" y="439"/>
                  </a:lnTo>
                  <a:lnTo>
                    <a:pt x="2972" y="366"/>
                  </a:lnTo>
                  <a:lnTo>
                    <a:pt x="3142" y="293"/>
                  </a:lnTo>
                  <a:lnTo>
                    <a:pt x="3483" y="195"/>
                  </a:lnTo>
                  <a:lnTo>
                    <a:pt x="3654" y="171"/>
                  </a:lnTo>
                  <a:lnTo>
                    <a:pt x="3800" y="146"/>
                  </a:lnTo>
                  <a:lnTo>
                    <a:pt x="3800" y="146"/>
                  </a:lnTo>
                  <a:lnTo>
                    <a:pt x="4116" y="171"/>
                  </a:lnTo>
                  <a:lnTo>
                    <a:pt x="4360" y="171"/>
                  </a:lnTo>
                  <a:lnTo>
                    <a:pt x="4555" y="220"/>
                  </a:lnTo>
                  <a:lnTo>
                    <a:pt x="4652" y="244"/>
                  </a:lnTo>
                  <a:lnTo>
                    <a:pt x="4652" y="244"/>
                  </a:lnTo>
                  <a:lnTo>
                    <a:pt x="4701" y="268"/>
                  </a:lnTo>
                  <a:lnTo>
                    <a:pt x="4750" y="293"/>
                  </a:lnTo>
                  <a:lnTo>
                    <a:pt x="4798" y="268"/>
                  </a:lnTo>
                  <a:lnTo>
                    <a:pt x="4847" y="244"/>
                  </a:lnTo>
                  <a:lnTo>
                    <a:pt x="4847" y="244"/>
                  </a:lnTo>
                  <a:lnTo>
                    <a:pt x="5018" y="195"/>
                  </a:lnTo>
                  <a:lnTo>
                    <a:pt x="5407" y="122"/>
                  </a:lnTo>
                  <a:lnTo>
                    <a:pt x="5821" y="25"/>
                  </a:lnTo>
                  <a:lnTo>
                    <a:pt x="6138" y="0"/>
                  </a:lnTo>
                </a:path>
              </a:pathLst>
            </a:custGeom>
            <a:noFill/>
            <a:ln w="12240">
              <a:solidFill>
                <a:srgbClr val="B7B7B7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380" name="TextShape 9"/>
          <p:cNvSpPr txBox="1"/>
          <p:nvPr/>
        </p:nvSpPr>
        <p:spPr>
          <a:xfrm>
            <a:off x="8543160" y="4749840"/>
            <a:ext cx="548280" cy="39312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lstStyle/>
          <a:p>
            <a:pPr algn="r">
              <a:lnSpc>
                <a:spcPct val="100000"/>
              </a:lnSpc>
            </a:pPr>
            <a:fld id="{04BBE50A-FC59-44E6-B569-70C006CB8F82}" type="slidenum">
              <a:rPr lang="en-US" sz="1300" b="1" strike="noStrike" spc="-1">
                <a:solidFill>
                  <a:srgbClr val="FFFFFF"/>
                </a:solidFill>
                <a:latin typeface="Montserrat"/>
                <a:ea typeface="Montserrat"/>
              </a:rPr>
              <a:t>7</a:t>
            </a:fld>
            <a:endParaRPr lang="en-US" sz="1300" b="0" strike="noStrike" spc="-1">
              <a:latin typeface="Times New Roman"/>
            </a:endParaRPr>
          </a:p>
        </p:txBody>
      </p:sp>
      <p:sp>
        <p:nvSpPr>
          <p:cNvPr id="381" name="CustomShape 10"/>
          <p:cNvSpPr/>
          <p:nvPr/>
        </p:nvSpPr>
        <p:spPr>
          <a:xfrm>
            <a:off x="1137960" y="1394640"/>
            <a:ext cx="1788120" cy="41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500" b="1" strike="noStrike" spc="-1">
                <a:solidFill>
                  <a:srgbClr val="000000"/>
                </a:solidFill>
                <a:latin typeface="Montserrat Medium"/>
                <a:ea typeface="Montserrat Medium"/>
              </a:rPr>
              <a:t>Before solution</a:t>
            </a:r>
            <a:endParaRPr lang="en-US" sz="1500" b="0" strike="noStrike" spc="-1">
              <a:latin typeface="Arial"/>
            </a:endParaRPr>
          </a:p>
        </p:txBody>
      </p:sp>
      <p:sp>
        <p:nvSpPr>
          <p:cNvPr id="382" name="CustomShape 11"/>
          <p:cNvSpPr/>
          <p:nvPr/>
        </p:nvSpPr>
        <p:spPr>
          <a:xfrm>
            <a:off x="5181600" y="1414897"/>
            <a:ext cx="1929000" cy="396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tIns="91440" bIns="9144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Montserrat Medium"/>
                <a:ea typeface="Montserrat Medium"/>
              </a:rPr>
              <a:t>After solution</a:t>
            </a:r>
            <a:endParaRPr lang="en-US" sz="1400" b="0" strike="noStrike" spc="-1" dirty="0">
              <a:latin typeface="Arial"/>
            </a:endParaRPr>
          </a:p>
        </p:txBody>
      </p:sp>
      <p:pic>
        <p:nvPicPr>
          <p:cNvPr id="383" name="صورة 382"/>
          <p:cNvPicPr/>
          <p:nvPr/>
        </p:nvPicPr>
        <p:blipFill>
          <a:blip r:embed="rId2"/>
          <a:stretch/>
        </p:blipFill>
        <p:spPr>
          <a:xfrm>
            <a:off x="188640" y="1896840"/>
            <a:ext cx="3468960" cy="2583720"/>
          </a:xfrm>
          <a:prstGeom prst="rect">
            <a:avLst/>
          </a:prstGeom>
          <a:ln>
            <a:noFill/>
          </a:ln>
        </p:spPr>
      </p:pic>
      <p:pic>
        <p:nvPicPr>
          <p:cNvPr id="2050" name="Picture 2" descr="C:\Users\hp\Downloads\istockphoto-1180902409-2048x204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6386" y="1861727"/>
            <a:ext cx="4750914" cy="2734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3AB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TextShape 1"/>
          <p:cNvSpPr txBox="1"/>
          <p:nvPr/>
        </p:nvSpPr>
        <p:spPr>
          <a:xfrm>
            <a:off x="0" y="2340000"/>
            <a:ext cx="2158200" cy="87264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2400" b="1" strike="noStrike" spc="-1">
                <a:solidFill>
                  <a:srgbClr val="999999"/>
                </a:solidFill>
                <a:latin typeface="Montserrat"/>
                <a:ea typeface="Montserrat"/>
              </a:rPr>
              <a:t> Parts</a:t>
            </a:r>
            <a:r>
              <a:t/>
            </a:r>
            <a:br/>
            <a:r>
              <a:t/>
            </a:r>
            <a:br/>
            <a:r>
              <a:rPr lang="en-US" sz="2100" b="1" strike="noStrike" spc="-1">
                <a:solidFill>
                  <a:srgbClr val="673AB7"/>
                </a:solidFill>
                <a:latin typeface="Montserrat"/>
                <a:ea typeface="Montserrat"/>
              </a:rPr>
              <a:t>-Mechanical</a:t>
            </a:r>
            <a:r>
              <a:t/>
            </a:r>
            <a:br/>
            <a:r>
              <a:rPr lang="en-US" sz="2100" b="1" strike="noStrike" spc="-1">
                <a:solidFill>
                  <a:srgbClr val="673AB7"/>
                </a:solidFill>
                <a:latin typeface="Montserrat"/>
                <a:ea typeface="Montserrat"/>
              </a:rPr>
              <a:t>-Electric </a:t>
            </a:r>
            <a:endParaRPr lang="en-US" sz="21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6" name="TextShape 2"/>
          <p:cNvSpPr txBox="1"/>
          <p:nvPr/>
        </p:nvSpPr>
        <p:spPr>
          <a:xfrm>
            <a:off x="8543160" y="4749840"/>
            <a:ext cx="548280" cy="39312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lstStyle/>
          <a:p>
            <a:pPr algn="r">
              <a:lnSpc>
                <a:spcPct val="100000"/>
              </a:lnSpc>
            </a:pPr>
            <a:fld id="{C3CAAE81-D34B-430C-A64B-4A99B342B09D}" type="slidenum">
              <a:rPr lang="en-US" sz="1300" b="1" strike="noStrike" spc="-1">
                <a:solidFill>
                  <a:srgbClr val="FFFFFF"/>
                </a:solidFill>
                <a:latin typeface="Montserrat"/>
                <a:ea typeface="Montserrat"/>
              </a:rPr>
              <a:t>8</a:t>
            </a:fld>
            <a:endParaRPr lang="en-US" sz="1300" b="0" strike="noStrike" spc="-1">
              <a:latin typeface="Times New Roman"/>
            </a:endParaRPr>
          </a:p>
        </p:txBody>
      </p:sp>
      <p:pic>
        <p:nvPicPr>
          <p:cNvPr id="387" name="صورة 386"/>
          <p:cNvPicPr/>
          <p:nvPr/>
        </p:nvPicPr>
        <p:blipFill>
          <a:blip r:embed="rId2"/>
          <a:stretch/>
        </p:blipFill>
        <p:spPr>
          <a:xfrm>
            <a:off x="3840480" y="365760"/>
            <a:ext cx="4536360" cy="3866760"/>
          </a:xfrm>
          <a:prstGeom prst="rect">
            <a:avLst/>
          </a:prstGeom>
          <a:ln>
            <a:noFill/>
          </a:ln>
        </p:spPr>
      </p:pic>
      <p:pic>
        <p:nvPicPr>
          <p:cNvPr id="388" name="صورة 387"/>
          <p:cNvPicPr/>
          <p:nvPr/>
        </p:nvPicPr>
        <p:blipFill>
          <a:blip r:embed="rId3"/>
          <a:stretch/>
        </p:blipFill>
        <p:spPr>
          <a:xfrm>
            <a:off x="365760" y="548640"/>
            <a:ext cx="731520" cy="7315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3AB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TextShape 1"/>
          <p:cNvSpPr txBox="1"/>
          <p:nvPr/>
        </p:nvSpPr>
        <p:spPr>
          <a:xfrm>
            <a:off x="745920" y="604080"/>
            <a:ext cx="4801320" cy="40932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2400" b="1" strike="noStrike" spc="-1">
                <a:solidFill>
                  <a:srgbClr val="999999"/>
                </a:solidFill>
                <a:latin typeface="Montserrat"/>
                <a:ea typeface="Montserrat"/>
              </a:rPr>
              <a:t> </a:t>
            </a:r>
            <a:r>
              <a:rPr lang="en-US" sz="2400" b="1" strike="noStrike" spc="-1">
                <a:solidFill>
                  <a:srgbClr val="673AB7"/>
                </a:solidFill>
                <a:latin typeface="Montserrat"/>
                <a:ea typeface="Montserrat"/>
              </a:rPr>
              <a:t>Mechanical Part</a:t>
            </a:r>
            <a:r>
              <a:rPr lang="en-US" sz="2400" b="1" strike="noStrike" spc="-1">
                <a:solidFill>
                  <a:srgbClr val="999999"/>
                </a:solidFill>
                <a:latin typeface="Montserrat"/>
                <a:ea typeface="Montserrat"/>
              </a:rPr>
              <a:t> 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0" name="TextShape 2"/>
          <p:cNvSpPr txBox="1"/>
          <p:nvPr/>
        </p:nvSpPr>
        <p:spPr>
          <a:xfrm>
            <a:off x="8543160" y="4749840"/>
            <a:ext cx="548280" cy="39312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lstStyle/>
          <a:p>
            <a:pPr algn="r">
              <a:lnSpc>
                <a:spcPct val="100000"/>
              </a:lnSpc>
            </a:pPr>
            <a:fld id="{6AD494C6-D117-43D2-BCAC-55DC5C290DF3}" type="slidenum">
              <a:rPr lang="en-US" sz="1300" b="1" strike="noStrike" spc="-1">
                <a:solidFill>
                  <a:srgbClr val="FFFFFF"/>
                </a:solidFill>
                <a:latin typeface="Montserrat"/>
                <a:ea typeface="Montserrat"/>
              </a:rPr>
              <a:t>9</a:t>
            </a:fld>
            <a:endParaRPr lang="en-US" sz="1300" b="0" strike="noStrike" spc="-1">
              <a:latin typeface="Times New Roman"/>
            </a:endParaRPr>
          </a:p>
        </p:txBody>
      </p:sp>
      <p:pic>
        <p:nvPicPr>
          <p:cNvPr id="391" name="صورة 390"/>
          <p:cNvPicPr/>
          <p:nvPr/>
        </p:nvPicPr>
        <p:blipFill>
          <a:blip r:embed="rId2"/>
          <a:stretch/>
        </p:blipFill>
        <p:spPr>
          <a:xfrm>
            <a:off x="1620000" y="1553400"/>
            <a:ext cx="1763280" cy="1098360"/>
          </a:xfrm>
          <a:prstGeom prst="rect">
            <a:avLst/>
          </a:prstGeom>
          <a:ln>
            <a:noFill/>
          </a:ln>
        </p:spPr>
      </p:pic>
      <p:sp>
        <p:nvSpPr>
          <p:cNvPr id="392" name="Line 3"/>
          <p:cNvSpPr/>
          <p:nvPr/>
        </p:nvSpPr>
        <p:spPr>
          <a:xfrm>
            <a:off x="0" y="2834640"/>
            <a:ext cx="7406640" cy="0"/>
          </a:xfrm>
          <a:prstGeom prst="line">
            <a:avLst/>
          </a:prstGeom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3" name="Line 4"/>
          <p:cNvSpPr/>
          <p:nvPr/>
        </p:nvSpPr>
        <p:spPr>
          <a:xfrm>
            <a:off x="3474720" y="1188720"/>
            <a:ext cx="0" cy="3840480"/>
          </a:xfrm>
          <a:prstGeom prst="line">
            <a:avLst/>
          </a:prstGeom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aphicFrame>
        <p:nvGraphicFramePr>
          <p:cNvPr id="394" name="Table 5"/>
          <p:cNvGraphicFramePr/>
          <p:nvPr/>
        </p:nvGraphicFramePr>
        <p:xfrm>
          <a:off x="74160" y="2137320"/>
          <a:ext cx="2113920" cy="428400"/>
        </p:xfrm>
        <a:graphic>
          <a:graphicData uri="http://schemas.openxmlformats.org/drawingml/2006/table">
            <a:tbl>
              <a:tblPr/>
              <a:tblGrid>
                <a:gridCol w="2113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8400">
                <a:tc>
                  <a:txBody>
                    <a:bodyPr/>
                    <a:lstStyle/>
                    <a:p>
                      <a:pPr marL="43560" algn="ctr">
                        <a:spcBef>
                          <a:spcPts val="411"/>
                        </a:spcBef>
                      </a:pPr>
                      <a:r>
                        <a:rPr lang="en-US" sz="2200" b="1" strike="noStrike" spc="-1" dirty="0">
                          <a:latin typeface="Calibri"/>
                          <a:ea typeface="Calibri"/>
                        </a:rPr>
                        <a:t>steel</a:t>
                      </a:r>
                      <a:r>
                        <a:rPr lang="en-US" sz="2200" b="1" strike="noStrike" spc="-7" dirty="0"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2200" b="1" strike="noStrike" spc="-1" dirty="0">
                          <a:latin typeface="Calibri"/>
                          <a:ea typeface="Calibri"/>
                        </a:rPr>
                        <a:t>rod</a:t>
                      </a:r>
                      <a:r>
                        <a:rPr lang="en-US" sz="2200" b="1" strike="noStrike" spc="-12" dirty="0"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2200" b="1" strike="noStrike" spc="-1" dirty="0">
                          <a:latin typeface="Calibri"/>
                          <a:ea typeface="Calibri"/>
                        </a:rPr>
                        <a:t>8mm</a:t>
                      </a:r>
                      <a:endParaRPr lang="en-US" sz="2200" b="0" strike="noStrike" spc="-1" dirty="0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395" name="صورة 394"/>
          <p:cNvPicPr/>
          <p:nvPr/>
        </p:nvPicPr>
        <p:blipFill>
          <a:blip r:embed="rId3"/>
          <a:stretch/>
        </p:blipFill>
        <p:spPr>
          <a:xfrm>
            <a:off x="1463040" y="3160440"/>
            <a:ext cx="1668240" cy="1045800"/>
          </a:xfrm>
          <a:prstGeom prst="rect">
            <a:avLst/>
          </a:prstGeom>
          <a:ln>
            <a:noFill/>
          </a:ln>
        </p:spPr>
      </p:pic>
      <p:graphicFrame>
        <p:nvGraphicFramePr>
          <p:cNvPr id="396" name="Table 6"/>
          <p:cNvGraphicFramePr/>
          <p:nvPr>
            <p:extLst>
              <p:ext uri="{D42A27DB-BD31-4B8C-83A1-F6EECF244321}">
                <p14:modId xmlns:p14="http://schemas.microsoft.com/office/powerpoint/2010/main" val="1706942228"/>
              </p:ext>
            </p:extLst>
          </p:nvPr>
        </p:nvGraphicFramePr>
        <p:xfrm>
          <a:off x="75600" y="4424040"/>
          <a:ext cx="2850480" cy="642240"/>
        </p:xfrm>
        <a:graphic>
          <a:graphicData uri="http://schemas.openxmlformats.org/drawingml/2006/table">
            <a:tbl>
              <a:tblPr/>
              <a:tblGrid>
                <a:gridCol w="28504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2240">
                <a:tc>
                  <a:txBody>
                    <a:bodyPr/>
                    <a:lstStyle/>
                    <a:p>
                      <a:r>
                        <a:rPr lang="en-US" sz="1800" b="1" strike="noStrike" spc="-1" dirty="0">
                          <a:latin typeface="Calibri"/>
                          <a:ea typeface="Calibri"/>
                        </a:rPr>
                        <a:t>5mm</a:t>
                      </a:r>
                      <a:r>
                        <a:rPr lang="en-US" sz="1800" b="1" strike="noStrike" spc="-7" dirty="0"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800" b="1" strike="noStrike" spc="-1" dirty="0">
                          <a:latin typeface="Calibri"/>
                          <a:ea typeface="Calibri"/>
                        </a:rPr>
                        <a:t>x</a:t>
                      </a:r>
                      <a:r>
                        <a:rPr lang="en-US" sz="1800" b="1" strike="noStrike" spc="-15" dirty="0"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800" b="1" strike="noStrike" spc="-1" dirty="0">
                          <a:latin typeface="Calibri"/>
                          <a:ea typeface="Calibri"/>
                        </a:rPr>
                        <a:t>8mm</a:t>
                      </a:r>
                      <a:r>
                        <a:rPr lang="en-US" sz="1800" b="1" strike="noStrike" spc="-12" dirty="0"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800" b="1" strike="noStrike" spc="-1" dirty="0">
                          <a:latin typeface="Calibri"/>
                          <a:ea typeface="Calibri"/>
                        </a:rPr>
                        <a:t>Flexible</a:t>
                      </a:r>
                      <a:r>
                        <a:rPr lang="en-US" sz="1800" b="1" strike="noStrike" spc="-12" dirty="0"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800" b="1" strike="noStrike" spc="-1" dirty="0">
                          <a:latin typeface="Calibri"/>
                          <a:ea typeface="Calibri"/>
                        </a:rPr>
                        <a:t>Shaft</a:t>
                      </a:r>
                      <a:r>
                        <a:rPr lang="en-US" sz="1800" b="1" strike="noStrike" spc="-9" dirty="0"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800" b="1" strike="noStrike" spc="-1" dirty="0">
                          <a:latin typeface="Calibri"/>
                          <a:ea typeface="Calibri"/>
                        </a:rPr>
                        <a:t>Coupling</a:t>
                      </a:r>
                      <a:r>
                        <a:rPr lang="en-US" sz="1800" b="1" strike="noStrike" spc="-128" dirty="0"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800" b="1" strike="noStrike" spc="-1" dirty="0">
                          <a:latin typeface="Calibri"/>
                          <a:ea typeface="Calibri"/>
                        </a:rPr>
                        <a:t>Rigid</a:t>
                      </a:r>
                      <a:endParaRPr lang="en-US" sz="1800" b="0" strike="noStrike" spc="-1" dirty="0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397" name="صورة 396"/>
          <p:cNvPicPr/>
          <p:nvPr/>
        </p:nvPicPr>
        <p:blipFill>
          <a:blip r:embed="rId4"/>
          <a:stretch/>
        </p:blipFill>
        <p:spPr>
          <a:xfrm>
            <a:off x="5303520" y="968040"/>
            <a:ext cx="1713600" cy="1409400"/>
          </a:xfrm>
          <a:prstGeom prst="rect">
            <a:avLst/>
          </a:prstGeom>
          <a:ln>
            <a:noFill/>
          </a:ln>
        </p:spPr>
      </p:pic>
      <p:graphicFrame>
        <p:nvGraphicFramePr>
          <p:cNvPr id="398" name="Table 7"/>
          <p:cNvGraphicFramePr/>
          <p:nvPr/>
        </p:nvGraphicFramePr>
        <p:xfrm>
          <a:off x="3566880" y="2104200"/>
          <a:ext cx="3016800" cy="642240"/>
        </p:xfrm>
        <a:graphic>
          <a:graphicData uri="http://schemas.openxmlformats.org/drawingml/2006/table">
            <a:tbl>
              <a:tblPr/>
              <a:tblGrid>
                <a:gridCol w="301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2240">
                <a:tc>
                  <a:txBody>
                    <a:bodyPr/>
                    <a:lstStyle/>
                    <a:p>
                      <a:r>
                        <a:rPr lang="en-US" sz="1800" b="1" strike="noStrike" spc="-1" dirty="0">
                          <a:latin typeface="Calibri"/>
                          <a:ea typeface="Calibri"/>
                        </a:rPr>
                        <a:t>Vertical</a:t>
                      </a:r>
                      <a:r>
                        <a:rPr lang="en-US" sz="1800" b="1" strike="noStrike" spc="-15" dirty="0"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800" b="1" strike="noStrike" spc="-1" dirty="0">
                          <a:latin typeface="Calibri"/>
                          <a:ea typeface="Calibri"/>
                        </a:rPr>
                        <a:t>Self</a:t>
                      </a:r>
                      <a:r>
                        <a:rPr lang="en-US" sz="1800" b="1" strike="noStrike" spc="-9" dirty="0"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800" b="1" strike="noStrike" spc="-1" dirty="0">
                          <a:latin typeface="Calibri"/>
                          <a:ea typeface="Calibri"/>
                        </a:rPr>
                        <a:t>Alignment</a:t>
                      </a:r>
                      <a:r>
                        <a:rPr lang="en-US" sz="1800" b="1" strike="noStrike" spc="-15" dirty="0"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800" b="1" strike="noStrike" spc="-1" dirty="0">
                          <a:latin typeface="Calibri"/>
                          <a:ea typeface="Calibri"/>
                        </a:rPr>
                        <a:t>Block</a:t>
                      </a:r>
                      <a:r>
                        <a:rPr lang="en-US" sz="1800" b="1" strike="noStrike" spc="-126" dirty="0"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800" b="1" strike="noStrike" spc="-1" dirty="0">
                          <a:latin typeface="Calibri"/>
                          <a:ea typeface="Calibri"/>
                        </a:rPr>
                        <a:t>Bearing Flange</a:t>
                      </a:r>
                      <a:endParaRPr lang="en-US" sz="1800" b="0" strike="noStrike" spc="-1" dirty="0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399" name="صورة 398"/>
          <p:cNvPicPr/>
          <p:nvPr/>
        </p:nvPicPr>
        <p:blipFill>
          <a:blip r:embed="rId5"/>
          <a:stretch/>
        </p:blipFill>
        <p:spPr>
          <a:xfrm>
            <a:off x="4937400" y="3007440"/>
            <a:ext cx="2469240" cy="1838880"/>
          </a:xfrm>
          <a:prstGeom prst="rect">
            <a:avLst/>
          </a:prstGeom>
          <a:ln>
            <a:noFill/>
          </a:ln>
        </p:spPr>
      </p:pic>
      <p:graphicFrame>
        <p:nvGraphicFramePr>
          <p:cNvPr id="400" name="Table 8"/>
          <p:cNvGraphicFramePr/>
          <p:nvPr/>
        </p:nvGraphicFramePr>
        <p:xfrm>
          <a:off x="3580560" y="3682440"/>
          <a:ext cx="1357200" cy="642240"/>
        </p:xfrm>
        <a:graphic>
          <a:graphicData uri="http://schemas.openxmlformats.org/drawingml/2006/table">
            <a:tbl>
              <a:tblPr/>
              <a:tblGrid>
                <a:gridCol w="1357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2240">
                <a:tc>
                  <a:txBody>
                    <a:bodyPr/>
                    <a:lstStyle/>
                    <a:p>
                      <a:pPr marL="43560" algn="ctr">
                        <a:spcBef>
                          <a:spcPts val="403"/>
                        </a:spcBef>
                      </a:pPr>
                      <a:r>
                        <a:rPr lang="en-US" sz="1800" b="1" strike="noStrike" spc="-1">
                          <a:latin typeface="Calibri"/>
                          <a:ea typeface="Calibri"/>
                        </a:rPr>
                        <a:t>3D</a:t>
                      </a:r>
                      <a:r>
                        <a:rPr lang="en-US" sz="1800" b="1" strike="noStrike" spc="-7"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800" b="1" strike="noStrike" spc="-1">
                          <a:latin typeface="Calibri"/>
                          <a:ea typeface="Calibri"/>
                        </a:rPr>
                        <a:t>prints</a:t>
                      </a:r>
                      <a:r>
                        <a:rPr lang="en-US" sz="1800" b="1" strike="noStrike" spc="-7"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800" b="1" strike="noStrike" spc="-1">
                          <a:latin typeface="Calibri"/>
                          <a:ea typeface="Calibri"/>
                        </a:rPr>
                        <a:t>arm</a:t>
                      </a:r>
                      <a:r>
                        <a:rPr lang="en-US" sz="1800" b="1" strike="noStrike" spc="-7"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800" b="1" strike="noStrike" spc="-1">
                          <a:latin typeface="Calibri"/>
                          <a:ea typeface="Calibri"/>
                        </a:rPr>
                        <a:t>parts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401" name="صورة 400"/>
          <p:cNvPicPr/>
          <p:nvPr/>
        </p:nvPicPr>
        <p:blipFill>
          <a:blip r:embed="rId6"/>
          <a:stretch/>
        </p:blipFill>
        <p:spPr>
          <a:xfrm>
            <a:off x="236880" y="548640"/>
            <a:ext cx="494640" cy="494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5057</TotalTime>
  <Words>641</Words>
  <Application>Microsoft Office PowerPoint</Application>
  <PresentationFormat>عرض على الشاشة (16:9)</PresentationFormat>
  <Paragraphs>124</Paragraphs>
  <Slides>25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13</vt:i4>
      </vt:variant>
      <vt:variant>
        <vt:lpstr>نسق</vt:lpstr>
      </vt:variant>
      <vt:variant>
        <vt:i4>8</vt:i4>
      </vt:variant>
      <vt:variant>
        <vt:lpstr>عناوين الشرائح</vt:lpstr>
      </vt:variant>
      <vt:variant>
        <vt:i4>25</vt:i4>
      </vt:variant>
    </vt:vector>
  </HeadingPairs>
  <TitlesOfParts>
    <vt:vector size="46" baseType="lpstr">
      <vt:lpstr>Microsoft YaHei</vt:lpstr>
      <vt:lpstr>Alef</vt:lpstr>
      <vt:lpstr>Arial</vt:lpstr>
      <vt:lpstr>Calibri</vt:lpstr>
      <vt:lpstr>Cambria</vt:lpstr>
      <vt:lpstr>DejaVu Sans</vt:lpstr>
      <vt:lpstr>Karla</vt:lpstr>
      <vt:lpstr>Montserrat</vt:lpstr>
      <vt:lpstr>Montserrat Medium</vt:lpstr>
      <vt:lpstr>StarSymbol</vt:lpstr>
      <vt:lpstr>Symbol</vt:lpstr>
      <vt:lpstr>Times New Roman</vt:lpstr>
      <vt:lpstr>Wingdings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Pharmacy Automation  system   -PAS-</dc:title>
  <dc:creator>hp</dc:creator>
  <cp:lastModifiedBy>ThinkPad</cp:lastModifiedBy>
  <cp:revision>20</cp:revision>
  <dcterms:modified xsi:type="dcterms:W3CDTF">2023-06-07T22:22:41Z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23</vt:i4>
  </property>
  <property fmtid="{D5CDD505-2E9C-101B-9397-08002B2CF9AE}" pid="8" name="PresentationFormat">
    <vt:lpwstr>On-screen Show (16:9)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23</vt:i4>
  </property>
</Properties>
</file>