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6B94FB3-0D29-4BB3-B675-620195AF21DC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584F30F-635F-4119-B7ED-4EFDB000389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4F30F-635F-4119-B7ED-4EFDB0003896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B8C01E-19C3-48E6-BA0B-32192AF75697}" type="datetimeFigureOut">
              <a:rPr lang="ar-SA" smtClean="0"/>
              <a:t>05/20/1438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905A64-2E9F-467F-8A24-E82E1F50E77D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5984" y="785794"/>
            <a:ext cx="6172200" cy="1894362"/>
          </a:xfrm>
        </p:spPr>
        <p:txBody>
          <a:bodyPr/>
          <a:lstStyle/>
          <a:p>
            <a:r>
              <a:rPr lang="en-US" dirty="0" err="1" smtClean="0"/>
              <a:t>Shobbek</a:t>
            </a:r>
            <a:r>
              <a:rPr lang="en-US" dirty="0" smtClean="0"/>
              <a:t> </a:t>
            </a:r>
            <a:r>
              <a:rPr lang="en-US" dirty="0" err="1" smtClean="0"/>
              <a:t>Lobbek</a:t>
            </a:r>
            <a:r>
              <a:rPr lang="en-US" dirty="0" smtClean="0"/>
              <a:t> Fashion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143108" y="3714752"/>
            <a:ext cx="6172200" cy="1371600"/>
          </a:xfrm>
        </p:spPr>
        <p:txBody>
          <a:bodyPr/>
          <a:lstStyle/>
          <a:p>
            <a:r>
              <a:rPr lang="en-US" dirty="0" err="1" smtClean="0"/>
              <a:t>Lamees</a:t>
            </a:r>
            <a:r>
              <a:rPr lang="en-US" dirty="0" smtClean="0"/>
              <a:t> </a:t>
            </a:r>
            <a:r>
              <a:rPr lang="en-US" dirty="0" err="1" smtClean="0"/>
              <a:t>Maali</a:t>
            </a:r>
            <a:endParaRPr lang="en-US" dirty="0" smtClean="0"/>
          </a:p>
          <a:p>
            <a:r>
              <a:rPr lang="en-US" dirty="0" err="1" smtClean="0"/>
              <a:t>Bayan</a:t>
            </a:r>
            <a:r>
              <a:rPr lang="en-US" dirty="0" smtClean="0"/>
              <a:t> </a:t>
            </a:r>
            <a:r>
              <a:rPr lang="en-US" dirty="0" err="1" smtClean="0"/>
              <a:t>Rddad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dmin\Desktop\project\OS X Mavericks-2016-05-19-02-33-0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2040" y="234538"/>
            <a:ext cx="4719920" cy="638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dmin\Desktop\project\OS X Mavericks-2016-05-19-02-34-4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6370" y="614548"/>
            <a:ext cx="4211260" cy="562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dmin\Desktop\project\OS X Mavericks-2016-05-19-02-45-4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6920" y="531421"/>
            <a:ext cx="4150159" cy="579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dmin\Desktop\project\OS X Mavericks-2016-05-19-02-44-4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8045" y="483919"/>
            <a:ext cx="4567909" cy="589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dmin\Desktop\OS X Mavericks-2016-04-30-23-02-37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8959" y="165364"/>
            <a:ext cx="4826082" cy="6527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challenges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14348" y="1857364"/>
            <a:ext cx="4000528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/>
              <a:t>virtual </a:t>
            </a:r>
            <a:r>
              <a:rPr lang="en-US" sz="2800" dirty="0" smtClean="0"/>
              <a:t>machine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 smtClean="0"/>
              <a:t>XML request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/>
              <a:t>database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 smtClean="0"/>
              <a:t>images</a:t>
            </a:r>
            <a:endParaRPr lang="ar-SA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85786" y="1571612"/>
            <a:ext cx="3286148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multi platform</a:t>
            </a: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General  shopping app</a:t>
            </a: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28596" y="1857364"/>
            <a:ext cx="7572428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dirty="0" smtClean="0"/>
              <a:t>1- why </a:t>
            </a:r>
            <a:r>
              <a:rPr lang="en-US" sz="3600" dirty="0" err="1" smtClean="0"/>
              <a:t>shobbek</a:t>
            </a:r>
            <a:r>
              <a:rPr lang="en-US" sz="3600" dirty="0" smtClean="0"/>
              <a:t> </a:t>
            </a:r>
            <a:r>
              <a:rPr lang="en-US" sz="3600" dirty="0" err="1" smtClean="0"/>
              <a:t>lobbel</a:t>
            </a:r>
            <a:r>
              <a:rPr lang="en-US" sz="3600" dirty="0" smtClean="0"/>
              <a:t> fashion </a:t>
            </a:r>
            <a:endParaRPr lang="en-US" sz="3600" dirty="0"/>
          </a:p>
          <a:p>
            <a:pPr algn="l"/>
            <a:r>
              <a:rPr lang="en-US" sz="3600" dirty="0" smtClean="0"/>
              <a:t>2- methodology  </a:t>
            </a:r>
          </a:p>
          <a:p>
            <a:pPr algn="l"/>
            <a:r>
              <a:rPr lang="en-US" sz="3600" dirty="0" smtClean="0"/>
              <a:t>3- </a:t>
            </a:r>
            <a:r>
              <a:rPr lang="en-US" sz="3600" dirty="0" err="1" smtClean="0"/>
              <a:t>ios</a:t>
            </a:r>
            <a:r>
              <a:rPr lang="en-US" sz="3600" dirty="0" smtClean="0"/>
              <a:t> app</a:t>
            </a:r>
          </a:p>
          <a:p>
            <a:pPr algn="l"/>
            <a:r>
              <a:rPr lang="en-US" sz="3600" dirty="0" smtClean="0"/>
              <a:t>4- challenges</a:t>
            </a:r>
          </a:p>
          <a:p>
            <a:pPr algn="l"/>
            <a:r>
              <a:rPr lang="en-US" sz="3600" dirty="0" smtClean="0"/>
              <a:t>5-feature </a:t>
            </a:r>
            <a:endParaRPr lang="ar-SA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?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/>
            <a:r>
              <a:rPr lang="en-US" dirty="0" smtClean="0"/>
              <a:t>save </a:t>
            </a:r>
            <a:r>
              <a:rPr lang="en-US" dirty="0" smtClean="0"/>
              <a:t>money </a:t>
            </a:r>
            <a:r>
              <a:rPr lang="en-US" dirty="0" smtClean="0"/>
              <a:t>for both customer and </a:t>
            </a:r>
            <a:r>
              <a:rPr lang="en-US" dirty="0" smtClean="0"/>
              <a:t>investor</a:t>
            </a:r>
          </a:p>
          <a:p>
            <a:pPr algn="l"/>
            <a:r>
              <a:rPr lang="en-US" dirty="0" smtClean="0"/>
              <a:t>Easy of use </a:t>
            </a:r>
          </a:p>
          <a:p>
            <a:pPr algn="l"/>
            <a:r>
              <a:rPr lang="en-US" dirty="0" smtClean="0"/>
              <a:t>Digital marketing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methodology</a:t>
            </a:r>
            <a:endParaRPr lang="ar-SA" dirty="0"/>
          </a:p>
        </p:txBody>
      </p:sp>
      <p:pic>
        <p:nvPicPr>
          <p:cNvPr id="4" name="Picture 4" descr="C:\Users\mahdi\Desktop\remote_mysql_database-api.jp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1643050"/>
            <a:ext cx="6715125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 descr="C:\Users\admin\Desktop\745e1662-s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500570"/>
            <a:ext cx="5124450" cy="178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ios</a:t>
            </a:r>
            <a:r>
              <a:rPr lang="en-US" sz="3200" dirty="0" smtClean="0"/>
              <a:t> app</a:t>
            </a:r>
            <a:endParaRPr lang="ar-SA" dirty="0"/>
          </a:p>
        </p:txBody>
      </p:sp>
      <p:pic>
        <p:nvPicPr>
          <p:cNvPr id="4" name="عنصر نائب للمحتوى 3" descr="C:\Users\admin\Desktop\project\OS X Mavericks-2016-05-01-22-52-57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571612"/>
            <a:ext cx="3057143" cy="456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dmin\Desktop\project\OS X Mavericks-2016-05-19-02-13-2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928670"/>
            <a:ext cx="3460420" cy="466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dmin\Desktop\OS X Mavericks-2016-04-30-22-36-17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5842" y="657016"/>
            <a:ext cx="4232316" cy="5543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dmin\Desktop\project\OS X Mavericks-2016-05-19-02-13-5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7364" y="352313"/>
            <a:ext cx="4609272" cy="615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dmin\Desktop\project\OS X Mavericks-2016-05-19-02-14-0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4273" y="319382"/>
            <a:ext cx="4695454" cy="621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</TotalTime>
  <Words>54</Words>
  <Application>Microsoft Office PowerPoint</Application>
  <PresentationFormat>عرض على الشاشة (3:4)‏</PresentationFormat>
  <Paragraphs>32</Paragraphs>
  <Slides>16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مشربية</vt:lpstr>
      <vt:lpstr>Shobbek Lobbek Fashion</vt:lpstr>
      <vt:lpstr>Outline:</vt:lpstr>
      <vt:lpstr>why ? </vt:lpstr>
      <vt:lpstr>methodology</vt:lpstr>
      <vt:lpstr>ios app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challenges</vt:lpstr>
      <vt:lpstr>Future work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Shobbek Lobbek Fashion</dc:title>
  <dc:creator>admin</dc:creator>
  <cp:lastModifiedBy>admin</cp:lastModifiedBy>
  <cp:revision>3</cp:revision>
  <dcterms:created xsi:type="dcterms:W3CDTF">2017-02-16T18:26:24Z</dcterms:created>
  <dcterms:modified xsi:type="dcterms:W3CDTF">2017-02-16T18:46:43Z</dcterms:modified>
</cp:coreProperties>
</file>