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56" r:id="rId7"/>
    <p:sldId id="261" r:id="rId8"/>
    <p:sldId id="264" r:id="rId9"/>
    <p:sldId id="262" r:id="rId10"/>
    <p:sldId id="263" r:id="rId11"/>
    <p:sldId id="278" r:id="rId12"/>
    <p:sldId id="267" r:id="rId13"/>
    <p:sldId id="271" r:id="rId14"/>
    <p:sldId id="268" r:id="rId15"/>
    <p:sldId id="265" r:id="rId16"/>
    <p:sldId id="270" r:id="rId17"/>
    <p:sldId id="272" r:id="rId18"/>
    <p:sldId id="269" r:id="rId19"/>
    <p:sldId id="266" r:id="rId20"/>
    <p:sldId id="28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FF424-D29F-4C7A-8B34-AA3F73EC666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F53FE-F4F7-4247-92D9-C83D93D27B5E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microsoft.com/office/2007/relationships/media" Target="../media/media2.mp4"/><Relationship Id="rId1" Type="http://schemas.openxmlformats.org/officeDocument/2006/relationships/video" Target="../media/media2.mp4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microsoft.com/office/2007/relationships/media" Target="../media/media4.mp4"/><Relationship Id="rId4" Type="http://schemas.openxmlformats.org/officeDocument/2006/relationships/video" Target="../media/media4.mp4"/><Relationship Id="rId3" Type="http://schemas.openxmlformats.org/officeDocument/2006/relationships/image" Target="../media/image27.png"/><Relationship Id="rId2" Type="http://schemas.microsoft.com/office/2007/relationships/media" Target="../media/media3.mp4"/><Relationship Id="rId1" Type="http://schemas.openxmlformats.org/officeDocument/2006/relationships/video" Target="../media/media3.mp4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3" Type="http://schemas.microsoft.com/office/2007/relationships/media" Target="../media/media1.mp4"/><Relationship Id="rId2" Type="http://schemas.openxmlformats.org/officeDocument/2006/relationships/video" Target="../media/media1.mp4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Lego Code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99592" y="2034073"/>
            <a:ext cx="836955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Q/A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Why it is called Lego Code?</a:t>
            </a:r>
            <a:endParaRPr lang="en-US" sz="2800" dirty="0"/>
          </a:p>
          <a:p>
            <a:r>
              <a:rPr lang="en-US" sz="2800" dirty="0"/>
              <a:t>What is the purpose of this Project/Tool?</a:t>
            </a:r>
            <a:endParaRPr lang="en-US" sz="2800" dirty="0"/>
          </a:p>
          <a:p>
            <a:r>
              <a:rPr lang="en-US" sz="2800" dirty="0"/>
              <a:t>What is the methodology used in Code Generation?</a:t>
            </a:r>
            <a:endParaRPr lang="en-US" sz="2800" dirty="0"/>
          </a:p>
          <a:p>
            <a:r>
              <a:rPr lang="en-US" sz="2800" dirty="0"/>
              <a:t>What features this tool provides?</a:t>
            </a:r>
            <a:endParaRPr lang="en-US" sz="2800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915" y="1690688"/>
            <a:ext cx="3809524" cy="380952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Content Placeholder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40360" y="1894205"/>
            <a:ext cx="11155045" cy="369506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Used: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82" y="1922315"/>
            <a:ext cx="3940078" cy="22162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129" y="1690688"/>
            <a:ext cx="3574038" cy="28189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924" y="865371"/>
            <a:ext cx="3644283" cy="364428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3325" y="606763"/>
            <a:ext cx="7365350" cy="564447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6330" y="2112886"/>
            <a:ext cx="4439340" cy="2991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3279" y="337351"/>
            <a:ext cx="3311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Blocks:</a:t>
            </a: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Tutorial</a:t>
            </a:r>
            <a:endParaRPr lang="en-US" dirty="0"/>
          </a:p>
          <a:p>
            <a:r>
              <a:rPr lang="en-US" dirty="0"/>
              <a:t>Step-Block</a:t>
            </a:r>
            <a:endParaRPr lang="en-US" dirty="0"/>
          </a:p>
          <a:p>
            <a:r>
              <a:rPr lang="en-US" dirty="0"/>
              <a:t>Simple Drawing game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705" y="-302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Step-Block</a:t>
            </a:r>
            <a:endParaRPr lang="en-US" sz="4000" dirty="0"/>
          </a:p>
        </p:txBody>
      </p:sp>
      <p:pic>
        <p:nvPicPr>
          <p:cNvPr id="4" name="351065657_6448671205194278_9169864731176326153_n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535555" y="499745"/>
            <a:ext cx="9852025" cy="6266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70075" y="1095375"/>
            <a:ext cx="9090660" cy="50101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Drawing game:</a:t>
            </a:r>
            <a:endParaRPr lang="en-US" sz="3200" dirty="0"/>
          </a:p>
        </p:txBody>
      </p:sp>
      <p:pic>
        <p:nvPicPr>
          <p:cNvPr id="4" name="350552371_9556474257727460_7432181697923161978_n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80951" y="1185297"/>
            <a:ext cx="5468820" cy="4487405"/>
          </a:xfrm>
          <a:prstGeom prst="rect">
            <a:avLst/>
          </a:prstGeom>
        </p:spPr>
      </p:pic>
      <p:pic>
        <p:nvPicPr>
          <p:cNvPr id="5" name="352205847_6284122418338612_4481359694191430951_n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42230" y="1185297"/>
            <a:ext cx="4486183" cy="4454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8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Add questions with different levels. </a:t>
            </a:r>
            <a:endParaRPr lang="en-US" dirty="0"/>
          </a:p>
          <a:p>
            <a:r>
              <a:rPr lang="en-US" dirty="0"/>
              <a:t>Decrease error percentage and fix more appearing bugs and translation.</a:t>
            </a:r>
            <a:endParaRPr lang="en-US" dirty="0"/>
          </a:p>
          <a:p>
            <a:r>
              <a:rPr lang="en-US" dirty="0"/>
              <a:t>Add the OOP concepts to the program so it fits advanced not only beginners.</a:t>
            </a:r>
            <a:endParaRPr lang="en-US" dirty="0"/>
          </a:p>
          <a:p>
            <a:r>
              <a:rPr lang="en-US" dirty="0"/>
              <a:t>Upgrade the functionality in general.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GB" altLang="en-US"/>
              <a:t>Thank You!</a:t>
            </a:r>
            <a:endParaRPr lang="en-GB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9066" y="256482"/>
            <a:ext cx="10299186" cy="114151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Why it is called Lego Code?</a:t>
            </a:r>
            <a:endParaRPr lang="en-US" sz="2800" dirty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99" y="1184873"/>
            <a:ext cx="3396813" cy="18145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549" y="1184873"/>
            <a:ext cx="4171950" cy="18859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146" y="3148067"/>
            <a:ext cx="4625624" cy="344449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179" y="2992582"/>
            <a:ext cx="2340691" cy="275418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66" y="2786338"/>
            <a:ext cx="2637072" cy="31317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What is the purpose of this Project/Tool?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25" y="2333625"/>
            <a:ext cx="5104813" cy="33835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338" y="2219972"/>
            <a:ext cx="5668101" cy="315101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2882"/>
            <a:ext cx="10515600" cy="106418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Methodologies used:</a:t>
            </a:r>
            <a:br>
              <a:rPr lang="en-US" sz="4400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21" y="1216242"/>
            <a:ext cx="11043479" cy="54109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35658" cy="19885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8" y="2372047"/>
            <a:ext cx="7073054" cy="166729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3391270" cy="19838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906" y="611795"/>
            <a:ext cx="4568440" cy="56344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35658" cy="19485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658" y="1948581"/>
            <a:ext cx="7530693" cy="31990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53414" cy="19930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414" y="1993016"/>
            <a:ext cx="5668101" cy="315101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35658" cy="1948581"/>
          </a:xfrm>
          <a:prstGeom prst="rect">
            <a:avLst/>
          </a:prstGeom>
        </p:spPr>
      </p:pic>
      <p:pic>
        <p:nvPicPr>
          <p:cNvPr id="7" name="WhatsApp Video 2023-06-06 at 3.46.11 P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07920" y="1457960"/>
            <a:ext cx="9137015" cy="540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583</Words>
  <Application>WPS Presentation</Application>
  <PresentationFormat>Widescreen</PresentationFormat>
  <Paragraphs>40</Paragraphs>
  <Slides>19</Slides>
  <Notes>0</Notes>
  <HiddenSlides>0</HiddenSlides>
  <MMClips>4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Lego Code</vt:lpstr>
      <vt:lpstr>PowerPoint 演示文稿</vt:lpstr>
      <vt:lpstr>What is the purpose of this Project/Tool? </vt:lpstr>
      <vt:lpstr>Methodologies used: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Technology Used:</vt:lpstr>
      <vt:lpstr>PowerPoint 演示文稿</vt:lpstr>
      <vt:lpstr>PowerPoint 演示文稿</vt:lpstr>
      <vt:lpstr>Features:</vt:lpstr>
      <vt:lpstr>Step-Block</vt:lpstr>
      <vt:lpstr>PowerPoint 演示文稿</vt:lpstr>
      <vt:lpstr>Drawing game:</vt:lpstr>
      <vt:lpstr>Future work: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Lego Code</dc:title>
  <dc:creator>Jihad Tub</dc:creator>
  <cp:lastModifiedBy>ammar</cp:lastModifiedBy>
  <cp:revision>3</cp:revision>
  <dcterms:created xsi:type="dcterms:W3CDTF">2023-06-06T14:37:00Z</dcterms:created>
  <dcterms:modified xsi:type="dcterms:W3CDTF">2023-06-06T19:20:57Z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0D04C834AF914112A4706A74D534F165</vt:lpwstr>
  </property>
  <property fmtid="{D5CDD505-2E9C-101B-9397-08002B2CF9AE}" pid="3" name="KSOProductBuildVer">
    <vt:lpwstr>1033-11.2.0.11537</vt:lpwstr>
  </property>
</Properties>
</file>