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</p:sldIdLst>
  <p:sldSz cx="9144000" cy="6858000" type="screen4x3"/>
  <p:notesSz cx="9144000" cy="6858000"/>
  <p:defaultTextStyle>
    <a:defPPr>
      <a:defRPr lang="en-US"/>
    </a:defPPr>
    <a:lvl1pPr marL="0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53643" tIns="0" rIns="53643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56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5/03/2018</a:t>
            </a:fld>
            <a:endParaRPr lang="nl-B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‹#›</a:t>
            </a:fld>
            <a:endParaRPr lang="nl-BE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9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536433" indent="0" algn="ctr">
              <a:buNone/>
            </a:lvl2pPr>
            <a:lvl3pPr marL="1072866" indent="0" algn="ctr">
              <a:buNone/>
            </a:lvl3pPr>
            <a:lvl4pPr marL="1609298" indent="0" algn="ctr">
              <a:buNone/>
            </a:lvl4pPr>
            <a:lvl5pPr marL="2145731" indent="0" algn="ctr">
              <a:buNone/>
            </a:lvl5pPr>
            <a:lvl6pPr marL="2682164" indent="0" algn="ctr">
              <a:buNone/>
            </a:lvl6pPr>
            <a:lvl7pPr marL="3218597" indent="0" algn="ctr">
              <a:buNone/>
            </a:lvl7pPr>
            <a:lvl8pPr marL="3755029" indent="0" algn="ctr">
              <a:buNone/>
            </a:lvl8pPr>
            <a:lvl9pPr marL="4291462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5/03/2018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3" y="274640"/>
            <a:ext cx="2057401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4" y="274640"/>
            <a:ext cx="6019801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5/03/2018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5/03/2018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4" y="609600"/>
            <a:ext cx="7086601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4" y="2507788"/>
            <a:ext cx="7086601" cy="1509712"/>
          </a:xfrm>
        </p:spPr>
        <p:txBody>
          <a:bodyPr anchor="t"/>
          <a:lstStyle>
            <a:lvl1pPr marL="85829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5/03/2018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1" y="6416678"/>
            <a:ext cx="762000" cy="365125"/>
          </a:xfrm>
        </p:spPr>
        <p:txBody>
          <a:bodyPr/>
          <a:lstStyle/>
          <a:p>
            <a:fld id="{B5274F97-0F13-42E5-9A1D-07478243785D}" type="slidenum">
              <a:rPr lang="nl-BE" smtClean="0"/>
              <a:t>‹#›</a:t>
            </a:fld>
            <a:endParaRPr lang="nl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6" y="1600203"/>
            <a:ext cx="4038601" cy="4525963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4" y="1600203"/>
            <a:ext cx="4038601" cy="4525963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5/03/2018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5"/>
            <a:ext cx="4040188" cy="750887"/>
          </a:xfrm>
        </p:spPr>
        <p:txBody>
          <a:bodyPr anchor="ctr"/>
          <a:lstStyle>
            <a:lvl1pPr marL="0" indent="0">
              <a:buNone/>
              <a:defRPr sz="2800" b="0" cap="all" baseline="0">
                <a:solidFill>
                  <a:schemeClr val="tx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900" b="1"/>
            </a:lvl4pPr>
            <a:lvl5pPr>
              <a:buNone/>
              <a:defRPr sz="19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9" y="1535115"/>
            <a:ext cx="4041775" cy="750887"/>
          </a:xfrm>
        </p:spPr>
        <p:txBody>
          <a:bodyPr anchor="ctr"/>
          <a:lstStyle>
            <a:lvl1pPr marL="0" indent="0">
              <a:buNone/>
              <a:defRPr sz="2800" b="0" cap="all" baseline="0">
                <a:solidFill>
                  <a:schemeClr val="tx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900" b="1"/>
            </a:lvl4pPr>
            <a:lvl5pPr>
              <a:buNone/>
              <a:defRPr sz="19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362203"/>
            <a:ext cx="4040188" cy="3763963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362203"/>
            <a:ext cx="4041775" cy="3763963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5/03/2018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5/03/2018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5/03/2018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6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4" y="1524001"/>
            <a:ext cx="3008313" cy="4602163"/>
          </a:xfrm>
        </p:spPr>
        <p:txBody>
          <a:bodyPr/>
          <a:lstStyle>
            <a:lvl1pPr marL="0" indent="0">
              <a:buNone/>
              <a:defRPr sz="1600"/>
            </a:lvl1pPr>
            <a:lvl2pPr>
              <a:buNone/>
              <a:defRPr sz="1400"/>
            </a:lvl2pPr>
            <a:lvl3pPr>
              <a:buNone/>
              <a:defRPr sz="1200"/>
            </a:lvl3pPr>
            <a:lvl4pPr>
              <a:buNone/>
              <a:defRPr sz="1100"/>
            </a:lvl4pPr>
            <a:lvl5pPr>
              <a:buNone/>
              <a:defRPr sz="11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4" y="273053"/>
            <a:ext cx="5111749" cy="5853113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1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5/03/2018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53643" rIns="53643" bIns="0" anchor="b">
            <a:sp3d prstMaterial="softEdge"/>
          </a:bodyPr>
          <a:lstStyle>
            <a:lvl1pPr algn="ctr">
              <a:buNone/>
              <a:defRPr sz="23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6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8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8"/>
            <a:ext cx="5486400" cy="530352"/>
          </a:xfrm>
        </p:spPr>
        <p:txBody>
          <a:bodyPr lIns="53643" tIns="53643" rIns="53643" anchor="t"/>
          <a:lstStyle>
            <a:lvl1pPr marL="0" indent="0" algn="ctr">
              <a:buNone/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5/03/2018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107287" tIns="53643" rIns="107287" bIns="53643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 lIns="107287" tIns="53643" rIns="107287" bIns="53643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8"/>
            <a:ext cx="2133600" cy="365125"/>
          </a:xfrm>
          <a:prstGeom prst="rect">
            <a:avLst/>
          </a:prstGeom>
        </p:spPr>
        <p:txBody>
          <a:bodyPr vert="horz" lIns="107287" tIns="53643" rIns="107287" bIns="53643" anchor="b"/>
          <a:lstStyle>
            <a:lvl1pPr algn="l" eaLnBrk="1" latinLnBrk="0" hangingPunct="1">
              <a:defRPr kumimoji="0" sz="14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 smtClean="0"/>
              <a:t>5/03/2018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1" y="6416678"/>
            <a:ext cx="2895600" cy="365125"/>
          </a:xfrm>
          <a:prstGeom prst="rect">
            <a:avLst/>
          </a:prstGeom>
        </p:spPr>
        <p:txBody>
          <a:bodyPr vert="horz" lIns="107287" tIns="53643" rIns="107287" bIns="53643" anchor="b"/>
          <a:lstStyle>
            <a:lvl1pPr algn="ctr" eaLnBrk="1" latinLnBrk="0" hangingPunct="1">
              <a:defRPr kumimoji="0" sz="14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1" y="6416678"/>
            <a:ext cx="762000" cy="365125"/>
          </a:xfrm>
          <a:prstGeom prst="rect">
            <a:avLst/>
          </a:prstGeom>
        </p:spPr>
        <p:txBody>
          <a:bodyPr vert="horz" lIns="0" tIns="53643" rIns="0" bIns="53643" anchor="b"/>
          <a:lstStyle>
            <a:lvl1pPr algn="r" eaLnBrk="1" latinLnBrk="0" hangingPunct="1">
              <a:defRPr kumimoji="0" sz="14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E336665-E7E9-4861-9ADF-F11A47CBAD79}" type="slidenum">
              <a:rPr lang="nl-BE" smtClean="0"/>
              <a:t>‹#›</a:t>
            </a:fld>
            <a:endParaRPr lang="nl-B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8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643719" indent="-482789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1019222" indent="-332588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30353" indent="-268216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587841" indent="-214573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1813143" indent="-214573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070630" indent="-214573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306661" indent="-214573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2542691" indent="-214573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778722" indent="-214573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3643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821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2185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7550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2914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sp>
        <p:nvSpPr>
          <p:cNvPr id="5" name="TextBox 4"/>
          <p:cNvSpPr txBox="1"/>
          <p:nvPr/>
        </p:nvSpPr>
        <p:spPr>
          <a:xfrm>
            <a:off x="1371600" y="2057400"/>
            <a:ext cx="441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Characteristics of olive mill waste water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Graduation project 2 presentation</a:t>
            </a:r>
          </a:p>
          <a:p>
            <a:r>
              <a:rPr lang="en-US" dirty="0" smtClean="0"/>
              <a:t>Name: Luai Moin Alshayeb</a:t>
            </a:r>
          </a:p>
          <a:p>
            <a:r>
              <a:rPr lang="en-US" dirty="0" smtClean="0"/>
              <a:t>Reg. No.: 11210818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1952" y="0"/>
          <a:ext cx="7002048" cy="6877050"/>
          <a:chOff x="2141952" y="0"/>
          <a:chExt cx="7002048" cy="6877050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952" y="2"/>
            <a:ext cx="4860096" cy="687705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20</Words>
  <Application>Microsoft Office PowerPoint</Application>
  <PresentationFormat>On-screen Show (4:3)</PresentationFormat>
  <Paragraphs>7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Apex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subject/>
  <dc:creator>Unknown Creator</dc:creator>
  <cp:keywords/>
  <dc:description/>
  <cp:lastModifiedBy>Luai Alshayeb</cp:lastModifiedBy>
  <cp:revision>2</cp:revision>
  <dcterms:created xsi:type="dcterms:W3CDTF">2018-03-05T05:18:47Z</dcterms:created>
  <dcterms:modified xsi:type="dcterms:W3CDTF">2018-03-05T05:31:29Z</dcterms:modified>
  <cp:category/>
</cp:coreProperties>
</file>