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615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5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3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9199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67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90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840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94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58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90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45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7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0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5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4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3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3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46243FB-BFCA-41C9-9C01-6FB6542C044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48E36-F4F6-4F18-966D-B9A8CCE41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610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498693"/>
            <a:ext cx="9950823" cy="85946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3"/>
                </a:solidFill>
              </a:rPr>
              <a:t>“Multiple door </a:t>
            </a:r>
            <a:r>
              <a:rPr lang="en-US" sz="4800" dirty="0">
                <a:solidFill>
                  <a:schemeClr val="accent3"/>
                </a:solidFill>
              </a:rPr>
              <a:t>security </a:t>
            </a:r>
            <a:r>
              <a:rPr lang="en-US" sz="4800" dirty="0" smtClean="0">
                <a:solidFill>
                  <a:schemeClr val="accent3"/>
                </a:solidFill>
              </a:rPr>
              <a:t>system”  </a:t>
            </a:r>
            <a:endParaRPr lang="en-US" sz="4800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87752" y="3751729"/>
            <a:ext cx="2447366" cy="2581836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solidFill>
                  <a:schemeClr val="accent3"/>
                </a:solidFill>
              </a:rPr>
              <a:t>Prepared by:</a:t>
            </a:r>
          </a:p>
          <a:p>
            <a:r>
              <a:rPr lang="en-US" sz="2200" dirty="0" smtClean="0">
                <a:solidFill>
                  <a:schemeClr val="accent3"/>
                </a:solidFill>
              </a:rPr>
              <a:t>Saif abu </a:t>
            </a:r>
            <a:r>
              <a:rPr lang="en-US" sz="1800" dirty="0" smtClean="0">
                <a:solidFill>
                  <a:schemeClr val="accent3"/>
                </a:solidFill>
              </a:rPr>
              <a:t>hanieh</a:t>
            </a:r>
            <a:endParaRPr lang="en-US" sz="1800" dirty="0">
              <a:solidFill>
                <a:schemeClr val="accent3"/>
              </a:solidFill>
            </a:endParaRPr>
          </a:p>
          <a:p>
            <a:r>
              <a:rPr lang="en-US" sz="1800" dirty="0" smtClean="0">
                <a:solidFill>
                  <a:schemeClr val="accent3"/>
                </a:solidFill>
              </a:rPr>
              <a:t>Samir </a:t>
            </a:r>
            <a:r>
              <a:rPr lang="en-US" sz="1800" dirty="0" err="1" smtClean="0">
                <a:solidFill>
                  <a:schemeClr val="accent3"/>
                </a:solidFill>
              </a:rPr>
              <a:t>haydar</a:t>
            </a:r>
            <a:r>
              <a:rPr lang="en-US" sz="1800" dirty="0" smtClean="0">
                <a:solidFill>
                  <a:schemeClr val="accent3"/>
                </a:solidFill>
              </a:rPr>
              <a:t> </a:t>
            </a:r>
          </a:p>
          <a:p>
            <a:endParaRPr lang="en-US" sz="1800" dirty="0" smtClean="0">
              <a:solidFill>
                <a:schemeClr val="accent3"/>
              </a:solidFill>
            </a:endParaRPr>
          </a:p>
          <a:p>
            <a:endParaRPr lang="en-US" sz="1800" dirty="0">
              <a:solidFill>
                <a:schemeClr val="accent3"/>
              </a:solidFill>
            </a:endParaRPr>
          </a:p>
          <a:p>
            <a:endParaRPr lang="en-US" sz="1800" dirty="0">
              <a:solidFill>
                <a:schemeClr val="accent3"/>
              </a:solidFill>
            </a:endParaRPr>
          </a:p>
          <a:p>
            <a:r>
              <a:rPr lang="en-US" sz="1800" dirty="0" smtClean="0">
                <a:solidFill>
                  <a:schemeClr val="accent3"/>
                </a:solidFill>
              </a:rPr>
              <a:t>Dr. </a:t>
            </a:r>
            <a:r>
              <a:rPr lang="en-US" sz="1800" dirty="0" err="1" smtClean="0">
                <a:solidFill>
                  <a:schemeClr val="accent3"/>
                </a:solidFill>
              </a:rPr>
              <a:t>naser</a:t>
            </a:r>
            <a:r>
              <a:rPr lang="en-US" sz="1800" dirty="0" smtClean="0">
                <a:solidFill>
                  <a:schemeClr val="accent3"/>
                </a:solidFill>
              </a:rPr>
              <a:t> abu Zaid </a:t>
            </a:r>
            <a:endParaRPr lang="en-US" sz="1800" dirty="0">
              <a:solidFill>
                <a:schemeClr val="accent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06" y="1586753"/>
            <a:ext cx="8825657" cy="493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2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691" y="431074"/>
            <a:ext cx="5630092" cy="6139543"/>
          </a:xfrm>
        </p:spPr>
      </p:pic>
    </p:spTree>
    <p:extLst>
      <p:ext uri="{BB962C8B-B14F-4D97-AF65-F5344CB8AC3E}">
        <p14:creationId xmlns:p14="http://schemas.microsoft.com/office/powerpoint/2010/main" val="215785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01762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3"/>
                </a:solidFill>
              </a:rPr>
              <a:t>Results:</a:t>
            </a:r>
            <a:endParaRPr lang="en-US" sz="6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584" y="1554480"/>
            <a:ext cx="11077302" cy="469391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Make call        microcontroller check        if authorized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3"/>
                </a:solidFill>
              </a:rPr>
              <a:t>       yes       electrical switch open        servo will rotate 90 degree        delay 4sec         servo back 90 degree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3"/>
                </a:solidFill>
              </a:rPr>
              <a:t>       electrical switch close 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200400" y="1750423"/>
            <a:ext cx="653143" cy="18288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8490857" y="1750423"/>
            <a:ext cx="627017" cy="18288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901336" y="2351314"/>
            <a:ext cx="600892" cy="15675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403566" y="2351314"/>
            <a:ext cx="627017" cy="15675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589520" y="2351314"/>
            <a:ext cx="574766" cy="15675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030582" y="2886891"/>
            <a:ext cx="627017" cy="169818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113418" y="2886891"/>
            <a:ext cx="600892" cy="169818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901336" y="3422468"/>
            <a:ext cx="600892" cy="187361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31" y="337463"/>
            <a:ext cx="4794069" cy="623315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69" y="337463"/>
            <a:ext cx="4410313" cy="623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583" y="182880"/>
            <a:ext cx="9444445" cy="615260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Make </a:t>
            </a:r>
            <a:r>
              <a:rPr lang="en-US" sz="3200" dirty="0">
                <a:solidFill>
                  <a:schemeClr val="accent3"/>
                </a:solidFill>
              </a:rPr>
              <a:t>call        microcontroller check        if </a:t>
            </a:r>
            <a:r>
              <a:rPr lang="en-US" sz="3200" dirty="0" smtClean="0">
                <a:solidFill>
                  <a:schemeClr val="accent3"/>
                </a:solidFill>
              </a:rPr>
              <a:t>authorized      NO      </a:t>
            </a:r>
            <a:r>
              <a:rPr lang="en-US" sz="3200" dirty="0">
                <a:solidFill>
                  <a:schemeClr val="accent3"/>
                </a:solidFill>
              </a:rPr>
              <a:t>electrical switch </a:t>
            </a:r>
            <a:r>
              <a:rPr lang="en-US" sz="3200" dirty="0" smtClean="0">
                <a:solidFill>
                  <a:schemeClr val="accent3"/>
                </a:solidFill>
              </a:rPr>
              <a:t>remain close       microcontroller report this call      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accent3"/>
                </a:solidFill>
              </a:rPr>
              <a:t>Sending SMS to manager.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357154" y="483326"/>
            <a:ext cx="483326" cy="16981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8564879" y="483326"/>
            <a:ext cx="483326" cy="16981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357154" y="912223"/>
            <a:ext cx="483326" cy="16981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698274" y="882831"/>
            <a:ext cx="483326" cy="22860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346960" y="1432560"/>
            <a:ext cx="483326" cy="16981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9048205" y="1432559"/>
            <a:ext cx="483326" cy="169817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59" y="705393"/>
            <a:ext cx="4449485" cy="563031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290" y="705393"/>
            <a:ext cx="4093940" cy="563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2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Future work</a:t>
            </a:r>
            <a:r>
              <a:rPr lang="en-US" dirty="0" smtClean="0">
                <a:solidFill>
                  <a:srgbClr val="FFC000"/>
                </a:solidFill>
              </a:rPr>
              <a:t>: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FFC000"/>
                </a:solidFill>
              </a:rPr>
              <a:t>We will improve this system by increasing number of the </a:t>
            </a:r>
            <a:r>
              <a:rPr lang="en-US" sz="3200" dirty="0" smtClean="0">
                <a:solidFill>
                  <a:srgbClr val="FFC000"/>
                </a:solidFill>
              </a:rPr>
              <a:t>doors, </a:t>
            </a:r>
            <a:r>
              <a:rPr lang="en-US" sz="3200" dirty="0">
                <a:solidFill>
                  <a:srgbClr val="FFC000"/>
                </a:solidFill>
              </a:rPr>
              <a:t>adding special sensor at each </a:t>
            </a:r>
            <a:r>
              <a:rPr lang="en-US" sz="3200" dirty="0" smtClean="0">
                <a:solidFill>
                  <a:srgbClr val="FFC000"/>
                </a:solidFill>
              </a:rPr>
              <a:t> </a:t>
            </a:r>
            <a:r>
              <a:rPr lang="en-US" sz="3200" dirty="0">
                <a:solidFill>
                  <a:srgbClr val="FFC000"/>
                </a:solidFill>
              </a:rPr>
              <a:t>door to make feedback if anybody entered or not.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99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086" y="365760"/>
            <a:ext cx="5590903" cy="8621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rgbClr val="FFC000"/>
                </a:solidFill>
              </a:rPr>
              <a:t>   THANK YOU</a:t>
            </a:r>
          </a:p>
          <a:p>
            <a:pPr marL="0" indent="0">
              <a:buNone/>
            </a:pPr>
            <a:endParaRPr lang="en-US" sz="6000" dirty="0" smtClean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2182" y="6087712"/>
            <a:ext cx="3387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ANY QUESTIONS  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" name="AutoShape 2" descr="C:\Users\saifa\Desktop\aHR0cDovL21lZGlhLmJlc3RvZm1pY3JvLmNvbS9HL1AvNDc2MjMzL29yaWdpbmFsL2luZm9zZWMtcHJvZmVzc2lvbmFsLnBuZw==.webp"/>
          <p:cNvSpPr>
            <a:spLocks noChangeAspect="1" noChangeArrowheads="1"/>
          </p:cNvSpPr>
          <p:nvPr/>
        </p:nvSpPr>
        <p:spPr bwMode="auto">
          <a:xfrm>
            <a:off x="4165871" y="2650988"/>
            <a:ext cx="2639877" cy="263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995" y="1227909"/>
            <a:ext cx="6516009" cy="46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3"/>
                </a:solidFill>
              </a:rPr>
              <a:t>Titles:</a:t>
            </a:r>
            <a:endParaRPr lang="en-US" sz="6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5424" y="1853248"/>
            <a:ext cx="9014429" cy="4395151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Introduction.</a:t>
            </a:r>
          </a:p>
          <a:p>
            <a:r>
              <a:rPr lang="en-US" sz="3200" dirty="0" smtClean="0">
                <a:solidFill>
                  <a:schemeClr val="accent3"/>
                </a:solidFill>
              </a:rPr>
              <a:t>Tools and devices.</a:t>
            </a:r>
          </a:p>
          <a:p>
            <a:r>
              <a:rPr lang="en-US" sz="3200" dirty="0" smtClean="0">
                <a:solidFill>
                  <a:schemeClr val="accent3"/>
                </a:solidFill>
              </a:rPr>
              <a:t>Work steps.</a:t>
            </a:r>
          </a:p>
          <a:p>
            <a:r>
              <a:rPr lang="en-US" sz="3200" dirty="0" smtClean="0">
                <a:solidFill>
                  <a:schemeClr val="accent3"/>
                </a:solidFill>
              </a:rPr>
              <a:t>Results.</a:t>
            </a:r>
          </a:p>
          <a:p>
            <a:r>
              <a:rPr lang="en-US" sz="3200" dirty="0" smtClean="0">
                <a:solidFill>
                  <a:schemeClr val="accent3"/>
                </a:solidFill>
              </a:rPr>
              <a:t>Future work.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3"/>
                </a:solidFill>
              </a:rPr>
              <a:t>Introduction:</a:t>
            </a:r>
            <a:br>
              <a:rPr lang="en-US" sz="6000" dirty="0" smtClean="0">
                <a:solidFill>
                  <a:schemeClr val="accent3"/>
                </a:solidFill>
              </a:rPr>
            </a:br>
            <a:endParaRPr lang="en-US" sz="6000" dirty="0">
              <a:solidFill>
                <a:schemeClr val="accent3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65263"/>
            <a:ext cx="7879976" cy="5043487"/>
          </a:xfrm>
        </p:spPr>
      </p:pic>
    </p:spTree>
    <p:extLst>
      <p:ext uri="{BB962C8B-B14F-4D97-AF65-F5344CB8AC3E}">
        <p14:creationId xmlns:p14="http://schemas.microsoft.com/office/powerpoint/2010/main" val="323386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3"/>
                </a:solidFill>
              </a:rPr>
              <a:t>Tools and Devices:</a:t>
            </a:r>
            <a:endParaRPr lang="en-US" sz="6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519517"/>
            <a:ext cx="10514458" cy="515022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Arduino </a:t>
            </a:r>
            <a:r>
              <a:rPr lang="en-US" sz="3200" dirty="0" err="1" smtClean="0">
                <a:solidFill>
                  <a:schemeClr val="accent3"/>
                </a:solidFill>
              </a:rPr>
              <a:t>uno</a:t>
            </a:r>
            <a:r>
              <a:rPr lang="en-US" sz="3200" dirty="0" smtClean="0">
                <a:solidFill>
                  <a:schemeClr val="accent3"/>
                </a:solidFill>
              </a:rPr>
              <a:t>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519517"/>
            <a:ext cx="8418349" cy="49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710" y="418011"/>
            <a:ext cx="9279144" cy="583038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GSM shield: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70" y="1533660"/>
            <a:ext cx="5111659" cy="4600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089" y="1533660"/>
            <a:ext cx="5233036" cy="460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583" y="378823"/>
            <a:ext cx="9588137" cy="596972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Electrical switch: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18" y="1097280"/>
            <a:ext cx="7694023" cy="509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2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086" y="496390"/>
            <a:ext cx="9457508" cy="575201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Servo motor: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1415409"/>
            <a:ext cx="7354388" cy="464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67076"/>
          </a:xfrm>
        </p:spPr>
        <p:txBody>
          <a:bodyPr/>
          <a:lstStyle/>
          <a:p>
            <a:r>
              <a:rPr lang="en-US" sz="6000" dirty="0" smtClean="0">
                <a:solidFill>
                  <a:schemeClr val="accent3"/>
                </a:solidFill>
              </a:rPr>
              <a:t>Work steps:</a:t>
            </a:r>
            <a:endParaRPr lang="en-US" sz="6000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092" y="1515292"/>
            <a:ext cx="8991762" cy="514676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Step1: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49" y="2070367"/>
            <a:ext cx="8961119" cy="459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09452"/>
            <a:ext cx="8946541" cy="573894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</a:rPr>
              <a:t>Step 2:</a:t>
            </a:r>
          </a:p>
          <a:p>
            <a:pPr marL="0" indent="0">
              <a:buNone/>
            </a:pPr>
            <a:endParaRPr lang="en-US" sz="3200" dirty="0">
              <a:solidFill>
                <a:schemeClr val="accent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1" y="1196687"/>
            <a:ext cx="7929153" cy="505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107</TotalTime>
  <Words>145</Words>
  <Application>Microsoft Office PowerPoint</Application>
  <PresentationFormat>Widescreen</PresentationFormat>
  <Paragraphs>34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</vt:lpstr>
      <vt:lpstr>Wingdings 3</vt:lpstr>
      <vt:lpstr>Ion</vt:lpstr>
      <vt:lpstr>“Multiple door security system”  </vt:lpstr>
      <vt:lpstr>Titles:</vt:lpstr>
      <vt:lpstr>Introduction: </vt:lpstr>
      <vt:lpstr>Tools and Devices:</vt:lpstr>
      <vt:lpstr>PowerPoint Presentation</vt:lpstr>
      <vt:lpstr>PowerPoint Presentation</vt:lpstr>
      <vt:lpstr>PowerPoint Presentation</vt:lpstr>
      <vt:lpstr>Work steps:</vt:lpstr>
      <vt:lpstr>PowerPoint Presentation</vt:lpstr>
      <vt:lpstr>PowerPoint Presentation</vt:lpstr>
      <vt:lpstr>Results:</vt:lpstr>
      <vt:lpstr>PowerPoint Presentation</vt:lpstr>
      <vt:lpstr>PowerPoint Presentation</vt:lpstr>
      <vt:lpstr>PowerPoint Presentation</vt:lpstr>
      <vt:lpstr>Future work: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“Multiple door security system”</dc:title>
  <dc:creator>saif abu hanieh</dc:creator>
  <cp:lastModifiedBy>saif abu hanieh</cp:lastModifiedBy>
  <cp:revision>13</cp:revision>
  <dcterms:created xsi:type="dcterms:W3CDTF">2018-04-23T08:11:11Z</dcterms:created>
  <dcterms:modified xsi:type="dcterms:W3CDTF">2018-04-24T07:35:01Z</dcterms:modified>
</cp:coreProperties>
</file>