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Montserrat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cd1cda4c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cd1cda4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cd1cda4c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cd1cda4c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6ccb97461a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6ccb97461a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6ccb97461a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6ccb97461a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cd15e9e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cd15e9e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ccb97461a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ccb97461a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ccb97461a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6ccb97461a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ccb97461a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ccb97461a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6ccb97461a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6ccb97461a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6ccb97461a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6ccb97461a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ccb97461a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ccb97461a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ccb97461a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ccb97461a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ccb97461a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6ccb97461a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ccb97461a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ccb97461a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6ccb97461a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6ccb97461a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ccb97461a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6ccb97461a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ccb97461a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ccb97461a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6ccb97461a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6ccb97461a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drive.google.com/file/d/16058LUGNCf4ue6KyLLNw5puXBvM4i339/view" TargetMode="External"/><Relationship Id="rId4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drive.google.com/file/d/15lvSVJCSPGv03bbFijNXGR_23KkOD1A9/view" TargetMode="External"/><Relationship Id="rId4" Type="http://schemas.openxmlformats.org/officeDocument/2006/relationships/image" Target="../media/image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drive.google.com/file/d/15icXHkSLIAxeLhJU8kbSuC_44lyxGWB6/view" TargetMode="External"/><Relationship Id="rId4" Type="http://schemas.openxmlformats.org/officeDocument/2006/relationships/image" Target="../media/image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489525" y="1740325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Smart Grass Cutter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Bassam Hillo and Fadi Jarawan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Printed Component </a:t>
            </a:r>
            <a:endParaRPr/>
          </a:p>
        </p:txBody>
      </p:sp>
      <p:pic>
        <p:nvPicPr>
          <p:cNvPr id="194" name="Google Shape;19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2400" y="1307850"/>
            <a:ext cx="6277066" cy="3530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Printed Component</a:t>
            </a:r>
            <a:endParaRPr/>
          </a:p>
        </p:txBody>
      </p:sp>
      <p:pic>
        <p:nvPicPr>
          <p:cNvPr id="200" name="Google Shape;20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650" y="1482425"/>
            <a:ext cx="32099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1150" y="1307850"/>
            <a:ext cx="4922626" cy="3393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/>
          <p:nvPr>
            <p:ph type="title"/>
          </p:nvPr>
        </p:nvSpPr>
        <p:spPr>
          <a:xfrm>
            <a:off x="1297500" y="4509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Work Phases:</a:t>
            </a:r>
            <a:endParaRPr sz="3000"/>
          </a:p>
        </p:txBody>
      </p:sp>
      <p:sp>
        <p:nvSpPr>
          <p:cNvPr id="207" name="Google Shape;207;p2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Detect the distance from objects ( Front, Right, Left ) 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Calculate</a:t>
            </a:r>
            <a:r>
              <a:rPr lang="ar" sz="1800"/>
              <a:t> the  next step.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Give the motor the action to move.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"/>
          <p:cNvSpPr txBox="1"/>
          <p:nvPr>
            <p:ph type="title"/>
          </p:nvPr>
        </p:nvSpPr>
        <p:spPr>
          <a:xfrm>
            <a:off x="1297500" y="51757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Algorithm</a:t>
            </a:r>
            <a:endParaRPr/>
          </a:p>
        </p:txBody>
      </p:sp>
      <p:pic>
        <p:nvPicPr>
          <p:cNvPr id="213" name="Google Shape;21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1250" y="1431675"/>
            <a:ext cx="4481547" cy="3407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Demo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Demo</a:t>
            </a:r>
            <a:endParaRPr sz="3000"/>
          </a:p>
        </p:txBody>
      </p:sp>
      <p:pic>
        <p:nvPicPr>
          <p:cNvPr id="224" name="Google Shape;224;p27" title="20191124_195018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8413" y="1307850"/>
            <a:ext cx="6277066" cy="3530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Demo</a:t>
            </a:r>
            <a:endParaRPr sz="3000"/>
          </a:p>
        </p:txBody>
      </p:sp>
      <p:pic>
        <p:nvPicPr>
          <p:cNvPr id="230" name="Google Shape;230;p28" title="20191220_175103_1_1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8413" y="1307850"/>
            <a:ext cx="6277066" cy="3530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Demo</a:t>
            </a:r>
            <a:endParaRPr sz="3000"/>
          </a:p>
        </p:txBody>
      </p:sp>
      <p:pic>
        <p:nvPicPr>
          <p:cNvPr id="236" name="Google Shape;236;p29" title="20191220_175659_2_1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4388" y="1307850"/>
            <a:ext cx="7265125" cy="353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0"/>
          <p:cNvSpPr txBox="1"/>
          <p:nvPr>
            <p:ph type="title"/>
          </p:nvPr>
        </p:nvSpPr>
        <p:spPr>
          <a:xfrm>
            <a:off x="1297500" y="5461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Constraints</a:t>
            </a:r>
            <a:r>
              <a:rPr lang="ar"/>
              <a:t> :</a:t>
            </a:r>
            <a:endParaRPr/>
          </a:p>
        </p:txBody>
      </p:sp>
      <p:sp>
        <p:nvSpPr>
          <p:cNvPr id="242" name="Google Shape;242;p3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Prevent Daviation.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Turn left and right at grass.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Detect the front distance.</a:t>
            </a:r>
            <a:endParaRPr sz="18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Future Work </a:t>
            </a:r>
            <a:endParaRPr/>
          </a:p>
        </p:txBody>
      </p:sp>
      <p:sp>
        <p:nvSpPr>
          <p:cNvPr id="248" name="Google Shape;248;p3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Solar</a:t>
            </a:r>
            <a:r>
              <a:rPr lang="ar" sz="1800"/>
              <a:t> cells.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Camera.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AI.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SIM card.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Bluetooth.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527100"/>
            <a:ext cx="7038900" cy="80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Outlines :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Idea.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Hardware.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Algorithm</a:t>
            </a:r>
            <a:r>
              <a:rPr lang="ar" sz="1800"/>
              <a:t>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Work done 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Demo 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Constraints.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Future work. 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1297500" y="498525"/>
            <a:ext cx="70389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Idea : Smart Grass Cutter</a:t>
            </a:r>
            <a:endParaRPr/>
          </a:p>
        </p:txBody>
      </p:sp>
      <p:pic>
        <p:nvPicPr>
          <p:cNvPr id="147" name="Google Shape;14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875" y="1357800"/>
            <a:ext cx="4298304" cy="3223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8838" y="161925"/>
            <a:ext cx="4017021" cy="2600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23800" y="2543175"/>
            <a:ext cx="3467097" cy="2600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1297500" y="460425"/>
            <a:ext cx="7038900" cy="8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Hardware component:</a:t>
            </a:r>
            <a:endParaRPr sz="3000"/>
          </a:p>
        </p:txBody>
      </p:sp>
      <p:sp>
        <p:nvSpPr>
          <p:cNvPr id="155" name="Google Shape;155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Arduino microcontroller.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Ultrasonic sensor.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DC Motor 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Brushless DC Motor.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DC Motor driver.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 sz="1800"/>
              <a:t>Battery.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1297500" y="498525"/>
            <a:ext cx="7038900" cy="8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Arduino MEGA</a:t>
            </a:r>
            <a:endParaRPr/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729463"/>
            <a:ext cx="4762500" cy="23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489000"/>
            <a:ext cx="70389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Ultrasonic sensor</a:t>
            </a:r>
            <a:endParaRPr/>
          </a:p>
        </p:txBody>
      </p:sp>
      <p:pic>
        <p:nvPicPr>
          <p:cNvPr id="168" name="Google Shape;16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276500"/>
            <a:ext cx="3562200" cy="35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1297500" y="53662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DC Motor</a:t>
            </a:r>
            <a:endParaRPr/>
          </a:p>
        </p:txBody>
      </p:sp>
      <p:pic>
        <p:nvPicPr>
          <p:cNvPr id="174" name="Google Shape;17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9263" y="-379700"/>
            <a:ext cx="3387975" cy="338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3175" y="2857574"/>
            <a:ext cx="5634076" cy="203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 txBox="1"/>
          <p:nvPr>
            <p:ph type="title"/>
          </p:nvPr>
        </p:nvSpPr>
        <p:spPr>
          <a:xfrm>
            <a:off x="1297500" y="565200"/>
            <a:ext cx="7038900" cy="7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Bru</a:t>
            </a:r>
            <a:r>
              <a:rPr lang="ar"/>
              <a:t>shless</a:t>
            </a:r>
            <a:r>
              <a:rPr lang="ar"/>
              <a:t> DC Motor</a:t>
            </a:r>
            <a:endParaRPr/>
          </a:p>
        </p:txBody>
      </p:sp>
      <p:pic>
        <p:nvPicPr>
          <p:cNvPr id="181" name="Google Shape;18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90750"/>
            <a:ext cx="3978675" cy="2743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9525" y="1381200"/>
            <a:ext cx="3257550" cy="3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"/>
          <p:cNvSpPr txBox="1"/>
          <p:nvPr>
            <p:ph type="title"/>
          </p:nvPr>
        </p:nvSpPr>
        <p:spPr>
          <a:xfrm>
            <a:off x="1287975" y="593775"/>
            <a:ext cx="7038900" cy="8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DC Motor Driver </a:t>
            </a:r>
            <a:endParaRPr/>
          </a:p>
        </p:txBody>
      </p:sp>
      <p:pic>
        <p:nvPicPr>
          <p:cNvPr id="188" name="Google Shape;18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2375" y="1343250"/>
            <a:ext cx="3428925" cy="34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