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2" r:id="rId1"/>
  </p:sldMasterIdLst>
  <p:sldIdLst>
    <p:sldId id="256" r:id="rId2"/>
    <p:sldId id="257" r:id="rId3"/>
    <p:sldId id="296" r:id="rId4"/>
    <p:sldId id="258" r:id="rId5"/>
    <p:sldId id="259" r:id="rId6"/>
    <p:sldId id="261" r:id="rId7"/>
    <p:sldId id="273" r:id="rId8"/>
    <p:sldId id="291" r:id="rId9"/>
    <p:sldId id="277" r:id="rId10"/>
    <p:sldId id="292" r:id="rId11"/>
    <p:sldId id="293" r:id="rId12"/>
    <p:sldId id="278" r:id="rId13"/>
    <p:sldId id="288" r:id="rId14"/>
    <p:sldId id="262" r:id="rId15"/>
    <p:sldId id="285" r:id="rId16"/>
    <p:sldId id="286" r:id="rId17"/>
    <p:sldId id="287" r:id="rId18"/>
    <p:sldId id="289" r:id="rId19"/>
    <p:sldId id="290" r:id="rId20"/>
    <p:sldId id="294" r:id="rId21"/>
    <p:sldId id="295" r:id="rId22"/>
    <p:sldId id="266" r:id="rId23"/>
    <p:sldId id="274" r:id="rId24"/>
    <p:sldId id="275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9F44"/>
    <a:srgbClr val="EFC895"/>
    <a:srgbClr val="5A82AE"/>
    <a:srgbClr val="FFCC66"/>
    <a:srgbClr val="CC3300"/>
    <a:srgbClr val="FF7C80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>
        <p:scale>
          <a:sx n="66" d="100"/>
          <a:sy n="66" d="100"/>
        </p:scale>
        <p:origin x="-1344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F93FA5D-7551-4066-B49F-EA624F1BBD21}" type="datetimeFigureOut">
              <a:rPr lang="en-US" smtClean="0"/>
              <a:pPr/>
              <a:t>12/27/2013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9657C8-9570-45AA-98FB-647B2817A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692696"/>
            <a:ext cx="7956376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700" dirty="0" smtClean="0"/>
              <a:t>Holy Quran Application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5856" y="3933056"/>
            <a:ext cx="8305800" cy="38100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Students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Ala’a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Abu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Odeh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Isra’a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Hinnawi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Supervisor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: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Aladdin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Masri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Software Algorithms cont…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1640" y="1700808"/>
            <a:ext cx="7602048" cy="4547592"/>
          </a:xfrm>
        </p:spPr>
        <p:txBody>
          <a:bodyPr/>
          <a:lstStyle/>
          <a:p>
            <a:r>
              <a:rPr lang="en-US" sz="2000" b="1" u="sng" dirty="0" smtClean="0"/>
              <a:t>2</a:t>
            </a:r>
            <a:r>
              <a:rPr lang="en-US" sz="2400" b="1" u="sng" dirty="0" smtClean="0"/>
              <a:t>) HTML to display the text of </a:t>
            </a:r>
            <a:r>
              <a:rPr lang="en-US" sz="2400" b="1" u="sng" dirty="0" err="1" smtClean="0"/>
              <a:t>surahs</a:t>
            </a:r>
            <a:r>
              <a:rPr lang="en-US" sz="2400" b="1" u="sng" dirty="0" smtClean="0"/>
              <a:t>.</a:t>
            </a:r>
          </a:p>
          <a:p>
            <a:r>
              <a:rPr lang="en-US" sz="2400" b="1" u="sng" dirty="0" smtClean="0"/>
              <a:t>We load the HTML page on the Web View object in </a:t>
            </a:r>
            <a:r>
              <a:rPr lang="en-US" sz="2400" b="1" u="sng" dirty="0" err="1" smtClean="0"/>
              <a:t>Xcode</a:t>
            </a:r>
            <a:r>
              <a:rPr lang="en-US" sz="2400" b="1" u="sng" dirty="0" smtClean="0"/>
              <a:t> .</a:t>
            </a:r>
          </a:p>
        </p:txBody>
      </p:sp>
      <p:pic>
        <p:nvPicPr>
          <p:cNvPr id="8" name="Picture 7" descr="Untitled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3180246"/>
            <a:ext cx="2664296" cy="3417106"/>
          </a:xfrm>
          <a:prstGeom prst="rect">
            <a:avLst/>
          </a:prstGeom>
        </p:spPr>
      </p:pic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3212976"/>
            <a:ext cx="5112568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Algorithms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u="sng" dirty="0" smtClean="0"/>
              <a:t>3) Java Script to make function of scrolling to specific position we need and highlight the verse .</a:t>
            </a:r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924944"/>
            <a:ext cx="6095130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Software Algorithms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W</a:t>
            </a:r>
            <a:r>
              <a:rPr lang="en-US" sz="2400" b="1" u="sng" dirty="0" smtClean="0"/>
              <a:t>e also used database to store the text of verses and assign  interpretation for each verses.</a:t>
            </a:r>
            <a:endParaRPr lang="en-US" sz="2400" b="1" u="sng" dirty="0"/>
          </a:p>
        </p:txBody>
      </p:sp>
      <p:pic>
        <p:nvPicPr>
          <p:cNvPr id="13" name="Picture 12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284984"/>
            <a:ext cx="5688632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ight Arrow 13"/>
          <p:cNvSpPr/>
          <p:nvPr/>
        </p:nvSpPr>
        <p:spPr>
          <a:xfrm rot="1244915">
            <a:off x="6100291" y="3845262"/>
            <a:ext cx="1348824" cy="1414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loud Callout 14"/>
          <p:cNvSpPr/>
          <p:nvPr/>
        </p:nvSpPr>
        <p:spPr>
          <a:xfrm>
            <a:off x="7164288" y="4005064"/>
            <a:ext cx="1979712" cy="151216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Sentences of database connection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can easily find the </a:t>
            </a:r>
            <a:r>
              <a:rPr lang="en-US" dirty="0" err="1" smtClean="0"/>
              <a:t>sorahs</a:t>
            </a:r>
            <a:r>
              <a:rPr lang="en-US" dirty="0" smtClean="0"/>
              <a:t> that want to read or listen and also can choose the number of parts of Quran. </a:t>
            </a:r>
          </a:p>
          <a:p>
            <a:endParaRPr lang="en-US" dirty="0"/>
          </a:p>
        </p:txBody>
      </p:sp>
      <p:pic>
        <p:nvPicPr>
          <p:cNvPr id="4" name="Content Placeholder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068960"/>
            <a:ext cx="2880320" cy="3789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3113584"/>
            <a:ext cx="2890661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Features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store the number of  verse and the exact date of storage that we can return to it through list of bookmarks .</a:t>
            </a:r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2636912"/>
            <a:ext cx="3169189" cy="4221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Features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can search for a word  that give us the exact place where this word is mentioned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Features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 research which handles searches by specific topic and also give us exact position of this verse. </a:t>
            </a:r>
            <a:endParaRPr lang="en-US" dirty="0"/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2924945"/>
            <a:ext cx="3125760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Features cont…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application for listen to the famous reader and read(listen option will make scroll automatically</a:t>
            </a:r>
          </a:p>
          <a:p>
            <a:r>
              <a:rPr lang="en-US" dirty="0" smtClean="0"/>
              <a:t>And light the verse text).</a:t>
            </a:r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924944"/>
            <a:ext cx="3384376" cy="39083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Features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Finally ,our project will contain the Interpretation of the verses of </a:t>
            </a:r>
            <a:r>
              <a:rPr lang="en-US" smtClean="0"/>
              <a:t>the Quran</a:t>
            </a:r>
            <a:r>
              <a:rPr lang="en-US" dirty="0" smtClean="0"/>
              <a:t>.</a:t>
            </a:r>
            <a:endParaRPr lang="en-US" smtClean="0"/>
          </a:p>
          <a:p>
            <a:endParaRPr lang="en-US" dirty="0"/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068960"/>
            <a:ext cx="3681866" cy="3424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Features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user can easily move to next or previous </a:t>
            </a:r>
            <a:r>
              <a:rPr lang="en-US" dirty="0" err="1" smtClean="0"/>
              <a:t>surah</a:t>
            </a:r>
            <a:r>
              <a:rPr lang="en-US" dirty="0" smtClean="0"/>
              <a:t> or/and next or previous part of Quran.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Idea</a:t>
            </a:r>
          </a:p>
          <a:p>
            <a:r>
              <a:rPr lang="en-US" sz="2000" dirty="0" smtClean="0"/>
              <a:t>Software Algorithms</a:t>
            </a:r>
          </a:p>
          <a:p>
            <a:r>
              <a:rPr lang="en-US" sz="2000" dirty="0" smtClean="0"/>
              <a:t>Features</a:t>
            </a:r>
          </a:p>
          <a:p>
            <a:r>
              <a:rPr lang="en-US" sz="2000" dirty="0" smtClean="0"/>
              <a:t>Application Scope</a:t>
            </a:r>
          </a:p>
          <a:p>
            <a:r>
              <a:rPr lang="en-US" sz="2000" dirty="0" smtClean="0"/>
              <a:t>Problems</a:t>
            </a:r>
          </a:p>
          <a:p>
            <a:r>
              <a:rPr lang="en-US" sz="2000" dirty="0" smtClean="0"/>
              <a:t> Future development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47800"/>
            <a:ext cx="7674056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 additional thing that we add is Reciting the morning and evening ,that the user can  read or listen </a:t>
            </a:r>
          </a:p>
          <a:p>
            <a:pPr>
              <a:buNone/>
            </a:pPr>
            <a:r>
              <a:rPr lang="en-US" sz="2400" dirty="0" smtClean="0"/>
              <a:t>to it ,also our application make</a:t>
            </a:r>
          </a:p>
          <a:p>
            <a:pPr>
              <a:buNone/>
            </a:pPr>
            <a:r>
              <a:rPr lang="en-US" sz="2400" dirty="0" smtClean="0"/>
              <a:t> notification to remind the user .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Features cont…</a:t>
            </a:r>
            <a:endParaRPr lang="en-US" dirty="0"/>
          </a:p>
        </p:txBody>
      </p:sp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2420888"/>
            <a:ext cx="3035536" cy="4221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2" name="Straight Arrow Connector 11"/>
          <p:cNvCxnSpPr/>
          <p:nvPr/>
        </p:nvCxnSpPr>
        <p:spPr>
          <a:xfrm flipV="1">
            <a:off x="4572000" y="2996952"/>
            <a:ext cx="1728192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545 0.12407 C -0.27865 -0.00324 -0.24167 -0.13033 -0.20868 -0.14722 C -0.17569 -0.16412 -0.15191 -0.00162 -0.11719 0.02292 C -0.08247 0.04745 -0.04132 0.02361 4.44444E-6 1.48148E-6 " pathEditMode="relative" ptsTypes="aa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1628800"/>
            <a:ext cx="3024336" cy="4941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772816"/>
            <a:ext cx="3024336" cy="48082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ight Arrow 5"/>
          <p:cNvSpPr/>
          <p:nvPr/>
        </p:nvSpPr>
        <p:spPr>
          <a:xfrm rot="19810261">
            <a:off x="3797564" y="4460409"/>
            <a:ext cx="2448272" cy="14401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Features cont…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Application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Quran application is developed to make cleaning process easier especially for working people. </a:t>
            </a:r>
          </a:p>
          <a:p>
            <a:r>
              <a:rPr lang="en-US" dirty="0" smtClean="0"/>
              <a:t>Our project is designed to make people accept the idea of reading and hearing the Quran daily and easily.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first problem of unavailable </a:t>
            </a:r>
            <a:r>
              <a:rPr lang="en-US" dirty="0" err="1" smtClean="0"/>
              <a:t>mac</a:t>
            </a:r>
            <a:r>
              <a:rPr lang="en-US" dirty="0" smtClean="0"/>
              <a:t> devices that solved by download virtual machine.</a:t>
            </a:r>
          </a:p>
          <a:p>
            <a:pPr lvl="0"/>
            <a:r>
              <a:rPr lang="en-US" dirty="0" smtClean="0"/>
              <a:t>The second problem of sound on virtual machine.</a:t>
            </a:r>
          </a:p>
          <a:p>
            <a:pPr lvl="0"/>
            <a:r>
              <a:rPr lang="en-US" dirty="0" smtClean="0"/>
              <a:t>Another problem that happened because can’t easily update the database on </a:t>
            </a:r>
            <a:r>
              <a:rPr lang="en-US" dirty="0" err="1" smtClean="0"/>
              <a:t>xcode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future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Now we are working to add more than one famous reader for all the Quran by contacting server.</a:t>
            </a:r>
          </a:p>
          <a:p>
            <a:pPr lvl="0"/>
            <a:r>
              <a:rPr lang="en-US" dirty="0" smtClean="0"/>
              <a:t>Also we will add the sound for each page in Reciting the morning and evening by divided the full sound of it .</a:t>
            </a:r>
          </a:p>
          <a:p>
            <a:pPr lvl="0"/>
            <a:r>
              <a:rPr lang="en-US" dirty="0" smtClean="0"/>
              <a:t>We hope to modify the design to make it run on </a:t>
            </a:r>
            <a:r>
              <a:rPr lang="en-US" dirty="0" err="1" smtClean="0"/>
              <a:t>ipad</a:t>
            </a:r>
            <a:r>
              <a:rPr lang="en-US" dirty="0" smtClean="0"/>
              <a:t> and tablet 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480" y="3143248"/>
            <a:ext cx="6248400" cy="78581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sz="9600" dirty="0" smtClean="0">
                <a:latin typeface="Arial" pitchFamily="34" charset="0"/>
                <a:cs typeface="Arial" pitchFamily="34" charset="0"/>
              </a:rPr>
              <a:t>THANK YOU!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see ,in our daily life the iOS mobile became heavily used , because it has many applications that help us in our work and communication , so from this we take our idea to make application in iOS mobile.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dea</a:t>
            </a:r>
            <a:r>
              <a:rPr lang="en-US" dirty="0" smtClean="0"/>
              <a:t>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us usually doesn’t  use the Quran application on </a:t>
            </a:r>
            <a:r>
              <a:rPr lang="en-US" dirty="0" err="1" smtClean="0"/>
              <a:t>iphone</a:t>
            </a:r>
            <a:r>
              <a:rPr lang="en-US" dirty="0" smtClean="0"/>
              <a:t>  ,</a:t>
            </a:r>
            <a:r>
              <a:rPr lang="en-US" dirty="0" err="1" smtClean="0"/>
              <a:t>ipad</a:t>
            </a:r>
            <a:r>
              <a:rPr lang="en-US" dirty="0" smtClean="0"/>
              <a:t>,…etc. If we ask our self why?!</a:t>
            </a:r>
          </a:p>
          <a:p>
            <a:endParaRPr lang="en-US" dirty="0" smtClean="0"/>
          </a:p>
        </p:txBody>
      </p:sp>
      <p:pic>
        <p:nvPicPr>
          <p:cNvPr id="5" name="Picture 4" descr="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13791" y="2916485"/>
            <a:ext cx="3075975" cy="39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Idea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1700808"/>
            <a:ext cx="6248400" cy="433110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Simply, most of Quran applications don’t contain all the features that meet the needs of the user.</a:t>
            </a:r>
          </a:p>
        </p:txBody>
      </p:sp>
      <p:pic>
        <p:nvPicPr>
          <p:cNvPr id="5" name="Picture 4" descr="2760-3-quran-kareem-lite-for-iph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4149080"/>
            <a:ext cx="2849231" cy="2365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Idea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3000" b="1" dirty="0" smtClean="0"/>
          </a:p>
          <a:p>
            <a:pPr>
              <a:buNone/>
            </a:pPr>
            <a:r>
              <a:rPr lang="en-US" sz="3000" b="1" dirty="0" smtClean="0"/>
              <a:t>Therefore…</a:t>
            </a:r>
          </a:p>
          <a:p>
            <a:r>
              <a:rPr lang="en-US" dirty="0" smtClean="0"/>
              <a:t>We make </a:t>
            </a:r>
            <a:r>
              <a:rPr lang="en-US" dirty="0" smtClean="0">
                <a:solidFill>
                  <a:srgbClr val="C00000"/>
                </a:solidFill>
              </a:rPr>
              <a:t>Quran Application </a:t>
            </a:r>
            <a:r>
              <a:rPr lang="en-US" dirty="0" smtClean="0"/>
              <a:t>that has the most functionality all </a:t>
            </a:r>
            <a:r>
              <a:rPr lang="en-US" smtClean="0"/>
              <a:t>the users need.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co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0857" y="5157192"/>
            <a:ext cx="1919209" cy="14713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498080" cy="1143000"/>
          </a:xfrm>
        </p:spPr>
        <p:txBody>
          <a:bodyPr/>
          <a:lstStyle/>
          <a:p>
            <a:pPr algn="l"/>
            <a:r>
              <a:rPr lang="en-US" dirty="0" smtClean="0"/>
              <a:t>Software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1556792"/>
            <a:ext cx="6248400" cy="38401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As software requirements ,  we need apple device.</a:t>
            </a:r>
          </a:p>
          <a:p>
            <a:endParaRPr lang="en-US" dirty="0" smtClean="0"/>
          </a:p>
          <a:p>
            <a:r>
              <a:rPr lang="en-US" dirty="0" smtClean="0"/>
              <a:t>we install virtual machine then </a:t>
            </a:r>
            <a:r>
              <a:rPr lang="en-US" dirty="0" err="1" smtClean="0"/>
              <a:t>ios</a:t>
            </a:r>
            <a:r>
              <a:rPr lang="en-US" dirty="0" smtClean="0"/>
              <a:t> operating system .</a:t>
            </a:r>
          </a:p>
          <a:p>
            <a:endParaRPr lang="en-US" dirty="0" smtClean="0"/>
          </a:p>
          <a:p>
            <a:r>
              <a:rPr lang="en-US" b="1" u="sng" dirty="0" smtClean="0"/>
              <a:t>Using </a:t>
            </a:r>
            <a:r>
              <a:rPr lang="en-US" b="1" u="sng" dirty="0" err="1" smtClean="0"/>
              <a:t>Xcode</a:t>
            </a:r>
            <a:r>
              <a:rPr lang="en-US" b="1" u="sng" dirty="0" smtClean="0"/>
              <a:t> </a:t>
            </a:r>
            <a:r>
              <a:rPr lang="en-US" dirty="0" smtClean="0"/>
              <a:t>as software development tools, that  supported distributing a product build process over multiple systems</a:t>
            </a:r>
            <a:r>
              <a:rPr lang="en-US" b="1" u="sng" dirty="0" smtClean="0"/>
              <a:t> , </a:t>
            </a:r>
            <a:r>
              <a:rPr lang="en-US" dirty="0" err="1" smtClean="0"/>
              <a:t>Xcode</a:t>
            </a:r>
            <a:r>
              <a:rPr lang="en-US" dirty="0" smtClean="0"/>
              <a:t> includes the GUI tool instruments.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Algorithm..</a:t>
            </a:r>
            <a:endParaRPr lang="en-US" dirty="0"/>
          </a:p>
        </p:txBody>
      </p:sp>
      <p:pic>
        <p:nvPicPr>
          <p:cNvPr id="4" name="Content Placeholder 3" descr="Untitl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204864"/>
            <a:ext cx="6192688" cy="4392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ounded Rectangular Callout 13"/>
          <p:cNvSpPr/>
          <p:nvPr/>
        </p:nvSpPr>
        <p:spPr>
          <a:xfrm>
            <a:off x="6660232" y="1052736"/>
            <a:ext cx="2339752" cy="936104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Xcode</a:t>
            </a:r>
            <a:r>
              <a:rPr lang="en-US" b="1" dirty="0" smtClean="0">
                <a:solidFill>
                  <a:schemeClr val="tx1"/>
                </a:solidFill>
              </a:rPr>
              <a:t>  has an iphone6.0 Simulation</a:t>
            </a:r>
          </a:p>
        </p:txBody>
      </p:sp>
      <p:sp>
        <p:nvSpPr>
          <p:cNvPr id="20" name="Bent-Up Arrow 19"/>
          <p:cNvSpPr/>
          <p:nvPr/>
        </p:nvSpPr>
        <p:spPr>
          <a:xfrm rot="868183">
            <a:off x="7572826" y="2006292"/>
            <a:ext cx="340799" cy="1584176"/>
          </a:xfrm>
          <a:prstGeom prst="bentUpArrow">
            <a:avLst>
              <a:gd name="adj1" fmla="val 25000"/>
              <a:gd name="adj2" fmla="val 25000"/>
              <a:gd name="adj3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Software Algorithms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u="sng" dirty="0" smtClean="0"/>
              <a:t>We use many languages </a:t>
            </a:r>
            <a:r>
              <a:rPr lang="en-US" sz="2000" b="1" u="sng" dirty="0" smtClean="0"/>
              <a:t>:</a:t>
            </a:r>
          </a:p>
          <a:p>
            <a:pPr>
              <a:buNone/>
            </a:pPr>
            <a:endParaRPr lang="en-US" sz="2000" b="1" u="sng" dirty="0" smtClean="0"/>
          </a:p>
          <a:p>
            <a:pPr>
              <a:buNone/>
            </a:pPr>
            <a:r>
              <a:rPr lang="en-US" sz="2000" b="1" u="sng" dirty="0" smtClean="0"/>
              <a:t>1) Objective C as basic programming language</a:t>
            </a:r>
            <a:r>
              <a:rPr lang="en-US" sz="2000" b="1" dirty="0" smtClean="0"/>
              <a:t>.</a:t>
            </a:r>
          </a:p>
          <a:p>
            <a:pPr>
              <a:buNone/>
            </a:pPr>
            <a:r>
              <a:rPr lang="en-US" sz="2100" b="1" dirty="0" smtClean="0"/>
              <a:t> * </a:t>
            </a:r>
            <a:r>
              <a:rPr lang="en-US" sz="2100" dirty="0" err="1" smtClean="0"/>
              <a:t>Itʼs</a:t>
            </a:r>
            <a:r>
              <a:rPr lang="en-US" sz="2100" dirty="0" smtClean="0"/>
              <a:t> primary use in modern computing is on Mac OS X as a desktop language and also on </a:t>
            </a:r>
            <a:r>
              <a:rPr lang="en-US" sz="2100" dirty="0" err="1" smtClean="0"/>
              <a:t>iPhone</a:t>
            </a:r>
            <a:r>
              <a:rPr lang="en-US" sz="2100" dirty="0" smtClean="0"/>
              <a:t> OS (or as it is now called: iOS).</a:t>
            </a:r>
          </a:p>
          <a:p>
            <a:pPr>
              <a:buNone/>
            </a:pPr>
            <a:r>
              <a:rPr lang="en-US" sz="2100" b="1" dirty="0" smtClean="0"/>
              <a:t> * </a:t>
            </a:r>
            <a:r>
              <a:rPr lang="en-US" sz="2100" dirty="0" smtClean="0"/>
              <a:t>Because Objective-C is a strict superset of C, we are free to use C in an Objective-C file and it will compile fine.</a:t>
            </a:r>
          </a:p>
          <a:p>
            <a:pPr>
              <a:buNone/>
            </a:pPr>
            <a:r>
              <a:rPr lang="en-US" sz="2100" b="1" dirty="0" smtClean="0"/>
              <a:t> * </a:t>
            </a:r>
            <a:r>
              <a:rPr lang="en-US" sz="2100" dirty="0" smtClean="0"/>
              <a:t>Because any compiler of Objective-C will also compile any straight C code passed into it, we have all the power of C along with the power of objects provided by Objective-C</a:t>
            </a:r>
            <a:r>
              <a:rPr lang="en-US" sz="2600" dirty="0" smtClean="0"/>
              <a:t>.</a:t>
            </a:r>
          </a:p>
          <a:p>
            <a:endParaRPr lang="en-US" sz="2500" dirty="0" smtClean="0"/>
          </a:p>
        </p:txBody>
      </p:sp>
      <p:pic>
        <p:nvPicPr>
          <p:cNvPr id="33" name="Content Placeholder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5572140"/>
            <a:ext cx="3316927" cy="11879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1214</TotalTime>
  <Words>709</Words>
  <Application>Microsoft Office PowerPoint</Application>
  <PresentationFormat>On-screen Show (4:3)</PresentationFormat>
  <Paragraphs>77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Solstice</vt:lpstr>
      <vt:lpstr>Holy Quran Application </vt:lpstr>
      <vt:lpstr>outline</vt:lpstr>
      <vt:lpstr>Idea</vt:lpstr>
      <vt:lpstr>dea cont…</vt:lpstr>
      <vt:lpstr>Idea cont…</vt:lpstr>
      <vt:lpstr>Idea cont…</vt:lpstr>
      <vt:lpstr>Software Algorithms</vt:lpstr>
      <vt:lpstr>Software Algorithm..</vt:lpstr>
      <vt:lpstr>Software Algorithms cont…</vt:lpstr>
      <vt:lpstr>Software Algorithms cont…</vt:lpstr>
      <vt:lpstr>Software Algorithms cont…</vt:lpstr>
      <vt:lpstr>Software Algorithms cont…</vt:lpstr>
      <vt:lpstr>Features</vt:lpstr>
      <vt:lpstr>Features cont…</vt:lpstr>
      <vt:lpstr>Features cont…</vt:lpstr>
      <vt:lpstr>Features cont…</vt:lpstr>
      <vt:lpstr>Features cont…</vt:lpstr>
      <vt:lpstr>Features cont…</vt:lpstr>
      <vt:lpstr>Features cont…</vt:lpstr>
      <vt:lpstr>Features cont…</vt:lpstr>
      <vt:lpstr>Features cont…</vt:lpstr>
      <vt:lpstr>Application Scope</vt:lpstr>
      <vt:lpstr>Problems</vt:lpstr>
      <vt:lpstr>future development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 Vacuum  Cleaner</dc:title>
  <dc:creator>Hiba</dc:creator>
  <cp:lastModifiedBy>microsoft</cp:lastModifiedBy>
  <cp:revision>43</cp:revision>
  <dcterms:created xsi:type="dcterms:W3CDTF">2012-05-20T20:39:00Z</dcterms:created>
  <dcterms:modified xsi:type="dcterms:W3CDTF">2013-12-27T15:34:25Z</dcterms:modified>
</cp:coreProperties>
</file>