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4260" r:id="rId1"/>
  </p:sldMasterIdLst>
  <p:notesMasterIdLst>
    <p:notesMasterId r:id="rId3"/>
  </p:notesMasterIdLst>
  <p:handoutMasterIdLst>
    <p:handoutMasterId r:id="rId4"/>
  </p:handoutMasterIdLst>
  <p:sldIdLst>
    <p:sldId id="256" r:id="rId2"/>
  </p:sldIdLst>
  <p:sldSz cx="43891200" cy="32918400"/>
  <p:notesSz cx="7010400" cy="9296400"/>
  <p:embeddedFontLst>
    <p:embeddedFont>
      <p:font typeface="Elephant" pitchFamily="18" charset="0"/>
      <p:regular r:id="rId5"/>
      <p:italic r:id="rId6"/>
    </p:embeddedFont>
    <p:embeddedFont>
      <p:font typeface="Nunito Black" charset="0"/>
      <p:bold r:id="rId7"/>
      <p:boldItalic r:id="rId8"/>
    </p:embeddedFont>
    <p:embeddedFont>
      <p:font typeface="Romantic" pitchFamily="2" charset="2"/>
      <p:regular r:id="rId9"/>
      <p:bold r:id="rId10"/>
      <p:italic r:id="rId11"/>
    </p:embeddedFont>
    <p:embeddedFont>
      <p:font typeface="Diwani Bent" pitchFamily="2" charset="-78"/>
      <p:regular r:id="rId12"/>
    </p:embeddedFont>
    <p:embeddedFont>
      <p:font typeface="DecoType Naskh" pitchFamily="2" charset="-78"/>
      <p:regular r:id="rId13"/>
    </p:embeddedFont>
    <p:embeddedFont>
      <p:font typeface="MS PGothic" pitchFamily="34" charset="-128"/>
      <p:regular r:id="rId14"/>
    </p:embeddedFont>
    <p:embeddedFont>
      <p:font typeface="Open Sans" charset="0"/>
      <p:regular r:id="rId15"/>
      <p:bold r:id="rId16"/>
      <p:italic r:id="rId17"/>
      <p:boldItalic r:id="rId18"/>
    </p:embeddedFont>
    <p:embeddedFont>
      <p:font typeface="Nunito" charset="0"/>
      <p:regular r:id="rId19"/>
      <p:bold r:id="rId20"/>
      <p:italic r:id="rId21"/>
      <p:boldItalic r:id="rId22"/>
    </p:embeddedFont>
    <p:embeddedFont>
      <p:font typeface="Calibri" pitchFamily="34" charset="0"/>
      <p:regular r:id="rId23"/>
      <p:bold r:id="rId24"/>
    </p:embeddedFont>
    <p:embeddedFont>
      <p:font typeface="Franklin Gothic Medium" pitchFamily="34" charset="0"/>
      <p:regular r:id="rId25"/>
      <p:italic r:id="rId26"/>
    </p:embeddedFont>
  </p:embeddedFontLst>
  <p:custDataLst>
    <p:tags r:id="rId27"/>
  </p:custDataLst>
  <p:defaultTextStyle>
    <a:defPPr>
      <a:defRPr lang="en-US"/>
    </a:defPPr>
    <a:lvl1pPr marL="0" algn="l" defTabSz="3756396" rtl="0" eaLnBrk="1" latinLnBrk="0" hangingPunct="1">
      <a:defRPr sz="7400" kern="1200">
        <a:solidFill>
          <a:schemeClr val="tx1"/>
        </a:solidFill>
        <a:latin typeface="+mn-lt"/>
        <a:ea typeface="+mn-ea"/>
        <a:cs typeface="+mn-cs"/>
      </a:defRPr>
    </a:lvl1pPr>
    <a:lvl2pPr marL="1878198" algn="l" defTabSz="3756396" rtl="0" eaLnBrk="1" latinLnBrk="0" hangingPunct="1">
      <a:defRPr sz="7400" kern="1200">
        <a:solidFill>
          <a:schemeClr val="tx1"/>
        </a:solidFill>
        <a:latin typeface="+mn-lt"/>
        <a:ea typeface="+mn-ea"/>
        <a:cs typeface="+mn-cs"/>
      </a:defRPr>
    </a:lvl2pPr>
    <a:lvl3pPr marL="3756396" algn="l" defTabSz="3756396" rtl="0" eaLnBrk="1" latinLnBrk="0" hangingPunct="1">
      <a:defRPr sz="7400" kern="1200">
        <a:solidFill>
          <a:schemeClr val="tx1"/>
        </a:solidFill>
        <a:latin typeface="+mn-lt"/>
        <a:ea typeface="+mn-ea"/>
        <a:cs typeface="+mn-cs"/>
      </a:defRPr>
    </a:lvl3pPr>
    <a:lvl4pPr marL="5634594" algn="l" defTabSz="3756396" rtl="0" eaLnBrk="1" latinLnBrk="0" hangingPunct="1">
      <a:defRPr sz="7400" kern="1200">
        <a:solidFill>
          <a:schemeClr val="tx1"/>
        </a:solidFill>
        <a:latin typeface="+mn-lt"/>
        <a:ea typeface="+mn-ea"/>
        <a:cs typeface="+mn-cs"/>
      </a:defRPr>
    </a:lvl4pPr>
    <a:lvl5pPr marL="7512797" algn="l" defTabSz="3756396" rtl="0" eaLnBrk="1" latinLnBrk="0" hangingPunct="1">
      <a:defRPr sz="7400" kern="1200">
        <a:solidFill>
          <a:schemeClr val="tx1"/>
        </a:solidFill>
        <a:latin typeface="+mn-lt"/>
        <a:ea typeface="+mn-ea"/>
        <a:cs typeface="+mn-cs"/>
      </a:defRPr>
    </a:lvl5pPr>
    <a:lvl6pPr marL="9390995" algn="l" defTabSz="3756396" rtl="0" eaLnBrk="1" latinLnBrk="0" hangingPunct="1">
      <a:defRPr sz="7400" kern="1200">
        <a:solidFill>
          <a:schemeClr val="tx1"/>
        </a:solidFill>
        <a:latin typeface="+mn-lt"/>
        <a:ea typeface="+mn-ea"/>
        <a:cs typeface="+mn-cs"/>
      </a:defRPr>
    </a:lvl6pPr>
    <a:lvl7pPr marL="11269197" algn="l" defTabSz="3756396" rtl="0" eaLnBrk="1" latinLnBrk="0" hangingPunct="1">
      <a:defRPr sz="7400" kern="1200">
        <a:solidFill>
          <a:schemeClr val="tx1"/>
        </a:solidFill>
        <a:latin typeface="+mn-lt"/>
        <a:ea typeface="+mn-ea"/>
        <a:cs typeface="+mn-cs"/>
      </a:defRPr>
    </a:lvl7pPr>
    <a:lvl8pPr marL="13147394" algn="l" defTabSz="3756396" rtl="0" eaLnBrk="1" latinLnBrk="0" hangingPunct="1">
      <a:defRPr sz="7400" kern="1200">
        <a:solidFill>
          <a:schemeClr val="tx1"/>
        </a:solidFill>
        <a:latin typeface="+mn-lt"/>
        <a:ea typeface="+mn-ea"/>
        <a:cs typeface="+mn-cs"/>
      </a:defRPr>
    </a:lvl8pPr>
    <a:lvl9pPr marL="15025593" algn="l" defTabSz="3756396" rtl="0" eaLnBrk="1" latinLnBrk="0" hangingPunct="1">
      <a:defRPr sz="7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493" userDrawn="1">
          <p15:clr>
            <a:srgbClr val="A4A3A4"/>
          </p15:clr>
        </p15:guide>
        <p15:guide id="2" pos="1920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41E1E"/>
    <a:srgbClr val="F56D43"/>
    <a:srgbClr val="505050"/>
    <a:srgbClr val="CB3B63"/>
    <a:srgbClr val="4B4B4B"/>
    <a:srgbClr val="DCDCDC"/>
    <a:srgbClr val="C8C8C8"/>
    <a:srgbClr val="353535"/>
    <a:srgbClr val="51253A"/>
    <a:srgbClr val="03495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99" autoAdjust="0"/>
    <p:restoredTop sz="98191" autoAdjust="0"/>
  </p:normalViewPr>
  <p:slideViewPr>
    <p:cSldViewPr snapToGrid="0">
      <p:cViewPr>
        <p:scale>
          <a:sx n="25" d="100"/>
          <a:sy n="25" d="100"/>
        </p:scale>
        <p:origin x="-300" y="2226"/>
      </p:cViewPr>
      <p:guideLst>
        <p:guide orient="horz" pos="2493"/>
        <p:guide pos="19200"/>
      </p:guideLst>
    </p:cSldViewPr>
  </p:slideViewPr>
  <p:outlineViewPr>
    <p:cViewPr>
      <p:scale>
        <a:sx n="33" d="100"/>
        <a:sy n="33" d="100"/>
      </p:scale>
      <p:origin x="0" y="0"/>
    </p:cViewPr>
  </p:outlineViewPr>
  <p:notesTextViewPr>
    <p:cViewPr>
      <p:scale>
        <a:sx n="1" d="1"/>
        <a:sy n="1" d="1"/>
      </p:scale>
      <p:origin x="0" y="0"/>
    </p:cViewPr>
  </p:notesTextViewPr>
  <p:notesViewPr>
    <p:cSldViewPr>
      <p:cViewPr>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font" Target="fonts/font9.fntdata"/><Relationship Id="rId18" Type="http://schemas.openxmlformats.org/officeDocument/2006/relationships/font" Target="fonts/font14.fntdata"/><Relationship Id="rId26" Type="http://schemas.openxmlformats.org/officeDocument/2006/relationships/font" Target="fonts/font22.fntdata"/><Relationship Id="rId3" Type="http://schemas.openxmlformats.org/officeDocument/2006/relationships/notesMaster" Target="notesMasters/notesMaster1.xml"/><Relationship Id="rId21" Type="http://schemas.openxmlformats.org/officeDocument/2006/relationships/font" Target="fonts/font17.fntdata"/><Relationship Id="rId7" Type="http://schemas.openxmlformats.org/officeDocument/2006/relationships/font" Target="fonts/font3.fntdata"/><Relationship Id="rId12" Type="http://schemas.openxmlformats.org/officeDocument/2006/relationships/font" Target="fonts/font8.fntdata"/><Relationship Id="rId17" Type="http://schemas.openxmlformats.org/officeDocument/2006/relationships/font" Target="fonts/font13.fntdata"/><Relationship Id="rId25" Type="http://schemas.openxmlformats.org/officeDocument/2006/relationships/font" Target="fonts/font21.fntdata"/><Relationship Id="rId2" Type="http://schemas.openxmlformats.org/officeDocument/2006/relationships/slide" Target="slides/slide1.xml"/><Relationship Id="rId16" Type="http://schemas.openxmlformats.org/officeDocument/2006/relationships/font" Target="fonts/font12.fntdata"/><Relationship Id="rId20" Type="http://schemas.openxmlformats.org/officeDocument/2006/relationships/font" Target="fonts/font16.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24" Type="http://schemas.openxmlformats.org/officeDocument/2006/relationships/font" Target="fonts/font20.fntdata"/><Relationship Id="rId5" Type="http://schemas.openxmlformats.org/officeDocument/2006/relationships/font" Target="fonts/font1.fntdata"/><Relationship Id="rId15" Type="http://schemas.openxmlformats.org/officeDocument/2006/relationships/font" Target="fonts/font11.fntdata"/><Relationship Id="rId23" Type="http://schemas.openxmlformats.org/officeDocument/2006/relationships/font" Target="fonts/font19.fntdata"/><Relationship Id="rId28" Type="http://schemas.openxmlformats.org/officeDocument/2006/relationships/presProps" Target="presProps.xml"/><Relationship Id="rId10" Type="http://schemas.openxmlformats.org/officeDocument/2006/relationships/font" Target="fonts/font6.fntdata"/><Relationship Id="rId19" Type="http://schemas.openxmlformats.org/officeDocument/2006/relationships/font" Target="fonts/font15.fntdata"/><Relationship Id="rId31" Type="http://schemas.openxmlformats.org/officeDocument/2006/relationships/tableStyles" Target="tableStyles.xml"/><Relationship Id="rId4" Type="http://schemas.openxmlformats.org/officeDocument/2006/relationships/handoutMaster" Target="handoutMasters/handoutMaster1.xml"/><Relationship Id="rId9" Type="http://schemas.openxmlformats.org/officeDocument/2006/relationships/font" Target="fonts/font5.fntdata"/><Relationship Id="rId14" Type="http://schemas.openxmlformats.org/officeDocument/2006/relationships/font" Target="fonts/font10.fntdata"/><Relationship Id="rId22" Type="http://schemas.openxmlformats.org/officeDocument/2006/relationships/font" Target="fonts/font18.fntdata"/><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0" tIns="46585" rIns="93170" bIns="46585" rtlCol="0"/>
          <a:lstStyle>
            <a:defPPr>
              <a:defRPr kern="1200" smtId="4294967295"/>
            </a:defPPr>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0" tIns="46585" rIns="93170" bIns="46585" rtlCol="0"/>
          <a:lstStyle>
            <a:defPPr>
              <a:defRPr kern="1200" smtId="4294967295"/>
            </a:defPPr>
            <a:lvl1pPr algn="r">
              <a:defRPr sz="1200"/>
            </a:lvl1pPr>
          </a:lstStyle>
          <a:p>
            <a:fld id="{302F586B-0015-43FB-918D-31E1A09780E3}" type="datetimeFigureOut">
              <a:rPr lang="en-US" smtClean="0"/>
              <a:pPr/>
              <a:t>12/19/2019</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0" tIns="46585" rIns="93170" bIns="46585" rtlCol="0" anchor="b"/>
          <a:lstStyle>
            <a:defPPr>
              <a:defRPr kern="1200" smtId="4294967295"/>
            </a:defPPr>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0" tIns="46585" rIns="93170" bIns="46585" rtlCol="0" anchor="b"/>
          <a:lstStyle>
            <a:defPPr>
              <a:defRPr kern="1200" smtId="4294967295"/>
            </a:defPPr>
            <a:lvl1pPr algn="r">
              <a:defRPr sz="1200"/>
            </a:lvl1pPr>
          </a:lstStyle>
          <a:p>
            <a:fld id="{5F29C2D4-4424-41A2-A90C-29D31B733A95}" type="slidenum">
              <a:rPr lang="en-US" smtClean="0"/>
              <a:pPr/>
              <a:t>‹#›</a:t>
            </a:fld>
            <a:endParaRPr lang="en-US"/>
          </a:p>
        </p:txBody>
      </p:sp>
    </p:spTree>
    <p:extLst>
      <p:ext uri="{BB962C8B-B14F-4D97-AF65-F5344CB8AC3E}">
        <p14:creationId xmlns:p14="http://schemas.microsoft.com/office/powerpoint/2010/main" xmlns="" val="3955513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40" tIns="45720" rIns="91440" bIns="45720" rtlCol="0"/>
          <a:lstStyle>
            <a:defPPr>
              <a:defRPr kern="1200" smtId="4294967295"/>
            </a:defPPr>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defPPr>
              <a:defRPr kern="1200" smtId="4294967295"/>
            </a:defPPr>
            <a:lvl1pPr algn="r">
              <a:defRPr sz="1200"/>
            </a:lvl1pPr>
          </a:lstStyle>
          <a:p>
            <a:fld id="{7CEAF96C-0DD1-4DCA-AB4B-687076CBD6E7}" type="datetimeFigureOut">
              <a:rPr lang="en-US" smtClean="0"/>
              <a:pPr/>
              <a:t>12/19/2019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sp>
      <p:sp>
        <p:nvSpPr>
          <p:cNvPr id="5" name="Notes Placeholder 4"/>
          <p:cNvSpPr>
            <a:spLocks noGrp="1"/>
          </p:cNvSpPr>
          <p:nvPr>
            <p:ph type="body" sz="quarter" idx="3"/>
          </p:nvPr>
        </p:nvSpPr>
        <p:spPr>
          <a:xfrm>
            <a:off x="701675" y="4416426"/>
            <a:ext cx="5607050" cy="4183063"/>
          </a:xfrm>
          <a:prstGeom prst="rect">
            <a:avLst/>
          </a:prstGeom>
        </p:spPr>
        <p:txBody>
          <a:bodyPr vert="horz" lIns="91440" tIns="45720" rIns="91440" bIns="45720" rtlCol="0"/>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675"/>
            <a:ext cx="3038475" cy="465138"/>
          </a:xfrm>
          <a:prstGeom prst="rect">
            <a:avLst/>
          </a:prstGeom>
        </p:spPr>
        <p:txBody>
          <a:bodyPr vert="horz" lIns="91440" tIns="45720" rIns="91440" bIns="45720" rtlCol="0" anchor="b"/>
          <a:lstStyle>
            <a:defPPr>
              <a:defRPr kern="1200" smtId="4294967295"/>
            </a:defPPr>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defPPr>
              <a:defRPr kern="1200" smtId="4294967295"/>
            </a:defPPr>
            <a:lvl1pPr algn="r">
              <a:defRPr sz="1200"/>
            </a:lvl1pPr>
          </a:lstStyle>
          <a:p>
            <a:fld id="{39DA5243-CE1B-4274-BAA7-73DD5174F0FC}" type="slidenum">
              <a:rPr lang="en-US" smtClean="0"/>
              <a:pPr/>
              <a:t>‹#›</a:t>
            </a:fld>
            <a:endParaRPr lang="en-US"/>
          </a:p>
        </p:txBody>
      </p:sp>
    </p:spTree>
    <p:extLst>
      <p:ext uri="{BB962C8B-B14F-4D97-AF65-F5344CB8AC3E}">
        <p14:creationId xmlns:p14="http://schemas.microsoft.com/office/powerpoint/2010/main" xmlns="" val="3507094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defPPr>
              <a:defRPr kern="1200" smtId="4294967295"/>
            </a:defPPr>
          </a:lstStyle>
          <a:p>
            <a:endParaRPr lang="en-US"/>
          </a:p>
        </p:txBody>
      </p:sp>
      <p:sp>
        <p:nvSpPr>
          <p:cNvPr id="4" name="Slide Number Placeholder 3"/>
          <p:cNvSpPr>
            <a:spLocks noGrp="1"/>
          </p:cNvSpPr>
          <p:nvPr>
            <p:ph type="sldNum" sz="quarter" idx="10"/>
          </p:nvPr>
        </p:nvSpPr>
        <p:spPr/>
        <p:txBody>
          <a:bodyPr/>
          <a:lstStyle>
            <a:defPPr>
              <a:defRPr kern="1200" smtId="4294967295"/>
            </a:defPPr>
          </a:lstStyle>
          <a:p>
            <a:fld id="{39DA5243-CE1B-4274-BAA7-73DD5174F0FC}" type="slidenum">
              <a:rPr lang="en-US" smtClean="0"/>
              <a:pPr/>
              <a:t>1</a:t>
            </a:fld>
            <a:endParaRPr lang="en-US"/>
          </a:p>
        </p:txBody>
      </p:sp>
    </p:spTree>
    <p:extLst>
      <p:ext uri="{BB962C8B-B14F-4D97-AF65-F5344CB8AC3E}">
        <p14:creationId xmlns:p14="http://schemas.microsoft.com/office/powerpoint/2010/main" xmlns="" val="2760740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5"/>
          <p:cNvSpPr>
            <a:spLocks noGrp="1"/>
          </p:cNvSpPr>
          <p:nvPr>
            <p:ph type="body" sz="quarter" idx="15" hasCustomPrompt="1"/>
          </p:nvPr>
        </p:nvSpPr>
        <p:spPr>
          <a:xfrm>
            <a:off x="-37432" y="235744"/>
            <a:ext cx="43928630" cy="2914650"/>
          </a:xfrm>
        </p:spPr>
        <p:txBody>
          <a:bodyPr>
            <a:noAutofit/>
          </a:bodyPr>
          <a:lstStyle>
            <a:defPPr>
              <a:defRPr kern="1200" smtId="4294967295"/>
            </a:defPPr>
            <a:lvl1pPr marL="0" marR="0" indent="0" algn="ctr" defTabSz="2820815" rtl="0" eaLnBrk="1" fontAlgn="auto" latinLnBrk="0" hangingPunct="1">
              <a:lnSpc>
                <a:spcPct val="100000"/>
              </a:lnSpc>
              <a:spcBef>
                <a:spcPts val="1125"/>
              </a:spcBef>
              <a:spcAft>
                <a:spcPct val="0"/>
              </a:spcAft>
              <a:buClrTx/>
              <a:buSzTx/>
              <a:buFontTx/>
              <a:buNone/>
              <a:defRPr sz="4575" baseline="0">
                <a:solidFill>
                  <a:schemeClr val="tx2">
                    <a:lumMod val="50000"/>
                  </a:schemeClr>
                </a:solidFill>
                <a:latin typeface="Arial" pitchFamily="34" charset="0"/>
                <a:cs typeface="Arial" pitchFamily="34" charset="0"/>
              </a:defRPr>
            </a:lvl1pPr>
            <a:lvl2pPr marL="1410407" indent="0">
              <a:buFontTx/>
              <a:buNone/>
              <a:defRPr/>
            </a:lvl2pPr>
            <a:lvl3pPr marL="2820815" indent="0">
              <a:buFontTx/>
              <a:buNone/>
              <a:defRPr/>
            </a:lvl3pPr>
            <a:lvl4pPr marL="4231222" indent="0">
              <a:buFontTx/>
              <a:buNone/>
              <a:defRPr/>
            </a:lvl4pPr>
            <a:lvl5pPr marL="5641629" indent="0">
              <a:buFontTx/>
              <a:buNone/>
              <a:defRPr/>
            </a:lvl5pPr>
          </a:lstStyle>
          <a:p>
            <a:pPr marL="0" marR="0" lvl="0" indent="0" algn="ctr" defTabSz="2820815" rtl="0" eaLnBrk="1" fontAlgn="auto" latinLnBrk="0" hangingPunct="1">
              <a:lnSpc>
                <a:spcPct val="100000"/>
              </a:lnSpc>
              <a:spcBef>
                <a:spcPct val="20000"/>
              </a:spcBef>
              <a:spcAft>
                <a:spcPct val="0"/>
              </a:spcAft>
              <a:buClrTx/>
              <a:buSzTx/>
              <a:buFontTx/>
              <a:buNone/>
              <a:defRPr/>
            </a:pPr>
            <a:r>
              <a:rPr lang="en-US"/>
              <a:t>This is a Scientific Poster Template created by Graphicsland </a:t>
            </a:r>
            <a:br>
              <a:rPr lang="en-US"/>
            </a:br>
            <a:r>
              <a:rPr lang="en-US"/>
              <a:t>&amp; MakeSigns.com. Your poster title would go on these lines. </a:t>
            </a:r>
          </a:p>
        </p:txBody>
      </p:sp>
      <p:sp>
        <p:nvSpPr>
          <p:cNvPr id="3" name="Text Placeholder 5"/>
          <p:cNvSpPr>
            <a:spLocks noGrp="1"/>
          </p:cNvSpPr>
          <p:nvPr>
            <p:ph type="body" sz="quarter" idx="16" hasCustomPrompt="1"/>
          </p:nvPr>
        </p:nvSpPr>
        <p:spPr>
          <a:xfrm>
            <a:off x="-37432" y="2662519"/>
            <a:ext cx="43928630" cy="1694330"/>
          </a:xfrm>
        </p:spPr>
        <p:txBody>
          <a:bodyPr>
            <a:noAutofit/>
          </a:bodyPr>
          <a:lstStyle>
            <a:defPPr>
              <a:defRPr kern="1200" smtId="4294967295"/>
            </a:defPPr>
            <a:lvl1pPr marL="0" marR="0" indent="0" algn="ctr" defTabSz="2820815" rtl="0" eaLnBrk="1" fontAlgn="auto" latinLnBrk="0" hangingPunct="1">
              <a:lnSpc>
                <a:spcPct val="100000"/>
              </a:lnSpc>
              <a:spcBef>
                <a:spcPts val="450"/>
              </a:spcBef>
              <a:spcAft>
                <a:spcPct val="0"/>
              </a:spcAft>
              <a:buClrTx/>
              <a:buSzTx/>
              <a:buFontTx/>
              <a:buNone/>
              <a:defRPr sz="4950" baseline="0">
                <a:solidFill>
                  <a:schemeClr val="tx2">
                    <a:lumMod val="50000"/>
                  </a:schemeClr>
                </a:solidFill>
                <a:latin typeface="Arial" pitchFamily="34" charset="0"/>
                <a:cs typeface="Arial" pitchFamily="34" charset="0"/>
              </a:defRPr>
            </a:lvl1pPr>
            <a:lvl2pPr marL="1410407" indent="0">
              <a:buFontTx/>
              <a:buNone/>
              <a:defRPr/>
            </a:lvl2pPr>
            <a:lvl3pPr marL="2820815" indent="0">
              <a:buFontTx/>
              <a:buNone/>
              <a:defRPr/>
            </a:lvl3pPr>
            <a:lvl4pPr marL="4231222" indent="0">
              <a:buFontTx/>
              <a:buNone/>
              <a:defRPr/>
            </a:lvl4pPr>
            <a:lvl5pPr marL="5641629" indent="0">
              <a:buFontTx/>
              <a:buNone/>
              <a:defRPr/>
            </a:lvl5pPr>
          </a:lstStyle>
          <a:p>
            <a:pPr algn="ctr">
              <a:spcBef>
                <a:spcPts val="600"/>
              </a:spcBef>
            </a:pPr>
            <a:r>
              <a:rPr lang="en-US" sz="4500">
                <a:solidFill>
                  <a:schemeClr val="tx2">
                    <a:lumMod val="50000"/>
                  </a:schemeClr>
                </a:solidFill>
                <a:latin typeface="Franklin Gothic Medium" pitchFamily="34" charset="0"/>
              </a:rPr>
              <a:t>Author’s Name Here</a:t>
            </a:r>
            <a:br>
              <a:rPr lang="en-US" sz="4500">
                <a:solidFill>
                  <a:schemeClr val="tx2">
                    <a:lumMod val="50000"/>
                  </a:schemeClr>
                </a:solidFill>
                <a:latin typeface="Franklin Gothic Medium" pitchFamily="34" charset="0"/>
              </a:rPr>
            </a:br>
            <a:r>
              <a:rPr lang="en-US" sz="4500">
                <a:solidFill>
                  <a:schemeClr val="tx2">
                    <a:lumMod val="50000"/>
                  </a:schemeClr>
                </a:solidFill>
                <a:latin typeface="Arial" pitchFamily="34" charset="0"/>
                <a:cs typeface="Arial" pitchFamily="34" charset="0"/>
              </a:rPr>
              <a:t>University</a:t>
            </a:r>
            <a:r>
              <a:rPr lang="en-US" sz="4500">
                <a:solidFill>
                  <a:schemeClr val="tx2">
                    <a:lumMod val="50000"/>
                  </a:schemeClr>
                </a:solidFill>
                <a:latin typeface="Franklin Gothic Medium" pitchFamily="34" charset="0"/>
              </a:rPr>
              <a:t> Name Here</a:t>
            </a:r>
          </a:p>
        </p:txBody>
      </p:sp>
    </p:spTree>
    <p:extLst>
      <p:ext uri="{BB962C8B-B14F-4D97-AF65-F5344CB8AC3E}">
        <p14:creationId xmlns:p14="http://schemas.microsoft.com/office/powerpoint/2010/main" xmlns:p15="http://schemas.microsoft.com/office/powerpoint/2012/main" xmlns="" val="2569557311"/>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1D3EE5B7-680E-44FF-962F-3113FAB5030E}" type="datetimeFigureOut">
              <a:rPr lang="en-US" smtClean="0"/>
              <a:pPr/>
              <a:t>12/19/2019</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E7FB6C12-88B7-467E-AE43-45481E628990}" type="slidenum">
              <a:rPr lang="en-US" smtClean="0"/>
              <a:pPr/>
              <a:t>‹#›</a:t>
            </a:fld>
            <a:endParaRPr lang="en-US"/>
          </a:p>
        </p:txBody>
      </p:sp>
    </p:spTree>
    <p:extLst>
      <p:ext uri="{BB962C8B-B14F-4D97-AF65-F5344CB8AC3E}">
        <p14:creationId xmlns:p14="http://schemas.microsoft.com/office/powerpoint/2010/main" xmlns:p15="http://schemas.microsoft.com/office/powerpoint/2012/main" xmlns="" val="3005524836"/>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18" y="1318265"/>
            <a:ext cx="9875520" cy="28087321"/>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2194560" y="1318265"/>
            <a:ext cx="28895039" cy="28087321"/>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1D3EE5B7-680E-44FF-962F-3113FAB5030E}" type="datetimeFigureOut">
              <a:rPr lang="en-US" smtClean="0"/>
              <a:pPr/>
              <a:t>12/19/2019</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E7FB6C12-88B7-467E-AE43-45481E628990}" type="slidenum">
              <a:rPr lang="en-US" smtClean="0"/>
              <a:pPr/>
              <a:t>‹#›</a:t>
            </a:fld>
            <a:endParaRPr lang="en-US"/>
          </a:p>
        </p:txBody>
      </p:sp>
    </p:spTree>
    <p:extLst>
      <p:ext uri="{BB962C8B-B14F-4D97-AF65-F5344CB8AC3E}">
        <p14:creationId xmlns:p14="http://schemas.microsoft.com/office/powerpoint/2010/main" xmlns:p15="http://schemas.microsoft.com/office/powerpoint/2012/main" xmlns="" val="43487228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1D3EE5B7-680E-44FF-962F-3113FAB5030E}" type="datetimeFigureOut">
              <a:rPr lang="en-US" smtClean="0"/>
              <a:pPr/>
              <a:t>12/19/2019</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E7FB6C12-88B7-467E-AE43-45481E628990}" type="slidenum">
              <a:rPr lang="en-US" smtClean="0"/>
              <a:pPr/>
              <a:t>‹#›</a:t>
            </a:fld>
            <a:endParaRPr lang="en-US"/>
          </a:p>
        </p:txBody>
      </p:sp>
    </p:spTree>
    <p:extLst>
      <p:ext uri="{BB962C8B-B14F-4D97-AF65-F5344CB8AC3E}">
        <p14:creationId xmlns:p14="http://schemas.microsoft.com/office/powerpoint/2010/main" xmlns:p15="http://schemas.microsoft.com/office/powerpoint/2012/main" xmlns="" val="299531252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7"/>
            <a:ext cx="37307518" cy="6537960"/>
          </a:xfrm>
        </p:spPr>
        <p:txBody>
          <a:bodyPr anchor="t"/>
          <a:lstStyle>
            <a:defPPr>
              <a:defRPr kern="1200" smtId="4294967295"/>
            </a:defPPr>
            <a:lvl1pPr algn="l">
              <a:defRPr sz="12375" b="1" cap="all"/>
            </a:lvl1pPr>
          </a:lstStyle>
          <a:p>
            <a:r>
              <a:rPr lang="en-US"/>
              <a:t>Click to edit Master title style</a:t>
            </a:r>
          </a:p>
        </p:txBody>
      </p:sp>
      <p:sp>
        <p:nvSpPr>
          <p:cNvPr id="3" name="Text Placeholder 2"/>
          <p:cNvSpPr>
            <a:spLocks noGrp="1"/>
          </p:cNvSpPr>
          <p:nvPr>
            <p:ph type="body" idx="1"/>
          </p:nvPr>
        </p:nvSpPr>
        <p:spPr>
          <a:xfrm>
            <a:off x="3467102" y="13952224"/>
            <a:ext cx="37307518" cy="7200897"/>
          </a:xfrm>
        </p:spPr>
        <p:txBody>
          <a:bodyPr anchor="b"/>
          <a:lstStyle>
            <a:defPPr>
              <a:defRPr kern="1200" smtId="4294967295"/>
            </a:defPPr>
            <a:lvl1pPr marL="0" indent="0">
              <a:buNone/>
              <a:defRPr sz="6150">
                <a:solidFill>
                  <a:schemeClr val="tx1">
                    <a:tint val="75000"/>
                  </a:schemeClr>
                </a:solidFill>
              </a:defRPr>
            </a:lvl1pPr>
            <a:lvl2pPr marL="1410407" indent="0">
              <a:buNone/>
              <a:defRPr sz="5550">
                <a:solidFill>
                  <a:schemeClr val="tx1">
                    <a:tint val="75000"/>
                  </a:schemeClr>
                </a:solidFill>
              </a:defRPr>
            </a:lvl2pPr>
            <a:lvl3pPr marL="2820815" indent="0">
              <a:buNone/>
              <a:defRPr sz="4950">
                <a:solidFill>
                  <a:schemeClr val="tx1">
                    <a:tint val="75000"/>
                  </a:schemeClr>
                </a:solidFill>
              </a:defRPr>
            </a:lvl3pPr>
            <a:lvl4pPr marL="4231223" indent="0">
              <a:buNone/>
              <a:defRPr sz="4350">
                <a:solidFill>
                  <a:schemeClr val="tx1">
                    <a:tint val="75000"/>
                  </a:schemeClr>
                </a:solidFill>
              </a:defRPr>
            </a:lvl4pPr>
            <a:lvl5pPr marL="5641630" indent="0">
              <a:buNone/>
              <a:defRPr sz="4350">
                <a:solidFill>
                  <a:schemeClr val="tx1">
                    <a:tint val="75000"/>
                  </a:schemeClr>
                </a:solidFill>
              </a:defRPr>
            </a:lvl5pPr>
            <a:lvl6pPr marL="7052037" indent="0">
              <a:buNone/>
              <a:defRPr sz="4350">
                <a:solidFill>
                  <a:schemeClr val="tx1">
                    <a:tint val="75000"/>
                  </a:schemeClr>
                </a:solidFill>
              </a:defRPr>
            </a:lvl6pPr>
            <a:lvl7pPr marL="8462444" indent="0">
              <a:buNone/>
              <a:defRPr sz="4350">
                <a:solidFill>
                  <a:schemeClr val="tx1">
                    <a:tint val="75000"/>
                  </a:schemeClr>
                </a:solidFill>
              </a:defRPr>
            </a:lvl7pPr>
            <a:lvl8pPr marL="9872852" indent="0">
              <a:buNone/>
              <a:defRPr sz="4350">
                <a:solidFill>
                  <a:schemeClr val="tx1">
                    <a:tint val="75000"/>
                  </a:schemeClr>
                </a:solidFill>
              </a:defRPr>
            </a:lvl8pPr>
            <a:lvl9pPr marL="11283259" indent="0">
              <a:buNone/>
              <a:defRPr sz="43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defPPr>
              <a:defRPr kern="1200" smtId="4294967295"/>
            </a:defPPr>
          </a:lstStyle>
          <a:p>
            <a:fld id="{1D3EE5B7-680E-44FF-962F-3113FAB5030E}" type="datetimeFigureOut">
              <a:rPr lang="en-US" smtClean="0"/>
              <a:pPr/>
              <a:t>12/19/2019</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E7FB6C12-88B7-467E-AE43-45481E628990}" type="slidenum">
              <a:rPr lang="en-US" smtClean="0"/>
              <a:pPr/>
              <a:t>‹#›</a:t>
            </a:fld>
            <a:endParaRPr lang="en-US"/>
          </a:p>
        </p:txBody>
      </p:sp>
    </p:spTree>
    <p:extLst>
      <p:ext uri="{BB962C8B-B14F-4D97-AF65-F5344CB8AC3E}">
        <p14:creationId xmlns:p14="http://schemas.microsoft.com/office/powerpoint/2010/main" xmlns:p15="http://schemas.microsoft.com/office/powerpoint/2012/main" xmlns="" val="214984067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2194561" y="7680962"/>
            <a:ext cx="19385280" cy="21724623"/>
          </a:xfrm>
        </p:spPr>
        <p:txBody>
          <a:bodyPr/>
          <a:lstStyle>
            <a:defPPr>
              <a:defRPr kern="1200" smtId="4294967295"/>
            </a:defPPr>
            <a:lvl1pPr>
              <a:defRPr sz="8625"/>
            </a:lvl1pPr>
            <a:lvl2pPr>
              <a:defRPr sz="7425"/>
            </a:lvl2pPr>
            <a:lvl3pPr>
              <a:defRPr sz="6150"/>
            </a:lvl3pPr>
            <a:lvl4pPr>
              <a:defRPr sz="5550"/>
            </a:lvl4pPr>
            <a:lvl5pPr>
              <a:defRPr sz="5550"/>
            </a:lvl5pPr>
            <a:lvl6pPr>
              <a:defRPr sz="5550"/>
            </a:lvl6pPr>
            <a:lvl7pPr>
              <a:defRPr sz="5550"/>
            </a:lvl7pPr>
            <a:lvl8pPr>
              <a:defRPr sz="5550"/>
            </a:lvl8pPr>
            <a:lvl9pPr>
              <a:defRPr sz="55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311361" y="7680962"/>
            <a:ext cx="19385280" cy="21724623"/>
          </a:xfrm>
        </p:spPr>
        <p:txBody>
          <a:bodyPr/>
          <a:lstStyle>
            <a:defPPr>
              <a:defRPr kern="1200" smtId="4294967295"/>
            </a:defPPr>
            <a:lvl1pPr>
              <a:defRPr sz="8625"/>
            </a:lvl1pPr>
            <a:lvl2pPr>
              <a:defRPr sz="7425"/>
            </a:lvl2pPr>
            <a:lvl3pPr>
              <a:defRPr sz="6150"/>
            </a:lvl3pPr>
            <a:lvl4pPr>
              <a:defRPr sz="5550"/>
            </a:lvl4pPr>
            <a:lvl5pPr>
              <a:defRPr sz="5550"/>
            </a:lvl5pPr>
            <a:lvl6pPr>
              <a:defRPr sz="5550"/>
            </a:lvl6pPr>
            <a:lvl7pPr>
              <a:defRPr sz="5550"/>
            </a:lvl7pPr>
            <a:lvl8pPr>
              <a:defRPr sz="5550"/>
            </a:lvl8pPr>
            <a:lvl9pPr>
              <a:defRPr sz="55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defPPr>
              <a:defRPr kern="1200" smtId="4294967295"/>
            </a:defPPr>
          </a:lstStyle>
          <a:p>
            <a:fld id="{1D3EE5B7-680E-44FF-962F-3113FAB5030E}" type="datetimeFigureOut">
              <a:rPr lang="en-US" smtClean="0"/>
              <a:pPr/>
              <a:t>12/19/2019</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E7FB6C12-88B7-467E-AE43-45481E628990}" type="slidenum">
              <a:rPr lang="en-US" smtClean="0"/>
              <a:pPr/>
              <a:t>‹#›</a:t>
            </a:fld>
            <a:endParaRPr lang="en-US"/>
          </a:p>
        </p:txBody>
      </p:sp>
    </p:spTree>
    <p:extLst>
      <p:ext uri="{BB962C8B-B14F-4D97-AF65-F5344CB8AC3E}">
        <p14:creationId xmlns:p14="http://schemas.microsoft.com/office/powerpoint/2010/main" xmlns:p15="http://schemas.microsoft.com/office/powerpoint/2012/main" xmlns="" val="255832779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2194567" y="7368543"/>
            <a:ext cx="19392903" cy="3070857"/>
          </a:xfrm>
        </p:spPr>
        <p:txBody>
          <a:bodyPr anchor="b"/>
          <a:lstStyle>
            <a:defPPr>
              <a:defRPr kern="1200" smtId="4294967295"/>
            </a:defPPr>
            <a:lvl1pPr marL="0" indent="0">
              <a:buNone/>
              <a:defRPr sz="7425" b="1"/>
            </a:lvl1pPr>
            <a:lvl2pPr marL="1410407" indent="0">
              <a:buNone/>
              <a:defRPr sz="6150" b="1"/>
            </a:lvl2pPr>
            <a:lvl3pPr marL="2820815" indent="0">
              <a:buNone/>
              <a:defRPr sz="5550" b="1"/>
            </a:lvl3pPr>
            <a:lvl4pPr marL="4231223" indent="0">
              <a:buNone/>
              <a:defRPr sz="4950" b="1"/>
            </a:lvl4pPr>
            <a:lvl5pPr marL="5641630" indent="0">
              <a:buNone/>
              <a:defRPr sz="4950" b="1"/>
            </a:lvl5pPr>
            <a:lvl6pPr marL="7052037" indent="0">
              <a:buNone/>
              <a:defRPr sz="4950" b="1"/>
            </a:lvl6pPr>
            <a:lvl7pPr marL="8462444" indent="0">
              <a:buNone/>
              <a:defRPr sz="4950" b="1"/>
            </a:lvl7pPr>
            <a:lvl8pPr marL="9872852" indent="0">
              <a:buNone/>
              <a:defRPr sz="4950" b="1"/>
            </a:lvl8pPr>
            <a:lvl9pPr marL="11283259" indent="0">
              <a:buNone/>
              <a:defRPr sz="4950" b="1"/>
            </a:lvl9pPr>
          </a:lstStyle>
          <a:p>
            <a:pPr lvl="0"/>
            <a:r>
              <a:rPr lang="en-US"/>
              <a:t>Click to edit Master text styles</a:t>
            </a:r>
          </a:p>
        </p:txBody>
      </p:sp>
      <p:sp>
        <p:nvSpPr>
          <p:cNvPr id="4" name="Content Placeholder 3"/>
          <p:cNvSpPr>
            <a:spLocks noGrp="1"/>
          </p:cNvSpPr>
          <p:nvPr>
            <p:ph sz="half" idx="2"/>
          </p:nvPr>
        </p:nvSpPr>
        <p:spPr>
          <a:xfrm>
            <a:off x="2194567" y="10439400"/>
            <a:ext cx="19392903" cy="18966183"/>
          </a:xfrm>
        </p:spPr>
        <p:txBody>
          <a:bodyPr/>
          <a:lstStyle>
            <a:defPPr>
              <a:defRPr kern="1200" smtId="4294967295"/>
            </a:defPPr>
            <a:lvl1pPr>
              <a:defRPr sz="7425"/>
            </a:lvl1pPr>
            <a:lvl2pPr>
              <a:defRPr sz="6150"/>
            </a:lvl2pPr>
            <a:lvl3pPr>
              <a:defRPr sz="5550"/>
            </a:lvl3pPr>
            <a:lvl4pPr>
              <a:defRPr sz="4950"/>
            </a:lvl4pPr>
            <a:lvl5pPr>
              <a:defRPr sz="4950"/>
            </a:lvl5pPr>
            <a:lvl6pPr>
              <a:defRPr sz="4950"/>
            </a:lvl6pPr>
            <a:lvl7pPr>
              <a:defRPr sz="4950"/>
            </a:lvl7pPr>
            <a:lvl8pPr>
              <a:defRPr sz="4950"/>
            </a:lvl8pPr>
            <a:lvl9pPr>
              <a:defRPr sz="49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1" y="7368543"/>
            <a:ext cx="19400520" cy="3070857"/>
          </a:xfrm>
        </p:spPr>
        <p:txBody>
          <a:bodyPr anchor="b"/>
          <a:lstStyle>
            <a:defPPr>
              <a:defRPr kern="1200" smtId="4294967295"/>
            </a:defPPr>
            <a:lvl1pPr marL="0" indent="0">
              <a:buNone/>
              <a:defRPr sz="7425" b="1"/>
            </a:lvl1pPr>
            <a:lvl2pPr marL="1410407" indent="0">
              <a:buNone/>
              <a:defRPr sz="6150" b="1"/>
            </a:lvl2pPr>
            <a:lvl3pPr marL="2820815" indent="0">
              <a:buNone/>
              <a:defRPr sz="5550" b="1"/>
            </a:lvl3pPr>
            <a:lvl4pPr marL="4231223" indent="0">
              <a:buNone/>
              <a:defRPr sz="4950" b="1"/>
            </a:lvl4pPr>
            <a:lvl5pPr marL="5641630" indent="0">
              <a:buNone/>
              <a:defRPr sz="4950" b="1"/>
            </a:lvl5pPr>
            <a:lvl6pPr marL="7052037" indent="0">
              <a:buNone/>
              <a:defRPr sz="4950" b="1"/>
            </a:lvl6pPr>
            <a:lvl7pPr marL="8462444" indent="0">
              <a:buNone/>
              <a:defRPr sz="4950" b="1"/>
            </a:lvl7pPr>
            <a:lvl8pPr marL="9872852" indent="0">
              <a:buNone/>
              <a:defRPr sz="4950" b="1"/>
            </a:lvl8pPr>
            <a:lvl9pPr marL="11283259" indent="0">
              <a:buNone/>
              <a:defRPr sz="4950" b="1"/>
            </a:lvl9pPr>
          </a:lstStyle>
          <a:p>
            <a:pPr lvl="0"/>
            <a:r>
              <a:rPr lang="en-US"/>
              <a:t>Click to edit Master text styles</a:t>
            </a:r>
          </a:p>
        </p:txBody>
      </p:sp>
      <p:sp>
        <p:nvSpPr>
          <p:cNvPr id="6" name="Content Placeholder 5"/>
          <p:cNvSpPr>
            <a:spLocks noGrp="1"/>
          </p:cNvSpPr>
          <p:nvPr>
            <p:ph sz="quarter" idx="4"/>
          </p:nvPr>
        </p:nvSpPr>
        <p:spPr>
          <a:xfrm>
            <a:off x="22296121" y="10439400"/>
            <a:ext cx="19400520" cy="18966183"/>
          </a:xfrm>
        </p:spPr>
        <p:txBody>
          <a:bodyPr/>
          <a:lstStyle>
            <a:defPPr>
              <a:defRPr kern="1200" smtId="4294967295"/>
            </a:defPPr>
            <a:lvl1pPr>
              <a:defRPr sz="7425"/>
            </a:lvl1pPr>
            <a:lvl2pPr>
              <a:defRPr sz="6150"/>
            </a:lvl2pPr>
            <a:lvl3pPr>
              <a:defRPr sz="5550"/>
            </a:lvl3pPr>
            <a:lvl4pPr>
              <a:defRPr sz="4950"/>
            </a:lvl4pPr>
            <a:lvl5pPr>
              <a:defRPr sz="4950"/>
            </a:lvl5pPr>
            <a:lvl6pPr>
              <a:defRPr sz="4950"/>
            </a:lvl6pPr>
            <a:lvl7pPr>
              <a:defRPr sz="4950"/>
            </a:lvl7pPr>
            <a:lvl8pPr>
              <a:defRPr sz="4950"/>
            </a:lvl8pPr>
            <a:lvl9pPr>
              <a:defRPr sz="49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defPPr>
              <a:defRPr kern="1200" smtId="4294967295"/>
            </a:defPPr>
          </a:lstStyle>
          <a:p>
            <a:fld id="{1D3EE5B7-680E-44FF-962F-3113FAB5030E}" type="datetimeFigureOut">
              <a:rPr lang="en-US" smtClean="0"/>
              <a:pPr/>
              <a:t>12/19/2019</a:t>
            </a:fld>
            <a:endParaRPr lang="en-US"/>
          </a:p>
        </p:txBody>
      </p:sp>
      <p:sp>
        <p:nvSpPr>
          <p:cNvPr id="8" name="Footer Placeholder 7"/>
          <p:cNvSpPr>
            <a:spLocks noGrp="1"/>
          </p:cNvSpPr>
          <p:nvPr>
            <p:ph type="ftr" sz="quarter" idx="11"/>
          </p:nvPr>
        </p:nvSpPr>
        <p:spPr/>
        <p:txBody>
          <a:bodyPr/>
          <a:lstStyle>
            <a:defPPr>
              <a:defRPr kern="1200" smtId="4294967295"/>
            </a:defPPr>
          </a:lstStyle>
          <a:p>
            <a:endParaRPr lang="en-US"/>
          </a:p>
        </p:txBody>
      </p:sp>
      <p:sp>
        <p:nvSpPr>
          <p:cNvPr id="9" name="Slide Number Placeholder 8"/>
          <p:cNvSpPr>
            <a:spLocks noGrp="1"/>
          </p:cNvSpPr>
          <p:nvPr>
            <p:ph type="sldNum" sz="quarter" idx="12"/>
          </p:nvPr>
        </p:nvSpPr>
        <p:spPr/>
        <p:txBody>
          <a:bodyPr/>
          <a:lstStyle>
            <a:defPPr>
              <a:defRPr kern="1200" smtId="4294967295"/>
            </a:defPPr>
          </a:lstStyle>
          <a:p>
            <a:fld id="{E7FB6C12-88B7-467E-AE43-45481E628990}" type="slidenum">
              <a:rPr lang="en-US" smtClean="0"/>
              <a:pPr/>
              <a:t>‹#›</a:t>
            </a:fld>
            <a:endParaRPr lang="en-US"/>
          </a:p>
        </p:txBody>
      </p:sp>
    </p:spTree>
    <p:extLst>
      <p:ext uri="{BB962C8B-B14F-4D97-AF65-F5344CB8AC3E}">
        <p14:creationId xmlns:p14="http://schemas.microsoft.com/office/powerpoint/2010/main" xmlns:p15="http://schemas.microsoft.com/office/powerpoint/2012/main" xmlns="" val="213403302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Date Placeholder 2"/>
          <p:cNvSpPr>
            <a:spLocks noGrp="1"/>
          </p:cNvSpPr>
          <p:nvPr>
            <p:ph type="dt" sz="half" idx="10"/>
          </p:nvPr>
        </p:nvSpPr>
        <p:spPr/>
        <p:txBody>
          <a:bodyPr/>
          <a:lstStyle>
            <a:defPPr>
              <a:defRPr kern="1200" smtId="4294967295"/>
            </a:defPPr>
          </a:lstStyle>
          <a:p>
            <a:fld id="{1D3EE5B7-680E-44FF-962F-3113FAB5030E}" type="datetimeFigureOut">
              <a:rPr lang="en-US" smtClean="0"/>
              <a:pPr/>
              <a:t>12/19/2019</a:t>
            </a:fld>
            <a:endParaRPr lang="en-US"/>
          </a:p>
        </p:txBody>
      </p:sp>
      <p:sp>
        <p:nvSpPr>
          <p:cNvPr id="4" name="Footer Placeholder 3"/>
          <p:cNvSpPr>
            <a:spLocks noGrp="1"/>
          </p:cNvSpPr>
          <p:nvPr>
            <p:ph type="ftr" sz="quarter" idx="11"/>
          </p:nvPr>
        </p:nvSpPr>
        <p:spPr/>
        <p:txBody>
          <a:bodyPr/>
          <a:lstStyle>
            <a:defPPr>
              <a:defRPr kern="1200" smtId="4294967295"/>
            </a:defPPr>
          </a:lstStyle>
          <a:p>
            <a:endParaRPr lang="en-US"/>
          </a:p>
        </p:txBody>
      </p:sp>
      <p:sp>
        <p:nvSpPr>
          <p:cNvPr id="5" name="Slide Number Placeholder 4"/>
          <p:cNvSpPr>
            <a:spLocks noGrp="1"/>
          </p:cNvSpPr>
          <p:nvPr>
            <p:ph type="sldNum" sz="quarter" idx="12"/>
          </p:nvPr>
        </p:nvSpPr>
        <p:spPr/>
        <p:txBody>
          <a:bodyPr/>
          <a:lstStyle>
            <a:defPPr>
              <a:defRPr kern="1200" smtId="4294967295"/>
            </a:defPPr>
          </a:lstStyle>
          <a:p>
            <a:fld id="{E7FB6C12-88B7-467E-AE43-45481E628990}" type="slidenum">
              <a:rPr lang="en-US" smtClean="0"/>
              <a:pPr/>
              <a:t>‹#›</a:t>
            </a:fld>
            <a:endParaRPr lang="en-US"/>
          </a:p>
        </p:txBody>
      </p:sp>
    </p:spTree>
    <p:extLst>
      <p:ext uri="{BB962C8B-B14F-4D97-AF65-F5344CB8AC3E}">
        <p14:creationId xmlns:p14="http://schemas.microsoft.com/office/powerpoint/2010/main" xmlns:p15="http://schemas.microsoft.com/office/powerpoint/2012/main" xmlns="" val="333511450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defPPr>
              <a:defRPr kern="1200" smtId="4294967295"/>
            </a:defPPr>
          </a:lstStyle>
          <a:p>
            <a:fld id="{1D3EE5B7-680E-44FF-962F-3113FAB5030E}" type="datetimeFigureOut">
              <a:rPr lang="en-US" smtClean="0"/>
              <a:pPr/>
              <a:t>12/19/2019</a:t>
            </a:fld>
            <a:endParaRPr lang="en-US"/>
          </a:p>
        </p:txBody>
      </p:sp>
      <p:sp>
        <p:nvSpPr>
          <p:cNvPr id="3" name="Footer Placeholder 2"/>
          <p:cNvSpPr>
            <a:spLocks noGrp="1"/>
          </p:cNvSpPr>
          <p:nvPr>
            <p:ph type="ftr" sz="quarter" idx="11"/>
          </p:nvPr>
        </p:nvSpPr>
        <p:spPr/>
        <p:txBody>
          <a:bodyPr/>
          <a:lstStyle>
            <a:defPPr>
              <a:defRPr kern="1200" smtId="4294967295"/>
            </a:defPPr>
          </a:lstStyle>
          <a:p>
            <a:endParaRPr lang="en-US"/>
          </a:p>
        </p:txBody>
      </p:sp>
      <p:sp>
        <p:nvSpPr>
          <p:cNvPr id="4" name="Slide Number Placeholder 3"/>
          <p:cNvSpPr>
            <a:spLocks noGrp="1"/>
          </p:cNvSpPr>
          <p:nvPr>
            <p:ph type="sldNum" sz="quarter" idx="12"/>
          </p:nvPr>
        </p:nvSpPr>
        <p:spPr/>
        <p:txBody>
          <a:bodyPr/>
          <a:lstStyle>
            <a:defPPr>
              <a:defRPr kern="1200" smtId="4294967295"/>
            </a:defPPr>
          </a:lstStyle>
          <a:p>
            <a:fld id="{E7FB6C12-88B7-467E-AE43-45481E628990}" type="slidenum">
              <a:rPr lang="en-US" smtClean="0"/>
              <a:pPr/>
              <a:t>‹#›</a:t>
            </a:fld>
            <a:endParaRPr lang="en-US"/>
          </a:p>
        </p:txBody>
      </p:sp>
    </p:spTree>
    <p:extLst>
      <p:ext uri="{BB962C8B-B14F-4D97-AF65-F5344CB8AC3E}">
        <p14:creationId xmlns:p14="http://schemas.microsoft.com/office/powerpoint/2010/main" xmlns:p15="http://schemas.microsoft.com/office/powerpoint/2012/main" xmlns="" val="398481478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71" y="1310640"/>
            <a:ext cx="14439903" cy="5577840"/>
          </a:xfrm>
        </p:spPr>
        <p:txBody>
          <a:bodyPr anchor="b"/>
          <a:lstStyle>
            <a:defPPr>
              <a:defRPr kern="1200" smtId="4294967295"/>
            </a:defPPr>
            <a:lvl1pPr algn="l">
              <a:defRPr sz="6150" b="1"/>
            </a:lvl1pPr>
          </a:lstStyle>
          <a:p>
            <a:r>
              <a:rPr lang="en-US"/>
              <a:t>Click to edit Master title style</a:t>
            </a:r>
          </a:p>
        </p:txBody>
      </p:sp>
      <p:sp>
        <p:nvSpPr>
          <p:cNvPr id="3" name="Content Placeholder 2"/>
          <p:cNvSpPr>
            <a:spLocks noGrp="1"/>
          </p:cNvSpPr>
          <p:nvPr>
            <p:ph idx="1"/>
          </p:nvPr>
        </p:nvSpPr>
        <p:spPr>
          <a:xfrm>
            <a:off x="17160239" y="1310642"/>
            <a:ext cx="24536400" cy="28094942"/>
          </a:xfrm>
        </p:spPr>
        <p:txBody>
          <a:bodyPr/>
          <a:lstStyle>
            <a:defPPr>
              <a:defRPr kern="1200" smtId="4294967295"/>
            </a:defPPr>
            <a:lvl1pPr>
              <a:defRPr sz="9900"/>
            </a:lvl1pPr>
            <a:lvl2pPr>
              <a:defRPr sz="8625"/>
            </a:lvl2pPr>
            <a:lvl3pPr>
              <a:defRPr sz="7425"/>
            </a:lvl3pPr>
            <a:lvl4pPr>
              <a:defRPr sz="6150"/>
            </a:lvl4pPr>
            <a:lvl5pPr>
              <a:defRPr sz="6150"/>
            </a:lvl5pPr>
            <a:lvl6pPr>
              <a:defRPr sz="6150"/>
            </a:lvl6pPr>
            <a:lvl7pPr>
              <a:defRPr sz="6150"/>
            </a:lvl7pPr>
            <a:lvl8pPr>
              <a:defRPr sz="6150"/>
            </a:lvl8pPr>
            <a:lvl9pPr>
              <a:defRPr sz="61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71" y="6888482"/>
            <a:ext cx="14439903" cy="22517102"/>
          </a:xfrm>
        </p:spPr>
        <p:txBody>
          <a:bodyPr/>
          <a:lstStyle>
            <a:defPPr>
              <a:defRPr kern="1200" smtId="4294967295"/>
            </a:defPPr>
            <a:lvl1pPr marL="0" indent="0">
              <a:buNone/>
              <a:defRPr sz="4350"/>
            </a:lvl1pPr>
            <a:lvl2pPr marL="1410407" indent="0">
              <a:buNone/>
              <a:defRPr sz="3675"/>
            </a:lvl2pPr>
            <a:lvl3pPr marL="2820815" indent="0">
              <a:buNone/>
              <a:defRPr sz="3075"/>
            </a:lvl3pPr>
            <a:lvl4pPr marL="4231223" indent="0">
              <a:buNone/>
              <a:defRPr sz="2775"/>
            </a:lvl4pPr>
            <a:lvl5pPr marL="5641630" indent="0">
              <a:buNone/>
              <a:defRPr sz="2775"/>
            </a:lvl5pPr>
            <a:lvl6pPr marL="7052037" indent="0">
              <a:buNone/>
              <a:defRPr sz="2775"/>
            </a:lvl6pPr>
            <a:lvl7pPr marL="8462444" indent="0">
              <a:buNone/>
              <a:defRPr sz="2775"/>
            </a:lvl7pPr>
            <a:lvl8pPr marL="9872852" indent="0">
              <a:buNone/>
              <a:defRPr sz="2775"/>
            </a:lvl8pPr>
            <a:lvl9pPr marL="11283259" indent="0">
              <a:buNone/>
              <a:defRPr sz="2775"/>
            </a:lvl9pPr>
          </a:lstStyle>
          <a:p>
            <a:pPr lvl="0"/>
            <a:r>
              <a:rPr lang="en-US"/>
              <a:t>Click to edit Master text styles</a:t>
            </a:r>
          </a:p>
        </p:txBody>
      </p:sp>
      <p:sp>
        <p:nvSpPr>
          <p:cNvPr id="5" name="Date Placeholder 4"/>
          <p:cNvSpPr>
            <a:spLocks noGrp="1"/>
          </p:cNvSpPr>
          <p:nvPr>
            <p:ph type="dt" sz="half" idx="10"/>
          </p:nvPr>
        </p:nvSpPr>
        <p:spPr/>
        <p:txBody>
          <a:bodyPr/>
          <a:lstStyle>
            <a:defPPr>
              <a:defRPr kern="1200" smtId="4294967295"/>
            </a:defPPr>
          </a:lstStyle>
          <a:p>
            <a:fld id="{1D3EE5B7-680E-44FF-962F-3113FAB5030E}" type="datetimeFigureOut">
              <a:rPr lang="en-US" smtClean="0"/>
              <a:pPr/>
              <a:t>12/19/2019</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E7FB6C12-88B7-467E-AE43-45481E628990}" type="slidenum">
              <a:rPr lang="en-US" smtClean="0"/>
              <a:pPr/>
              <a:t>‹#›</a:t>
            </a:fld>
            <a:endParaRPr lang="en-US"/>
          </a:p>
        </p:txBody>
      </p:sp>
    </p:spTree>
    <p:extLst>
      <p:ext uri="{BB962C8B-B14F-4D97-AF65-F5344CB8AC3E}">
        <p14:creationId xmlns:p14="http://schemas.microsoft.com/office/powerpoint/2010/main" xmlns:p15="http://schemas.microsoft.com/office/powerpoint/2012/main" xmlns="" val="263644970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79"/>
            <a:ext cx="26334718" cy="2720343"/>
          </a:xfrm>
        </p:spPr>
        <p:txBody>
          <a:bodyPr anchor="b"/>
          <a:lstStyle>
            <a:defPPr>
              <a:defRPr kern="1200" smtId="4294967295"/>
            </a:defPPr>
            <a:lvl1pPr algn="l">
              <a:defRPr sz="6150" b="1"/>
            </a:lvl1pPr>
          </a:lstStyle>
          <a:p>
            <a:r>
              <a:rPr lang="en-US"/>
              <a:t>Click to edit Master title style</a:t>
            </a:r>
          </a:p>
        </p:txBody>
      </p:sp>
      <p:sp>
        <p:nvSpPr>
          <p:cNvPr id="3" name="Picture Placeholder 2"/>
          <p:cNvSpPr>
            <a:spLocks noGrp="1"/>
          </p:cNvSpPr>
          <p:nvPr>
            <p:ph type="pic" idx="1"/>
          </p:nvPr>
        </p:nvSpPr>
        <p:spPr>
          <a:xfrm>
            <a:off x="8602983" y="2941320"/>
            <a:ext cx="26334718" cy="19751041"/>
          </a:xfrm>
        </p:spPr>
        <p:txBody>
          <a:bodyPr/>
          <a:lstStyle>
            <a:defPPr>
              <a:defRPr kern="1200" smtId="4294967295"/>
            </a:defPPr>
            <a:lvl1pPr marL="0" indent="0">
              <a:buNone/>
              <a:defRPr sz="9900"/>
            </a:lvl1pPr>
            <a:lvl2pPr marL="1410407" indent="0">
              <a:buNone/>
              <a:defRPr sz="8625"/>
            </a:lvl2pPr>
            <a:lvl3pPr marL="2820815" indent="0">
              <a:buNone/>
              <a:defRPr sz="7425"/>
            </a:lvl3pPr>
            <a:lvl4pPr marL="4231223" indent="0">
              <a:buNone/>
              <a:defRPr sz="6150"/>
            </a:lvl4pPr>
            <a:lvl5pPr marL="5641630" indent="0">
              <a:buNone/>
              <a:defRPr sz="6150"/>
            </a:lvl5pPr>
            <a:lvl6pPr marL="7052037" indent="0">
              <a:buNone/>
              <a:defRPr sz="6150"/>
            </a:lvl6pPr>
            <a:lvl7pPr marL="8462444" indent="0">
              <a:buNone/>
              <a:defRPr sz="6150"/>
            </a:lvl7pPr>
            <a:lvl8pPr marL="9872852" indent="0">
              <a:buNone/>
              <a:defRPr sz="6150"/>
            </a:lvl8pPr>
            <a:lvl9pPr marL="11283259" indent="0">
              <a:buNone/>
              <a:defRPr sz="6150"/>
            </a:lvl9pPr>
          </a:lstStyle>
          <a:p>
            <a:endParaRPr lang="en-US"/>
          </a:p>
        </p:txBody>
      </p:sp>
      <p:sp>
        <p:nvSpPr>
          <p:cNvPr id="4" name="Text Placeholder 3"/>
          <p:cNvSpPr>
            <a:spLocks noGrp="1"/>
          </p:cNvSpPr>
          <p:nvPr>
            <p:ph type="body" sz="half" idx="2"/>
          </p:nvPr>
        </p:nvSpPr>
        <p:spPr>
          <a:xfrm>
            <a:off x="8602983" y="25763223"/>
            <a:ext cx="26334718" cy="3863337"/>
          </a:xfrm>
        </p:spPr>
        <p:txBody>
          <a:bodyPr/>
          <a:lstStyle>
            <a:defPPr>
              <a:defRPr kern="1200" smtId="4294967295"/>
            </a:defPPr>
            <a:lvl1pPr marL="0" indent="0">
              <a:buNone/>
              <a:defRPr sz="4350"/>
            </a:lvl1pPr>
            <a:lvl2pPr marL="1410407" indent="0">
              <a:buNone/>
              <a:defRPr sz="3675"/>
            </a:lvl2pPr>
            <a:lvl3pPr marL="2820815" indent="0">
              <a:buNone/>
              <a:defRPr sz="3075"/>
            </a:lvl3pPr>
            <a:lvl4pPr marL="4231223" indent="0">
              <a:buNone/>
              <a:defRPr sz="2775"/>
            </a:lvl4pPr>
            <a:lvl5pPr marL="5641630" indent="0">
              <a:buNone/>
              <a:defRPr sz="2775"/>
            </a:lvl5pPr>
            <a:lvl6pPr marL="7052037" indent="0">
              <a:buNone/>
              <a:defRPr sz="2775"/>
            </a:lvl6pPr>
            <a:lvl7pPr marL="8462444" indent="0">
              <a:buNone/>
              <a:defRPr sz="2775"/>
            </a:lvl7pPr>
            <a:lvl8pPr marL="9872852" indent="0">
              <a:buNone/>
              <a:defRPr sz="2775"/>
            </a:lvl8pPr>
            <a:lvl9pPr marL="11283259" indent="0">
              <a:buNone/>
              <a:defRPr sz="2775"/>
            </a:lvl9pPr>
          </a:lstStyle>
          <a:p>
            <a:pPr lvl="0"/>
            <a:r>
              <a:rPr lang="en-US"/>
              <a:t>Click to edit Master text styles</a:t>
            </a:r>
          </a:p>
        </p:txBody>
      </p:sp>
      <p:sp>
        <p:nvSpPr>
          <p:cNvPr id="5" name="Date Placeholder 4"/>
          <p:cNvSpPr>
            <a:spLocks noGrp="1"/>
          </p:cNvSpPr>
          <p:nvPr>
            <p:ph type="dt" sz="half" idx="10"/>
          </p:nvPr>
        </p:nvSpPr>
        <p:spPr/>
        <p:txBody>
          <a:bodyPr/>
          <a:lstStyle>
            <a:defPPr>
              <a:defRPr kern="1200" smtId="4294967295"/>
            </a:defPPr>
          </a:lstStyle>
          <a:p>
            <a:fld id="{1D3EE5B7-680E-44FF-962F-3113FAB5030E}" type="datetimeFigureOut">
              <a:rPr lang="en-US" smtClean="0"/>
              <a:pPr/>
              <a:t>12/19/2019</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E7FB6C12-88B7-467E-AE43-45481E628990}" type="slidenum">
              <a:rPr lang="en-US" smtClean="0"/>
              <a:pPr/>
              <a:t>‹#›</a:t>
            </a:fld>
            <a:endParaRPr lang="en-US"/>
          </a:p>
        </p:txBody>
      </p:sp>
    </p:spTree>
    <p:extLst>
      <p:ext uri="{BB962C8B-B14F-4D97-AF65-F5344CB8AC3E}">
        <p14:creationId xmlns:p14="http://schemas.microsoft.com/office/powerpoint/2010/main" xmlns:p15="http://schemas.microsoft.com/office/powerpoint/2012/main" xmlns="" val="109662618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1" y="1318263"/>
            <a:ext cx="39502082" cy="5486400"/>
          </a:xfrm>
          <a:prstGeom prst="rect">
            <a:avLst/>
          </a:prstGeom>
        </p:spPr>
        <p:txBody>
          <a:bodyPr vert="horz" lIns="376108" tIns="188056" rIns="376108" bIns="188056" rtlCol="0" anchor="ctr">
            <a:normAutofit/>
          </a:bodyPr>
          <a:lstStyle>
            <a:defPPr>
              <a:defRPr kern="1200" smtId="4294967295"/>
            </a:defPPr>
          </a:lstStyle>
          <a:p>
            <a:r>
              <a:rPr lang="en-US"/>
              <a:t>Click to edit Master title style</a:t>
            </a:r>
          </a:p>
        </p:txBody>
      </p:sp>
      <p:sp>
        <p:nvSpPr>
          <p:cNvPr id="3" name="Text Placeholder 2"/>
          <p:cNvSpPr>
            <a:spLocks noGrp="1"/>
          </p:cNvSpPr>
          <p:nvPr>
            <p:ph type="body" idx="1"/>
          </p:nvPr>
        </p:nvSpPr>
        <p:spPr>
          <a:xfrm>
            <a:off x="2194561" y="7680962"/>
            <a:ext cx="39502082" cy="21724623"/>
          </a:xfrm>
          <a:prstGeom prst="rect">
            <a:avLst/>
          </a:prstGeom>
        </p:spPr>
        <p:txBody>
          <a:bodyPr vert="horz" lIns="376108" tIns="188056" rIns="376108" bIns="188056" rtlCol="0">
            <a:normAutofit/>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8"/>
            <a:ext cx="10241280" cy="1752600"/>
          </a:xfrm>
          <a:prstGeom prst="rect">
            <a:avLst/>
          </a:prstGeom>
        </p:spPr>
        <p:txBody>
          <a:bodyPr vert="horz" lIns="376108" tIns="188056" rIns="376108" bIns="188056" rtlCol="0" anchor="ctr"/>
          <a:lstStyle>
            <a:defPPr>
              <a:defRPr kern="1200" smtId="4294967295"/>
            </a:defPPr>
            <a:lvl1pPr algn="l">
              <a:defRPr sz="3675">
                <a:solidFill>
                  <a:schemeClr val="tx1">
                    <a:tint val="75000"/>
                  </a:schemeClr>
                </a:solidFill>
              </a:defRPr>
            </a:lvl1pPr>
          </a:lstStyle>
          <a:p>
            <a:fld id="{1D3EE5B7-680E-44FF-962F-3113FAB5030E}" type="datetimeFigureOut">
              <a:rPr lang="en-US" smtClean="0"/>
              <a:pPr/>
              <a:t>12/19/2019</a:t>
            </a:fld>
            <a:endParaRPr lang="en-US"/>
          </a:p>
        </p:txBody>
      </p:sp>
      <p:sp>
        <p:nvSpPr>
          <p:cNvPr id="5" name="Footer Placeholder 4"/>
          <p:cNvSpPr>
            <a:spLocks noGrp="1"/>
          </p:cNvSpPr>
          <p:nvPr>
            <p:ph type="ftr" sz="quarter" idx="3"/>
          </p:nvPr>
        </p:nvSpPr>
        <p:spPr>
          <a:xfrm>
            <a:off x="14996161" y="30510488"/>
            <a:ext cx="13898880" cy="1752600"/>
          </a:xfrm>
          <a:prstGeom prst="rect">
            <a:avLst/>
          </a:prstGeom>
        </p:spPr>
        <p:txBody>
          <a:bodyPr vert="horz" lIns="376108" tIns="188056" rIns="376108" bIns="188056" rtlCol="0" anchor="ctr"/>
          <a:lstStyle>
            <a:defPPr>
              <a:defRPr kern="1200" smtId="4294967295"/>
            </a:defPPr>
            <a:lvl1pPr algn="ctr">
              <a:defRPr sz="3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1" y="30510488"/>
            <a:ext cx="10241280" cy="1752600"/>
          </a:xfrm>
          <a:prstGeom prst="rect">
            <a:avLst/>
          </a:prstGeom>
        </p:spPr>
        <p:txBody>
          <a:bodyPr vert="horz" lIns="376108" tIns="188056" rIns="376108" bIns="188056" rtlCol="0" anchor="ctr"/>
          <a:lstStyle>
            <a:defPPr>
              <a:defRPr kern="1200" smtId="4294967295"/>
            </a:defPPr>
            <a:lvl1pPr algn="r">
              <a:defRPr sz="3675">
                <a:solidFill>
                  <a:schemeClr val="tx1">
                    <a:tint val="75000"/>
                  </a:schemeClr>
                </a:solidFill>
              </a:defRPr>
            </a:lvl1pPr>
          </a:lstStyle>
          <a:p>
            <a:fld id="{E7FB6C12-88B7-467E-AE43-45481E628990}" type="slidenum">
              <a:rPr lang="en-US" smtClean="0"/>
              <a:pPr/>
              <a:t>‹#›</a:t>
            </a:fld>
            <a:endParaRPr lang="en-US"/>
          </a:p>
        </p:txBody>
      </p:sp>
      <p:pic>
        <p:nvPicPr>
          <p:cNvPr id="7" name="New picture"/>
          <p:cNvPicPr/>
          <p:nvPr/>
        </p:nvPicPr>
        <p:blipFill>
          <a:blip r:embed="rId13" cstate="print"/>
          <a:stretch>
            <a:fillRect/>
          </a:stretch>
        </p:blipFill>
        <p:spPr>
          <a:xfrm rot="16200000">
            <a:off x="-11506200" y="16459200"/>
            <a:ext cx="14274800" cy="4368800"/>
          </a:xfrm>
          <a:prstGeom prst="rect">
            <a:avLst/>
          </a:prstGeom>
        </p:spPr>
      </p:pic>
      <p:pic>
        <p:nvPicPr>
          <p:cNvPr id="8" name="New picture"/>
          <p:cNvPicPr/>
          <p:nvPr/>
        </p:nvPicPr>
        <p:blipFill>
          <a:blip r:embed="rId13" cstate="print"/>
          <a:stretch>
            <a:fillRect/>
          </a:stretch>
        </p:blipFill>
        <p:spPr>
          <a:xfrm rot="5400000">
            <a:off x="41122600" y="16459200"/>
            <a:ext cx="14274800" cy="4368800"/>
          </a:xfrm>
          <a:prstGeom prst="rect">
            <a:avLst/>
          </a:prstGeom>
        </p:spPr>
      </p:pic>
      <p:pic>
        <p:nvPicPr>
          <p:cNvPr id="9" name="New picture"/>
          <p:cNvPicPr/>
          <p:nvPr/>
        </p:nvPicPr>
        <p:blipFill>
          <a:blip r:embed="rId14" cstate="print"/>
          <a:stretch>
            <a:fillRect/>
          </a:stretch>
        </p:blipFill>
        <p:spPr>
          <a:xfrm>
            <a:off x="6959600" y="33426400"/>
            <a:ext cx="29972000" cy="1549400"/>
          </a:xfrm>
          <a:prstGeom prst="rect">
            <a:avLst/>
          </a:prstGeom>
        </p:spPr>
      </p:pic>
      <p:sp>
        <p:nvSpPr>
          <p:cNvPr id="10" name="New shape"/>
          <p:cNvSpPr/>
          <p:nvPr/>
        </p:nvSpPr>
        <p:spPr>
          <a:xfrm>
            <a:off x="695960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smtId="4294967295">
                <a:solidFill>
                  <a:srgbClr val="808080"/>
                </a:solidFill>
              </a:rPr>
              <a:t>Template ID: inquisitalanchor  Size: 48x36</a:t>
            </a:r>
          </a:p>
        </p:txBody>
      </p:sp>
    </p:spTree>
    <p:extLst>
      <p:ext uri="{BB962C8B-B14F-4D97-AF65-F5344CB8AC3E}">
        <p14:creationId xmlns:p14="http://schemas.microsoft.com/office/powerpoint/2010/main" xmlns:p15="http://schemas.microsoft.com/office/powerpoint/2012/main" xmlns="" val="2659232896"/>
      </p:ext>
    </p:extLst>
  </p:cSld>
  <p:clrMap bg1="lt1" tx1="dk1" bg2="lt2" tx2="dk2" accent1="accent1" accent2="accent2" accent3="accent3" accent4="accent4" accent5="accent5" accent6="accent6" hlink="hlink" folHlink="folHlink"/>
  <p:sldLayoutIdLst>
    <p:sldLayoutId id="2147484261" r:id="rId1"/>
    <p:sldLayoutId id="2147484262" r:id="rId2"/>
    <p:sldLayoutId id="2147484263" r:id="rId3"/>
    <p:sldLayoutId id="2147484264" r:id="rId4"/>
    <p:sldLayoutId id="2147484265" r:id="rId5"/>
    <p:sldLayoutId id="2147484266" r:id="rId6"/>
    <p:sldLayoutId id="2147484267" r:id="rId7"/>
    <p:sldLayoutId id="2147484268" r:id="rId8"/>
    <p:sldLayoutId id="2147484269" r:id="rId9"/>
    <p:sldLayoutId id="2147484270" r:id="rId10"/>
    <p:sldLayoutId id="2147484271" r:id="rId11"/>
  </p:sldLayoutIdLst>
  <p:transition/>
  <p:txStyles>
    <p:titleStyle>
      <a:defPPr>
        <a:defRPr kern="1200" smtId="4294967295"/>
      </a:defPPr>
      <a:lvl1pPr algn="ctr" defTabSz="2820815" rtl="0" eaLnBrk="1" latinLnBrk="0" hangingPunct="1">
        <a:spcBef>
          <a:spcPct val="0"/>
        </a:spcBef>
        <a:buNone/>
        <a:defRPr sz="13575" kern="1200">
          <a:solidFill>
            <a:schemeClr val="tx1"/>
          </a:solidFill>
          <a:latin typeface="+mj-lt"/>
          <a:ea typeface="+mj-ea"/>
          <a:cs typeface="+mj-cs"/>
        </a:defRPr>
      </a:lvl1pPr>
    </p:titleStyle>
    <p:bodyStyle>
      <a:defPPr>
        <a:defRPr kern="1200" smtId="4294967295"/>
      </a:defPPr>
      <a:lvl1pPr marL="1057804" indent="-1057804" algn="l" defTabSz="2820815" rtl="0" eaLnBrk="1" latinLnBrk="0" hangingPunct="1">
        <a:spcBef>
          <a:spcPct val="20000"/>
        </a:spcBef>
        <a:buFont typeface="Arial" pitchFamily="34" charset="0"/>
        <a:buChar char="•"/>
        <a:defRPr sz="9900" kern="1200">
          <a:solidFill>
            <a:schemeClr val="tx1"/>
          </a:solidFill>
          <a:latin typeface="+mn-lt"/>
          <a:ea typeface="+mn-ea"/>
          <a:cs typeface="+mn-cs"/>
        </a:defRPr>
      </a:lvl1pPr>
      <a:lvl2pPr marL="2291913" indent="-881506" algn="l" defTabSz="2820815" rtl="0" eaLnBrk="1" latinLnBrk="0" hangingPunct="1">
        <a:spcBef>
          <a:spcPct val="20000"/>
        </a:spcBef>
        <a:buFont typeface="Arial" pitchFamily="34" charset="0"/>
        <a:buChar char="–"/>
        <a:defRPr sz="8625" kern="1200">
          <a:solidFill>
            <a:schemeClr val="tx1"/>
          </a:solidFill>
          <a:latin typeface="+mn-lt"/>
          <a:ea typeface="+mn-ea"/>
          <a:cs typeface="+mn-cs"/>
        </a:defRPr>
      </a:lvl2pPr>
      <a:lvl3pPr marL="3526019" indent="-705204" algn="l" defTabSz="2820815" rtl="0" eaLnBrk="1" latinLnBrk="0" hangingPunct="1">
        <a:spcBef>
          <a:spcPct val="20000"/>
        </a:spcBef>
        <a:buFont typeface="Arial" pitchFamily="34" charset="0"/>
        <a:buChar char="•"/>
        <a:defRPr sz="7425" kern="1200">
          <a:solidFill>
            <a:schemeClr val="tx1"/>
          </a:solidFill>
          <a:latin typeface="+mn-lt"/>
          <a:ea typeface="+mn-ea"/>
          <a:cs typeface="+mn-cs"/>
        </a:defRPr>
      </a:lvl3pPr>
      <a:lvl4pPr marL="4936426" indent="-705204" algn="l" defTabSz="2820815" rtl="0" eaLnBrk="1" latinLnBrk="0" hangingPunct="1">
        <a:spcBef>
          <a:spcPct val="20000"/>
        </a:spcBef>
        <a:buFont typeface="Arial" pitchFamily="34" charset="0"/>
        <a:buChar char="–"/>
        <a:defRPr sz="6150" kern="1200">
          <a:solidFill>
            <a:schemeClr val="tx1"/>
          </a:solidFill>
          <a:latin typeface="+mn-lt"/>
          <a:ea typeface="+mn-ea"/>
          <a:cs typeface="+mn-cs"/>
        </a:defRPr>
      </a:lvl4pPr>
      <a:lvl5pPr marL="6346833" indent="-705204" algn="l" defTabSz="2820815" rtl="0" eaLnBrk="1" latinLnBrk="0" hangingPunct="1">
        <a:spcBef>
          <a:spcPct val="20000"/>
        </a:spcBef>
        <a:buFont typeface="Arial" pitchFamily="34" charset="0"/>
        <a:buChar char="»"/>
        <a:defRPr sz="6150" kern="1200">
          <a:solidFill>
            <a:schemeClr val="tx1"/>
          </a:solidFill>
          <a:latin typeface="+mn-lt"/>
          <a:ea typeface="+mn-ea"/>
          <a:cs typeface="+mn-cs"/>
        </a:defRPr>
      </a:lvl5pPr>
      <a:lvl6pPr marL="7757241" indent="-705204" algn="l" defTabSz="2820815" rtl="0" eaLnBrk="1" latinLnBrk="0" hangingPunct="1">
        <a:spcBef>
          <a:spcPct val="20000"/>
        </a:spcBef>
        <a:buFont typeface="Arial" pitchFamily="34" charset="0"/>
        <a:buChar char="•"/>
        <a:defRPr sz="6150" kern="1200">
          <a:solidFill>
            <a:schemeClr val="tx1"/>
          </a:solidFill>
          <a:latin typeface="+mn-lt"/>
          <a:ea typeface="+mn-ea"/>
          <a:cs typeface="+mn-cs"/>
        </a:defRPr>
      </a:lvl6pPr>
      <a:lvl7pPr marL="9167648" indent="-705204" algn="l" defTabSz="2820815" rtl="0" eaLnBrk="1" latinLnBrk="0" hangingPunct="1">
        <a:spcBef>
          <a:spcPct val="20000"/>
        </a:spcBef>
        <a:buFont typeface="Arial" pitchFamily="34" charset="0"/>
        <a:buChar char="•"/>
        <a:defRPr sz="6150" kern="1200">
          <a:solidFill>
            <a:schemeClr val="tx1"/>
          </a:solidFill>
          <a:latin typeface="+mn-lt"/>
          <a:ea typeface="+mn-ea"/>
          <a:cs typeface="+mn-cs"/>
        </a:defRPr>
      </a:lvl7pPr>
      <a:lvl8pPr marL="10578056" indent="-705204" algn="l" defTabSz="2820815" rtl="0" eaLnBrk="1" latinLnBrk="0" hangingPunct="1">
        <a:spcBef>
          <a:spcPct val="20000"/>
        </a:spcBef>
        <a:buFont typeface="Arial" pitchFamily="34" charset="0"/>
        <a:buChar char="•"/>
        <a:defRPr sz="6150" kern="1200">
          <a:solidFill>
            <a:schemeClr val="tx1"/>
          </a:solidFill>
          <a:latin typeface="+mn-lt"/>
          <a:ea typeface="+mn-ea"/>
          <a:cs typeface="+mn-cs"/>
        </a:defRPr>
      </a:lvl8pPr>
      <a:lvl9pPr marL="11988463" indent="-705204" algn="l" defTabSz="2820815" rtl="0" eaLnBrk="1" latinLnBrk="0" hangingPunct="1">
        <a:spcBef>
          <a:spcPct val="20000"/>
        </a:spcBef>
        <a:buFont typeface="Arial" pitchFamily="34" charset="0"/>
        <a:buChar char="•"/>
        <a:defRPr sz="6150" kern="1200">
          <a:solidFill>
            <a:schemeClr val="tx1"/>
          </a:solidFill>
          <a:latin typeface="+mn-lt"/>
          <a:ea typeface="+mn-ea"/>
          <a:cs typeface="+mn-cs"/>
        </a:defRPr>
      </a:lvl9pPr>
    </p:bodyStyle>
    <p:otherStyle>
      <a:defPPr>
        <a:defRPr lang="en-US"/>
      </a:defPPr>
      <a:lvl1pPr marL="0" algn="l" defTabSz="2820815" rtl="0" eaLnBrk="1" latinLnBrk="0" hangingPunct="1">
        <a:defRPr sz="5550" kern="1200">
          <a:solidFill>
            <a:schemeClr val="tx1"/>
          </a:solidFill>
          <a:latin typeface="+mn-lt"/>
          <a:ea typeface="+mn-ea"/>
          <a:cs typeface="+mn-cs"/>
        </a:defRPr>
      </a:lvl1pPr>
      <a:lvl2pPr marL="1410407" algn="l" defTabSz="2820815" rtl="0" eaLnBrk="1" latinLnBrk="0" hangingPunct="1">
        <a:defRPr sz="5550" kern="1200">
          <a:solidFill>
            <a:schemeClr val="tx1"/>
          </a:solidFill>
          <a:latin typeface="+mn-lt"/>
          <a:ea typeface="+mn-ea"/>
          <a:cs typeface="+mn-cs"/>
        </a:defRPr>
      </a:lvl2pPr>
      <a:lvl3pPr marL="2820815" algn="l" defTabSz="2820815" rtl="0" eaLnBrk="1" latinLnBrk="0" hangingPunct="1">
        <a:defRPr sz="5550" kern="1200">
          <a:solidFill>
            <a:schemeClr val="tx1"/>
          </a:solidFill>
          <a:latin typeface="+mn-lt"/>
          <a:ea typeface="+mn-ea"/>
          <a:cs typeface="+mn-cs"/>
        </a:defRPr>
      </a:lvl3pPr>
      <a:lvl4pPr marL="4231223" algn="l" defTabSz="2820815" rtl="0" eaLnBrk="1" latinLnBrk="0" hangingPunct="1">
        <a:defRPr sz="5550" kern="1200">
          <a:solidFill>
            <a:schemeClr val="tx1"/>
          </a:solidFill>
          <a:latin typeface="+mn-lt"/>
          <a:ea typeface="+mn-ea"/>
          <a:cs typeface="+mn-cs"/>
        </a:defRPr>
      </a:lvl4pPr>
      <a:lvl5pPr marL="5641630" algn="l" defTabSz="2820815" rtl="0" eaLnBrk="1" latinLnBrk="0" hangingPunct="1">
        <a:defRPr sz="5550" kern="1200">
          <a:solidFill>
            <a:schemeClr val="tx1"/>
          </a:solidFill>
          <a:latin typeface="+mn-lt"/>
          <a:ea typeface="+mn-ea"/>
          <a:cs typeface="+mn-cs"/>
        </a:defRPr>
      </a:lvl5pPr>
      <a:lvl6pPr marL="7052037" algn="l" defTabSz="2820815" rtl="0" eaLnBrk="1" latinLnBrk="0" hangingPunct="1">
        <a:defRPr sz="5550" kern="1200">
          <a:solidFill>
            <a:schemeClr val="tx1"/>
          </a:solidFill>
          <a:latin typeface="+mn-lt"/>
          <a:ea typeface="+mn-ea"/>
          <a:cs typeface="+mn-cs"/>
        </a:defRPr>
      </a:lvl6pPr>
      <a:lvl7pPr marL="8462444" algn="l" defTabSz="2820815" rtl="0" eaLnBrk="1" latinLnBrk="0" hangingPunct="1">
        <a:defRPr sz="5550" kern="1200">
          <a:solidFill>
            <a:schemeClr val="tx1"/>
          </a:solidFill>
          <a:latin typeface="+mn-lt"/>
          <a:ea typeface="+mn-ea"/>
          <a:cs typeface="+mn-cs"/>
        </a:defRPr>
      </a:lvl7pPr>
      <a:lvl8pPr marL="9872852" algn="l" defTabSz="2820815" rtl="0" eaLnBrk="1" latinLnBrk="0" hangingPunct="1">
        <a:defRPr sz="5550" kern="1200">
          <a:solidFill>
            <a:schemeClr val="tx1"/>
          </a:solidFill>
          <a:latin typeface="+mn-lt"/>
          <a:ea typeface="+mn-ea"/>
          <a:cs typeface="+mn-cs"/>
        </a:defRPr>
      </a:lvl8pPr>
      <a:lvl9pPr marL="11283259" algn="l" defTabSz="2820815" rtl="0" eaLnBrk="1" latinLnBrk="0" hangingPunct="1">
        <a:defRPr sz="55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jpeg"/><Relationship Id="rId3" Type="http://schemas.openxmlformats.org/officeDocument/2006/relationships/image" Target="../media/image3.jpeg"/><Relationship Id="rId21" Type="http://schemas.openxmlformats.org/officeDocument/2006/relationships/image" Target="../media/image21.jpe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jpeg"/><Relationship Id="rId2" Type="http://schemas.openxmlformats.org/officeDocument/2006/relationships/notesSlide" Target="../notesSlides/notesSlide1.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5">
            <a:extLst>
              <a:ext uri="{FF2B5EF4-FFF2-40B4-BE49-F238E27FC236}">
                <a16:creationId xmlns:a16="http://schemas.microsoft.com/office/drawing/2014/main" xmlns:p15="http://schemas.microsoft.com/office/powerpoint/2012/main" xmlns:p14="http://schemas.microsoft.com/office/powerpoint/2010/main" xmlns="" id="{8B06C1FF-F854-4F91-ABC7-AA41C714448B}"/>
              </a:ext>
            </a:extLst>
          </p:cNvPr>
          <p:cNvSpPr txBox="1"/>
          <p:nvPr/>
        </p:nvSpPr>
        <p:spPr>
          <a:xfrm>
            <a:off x="3657600" y="838457"/>
            <a:ext cx="36576000" cy="2937440"/>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3761086">
              <a:spcBef>
                <a:spcPct val="20000"/>
              </a:spcBef>
              <a:defRPr/>
            </a:pPr>
            <a:r>
              <a:rPr lang="en-US" sz="8000" b="1" dirty="0" smtClean="0">
                <a:solidFill>
                  <a:schemeClr val="tx1"/>
                </a:solidFill>
                <a:latin typeface="Elephant" pitchFamily="18" charset="0"/>
              </a:rPr>
              <a:t> Leakage Detection in Pipelines Using Water Leakage Sensor</a:t>
            </a:r>
            <a:endParaRPr lang="en-US" sz="8500" dirty="0">
              <a:solidFill>
                <a:schemeClr val="tx1"/>
              </a:solidFill>
              <a:latin typeface="Nunito Black" panose="00000A00000000000000" pitchFamily="2" charset="0"/>
            </a:endParaRPr>
          </a:p>
        </p:txBody>
      </p:sp>
      <p:sp>
        <p:nvSpPr>
          <p:cNvPr id="24" name="Text Placeholder 5">
            <a:extLst>
              <a:ext uri="{FF2B5EF4-FFF2-40B4-BE49-F238E27FC236}">
                <a16:creationId xmlns:a16="http://schemas.microsoft.com/office/drawing/2014/main" xmlns:p15="http://schemas.microsoft.com/office/powerpoint/2012/main" xmlns:p14="http://schemas.microsoft.com/office/powerpoint/2010/main" xmlns="" id="{18E48679-06C4-48E4-8012-35973D02854F}"/>
              </a:ext>
            </a:extLst>
          </p:cNvPr>
          <p:cNvSpPr txBox="1"/>
          <p:nvPr/>
        </p:nvSpPr>
        <p:spPr>
          <a:xfrm>
            <a:off x="8164286" y="3326938"/>
            <a:ext cx="32069314" cy="2936188"/>
          </a:xfrm>
          <a:prstGeom prst="rect">
            <a:avLst/>
          </a:prstGeom>
        </p:spPr>
        <p:txBody>
          <a:bodyPr wrap="square"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r>
              <a:rPr lang="en-US" sz="5400" b="1" i="1" dirty="0" smtClean="0">
                <a:solidFill>
                  <a:schemeClr val="tx1"/>
                </a:solidFill>
                <a:latin typeface="Romantic" pitchFamily="2" charset="2"/>
                <a:cs typeface="Diwani Bent" pitchFamily="2" charset="-78"/>
              </a:rPr>
              <a:t>Prepared by:    Fareeda Mutawe      Nuha Sweedan       </a:t>
            </a:r>
            <a:r>
              <a:rPr lang="en-US" sz="5400" b="1" i="1" dirty="0" smtClean="0">
                <a:solidFill>
                  <a:schemeClr val="tx1"/>
                </a:solidFill>
                <a:latin typeface="Romantic" pitchFamily="2" charset="2"/>
                <a:cs typeface="DecoType Naskh" pitchFamily="2" charset="-78"/>
              </a:rPr>
              <a:t> Ayat Abu Shehab</a:t>
            </a:r>
            <a:r>
              <a:rPr lang="en-US" sz="5400" b="1" i="1" dirty="0" smtClean="0">
                <a:solidFill>
                  <a:schemeClr val="tx1"/>
                </a:solidFill>
                <a:latin typeface="Romantic" pitchFamily="2" charset="2"/>
                <a:cs typeface="Diwani Bent" pitchFamily="2" charset="-78"/>
              </a:rPr>
              <a:t>                       </a:t>
            </a:r>
            <a:endParaRPr lang="en-US" sz="5400" dirty="0" smtClean="0">
              <a:solidFill>
                <a:schemeClr val="tx1"/>
              </a:solidFill>
              <a:latin typeface="Romantic" pitchFamily="2" charset="2"/>
            </a:endParaRPr>
          </a:p>
          <a:p>
            <a:r>
              <a:rPr lang="en-US" sz="5400" b="1" i="1" dirty="0" smtClean="0">
                <a:solidFill>
                  <a:schemeClr val="tx1"/>
                </a:solidFill>
                <a:latin typeface="Romantic" pitchFamily="2" charset="2"/>
                <a:cs typeface="Diwani Bent" pitchFamily="2" charset="-78"/>
              </a:rPr>
              <a:t>                                                             </a:t>
            </a:r>
            <a:r>
              <a:rPr lang="en-US" sz="5400" b="1" i="1" dirty="0" smtClean="0">
                <a:solidFill>
                  <a:schemeClr val="tx1"/>
                </a:solidFill>
                <a:latin typeface="Romantic" pitchFamily="2" charset="2"/>
              </a:rPr>
              <a:t>Supervisor:    Dr.Falah Hasan</a:t>
            </a:r>
            <a:endParaRPr lang="en-US" sz="5400" b="1" dirty="0" smtClean="0">
              <a:solidFill>
                <a:schemeClr val="tx1"/>
              </a:solidFill>
              <a:latin typeface="Romantic" pitchFamily="2" charset="2"/>
              <a:cs typeface="Diwani Bent" pitchFamily="2" charset="-78"/>
            </a:endParaRPr>
          </a:p>
          <a:p>
            <a:pPr rtl="1"/>
            <a:r>
              <a:rPr lang="en-US" sz="5400" b="1" i="1" dirty="0" smtClean="0">
                <a:solidFill>
                  <a:schemeClr val="tx1"/>
                </a:solidFill>
                <a:latin typeface="Romantic" pitchFamily="2" charset="2"/>
              </a:rPr>
              <a:t>                                                            An-Najah National University</a:t>
            </a:r>
            <a:endParaRPr lang="en-US" sz="5400" dirty="0" smtClean="0">
              <a:solidFill>
                <a:schemeClr val="tx1"/>
              </a:solidFill>
              <a:latin typeface="Romantic" pitchFamily="2" charset="2"/>
            </a:endParaRPr>
          </a:p>
        </p:txBody>
      </p:sp>
      <p:sp>
        <p:nvSpPr>
          <p:cNvPr id="8" name="TextBox 19">
            <a:extLst>
              <a:ext uri="{FF2B5EF4-FFF2-40B4-BE49-F238E27FC236}">
                <a16:creationId xmlns:a16="http://schemas.microsoft.com/office/drawing/2014/main" xmlns:p15="http://schemas.microsoft.com/office/powerpoint/2012/main" xmlns:p14="http://schemas.microsoft.com/office/powerpoint/2010/main" xmlns="" id="{F560B628-793C-4DB4-85E9-B23859F8150D}"/>
              </a:ext>
            </a:extLst>
          </p:cNvPr>
          <p:cNvSpPr txBox="1">
            <a:spLocks noChangeArrowheads="1"/>
          </p:cNvSpPr>
          <p:nvPr/>
        </p:nvSpPr>
        <p:spPr bwMode="auto">
          <a:xfrm>
            <a:off x="816079" y="7544516"/>
            <a:ext cx="9601200" cy="2507780"/>
          </a:xfrm>
          <a:prstGeom prst="rect">
            <a:avLst/>
          </a:prstGeom>
          <a:noFill/>
          <a:ln>
            <a:noFill/>
          </a:ln>
          <a:extLst>
            <a:ext uri="{909E8E84-426E-40DD-AFC4-6F175D3DCCD1}">
              <a14:hiddenFill xmlns:a14="http://schemas.microsoft.com/office/drawing/2010/main" xmlns:p15="http://schemas.microsoft.com/office/powerpoint/2012/main" xmlns:p14="http://schemas.microsoft.com/office/powerpoint/2010/main" xmlns="">
                <a:solidFill>
                  <a:srgbClr val="FFFFFF"/>
                </a:solidFill>
              </a14:hiddenFill>
            </a:ext>
            <a:ext uri="{91240B29-F687-4F45-9708-019B960494DF}">
              <a14:hiddenLine xmlns:a14="http://schemas.microsoft.com/office/drawing/2010/main" xmlns:p15="http://schemas.microsoft.com/office/powerpoint/2012/main" xmlns:p14="http://schemas.microsoft.com/office/powerpoint/2010/main" xmlns="" w="9525">
                <a:solidFill>
                  <a:srgbClr val="000000"/>
                </a:solidFill>
                <a:miter lim="800000"/>
                <a:headEnd/>
                <a:tailEnd/>
              </a14:hiddenLine>
            </a:ext>
          </a:extLst>
        </p:spPr>
        <p:txBody>
          <a:bodyPr wrap="square" lIns="91418" tIns="45709" rIns="91418" bIns="45709">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3000" dirty="0" smtClean="0">
                <a:latin typeface="Romantic" pitchFamily="2" charset="2"/>
              </a:rPr>
              <a:t>Our project is a monitoring system based on wireless sensor networks for leakage detection in underground water pipes to overcome the problem of water dispersion in water distribution networks. </a:t>
            </a:r>
          </a:p>
          <a:p>
            <a:pPr algn="just">
              <a:lnSpc>
                <a:spcPct val="110000"/>
              </a:lnSpc>
            </a:pP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19">
            <a:extLst>
              <a:ext uri="{FF2B5EF4-FFF2-40B4-BE49-F238E27FC236}">
                <a16:creationId xmlns:a16="http://schemas.microsoft.com/office/drawing/2014/main" xmlns:p15="http://schemas.microsoft.com/office/powerpoint/2012/main" xmlns:p14="http://schemas.microsoft.com/office/powerpoint/2010/main" xmlns="" id="{D68661E8-80DB-4CA1-A78F-001C24445F49}"/>
              </a:ext>
            </a:extLst>
          </p:cNvPr>
          <p:cNvSpPr txBox="1">
            <a:spLocks noChangeArrowheads="1"/>
          </p:cNvSpPr>
          <p:nvPr/>
        </p:nvSpPr>
        <p:spPr bwMode="auto">
          <a:xfrm>
            <a:off x="21310600" y="12268916"/>
            <a:ext cx="9601200" cy="880732"/>
          </a:xfrm>
          <a:prstGeom prst="rect">
            <a:avLst/>
          </a:prstGeom>
          <a:noFill/>
          <a:ln>
            <a:noFill/>
          </a:ln>
          <a:extLst>
            <a:ext uri="{909E8E84-426E-40DD-AFC4-6F175D3DCCD1}">
              <a14:hiddenFill xmlns:a14="http://schemas.microsoft.com/office/drawing/2010/main" xmlns:p15="http://schemas.microsoft.com/office/powerpoint/2012/main" xmlns:p14="http://schemas.microsoft.com/office/powerpoint/2010/main" xmlns="">
                <a:solidFill>
                  <a:srgbClr val="FFFFFF"/>
                </a:solidFill>
              </a14:hiddenFill>
            </a:ext>
            <a:ext uri="{91240B29-F687-4F45-9708-019B960494DF}">
              <a14:hiddenLine xmlns:a14="http://schemas.microsoft.com/office/drawing/2010/main" xmlns:p15="http://schemas.microsoft.com/office/powerpoint/2012/main" xmlns:p14="http://schemas.microsoft.com/office/powerpoint/2010/main" xmlns="" w="9525">
                <a:solidFill>
                  <a:srgbClr val="000000"/>
                </a:solidFill>
                <a:miter lim="800000"/>
                <a:headEnd/>
                <a:tailEnd/>
              </a14:hiddenLine>
            </a:ext>
          </a:extLst>
        </p:spPr>
        <p:txBody>
          <a:bodyPr wrap="square" lIns="91418" tIns="45709" rIns="91418" bIns="45709">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2400" dirty="0" smtClean="0">
                <a:solidFill>
                  <a:srgbClr val="B41E1E"/>
                </a:solidFill>
              </a:rPr>
              <a:t>. This block diagram defines all the function to be performed by the system.</a:t>
            </a:r>
            <a:endParaRPr lang="en-US" sz="2400" dirty="0">
              <a:solidFill>
                <a:srgbClr val="B41E1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9">
            <a:extLst>
              <a:ext uri="{FF2B5EF4-FFF2-40B4-BE49-F238E27FC236}">
                <a16:creationId xmlns:a16="http://schemas.microsoft.com/office/drawing/2014/main" xmlns:p15="http://schemas.microsoft.com/office/powerpoint/2012/main" xmlns:p14="http://schemas.microsoft.com/office/powerpoint/2010/main" xmlns="" id="{205598EE-67BA-4AB1-BA0E-3EB1F09EE282}"/>
              </a:ext>
            </a:extLst>
          </p:cNvPr>
          <p:cNvSpPr txBox="1">
            <a:spLocks noChangeArrowheads="1"/>
          </p:cNvSpPr>
          <p:nvPr/>
        </p:nvSpPr>
        <p:spPr bwMode="auto">
          <a:xfrm>
            <a:off x="33473920" y="7544516"/>
            <a:ext cx="9601200" cy="2631467"/>
          </a:xfrm>
          <a:prstGeom prst="rect">
            <a:avLst/>
          </a:prstGeom>
          <a:noFill/>
          <a:ln>
            <a:noFill/>
          </a:ln>
          <a:extLst>
            <a:ext uri="{909E8E84-426E-40DD-AFC4-6F175D3DCCD1}">
              <a14:hiddenFill xmlns:a14="http://schemas.microsoft.com/office/drawing/2010/main" xmlns:p15="http://schemas.microsoft.com/office/powerpoint/2012/main" xmlns:p14="http://schemas.microsoft.com/office/powerpoint/2010/main" xmlns="">
                <a:solidFill>
                  <a:srgbClr val="FFFFFF"/>
                </a:solidFill>
              </a14:hiddenFill>
            </a:ext>
            <a:ext uri="{91240B29-F687-4F45-9708-019B960494DF}">
              <a14:hiddenLine xmlns:a14="http://schemas.microsoft.com/office/drawing/2010/main" xmlns:p15="http://schemas.microsoft.com/office/powerpoint/2012/main" xmlns:p14="http://schemas.microsoft.com/office/powerpoint/2010/main" xmlns="" w="9525">
                <a:solidFill>
                  <a:srgbClr val="000000"/>
                </a:solidFill>
                <a:miter lim="800000"/>
                <a:headEnd/>
                <a:tailEnd/>
              </a14:hiddenLine>
            </a:ext>
          </a:extLst>
        </p:spPr>
        <p:txBody>
          <a:bodyPr wrap="square" lIns="91418" tIns="45709" rIns="91418" bIns="45709">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3000" dirty="0" smtClean="0">
                <a:latin typeface="Romantic" pitchFamily="2" charset="2"/>
              </a:rPr>
              <a:t>The software program is responsible for accepting data and commands, executing different commands, controlling operational terminals, and supporting data Input/output ports. The software mainly consists of two parts, one is control part, and the other is alarm part</a:t>
            </a:r>
            <a:endParaRPr lang="en-US" sz="3000" dirty="0">
              <a:latin typeface="Romantic" pitchFamily="2" charset="2"/>
              <a:ea typeface="Open Sans" panose="020B0606030504020204" pitchFamily="34" charset="0"/>
              <a:cs typeface="Open Sans" panose="020B0606030504020204" pitchFamily="34" charset="0"/>
            </a:endParaRPr>
          </a:p>
        </p:txBody>
      </p:sp>
      <p:sp>
        <p:nvSpPr>
          <p:cNvPr id="18" name="TextBox 19">
            <a:extLst>
              <a:ext uri="{FF2B5EF4-FFF2-40B4-BE49-F238E27FC236}">
                <a16:creationId xmlns:a16="http://schemas.microsoft.com/office/drawing/2014/main" xmlns:p15="http://schemas.microsoft.com/office/powerpoint/2012/main" xmlns:p14="http://schemas.microsoft.com/office/powerpoint/2010/main" xmlns="" id="{3D668686-315E-4733-AA3D-4CD19EDF9050}"/>
              </a:ext>
            </a:extLst>
          </p:cNvPr>
          <p:cNvSpPr txBox="1">
            <a:spLocks noChangeArrowheads="1"/>
          </p:cNvSpPr>
          <p:nvPr/>
        </p:nvSpPr>
        <p:spPr bwMode="auto">
          <a:xfrm>
            <a:off x="32788120" y="26117550"/>
            <a:ext cx="9601200" cy="2936166"/>
          </a:xfrm>
          <a:prstGeom prst="rect">
            <a:avLst/>
          </a:prstGeom>
          <a:noFill/>
          <a:ln>
            <a:noFill/>
          </a:ln>
          <a:extLst>
            <a:ext uri="{909E8E84-426E-40DD-AFC4-6F175D3DCCD1}">
              <a14:hiddenFill xmlns:a14="http://schemas.microsoft.com/office/drawing/2010/main" xmlns:p15="http://schemas.microsoft.com/office/powerpoint/2012/main" xmlns:p14="http://schemas.microsoft.com/office/powerpoint/2010/main" xmlns="">
                <a:solidFill>
                  <a:srgbClr val="FFFFFF"/>
                </a:solidFill>
              </a14:hiddenFill>
            </a:ext>
            <a:ext uri="{91240B29-F687-4F45-9708-019B960494DF}">
              <a14:hiddenLine xmlns:a14="http://schemas.microsoft.com/office/drawing/2010/main" xmlns:p15="http://schemas.microsoft.com/office/powerpoint/2012/main" xmlns:p14="http://schemas.microsoft.com/office/powerpoint/2010/main" xmlns="" w="9525">
                <a:solidFill>
                  <a:srgbClr val="000000"/>
                </a:solidFill>
                <a:miter lim="800000"/>
                <a:headEnd/>
                <a:tailEnd/>
              </a14:hiddenLine>
            </a:ext>
          </a:extLst>
        </p:spPr>
        <p:txBody>
          <a:bodyPr wrap="square" lIns="91418" tIns="45709" rIns="91418" bIns="45709">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2400" dirty="0" smtClean="0">
                <a:latin typeface="Open Sans" panose="020B0606030504020204" pitchFamily="34" charset="0"/>
                <a:ea typeface="Open Sans" panose="020B0606030504020204" pitchFamily="34" charset="0"/>
                <a:cs typeface="Open Sans" panose="020B0606030504020204" pitchFamily="34" charset="0"/>
              </a:rPr>
              <a:t>The </a:t>
            </a:r>
            <a:r>
              <a:rPr lang="en-US" sz="2400" dirty="0" smtClean="0">
                <a:latin typeface="Open Sans" panose="020B0606030504020204" pitchFamily="34" charset="0"/>
                <a:ea typeface="Open Sans" panose="020B0606030504020204" pitchFamily="34" charset="0"/>
                <a:cs typeface="Open Sans" panose="020B0606030504020204" pitchFamily="34" charset="0"/>
              </a:rPr>
              <a:t>main problem that is addressed in this system is the use of an effective wireless sensor based on the water monitoring system. Using the monitoring system, we can easily prevent the water and the water will be provided. In our system, we mainly rely on the technical method that deals with the control, features and effective methods of leakage control. Based on the microcontroller..</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xmlns:p15="http://schemas.microsoft.com/office/powerpoint/2012/main" xmlns:p14="http://schemas.microsoft.com/office/powerpoint/2010/main" xmlns="" id="{B92A3548-8310-400F-8822-4FEDDABCA99B}"/>
              </a:ext>
            </a:extLst>
          </p:cNvPr>
          <p:cNvSpPr txBox="1"/>
          <p:nvPr/>
        </p:nvSpPr>
        <p:spPr>
          <a:xfrm>
            <a:off x="816079" y="6609300"/>
            <a:ext cx="9601200" cy="822960"/>
          </a:xfrm>
          <a:prstGeom prst="round2DiagRect">
            <a:avLst>
              <a:gd name="adj1" fmla="val 50000"/>
              <a:gd name="adj2" fmla="val 0"/>
            </a:avLst>
          </a:prstGeom>
          <a:solidFill>
            <a:srgbClr val="B41E1E"/>
          </a:solidFill>
          <a:ln>
            <a:noFill/>
          </a:ln>
          <a:effectLst/>
        </p:spPr>
        <p:style>
          <a:lnRef idx="2">
            <a:schemeClr val="dk1"/>
          </a:lnRef>
          <a:fillRef idx="1">
            <a:schemeClr val="lt1"/>
          </a:fillRef>
          <a:effectRef idx="0">
            <a:schemeClr val="dk1"/>
          </a:effectRef>
          <a:fontRef idx="minor">
            <a:schemeClr val="dk1"/>
          </a:fontRef>
        </p:style>
        <p:txBody>
          <a:bodyPr wrap="square" rtlCol="0">
            <a:noAutofit/>
          </a:bodyPr>
          <a:lstStyle/>
          <a:p>
            <a:pPr algn="ctr" defTabSz="4702588">
              <a:defRPr/>
            </a:pPr>
            <a:r>
              <a:rPr lang="en-US" sz="3600" b="1">
                <a:solidFill>
                  <a:schemeClr val="bg1"/>
                </a:solidFill>
                <a:latin typeface="Nunito" panose="00000500000000000000" pitchFamily="2" charset="0"/>
              </a:rPr>
              <a:t>Introduction</a:t>
            </a:r>
          </a:p>
        </p:txBody>
      </p:sp>
      <p:sp>
        <p:nvSpPr>
          <p:cNvPr id="21" name="TextBox 20">
            <a:extLst>
              <a:ext uri="{FF2B5EF4-FFF2-40B4-BE49-F238E27FC236}">
                <a16:creationId xmlns:a16="http://schemas.microsoft.com/office/drawing/2014/main" xmlns:p15="http://schemas.microsoft.com/office/powerpoint/2012/main" xmlns:p14="http://schemas.microsoft.com/office/powerpoint/2010/main" xmlns="" id="{AB2E96C9-8474-4C6F-96C8-EA96E9997B49}"/>
              </a:ext>
            </a:extLst>
          </p:cNvPr>
          <p:cNvSpPr txBox="1"/>
          <p:nvPr/>
        </p:nvSpPr>
        <p:spPr>
          <a:xfrm>
            <a:off x="663679" y="14969018"/>
            <a:ext cx="9601200" cy="822960"/>
          </a:xfrm>
          <a:prstGeom prst="round2DiagRect">
            <a:avLst>
              <a:gd name="adj1" fmla="val 50000"/>
              <a:gd name="adj2" fmla="val 0"/>
            </a:avLst>
          </a:prstGeom>
          <a:solidFill>
            <a:srgbClr val="B41E1E"/>
          </a:solidFill>
          <a:ln>
            <a:noFill/>
          </a:ln>
          <a:effectLst/>
        </p:spPr>
        <p:style>
          <a:lnRef idx="2">
            <a:schemeClr val="dk1"/>
          </a:lnRef>
          <a:fillRef idx="1">
            <a:schemeClr val="lt1"/>
          </a:fillRef>
          <a:effectRef idx="0">
            <a:schemeClr val="dk1"/>
          </a:effectRef>
          <a:fontRef idx="minor">
            <a:schemeClr val="dk1"/>
          </a:fontRef>
        </p:style>
        <p:txBody>
          <a:bodyPr wrap="square" rtlCol="0">
            <a:noAutofit/>
          </a:bodyPr>
          <a:lstStyle/>
          <a:p>
            <a:pPr algn="ctr" defTabSz="4702588">
              <a:defRPr/>
            </a:pPr>
            <a:r>
              <a:rPr lang="en-US" sz="3600" b="1" dirty="0">
                <a:solidFill>
                  <a:schemeClr val="bg1"/>
                </a:solidFill>
                <a:latin typeface="Nunito" panose="00000500000000000000" pitchFamily="2" charset="0"/>
              </a:rPr>
              <a:t>Materials</a:t>
            </a:r>
          </a:p>
        </p:txBody>
      </p:sp>
      <p:sp>
        <p:nvSpPr>
          <p:cNvPr id="22" name="TextBox 21">
            <a:extLst>
              <a:ext uri="{FF2B5EF4-FFF2-40B4-BE49-F238E27FC236}">
                <a16:creationId xmlns:a16="http://schemas.microsoft.com/office/drawing/2014/main" xmlns:p15="http://schemas.microsoft.com/office/powerpoint/2012/main" xmlns:p14="http://schemas.microsoft.com/office/powerpoint/2010/main" xmlns="" id="{75B4539D-DB8E-458A-89B0-CAE5722D0FB2}"/>
              </a:ext>
            </a:extLst>
          </p:cNvPr>
          <p:cNvSpPr txBox="1"/>
          <p:nvPr/>
        </p:nvSpPr>
        <p:spPr>
          <a:xfrm>
            <a:off x="11633200" y="6609300"/>
            <a:ext cx="20624800" cy="822960"/>
          </a:xfrm>
          <a:prstGeom prst="round2DiagRect">
            <a:avLst>
              <a:gd name="adj1" fmla="val 50000"/>
              <a:gd name="adj2" fmla="val 0"/>
            </a:avLst>
          </a:prstGeom>
          <a:solidFill>
            <a:srgbClr val="B41E1E"/>
          </a:solidFill>
          <a:ln>
            <a:noFill/>
          </a:ln>
          <a:effectLst/>
        </p:spPr>
        <p:style>
          <a:lnRef idx="2">
            <a:schemeClr val="dk1"/>
          </a:lnRef>
          <a:fillRef idx="1">
            <a:schemeClr val="lt1"/>
          </a:fillRef>
          <a:effectRef idx="0">
            <a:schemeClr val="dk1"/>
          </a:effectRef>
          <a:fontRef idx="minor">
            <a:schemeClr val="dk1"/>
          </a:fontRef>
        </p:style>
        <p:txBody>
          <a:bodyPr wrap="square" rtlCol="0">
            <a:noAutofit/>
          </a:bodyPr>
          <a:lstStyle/>
          <a:p>
            <a:pPr algn="ctr" defTabSz="4702588">
              <a:defRPr/>
            </a:pPr>
            <a:r>
              <a:rPr lang="en-US" sz="3600" b="1">
                <a:solidFill>
                  <a:schemeClr val="bg1"/>
                </a:solidFill>
                <a:latin typeface="Nunito" panose="00000500000000000000" pitchFamily="2" charset="0"/>
              </a:rPr>
              <a:t>Methodology</a:t>
            </a:r>
          </a:p>
        </p:txBody>
      </p:sp>
      <p:sp>
        <p:nvSpPr>
          <p:cNvPr id="25" name="TextBox 24">
            <a:extLst>
              <a:ext uri="{FF2B5EF4-FFF2-40B4-BE49-F238E27FC236}">
                <a16:creationId xmlns:a16="http://schemas.microsoft.com/office/drawing/2014/main" xmlns:p15="http://schemas.microsoft.com/office/powerpoint/2012/main" xmlns:p14="http://schemas.microsoft.com/office/powerpoint/2010/main" xmlns="" id="{AE4AD144-1499-4C07-85A4-B7EFC58463F0}"/>
              </a:ext>
            </a:extLst>
          </p:cNvPr>
          <p:cNvSpPr txBox="1"/>
          <p:nvPr/>
        </p:nvSpPr>
        <p:spPr>
          <a:xfrm>
            <a:off x="33473920" y="6609299"/>
            <a:ext cx="9601200" cy="822960"/>
          </a:xfrm>
          <a:prstGeom prst="round2DiagRect">
            <a:avLst>
              <a:gd name="adj1" fmla="val 50000"/>
              <a:gd name="adj2" fmla="val 0"/>
            </a:avLst>
          </a:prstGeom>
          <a:solidFill>
            <a:srgbClr val="B41E1E"/>
          </a:solidFill>
          <a:ln>
            <a:noFill/>
          </a:ln>
          <a:effectLst/>
        </p:spPr>
        <p:style>
          <a:lnRef idx="2">
            <a:schemeClr val="dk1"/>
          </a:lnRef>
          <a:fillRef idx="1">
            <a:schemeClr val="lt1"/>
          </a:fillRef>
          <a:effectRef idx="0">
            <a:schemeClr val="dk1"/>
          </a:effectRef>
          <a:fontRef idx="minor">
            <a:schemeClr val="dk1"/>
          </a:fontRef>
        </p:style>
        <p:txBody>
          <a:bodyPr wrap="square" rtlCol="0">
            <a:noAutofit/>
          </a:bodyPr>
          <a:lstStyle/>
          <a:p>
            <a:pPr algn="ctr" defTabSz="4702588">
              <a:defRPr/>
            </a:pPr>
            <a:r>
              <a:rPr lang="en-US" sz="3600" b="1">
                <a:solidFill>
                  <a:schemeClr val="bg1"/>
                </a:solidFill>
                <a:latin typeface="Nunito" panose="00000500000000000000" pitchFamily="2" charset="0"/>
              </a:rPr>
              <a:t>Results</a:t>
            </a:r>
          </a:p>
        </p:txBody>
      </p:sp>
      <p:sp>
        <p:nvSpPr>
          <p:cNvPr id="26" name="TextBox 25">
            <a:extLst>
              <a:ext uri="{FF2B5EF4-FFF2-40B4-BE49-F238E27FC236}">
                <a16:creationId xmlns:a16="http://schemas.microsoft.com/office/drawing/2014/main" xmlns:p15="http://schemas.microsoft.com/office/powerpoint/2012/main" xmlns:p14="http://schemas.microsoft.com/office/powerpoint/2010/main" xmlns="" id="{850970F5-9ABF-4386-9761-49E684D2F733}"/>
              </a:ext>
            </a:extLst>
          </p:cNvPr>
          <p:cNvSpPr txBox="1"/>
          <p:nvPr/>
        </p:nvSpPr>
        <p:spPr>
          <a:xfrm>
            <a:off x="32988145" y="25023265"/>
            <a:ext cx="9601200" cy="822960"/>
          </a:xfrm>
          <a:prstGeom prst="round2DiagRect">
            <a:avLst>
              <a:gd name="adj1" fmla="val 50000"/>
              <a:gd name="adj2" fmla="val 0"/>
            </a:avLst>
          </a:prstGeom>
          <a:solidFill>
            <a:srgbClr val="B41E1E"/>
          </a:solidFill>
          <a:ln>
            <a:noFill/>
          </a:ln>
          <a:effectLst/>
        </p:spPr>
        <p:style>
          <a:lnRef idx="2">
            <a:schemeClr val="dk1"/>
          </a:lnRef>
          <a:fillRef idx="1">
            <a:schemeClr val="lt1"/>
          </a:fillRef>
          <a:effectRef idx="0">
            <a:schemeClr val="dk1"/>
          </a:effectRef>
          <a:fontRef idx="minor">
            <a:schemeClr val="dk1"/>
          </a:fontRef>
        </p:style>
        <p:txBody>
          <a:bodyPr wrap="square" rtlCol="0">
            <a:noAutofit/>
          </a:bodyPr>
          <a:lstStyle/>
          <a:p>
            <a:pPr algn="ctr" defTabSz="4702588">
              <a:defRPr/>
            </a:pPr>
            <a:r>
              <a:rPr lang="en-US" sz="3600" b="1" dirty="0">
                <a:solidFill>
                  <a:schemeClr val="bg1"/>
                </a:solidFill>
                <a:latin typeface="Nunito" panose="00000500000000000000" pitchFamily="2" charset="0"/>
              </a:rPr>
              <a:t>Conclusion</a:t>
            </a:r>
          </a:p>
        </p:txBody>
      </p:sp>
      <p:pic>
        <p:nvPicPr>
          <p:cNvPr id="19" name="Picture 4" descr="ÙØªÙØ¬Ø© Ø¨Ø­Ø« Ø§ÙØµÙØ± Ø¹Ù Ø¬Ø§ÙØ¹Ø© Ø§ÙÙØ¬Ø§Ø­ Ø§ÙÙØ·ÙÙØ©"/>
          <p:cNvPicPr/>
          <p:nvPr/>
        </p:nvPicPr>
        <p:blipFill>
          <a:blip r:embed="rId3" cstate="print"/>
          <a:srcRect/>
          <a:stretch>
            <a:fillRect/>
          </a:stretch>
        </p:blipFill>
        <p:spPr bwMode="auto">
          <a:xfrm>
            <a:off x="0" y="0"/>
            <a:ext cx="6858000" cy="6400800"/>
          </a:xfrm>
          <a:prstGeom prst="rect">
            <a:avLst/>
          </a:prstGeom>
          <a:noFill/>
          <a:ln w="9525">
            <a:noFill/>
            <a:miter lim="800000"/>
            <a:headEnd/>
            <a:tailEnd/>
          </a:ln>
        </p:spPr>
      </p:pic>
      <p:pic>
        <p:nvPicPr>
          <p:cNvPr id="27" name="Picture 4"/>
          <p:cNvPicPr/>
          <p:nvPr/>
        </p:nvPicPr>
        <p:blipFill>
          <a:blip r:embed="rId4" cstate="print"/>
          <a:srcRect/>
          <a:stretch>
            <a:fillRect/>
          </a:stretch>
        </p:blipFill>
        <p:spPr bwMode="auto">
          <a:xfrm>
            <a:off x="571499" y="9656445"/>
            <a:ext cx="6000751" cy="4935856"/>
          </a:xfrm>
          <a:prstGeom prst="rect">
            <a:avLst/>
          </a:prstGeom>
          <a:noFill/>
          <a:ln w="9525">
            <a:noFill/>
            <a:miter lim="800000"/>
            <a:headEnd/>
            <a:tailEnd/>
          </a:ln>
        </p:spPr>
      </p:pic>
      <p:pic>
        <p:nvPicPr>
          <p:cNvPr id="28" name="Picture 6"/>
          <p:cNvPicPr/>
          <p:nvPr/>
        </p:nvPicPr>
        <p:blipFill>
          <a:blip r:embed="rId5" cstate="print"/>
          <a:srcRect/>
          <a:stretch>
            <a:fillRect/>
          </a:stretch>
        </p:blipFill>
        <p:spPr bwMode="auto">
          <a:xfrm>
            <a:off x="6343651" y="9886950"/>
            <a:ext cx="5400674" cy="4029075"/>
          </a:xfrm>
          <a:prstGeom prst="rect">
            <a:avLst/>
          </a:prstGeom>
          <a:noFill/>
          <a:ln w="9525">
            <a:noFill/>
            <a:miter lim="800000"/>
            <a:headEnd/>
            <a:tailEnd/>
          </a:ln>
        </p:spPr>
      </p:pic>
      <p:pic>
        <p:nvPicPr>
          <p:cNvPr id="29" name="Picture 7"/>
          <p:cNvPicPr/>
          <p:nvPr/>
        </p:nvPicPr>
        <p:blipFill>
          <a:blip r:embed="rId6" cstate="print"/>
          <a:srcRect/>
          <a:stretch>
            <a:fillRect/>
          </a:stretch>
        </p:blipFill>
        <p:spPr bwMode="auto">
          <a:xfrm>
            <a:off x="988828" y="16033828"/>
            <a:ext cx="3489694" cy="3079594"/>
          </a:xfrm>
          <a:prstGeom prst="rect">
            <a:avLst/>
          </a:prstGeom>
          <a:noFill/>
          <a:ln w="9525">
            <a:noFill/>
            <a:miter lim="800000"/>
            <a:headEnd/>
            <a:tailEnd/>
          </a:ln>
        </p:spPr>
      </p:pic>
      <p:pic>
        <p:nvPicPr>
          <p:cNvPr id="30" name="Picture 1"/>
          <p:cNvPicPr/>
          <p:nvPr/>
        </p:nvPicPr>
        <p:blipFill>
          <a:blip r:embed="rId7" cstate="print"/>
          <a:srcRect/>
          <a:stretch>
            <a:fillRect/>
          </a:stretch>
        </p:blipFill>
        <p:spPr bwMode="auto">
          <a:xfrm>
            <a:off x="6550928" y="16059150"/>
            <a:ext cx="3212197" cy="2647950"/>
          </a:xfrm>
          <a:prstGeom prst="rect">
            <a:avLst/>
          </a:prstGeom>
          <a:noFill/>
          <a:ln w="9525">
            <a:noFill/>
            <a:miter lim="800000"/>
            <a:headEnd/>
            <a:tailEnd/>
          </a:ln>
        </p:spPr>
      </p:pic>
      <p:pic>
        <p:nvPicPr>
          <p:cNvPr id="31" name="Picture 4"/>
          <p:cNvPicPr/>
          <p:nvPr/>
        </p:nvPicPr>
        <p:blipFill>
          <a:blip r:embed="rId8" cstate="print"/>
          <a:srcRect/>
          <a:stretch>
            <a:fillRect/>
          </a:stretch>
        </p:blipFill>
        <p:spPr bwMode="auto">
          <a:xfrm>
            <a:off x="4112806" y="18196183"/>
            <a:ext cx="2670987" cy="2164834"/>
          </a:xfrm>
          <a:prstGeom prst="rect">
            <a:avLst/>
          </a:prstGeom>
          <a:noFill/>
          <a:ln w="9525">
            <a:noFill/>
            <a:miter lim="800000"/>
            <a:headEnd/>
            <a:tailEnd/>
          </a:ln>
        </p:spPr>
      </p:pic>
      <p:sp>
        <p:nvSpPr>
          <p:cNvPr id="33" name="TextBox 19">
            <a:extLst>
              <a:ext uri="{FF2B5EF4-FFF2-40B4-BE49-F238E27FC236}">
                <a16:creationId xmlns:a16="http://schemas.microsoft.com/office/drawing/2014/main" xmlns:p15="http://schemas.microsoft.com/office/powerpoint/2012/main" xmlns:p14="http://schemas.microsoft.com/office/powerpoint/2010/main" xmlns="" id="{3D668686-315E-4733-AA3D-4CD19EDF9050}"/>
              </a:ext>
            </a:extLst>
          </p:cNvPr>
          <p:cNvSpPr txBox="1">
            <a:spLocks noChangeArrowheads="1"/>
          </p:cNvSpPr>
          <p:nvPr/>
        </p:nvSpPr>
        <p:spPr bwMode="auto">
          <a:xfrm>
            <a:off x="1050820" y="20421600"/>
            <a:ext cx="9731480" cy="565197"/>
          </a:xfrm>
          <a:prstGeom prst="rect">
            <a:avLst/>
          </a:prstGeom>
          <a:noFill/>
          <a:ln>
            <a:noFill/>
          </a:ln>
          <a:extLst>
            <a:ext uri="{909E8E84-426E-40DD-AFC4-6F175D3DCCD1}">
              <a14:hiddenFill xmlns:a14="http://schemas.microsoft.com/office/drawing/2010/main" xmlns:p15="http://schemas.microsoft.com/office/powerpoint/2012/main" xmlns:p14="http://schemas.microsoft.com/office/powerpoint/2010/main" xmlns="">
                <a:solidFill>
                  <a:srgbClr val="FFFFFF"/>
                </a:solidFill>
              </a14:hiddenFill>
            </a:ext>
            <a:ext uri="{91240B29-F687-4F45-9708-019B960494DF}">
              <a14:hiddenLine xmlns:a14="http://schemas.microsoft.com/office/drawing/2010/main" xmlns:p15="http://schemas.microsoft.com/office/powerpoint/2012/main" xmlns:p14="http://schemas.microsoft.com/office/powerpoint/2010/main" xmlns="" w="9525">
                <a:solidFill>
                  <a:srgbClr val="000000"/>
                </a:solidFill>
                <a:miter lim="800000"/>
                <a:headEnd/>
                <a:tailEnd/>
              </a14:hiddenLine>
            </a:ext>
          </a:extLst>
        </p:spPr>
        <p:txBody>
          <a:bodyPr wrap="square" lIns="91418" tIns="45709" rIns="91418" bIns="45709">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3000" dirty="0" smtClean="0">
                <a:solidFill>
                  <a:srgbClr val="B41E1E"/>
                </a:solidFill>
                <a:latin typeface="Romantic" pitchFamily="2" charset="2"/>
              </a:rPr>
              <a:t>To clarify the idea of ​​the project, we used these simple tools, </a:t>
            </a:r>
            <a:endParaRPr lang="en-US" sz="3000" dirty="0" smtClean="0">
              <a:solidFill>
                <a:srgbClr val="B41E1E"/>
              </a:solidFill>
              <a:latin typeface="Romantic" pitchFamily="2" charset="2"/>
            </a:endParaRPr>
          </a:p>
        </p:txBody>
      </p:sp>
      <p:pic>
        <p:nvPicPr>
          <p:cNvPr id="34" name="Picture 10"/>
          <p:cNvPicPr/>
          <p:nvPr/>
        </p:nvPicPr>
        <p:blipFill>
          <a:blip r:embed="rId9" cstate="print"/>
          <a:srcRect/>
          <a:stretch>
            <a:fillRect/>
          </a:stretch>
        </p:blipFill>
        <p:spPr bwMode="auto">
          <a:xfrm>
            <a:off x="7091362" y="22345819"/>
            <a:ext cx="2505075" cy="3066711"/>
          </a:xfrm>
          <a:prstGeom prst="rect">
            <a:avLst/>
          </a:prstGeom>
          <a:noFill/>
          <a:ln w="9525">
            <a:noFill/>
            <a:miter lim="800000"/>
            <a:headEnd/>
            <a:tailEnd/>
          </a:ln>
        </p:spPr>
      </p:pic>
      <p:pic>
        <p:nvPicPr>
          <p:cNvPr id="35" name="Picture 7"/>
          <p:cNvPicPr/>
          <p:nvPr/>
        </p:nvPicPr>
        <p:blipFill>
          <a:blip r:embed="rId10" cstate="print"/>
          <a:srcRect/>
          <a:stretch>
            <a:fillRect/>
          </a:stretch>
        </p:blipFill>
        <p:spPr bwMode="auto">
          <a:xfrm>
            <a:off x="719137" y="22475078"/>
            <a:ext cx="5038725" cy="2598643"/>
          </a:xfrm>
          <a:prstGeom prst="rect">
            <a:avLst/>
          </a:prstGeom>
          <a:noFill/>
          <a:ln w="9525">
            <a:noFill/>
            <a:miter lim="800000"/>
            <a:headEnd/>
            <a:tailEnd/>
          </a:ln>
        </p:spPr>
      </p:pic>
      <p:sp>
        <p:nvSpPr>
          <p:cNvPr id="39" name="مستطيل 38"/>
          <p:cNvSpPr/>
          <p:nvPr/>
        </p:nvSpPr>
        <p:spPr>
          <a:xfrm>
            <a:off x="1421660" y="25444847"/>
            <a:ext cx="3167855" cy="553998"/>
          </a:xfrm>
          <a:prstGeom prst="rect">
            <a:avLst/>
          </a:prstGeom>
        </p:spPr>
        <p:txBody>
          <a:bodyPr wrap="none">
            <a:spAutoFit/>
          </a:bodyPr>
          <a:lstStyle/>
          <a:p>
            <a:r>
              <a:rPr lang="en-US" sz="3000" dirty="0" smtClean="0">
                <a:latin typeface="Romantic" pitchFamily="2" charset="2"/>
              </a:rPr>
              <a:t>Arduino mega2560</a:t>
            </a:r>
            <a:endParaRPr lang="ar-SA" sz="3000" dirty="0">
              <a:latin typeface="Romantic" pitchFamily="2" charset="2"/>
            </a:endParaRPr>
          </a:p>
        </p:txBody>
      </p:sp>
      <p:sp>
        <p:nvSpPr>
          <p:cNvPr id="40" name="مستطيل 39"/>
          <p:cNvSpPr/>
          <p:nvPr/>
        </p:nvSpPr>
        <p:spPr>
          <a:xfrm>
            <a:off x="7062276" y="25711547"/>
            <a:ext cx="4350871" cy="553998"/>
          </a:xfrm>
          <a:prstGeom prst="rect">
            <a:avLst/>
          </a:prstGeom>
        </p:spPr>
        <p:txBody>
          <a:bodyPr wrap="none">
            <a:spAutoFit/>
          </a:bodyPr>
          <a:lstStyle/>
          <a:p>
            <a:r>
              <a:rPr lang="en-US" sz="3000" dirty="0" smtClean="0">
                <a:latin typeface="Romantic" pitchFamily="2" charset="2"/>
              </a:rPr>
              <a:t>SIMCOM SIM900 modem</a:t>
            </a:r>
            <a:endParaRPr lang="ar-SA" sz="3000" dirty="0">
              <a:latin typeface="Romantic" pitchFamily="2" charset="2"/>
            </a:endParaRPr>
          </a:p>
        </p:txBody>
      </p:sp>
      <p:sp>
        <p:nvSpPr>
          <p:cNvPr id="41" name="مستطيل 40"/>
          <p:cNvSpPr/>
          <p:nvPr/>
        </p:nvSpPr>
        <p:spPr>
          <a:xfrm>
            <a:off x="1682582" y="19044047"/>
            <a:ext cx="2119491" cy="553998"/>
          </a:xfrm>
          <a:prstGeom prst="rect">
            <a:avLst/>
          </a:prstGeom>
        </p:spPr>
        <p:txBody>
          <a:bodyPr wrap="none">
            <a:spAutoFit/>
          </a:bodyPr>
          <a:lstStyle/>
          <a:p>
            <a:r>
              <a:rPr lang="en-US" sz="3000" dirty="0" smtClean="0">
                <a:latin typeface="Romantic" pitchFamily="2" charset="2"/>
              </a:rPr>
              <a:t>water sensor</a:t>
            </a:r>
            <a:endParaRPr lang="ar-SA" sz="3000" dirty="0">
              <a:latin typeface="Romantic" pitchFamily="2" charset="2"/>
            </a:endParaRPr>
          </a:p>
        </p:txBody>
      </p:sp>
      <p:sp>
        <p:nvSpPr>
          <p:cNvPr id="42" name="مستطيل 41"/>
          <p:cNvSpPr/>
          <p:nvPr/>
        </p:nvSpPr>
        <p:spPr>
          <a:xfrm>
            <a:off x="6720350" y="19615547"/>
            <a:ext cx="4307589" cy="553998"/>
          </a:xfrm>
          <a:prstGeom prst="rect">
            <a:avLst/>
          </a:prstGeom>
        </p:spPr>
        <p:txBody>
          <a:bodyPr wrap="none">
            <a:spAutoFit/>
          </a:bodyPr>
          <a:lstStyle/>
          <a:p>
            <a:r>
              <a:rPr lang="en-US" sz="3000" dirty="0" smtClean="0">
                <a:latin typeface="Romantic" pitchFamily="2" charset="2"/>
              </a:rPr>
              <a:t>IOT-GA6-B </a:t>
            </a:r>
            <a:r>
              <a:rPr lang="en-US" sz="3000" dirty="0" smtClean="0">
                <a:latin typeface="Romantic" pitchFamily="2" charset="2"/>
              </a:rPr>
              <a:t>GSM Module</a:t>
            </a:r>
            <a:endParaRPr lang="ar-SA" sz="3000" dirty="0">
              <a:latin typeface="Romantic" pitchFamily="2" charset="2"/>
            </a:endParaRPr>
          </a:p>
        </p:txBody>
      </p:sp>
      <p:sp>
        <p:nvSpPr>
          <p:cNvPr id="43" name="مستطيل 42"/>
          <p:cNvSpPr/>
          <p:nvPr/>
        </p:nvSpPr>
        <p:spPr>
          <a:xfrm>
            <a:off x="9457438" y="18320147"/>
            <a:ext cx="2225289" cy="553998"/>
          </a:xfrm>
          <a:prstGeom prst="rect">
            <a:avLst/>
          </a:prstGeom>
        </p:spPr>
        <p:txBody>
          <a:bodyPr wrap="none">
            <a:spAutoFit/>
          </a:bodyPr>
          <a:lstStyle/>
          <a:p>
            <a:r>
              <a:rPr lang="en-US" sz="3000" dirty="0" smtClean="0">
                <a:latin typeface="Romantic" pitchFamily="2" charset="2"/>
              </a:rPr>
              <a:t>Arduino Uno</a:t>
            </a:r>
            <a:endParaRPr lang="ar-SA" sz="3000" dirty="0">
              <a:latin typeface="Romantic" pitchFamily="2" charset="2"/>
            </a:endParaRPr>
          </a:p>
        </p:txBody>
      </p:sp>
      <p:pic>
        <p:nvPicPr>
          <p:cNvPr id="45" name="Picture 4"/>
          <p:cNvPicPr/>
          <p:nvPr/>
        </p:nvPicPr>
        <p:blipFill>
          <a:blip r:embed="rId11" cstate="print"/>
          <a:srcRect/>
          <a:stretch>
            <a:fillRect/>
          </a:stretch>
        </p:blipFill>
        <p:spPr bwMode="auto">
          <a:xfrm>
            <a:off x="21431250" y="7736839"/>
            <a:ext cx="8246427" cy="4121786"/>
          </a:xfrm>
          <a:prstGeom prst="rect">
            <a:avLst/>
          </a:prstGeom>
          <a:noFill/>
          <a:ln w="9525">
            <a:noFill/>
            <a:miter lim="800000"/>
            <a:headEnd/>
            <a:tailEnd/>
          </a:ln>
        </p:spPr>
      </p:pic>
      <p:pic>
        <p:nvPicPr>
          <p:cNvPr id="46" name="Picture 7"/>
          <p:cNvPicPr/>
          <p:nvPr/>
        </p:nvPicPr>
        <p:blipFill>
          <a:blip r:embed="rId12" cstate="print"/>
          <a:srcRect/>
          <a:stretch>
            <a:fillRect/>
          </a:stretch>
        </p:blipFill>
        <p:spPr bwMode="auto">
          <a:xfrm>
            <a:off x="21116925" y="13147244"/>
            <a:ext cx="9744075" cy="4797855"/>
          </a:xfrm>
          <a:prstGeom prst="rect">
            <a:avLst/>
          </a:prstGeom>
          <a:noFill/>
          <a:ln w="9525">
            <a:noFill/>
            <a:miter lim="800000"/>
            <a:headEnd/>
            <a:tailEnd/>
          </a:ln>
        </p:spPr>
      </p:pic>
      <p:pic>
        <p:nvPicPr>
          <p:cNvPr id="47" name="Picture 10"/>
          <p:cNvPicPr/>
          <p:nvPr/>
        </p:nvPicPr>
        <p:blipFill>
          <a:blip r:embed="rId13" cstate="print"/>
          <a:srcRect/>
          <a:stretch>
            <a:fillRect/>
          </a:stretch>
        </p:blipFill>
        <p:spPr bwMode="auto">
          <a:xfrm>
            <a:off x="22953436" y="18120368"/>
            <a:ext cx="6269702" cy="3913225"/>
          </a:xfrm>
          <a:prstGeom prst="rect">
            <a:avLst/>
          </a:prstGeom>
          <a:noFill/>
          <a:ln w="9525">
            <a:noFill/>
            <a:miter lim="800000"/>
            <a:headEnd/>
            <a:tailEnd/>
          </a:ln>
        </p:spPr>
      </p:pic>
      <p:sp>
        <p:nvSpPr>
          <p:cNvPr id="2050" name="Rectangle 2"/>
          <p:cNvSpPr>
            <a:spLocks noChangeArrowheads="1"/>
          </p:cNvSpPr>
          <p:nvPr/>
        </p:nvSpPr>
        <p:spPr bwMode="auto">
          <a:xfrm>
            <a:off x="0" y="0"/>
            <a:ext cx="438912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(9): Connecting diagram of water sensor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438912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Figure (9): Connecting diagram of water sensor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 name="مستطيل 47"/>
          <p:cNvSpPr/>
          <p:nvPr/>
        </p:nvSpPr>
        <p:spPr>
          <a:xfrm>
            <a:off x="23284264" y="22282547"/>
            <a:ext cx="5824993" cy="553998"/>
          </a:xfrm>
          <a:prstGeom prst="rect">
            <a:avLst/>
          </a:prstGeom>
        </p:spPr>
        <p:txBody>
          <a:bodyPr wrap="none">
            <a:spAutoFit/>
          </a:bodyPr>
          <a:lstStyle/>
          <a:p>
            <a:r>
              <a:rPr lang="en-US" sz="3000" dirty="0" smtClean="0">
                <a:solidFill>
                  <a:srgbClr val="B41E1E"/>
                </a:solidFill>
                <a:latin typeface="Romantic" pitchFamily="2" charset="2"/>
              </a:rPr>
              <a:t>Connecting diagram of water sensor</a:t>
            </a:r>
            <a:endParaRPr lang="ar-SA" sz="3000" dirty="0">
              <a:solidFill>
                <a:srgbClr val="B41E1E"/>
              </a:solidFill>
              <a:latin typeface="Romantic" pitchFamily="2" charset="2"/>
            </a:endParaRPr>
          </a:p>
        </p:txBody>
      </p:sp>
      <p:pic>
        <p:nvPicPr>
          <p:cNvPr id="49" name="Picture 1"/>
          <p:cNvPicPr/>
          <p:nvPr/>
        </p:nvPicPr>
        <p:blipFill>
          <a:blip r:embed="rId14" cstate="print"/>
          <a:srcRect/>
          <a:stretch>
            <a:fillRect/>
          </a:stretch>
        </p:blipFill>
        <p:spPr bwMode="auto">
          <a:xfrm>
            <a:off x="13513084" y="15478125"/>
            <a:ext cx="6451316" cy="11582399"/>
          </a:xfrm>
          <a:prstGeom prst="rect">
            <a:avLst/>
          </a:prstGeom>
          <a:noFill/>
          <a:ln w="9525">
            <a:noFill/>
            <a:miter lim="800000"/>
            <a:headEnd/>
            <a:tailEnd/>
          </a:ln>
        </p:spPr>
      </p:pic>
      <p:sp>
        <p:nvSpPr>
          <p:cNvPr id="50" name="مستطيل 49"/>
          <p:cNvSpPr/>
          <p:nvPr/>
        </p:nvSpPr>
        <p:spPr>
          <a:xfrm>
            <a:off x="14923092" y="27292697"/>
            <a:ext cx="4322017" cy="553998"/>
          </a:xfrm>
          <a:prstGeom prst="rect">
            <a:avLst/>
          </a:prstGeom>
        </p:spPr>
        <p:txBody>
          <a:bodyPr wrap="none">
            <a:spAutoFit/>
          </a:bodyPr>
          <a:lstStyle/>
          <a:p>
            <a:r>
              <a:rPr lang="en-US" sz="3000" dirty="0" smtClean="0">
                <a:solidFill>
                  <a:srgbClr val="B41E1E"/>
                </a:solidFill>
                <a:latin typeface="Romantic" pitchFamily="2" charset="2"/>
              </a:rPr>
              <a:t>Flowchart for water </a:t>
            </a:r>
            <a:r>
              <a:rPr lang="en-US" sz="3000" dirty="0" smtClean="0">
                <a:solidFill>
                  <a:srgbClr val="B41E1E"/>
                </a:solidFill>
                <a:latin typeface="Romantic" pitchFamily="2" charset="2"/>
              </a:rPr>
              <a:t>sensor</a:t>
            </a:r>
          </a:p>
        </p:txBody>
      </p:sp>
      <p:pic>
        <p:nvPicPr>
          <p:cNvPr id="51" name="Picture 10"/>
          <p:cNvPicPr/>
          <p:nvPr/>
        </p:nvPicPr>
        <p:blipFill>
          <a:blip r:embed="rId15" cstate="print"/>
          <a:srcRect/>
          <a:stretch>
            <a:fillRect/>
          </a:stretch>
        </p:blipFill>
        <p:spPr bwMode="auto">
          <a:xfrm>
            <a:off x="11715750" y="7384754"/>
            <a:ext cx="9153525" cy="6788446"/>
          </a:xfrm>
          <a:prstGeom prst="rect">
            <a:avLst/>
          </a:prstGeom>
          <a:noFill/>
          <a:ln w="9525">
            <a:noFill/>
            <a:miter lim="800000"/>
            <a:headEnd/>
            <a:tailEnd/>
          </a:ln>
        </p:spPr>
      </p:pic>
      <p:sp>
        <p:nvSpPr>
          <p:cNvPr id="52" name="مستطيل 51"/>
          <p:cNvSpPr/>
          <p:nvPr/>
        </p:nvSpPr>
        <p:spPr>
          <a:xfrm>
            <a:off x="13142179" y="14043422"/>
            <a:ext cx="4956806" cy="553998"/>
          </a:xfrm>
          <a:prstGeom prst="rect">
            <a:avLst/>
          </a:prstGeom>
        </p:spPr>
        <p:txBody>
          <a:bodyPr wrap="none">
            <a:spAutoFit/>
          </a:bodyPr>
          <a:lstStyle/>
          <a:p>
            <a:r>
              <a:rPr lang="en-US" sz="3000" dirty="0" smtClean="0">
                <a:solidFill>
                  <a:srgbClr val="B41E1E"/>
                </a:solidFill>
                <a:latin typeface="Romantic" pitchFamily="2" charset="2"/>
              </a:rPr>
              <a:t>Activity </a:t>
            </a:r>
            <a:r>
              <a:rPr lang="en-US" sz="3000" dirty="0" smtClean="0">
                <a:solidFill>
                  <a:srgbClr val="B41E1E"/>
                </a:solidFill>
                <a:latin typeface="Romantic" pitchFamily="2" charset="2"/>
              </a:rPr>
              <a:t>diagram of the system</a:t>
            </a:r>
            <a:endParaRPr lang="ar-SA" sz="3000" dirty="0">
              <a:solidFill>
                <a:srgbClr val="B41E1E"/>
              </a:solidFill>
              <a:latin typeface="Romantic" pitchFamily="2" charset="2"/>
            </a:endParaRPr>
          </a:p>
        </p:txBody>
      </p:sp>
      <p:graphicFrame>
        <p:nvGraphicFramePr>
          <p:cNvPr id="53" name="جدول 52"/>
          <p:cNvGraphicFramePr>
            <a:graphicFrameLocks noGrp="1"/>
          </p:cNvGraphicFramePr>
          <p:nvPr/>
        </p:nvGraphicFramePr>
        <p:xfrm>
          <a:off x="22307550" y="23247350"/>
          <a:ext cx="8191500" cy="7939251"/>
        </p:xfrm>
        <a:graphic>
          <a:graphicData uri="http://schemas.openxmlformats.org/drawingml/2006/table">
            <a:tbl>
              <a:tblPr/>
              <a:tblGrid>
                <a:gridCol w="4095750"/>
                <a:gridCol w="4095750"/>
              </a:tblGrid>
              <a:tr h="1000196">
                <a:tc>
                  <a:txBody>
                    <a:bodyPr/>
                    <a:lstStyle/>
                    <a:p>
                      <a:pPr algn="l" rtl="1">
                        <a:lnSpc>
                          <a:spcPct val="115000"/>
                        </a:lnSpc>
                        <a:spcAft>
                          <a:spcPts val="1000"/>
                        </a:spcAft>
                      </a:pPr>
                      <a:r>
                        <a:rPr lang="en-US" sz="2500" dirty="0">
                          <a:latin typeface="Times New Roman"/>
                          <a:ea typeface="Calibri"/>
                          <a:cs typeface="Arial"/>
                        </a:rPr>
                        <a:t>+CMTI</a:t>
                      </a:r>
                      <a:endParaRPr lang="en-US" sz="25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1000"/>
                        </a:spcAft>
                      </a:pPr>
                      <a:r>
                        <a:rPr lang="en-US" sz="2500" dirty="0">
                          <a:latin typeface="Times New Roman"/>
                          <a:ea typeface="Calibri"/>
                          <a:cs typeface="Arial"/>
                        </a:rPr>
                        <a:t>SMS has been received</a:t>
                      </a:r>
                      <a:endParaRPr lang="en-US" sz="25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340">
                <a:tc>
                  <a:txBody>
                    <a:bodyPr/>
                    <a:lstStyle/>
                    <a:p>
                      <a:pPr algn="l" rtl="1">
                        <a:lnSpc>
                          <a:spcPct val="115000"/>
                        </a:lnSpc>
                        <a:spcAft>
                          <a:spcPts val="1000"/>
                        </a:spcAft>
                      </a:pPr>
                      <a:r>
                        <a:rPr lang="en-US" sz="2500">
                          <a:latin typeface="Times New Roman"/>
                          <a:ea typeface="Calibri"/>
                          <a:cs typeface="Arial"/>
                        </a:rPr>
                        <a:t>+CREG</a:t>
                      </a:r>
                      <a:endParaRPr lang="en-US" sz="25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1000"/>
                        </a:spcAft>
                      </a:pPr>
                      <a:r>
                        <a:rPr lang="en-US" sz="2500" dirty="0">
                          <a:latin typeface="Times New Roman"/>
                          <a:ea typeface="Calibri"/>
                          <a:cs typeface="Arial"/>
                        </a:rPr>
                        <a:t>Network registration indication</a:t>
                      </a:r>
                      <a:endParaRPr lang="en-US" sz="25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340">
                <a:tc>
                  <a:txBody>
                    <a:bodyPr/>
                    <a:lstStyle/>
                    <a:p>
                      <a:pPr algn="l" rtl="1">
                        <a:lnSpc>
                          <a:spcPct val="115000"/>
                        </a:lnSpc>
                        <a:spcAft>
                          <a:spcPts val="1000"/>
                        </a:spcAft>
                      </a:pPr>
                      <a:r>
                        <a:rPr lang="en-US" sz="2500">
                          <a:latin typeface="Times New Roman"/>
                          <a:ea typeface="Calibri"/>
                          <a:cs typeface="Arial"/>
                        </a:rPr>
                        <a:t>+CMGS</a:t>
                      </a:r>
                      <a:endParaRPr lang="en-US" sz="25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1000"/>
                        </a:spcAft>
                      </a:pPr>
                      <a:r>
                        <a:rPr lang="en-US" sz="2500" dirty="0">
                          <a:latin typeface="Times New Roman"/>
                          <a:ea typeface="Calibri"/>
                          <a:cs typeface="Arial"/>
                        </a:rPr>
                        <a:t>To send the message</a:t>
                      </a:r>
                      <a:endParaRPr lang="en-US" sz="25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340">
                <a:tc>
                  <a:txBody>
                    <a:bodyPr/>
                    <a:lstStyle/>
                    <a:p>
                      <a:pPr algn="l" rtl="1">
                        <a:lnSpc>
                          <a:spcPct val="115000"/>
                        </a:lnSpc>
                        <a:spcAft>
                          <a:spcPts val="1000"/>
                        </a:spcAft>
                      </a:pPr>
                      <a:r>
                        <a:rPr lang="en-US" sz="2500">
                          <a:latin typeface="Times New Roman"/>
                          <a:ea typeface="Calibri"/>
                          <a:cs typeface="Arial"/>
                        </a:rPr>
                        <a:t>+CMSS</a:t>
                      </a:r>
                      <a:endParaRPr lang="en-US" sz="25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1000"/>
                        </a:spcAft>
                      </a:pPr>
                      <a:r>
                        <a:rPr lang="en-US" sz="2500" dirty="0">
                          <a:latin typeface="Times New Roman"/>
                          <a:ea typeface="Calibri"/>
                          <a:cs typeface="Arial"/>
                        </a:rPr>
                        <a:t>To Send Message from Storage</a:t>
                      </a:r>
                      <a:endParaRPr lang="en-US" sz="25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2681">
                <a:tc>
                  <a:txBody>
                    <a:bodyPr/>
                    <a:lstStyle/>
                    <a:p>
                      <a:pPr algn="l" rtl="1">
                        <a:lnSpc>
                          <a:spcPct val="115000"/>
                        </a:lnSpc>
                        <a:spcAft>
                          <a:spcPts val="1000"/>
                        </a:spcAft>
                      </a:pPr>
                      <a:r>
                        <a:rPr lang="en-US" sz="2500">
                          <a:latin typeface="Times New Roman"/>
                          <a:ea typeface="Calibri"/>
                          <a:cs typeface="Arial"/>
                        </a:rPr>
                        <a:t>+CMGW</a:t>
                      </a:r>
                      <a:endParaRPr lang="en-US" sz="25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1000"/>
                        </a:spcAft>
                      </a:pPr>
                      <a:r>
                        <a:rPr lang="en-US" sz="2500" dirty="0">
                          <a:latin typeface="Times New Roman"/>
                          <a:ea typeface="Calibri"/>
                          <a:cs typeface="Arial"/>
                        </a:rPr>
                        <a:t>command writes an SMS to the first location available</a:t>
                      </a:r>
                      <a:endParaRPr lang="en-US" sz="25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2681">
                <a:tc>
                  <a:txBody>
                    <a:bodyPr/>
                    <a:lstStyle/>
                    <a:p>
                      <a:pPr algn="l" rtl="1">
                        <a:lnSpc>
                          <a:spcPct val="115000"/>
                        </a:lnSpc>
                        <a:spcAft>
                          <a:spcPts val="1000"/>
                        </a:spcAft>
                      </a:pPr>
                      <a:r>
                        <a:rPr lang="en-US" sz="2500">
                          <a:latin typeface="Times New Roman"/>
                          <a:ea typeface="Calibri"/>
                          <a:cs typeface="Arial"/>
                        </a:rPr>
                        <a:t>+CPMS</a:t>
                      </a:r>
                      <a:endParaRPr lang="en-US" sz="25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1000"/>
                        </a:spcAft>
                      </a:pPr>
                      <a:r>
                        <a:rPr lang="en-US" sz="2500" dirty="0">
                          <a:latin typeface="Times New Roman"/>
                          <a:ea typeface="Calibri"/>
                          <a:cs typeface="Arial"/>
                        </a:rPr>
                        <a:t>command allows the message storage area to be selected (for reading, writing, etc</a:t>
                      </a:r>
                      <a:endParaRPr lang="en-US" sz="25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340">
                <a:tc>
                  <a:txBody>
                    <a:bodyPr/>
                    <a:lstStyle/>
                    <a:p>
                      <a:pPr algn="l" rtl="1">
                        <a:lnSpc>
                          <a:spcPct val="115000"/>
                        </a:lnSpc>
                        <a:spcAft>
                          <a:spcPts val="1000"/>
                        </a:spcAft>
                      </a:pPr>
                      <a:r>
                        <a:rPr lang="en-US" sz="2500">
                          <a:latin typeface="Times New Roman"/>
                          <a:ea typeface="Calibri"/>
                          <a:cs typeface="Arial"/>
                        </a:rPr>
                        <a:t>+CMGR</a:t>
                      </a:r>
                      <a:endParaRPr lang="en-US" sz="25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1000"/>
                        </a:spcAft>
                      </a:pPr>
                      <a:r>
                        <a:rPr lang="en-US" sz="2500" dirty="0">
                          <a:latin typeface="Times New Roman"/>
                          <a:ea typeface="Calibri"/>
                          <a:cs typeface="Arial"/>
                        </a:rPr>
                        <a:t>Read Message</a:t>
                      </a:r>
                      <a:endParaRPr lang="en-US" sz="25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340">
                <a:tc>
                  <a:txBody>
                    <a:bodyPr/>
                    <a:lstStyle/>
                    <a:p>
                      <a:pPr algn="l" rtl="1">
                        <a:lnSpc>
                          <a:spcPct val="115000"/>
                        </a:lnSpc>
                        <a:spcAft>
                          <a:spcPts val="1000"/>
                        </a:spcAft>
                      </a:pPr>
                      <a:r>
                        <a:rPr lang="en-US" sz="2500">
                          <a:latin typeface="Times New Roman"/>
                          <a:ea typeface="Calibri"/>
                          <a:cs typeface="Arial"/>
                        </a:rPr>
                        <a:t>+CCLK</a:t>
                      </a:r>
                      <a:endParaRPr lang="en-US" sz="25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1000"/>
                        </a:spcAft>
                      </a:pPr>
                      <a:r>
                        <a:rPr lang="en-US" sz="2500" dirty="0">
                          <a:latin typeface="Times New Roman"/>
                          <a:ea typeface="Calibri"/>
                          <a:cs typeface="Arial"/>
                        </a:rPr>
                        <a:t>Clock Management</a:t>
                      </a:r>
                      <a:endParaRPr lang="en-US" sz="25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340">
                <a:tc>
                  <a:txBody>
                    <a:bodyPr/>
                    <a:lstStyle/>
                    <a:p>
                      <a:pPr algn="l" rtl="1">
                        <a:lnSpc>
                          <a:spcPct val="115000"/>
                        </a:lnSpc>
                        <a:spcAft>
                          <a:spcPts val="1000"/>
                        </a:spcAft>
                      </a:pPr>
                      <a:r>
                        <a:rPr lang="en-US" sz="2500">
                          <a:latin typeface="Times New Roman"/>
                          <a:ea typeface="Calibri"/>
                          <a:cs typeface="Arial"/>
                        </a:rPr>
                        <a:t>+CUSD</a:t>
                      </a:r>
                      <a:endParaRPr lang="en-US" sz="25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1000"/>
                        </a:spcAft>
                      </a:pPr>
                      <a:r>
                        <a:rPr lang="en-US" sz="2500" dirty="0">
                          <a:latin typeface="Times New Roman"/>
                          <a:ea typeface="Calibri"/>
                          <a:cs typeface="Arial"/>
                        </a:rPr>
                        <a:t>Unstructured Supplementary Service Data</a:t>
                      </a:r>
                      <a:endParaRPr lang="en-US" sz="25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4" name="مستطيل 53"/>
          <p:cNvSpPr/>
          <p:nvPr/>
        </p:nvSpPr>
        <p:spPr>
          <a:xfrm>
            <a:off x="23431464" y="31396612"/>
            <a:ext cx="5676935" cy="553998"/>
          </a:xfrm>
          <a:prstGeom prst="rect">
            <a:avLst/>
          </a:prstGeom>
        </p:spPr>
        <p:txBody>
          <a:bodyPr wrap="square">
            <a:spAutoFit/>
          </a:bodyPr>
          <a:lstStyle/>
          <a:p>
            <a:r>
              <a:rPr lang="en-US" sz="3000" dirty="0" smtClean="0">
                <a:solidFill>
                  <a:srgbClr val="B41E1E"/>
                </a:solidFill>
                <a:latin typeface="Romantic" pitchFamily="2" charset="2"/>
              </a:rPr>
              <a:t>(:  </a:t>
            </a:r>
            <a:r>
              <a:rPr lang="en-US" sz="3000" dirty="0" smtClean="0">
                <a:solidFill>
                  <a:srgbClr val="B41E1E"/>
                </a:solidFill>
                <a:latin typeface="Romantic" pitchFamily="2" charset="2"/>
              </a:rPr>
              <a:t>AT commands for GSM-GPRS</a:t>
            </a:r>
            <a:endParaRPr lang="ar-SA" sz="3000" dirty="0">
              <a:solidFill>
                <a:srgbClr val="B41E1E"/>
              </a:solidFill>
              <a:latin typeface="Romantic" pitchFamily="2" charset="2"/>
            </a:endParaRPr>
          </a:p>
        </p:txBody>
      </p:sp>
      <p:pic>
        <p:nvPicPr>
          <p:cNvPr id="55" name="Picture 1"/>
          <p:cNvPicPr/>
          <p:nvPr/>
        </p:nvPicPr>
        <p:blipFill>
          <a:blip r:embed="rId16" cstate="print"/>
          <a:srcRect/>
          <a:stretch>
            <a:fillRect/>
          </a:stretch>
        </p:blipFill>
        <p:spPr bwMode="auto">
          <a:xfrm>
            <a:off x="32751712" y="10372725"/>
            <a:ext cx="8882063" cy="3743325"/>
          </a:xfrm>
          <a:prstGeom prst="rect">
            <a:avLst/>
          </a:prstGeom>
          <a:noFill/>
          <a:ln w="9525">
            <a:noFill/>
            <a:miter lim="800000"/>
            <a:headEnd/>
            <a:tailEnd/>
          </a:ln>
        </p:spPr>
      </p:pic>
      <p:pic>
        <p:nvPicPr>
          <p:cNvPr id="57" name="صورة 56" descr="C:\Users\abb\AppData\Local\Microsoft\Windows\INetCache\Content.Word\IMG_9831[1].jpg"/>
          <p:cNvPicPr/>
          <p:nvPr/>
        </p:nvPicPr>
        <p:blipFill>
          <a:blip r:embed="rId17" cstate="print"/>
          <a:srcRect/>
          <a:stretch>
            <a:fillRect/>
          </a:stretch>
        </p:blipFill>
        <p:spPr bwMode="auto">
          <a:xfrm>
            <a:off x="32775524" y="14544675"/>
            <a:ext cx="8086725" cy="3714749"/>
          </a:xfrm>
          <a:prstGeom prst="rect">
            <a:avLst/>
          </a:prstGeom>
          <a:noFill/>
          <a:ln w="9525">
            <a:noFill/>
            <a:miter lim="800000"/>
            <a:headEnd/>
            <a:tailEnd/>
          </a:ln>
        </p:spPr>
      </p:pic>
      <p:sp>
        <p:nvSpPr>
          <p:cNvPr id="58" name="مستطيل 57"/>
          <p:cNvSpPr/>
          <p:nvPr/>
        </p:nvSpPr>
        <p:spPr>
          <a:xfrm>
            <a:off x="37895427" y="18358247"/>
            <a:ext cx="3881127" cy="553998"/>
          </a:xfrm>
          <a:prstGeom prst="rect">
            <a:avLst/>
          </a:prstGeom>
        </p:spPr>
        <p:txBody>
          <a:bodyPr wrap="none">
            <a:spAutoFit/>
          </a:bodyPr>
          <a:lstStyle/>
          <a:p>
            <a:r>
              <a:rPr lang="en-US" sz="3000" dirty="0" smtClean="0">
                <a:solidFill>
                  <a:srgbClr val="B41E1E"/>
                </a:solidFill>
              </a:rPr>
              <a:t>Our experimental work </a:t>
            </a:r>
            <a:endParaRPr lang="ar-SA" sz="3000" dirty="0">
              <a:solidFill>
                <a:srgbClr val="B41E1E"/>
              </a:solidFill>
            </a:endParaRPr>
          </a:p>
        </p:txBody>
      </p:sp>
      <p:pic>
        <p:nvPicPr>
          <p:cNvPr id="59" name="Picture 16" descr="78307062_1590903021049885_355112903965147136_n.jpg"/>
          <p:cNvPicPr/>
          <p:nvPr/>
        </p:nvPicPr>
        <p:blipFill>
          <a:blip r:embed="rId18" cstate="print"/>
          <a:stretch>
            <a:fillRect/>
          </a:stretch>
        </p:blipFill>
        <p:spPr>
          <a:xfrm>
            <a:off x="32832674" y="19145250"/>
            <a:ext cx="6429376" cy="5429250"/>
          </a:xfrm>
          <a:prstGeom prst="rect">
            <a:avLst/>
          </a:prstGeom>
        </p:spPr>
      </p:pic>
      <p:sp>
        <p:nvSpPr>
          <p:cNvPr id="60" name="مستطيل 59"/>
          <p:cNvSpPr/>
          <p:nvPr/>
        </p:nvSpPr>
        <p:spPr>
          <a:xfrm>
            <a:off x="39490650" y="22488526"/>
            <a:ext cx="4400550" cy="1015663"/>
          </a:xfrm>
          <a:prstGeom prst="rect">
            <a:avLst/>
          </a:prstGeom>
        </p:spPr>
        <p:txBody>
          <a:bodyPr wrap="square">
            <a:spAutoFit/>
          </a:bodyPr>
          <a:lstStyle/>
          <a:p>
            <a:r>
              <a:rPr lang="en-US" sz="3000" dirty="0" smtClean="0">
                <a:solidFill>
                  <a:srgbClr val="B41E1E"/>
                </a:solidFill>
                <a:latin typeface="Romantic" pitchFamily="2" charset="2"/>
              </a:rPr>
              <a:t>result of leakage on our phone number</a:t>
            </a:r>
            <a:endParaRPr lang="ar-SA" sz="3000" dirty="0">
              <a:solidFill>
                <a:srgbClr val="B41E1E"/>
              </a:solidFill>
              <a:latin typeface="Romantic" pitchFamily="2" charset="2"/>
            </a:endParaRPr>
          </a:p>
        </p:txBody>
      </p:sp>
      <p:pic>
        <p:nvPicPr>
          <p:cNvPr id="61" name="Picture 7"/>
          <p:cNvPicPr/>
          <p:nvPr/>
        </p:nvPicPr>
        <p:blipFill>
          <a:blip r:embed="rId19" cstate="print"/>
          <a:srcRect/>
          <a:stretch>
            <a:fillRect/>
          </a:stretch>
        </p:blipFill>
        <p:spPr bwMode="auto">
          <a:xfrm>
            <a:off x="533400" y="26298526"/>
            <a:ext cx="9886950" cy="6124574"/>
          </a:xfrm>
          <a:prstGeom prst="rect">
            <a:avLst/>
          </a:prstGeom>
          <a:noFill/>
          <a:ln w="9525">
            <a:noFill/>
            <a:miter lim="800000"/>
            <a:headEnd/>
            <a:tailEnd/>
          </a:ln>
        </p:spPr>
      </p:pic>
      <p:sp>
        <p:nvSpPr>
          <p:cNvPr id="2053" name="Rectangle 5"/>
          <p:cNvSpPr>
            <a:spLocks noChangeArrowheads="1"/>
          </p:cNvSpPr>
          <p:nvPr/>
        </p:nvSpPr>
        <p:spPr bwMode="auto">
          <a:xfrm>
            <a:off x="0" y="0"/>
            <a:ext cx="438912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Figure(16): distributed control circuit with GSM and sensors in some location of Tell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0"/>
            <a:ext cx="438912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Figure(16): distributed control circuit with GSM and sensors in some location of Tell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Rectangle 7"/>
          <p:cNvSpPr>
            <a:spLocks noChangeArrowheads="1"/>
          </p:cNvSpPr>
          <p:nvPr/>
        </p:nvSpPr>
        <p:spPr bwMode="auto">
          <a:xfrm>
            <a:off x="0" y="0"/>
            <a:ext cx="438912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Figure(16): distributed control circuit with GSM and sensors in some location of Tell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0"/>
            <a:ext cx="438912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Figure(16): distributed control circuit with GSM and sensors in some location of Tell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7" name="Rectangle 9"/>
          <p:cNvSpPr>
            <a:spLocks noChangeArrowheads="1"/>
          </p:cNvSpPr>
          <p:nvPr/>
        </p:nvSpPr>
        <p:spPr bwMode="auto">
          <a:xfrm>
            <a:off x="0" y="0"/>
            <a:ext cx="438912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Figure(16): distributed control circuit with GSM and sensors in some location of Tell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مستطيل 61"/>
          <p:cNvSpPr/>
          <p:nvPr/>
        </p:nvSpPr>
        <p:spPr>
          <a:xfrm>
            <a:off x="10744200" y="28536901"/>
            <a:ext cx="6858000" cy="3416320"/>
          </a:xfrm>
          <a:prstGeom prst="rect">
            <a:avLst/>
          </a:prstGeom>
        </p:spPr>
        <p:txBody>
          <a:bodyPr wrap="square">
            <a:spAutoFit/>
          </a:bodyPr>
          <a:lstStyle/>
          <a:p>
            <a:r>
              <a:rPr lang="en-US" sz="3000" dirty="0" smtClean="0">
                <a:solidFill>
                  <a:srgbClr val="B41E1E"/>
                </a:solidFill>
                <a:latin typeface="Romantic" pitchFamily="2" charset="2"/>
              </a:rPr>
              <a:t>distributed </a:t>
            </a:r>
            <a:r>
              <a:rPr lang="en-US" sz="3000" dirty="0" smtClean="0">
                <a:solidFill>
                  <a:srgbClr val="B41E1E"/>
                </a:solidFill>
                <a:latin typeface="Romantic" pitchFamily="2" charset="2"/>
              </a:rPr>
              <a:t>control circuit with GSM and sensors in some location of </a:t>
            </a:r>
            <a:r>
              <a:rPr lang="en-US" sz="3000" dirty="0" smtClean="0">
                <a:solidFill>
                  <a:srgbClr val="B41E1E"/>
                </a:solidFill>
                <a:latin typeface="Romantic" pitchFamily="2" charset="2"/>
              </a:rPr>
              <a:t>Tell</a:t>
            </a:r>
          </a:p>
          <a:p>
            <a:endParaRPr lang="en-US" sz="3000" dirty="0" smtClean="0">
              <a:solidFill>
                <a:srgbClr val="B41E1E"/>
              </a:solidFill>
              <a:latin typeface="Romantic" pitchFamily="2" charset="2"/>
            </a:endParaRPr>
          </a:p>
          <a:p>
            <a:r>
              <a:rPr lang="en-US" sz="3200" dirty="0" smtClean="0"/>
              <a:t> </a:t>
            </a:r>
            <a:r>
              <a:rPr lang="en-US" sz="3200" dirty="0" smtClean="0"/>
              <a:t>            </a:t>
            </a:r>
          </a:p>
          <a:p>
            <a:r>
              <a:rPr lang="en-US" sz="3200" dirty="0" smtClean="0"/>
              <a:t> </a:t>
            </a:r>
            <a:r>
              <a:rPr lang="en-US" sz="3200" dirty="0" smtClean="0"/>
              <a:t>              Control </a:t>
            </a:r>
            <a:r>
              <a:rPr lang="en-US" sz="3200" dirty="0" smtClean="0"/>
              <a:t>circuit with </a:t>
            </a:r>
            <a:r>
              <a:rPr lang="en-US" sz="3200" dirty="0" smtClean="0"/>
              <a:t>arduino     </a:t>
            </a:r>
          </a:p>
          <a:p>
            <a:r>
              <a:rPr lang="en-US" sz="3200" dirty="0" smtClean="0"/>
              <a:t> </a:t>
            </a:r>
            <a:r>
              <a:rPr lang="en-US" sz="3200" dirty="0" smtClean="0"/>
              <a:t>              Water </a:t>
            </a:r>
            <a:r>
              <a:rPr lang="en-US" sz="3200" dirty="0" smtClean="0"/>
              <a:t>leakage </a:t>
            </a:r>
            <a:r>
              <a:rPr lang="en-US" sz="3200" dirty="0" smtClean="0"/>
              <a:t>sensor    </a:t>
            </a:r>
            <a:endParaRPr lang="en-US" sz="3000" dirty="0" smtClean="0">
              <a:solidFill>
                <a:srgbClr val="B41E1E"/>
              </a:solidFill>
              <a:latin typeface="Romantic" pitchFamily="2" charset="2"/>
            </a:endParaRPr>
          </a:p>
          <a:p>
            <a:endParaRPr lang="en-US" sz="3000" dirty="0" smtClean="0">
              <a:solidFill>
                <a:srgbClr val="B41E1E"/>
              </a:solidFill>
              <a:latin typeface="Romantic" pitchFamily="2" charset="2"/>
            </a:endParaRPr>
          </a:p>
        </p:txBody>
      </p:sp>
      <p:sp>
        <p:nvSpPr>
          <p:cNvPr id="2059" name="Rectangle 11"/>
          <p:cNvSpPr>
            <a:spLocks noChangeArrowheads="1"/>
          </p:cNvSpPr>
          <p:nvPr/>
        </p:nvSpPr>
        <p:spPr bwMode="auto">
          <a:xfrm>
            <a:off x="0" y="0"/>
            <a:ext cx="438912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8" name="Rectangle 10"/>
          <p:cNvSpPr>
            <a:spLocks noChangeArrowheads="1"/>
          </p:cNvSpPr>
          <p:nvPr/>
        </p:nvSpPr>
        <p:spPr bwMode="auto">
          <a:xfrm>
            <a:off x="-57150" y="485775"/>
            <a:ext cx="123825" cy="95250"/>
          </a:xfrm>
          <a:prstGeom prst="rect">
            <a:avLst/>
          </a:prstGeom>
          <a:gradFill rotWithShape="0">
            <a:gsLst>
              <a:gs pos="0">
                <a:srgbClr val="666666"/>
              </a:gs>
              <a:gs pos="50000">
                <a:srgbClr val="000000"/>
              </a:gs>
              <a:gs pos="100000">
                <a:srgbClr val="666666"/>
              </a:gs>
            </a:gsLst>
            <a:lin ang="5400000" scaled="1"/>
          </a:gradFill>
          <a:ln w="12700">
            <a:solidFill>
              <a:srgbClr val="000000"/>
            </a:solidFill>
            <a:miter lim="800000"/>
            <a:headEnd/>
            <a:tailEnd/>
          </a:ln>
          <a:effectLst>
            <a:outerShdw dist="28398" dir="3806097" algn="ctr" rotWithShape="0">
              <a:srgbClr val="7F7F7F"/>
            </a:outerShdw>
          </a:effectLst>
        </p:spPr>
        <p:txBody>
          <a:bodyPr vert="horz" wrap="square" lIns="91440" tIns="45720" rIns="91440" bIns="45720" numCol="1" anchor="t" anchorCtr="0" compatLnSpc="1">
            <a:prstTxWarp prst="textNoShape">
              <a:avLst/>
            </a:prstTxWarp>
          </a:bodyPr>
          <a:lstStyle/>
          <a:p>
            <a:endParaRPr lang="ar-SA"/>
          </a:p>
        </p:txBody>
      </p:sp>
      <p:sp>
        <p:nvSpPr>
          <p:cNvPr id="2060" name="Rectangle 12"/>
          <p:cNvSpPr>
            <a:spLocks noChangeArrowheads="1"/>
          </p:cNvSpPr>
          <p:nvPr/>
        </p:nvSpPr>
        <p:spPr bwMode="auto">
          <a:xfrm>
            <a:off x="0" y="457200"/>
            <a:ext cx="43891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Control circuit with arduino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5" name="مستطيل مستدير الزوايا 64"/>
          <p:cNvSpPr/>
          <p:nvPr/>
        </p:nvSpPr>
        <p:spPr>
          <a:xfrm>
            <a:off x="11087100" y="30441900"/>
            <a:ext cx="723900" cy="4191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6" name="مستطيل مستدير الزوايا 65"/>
          <p:cNvSpPr/>
          <p:nvPr/>
        </p:nvSpPr>
        <p:spPr>
          <a:xfrm>
            <a:off x="11087100" y="30975300"/>
            <a:ext cx="685800" cy="495300"/>
          </a:xfrm>
          <a:prstGeom prst="roundRect">
            <a:avLst/>
          </a:prstGeom>
          <a:solidFill>
            <a:srgbClr val="F56D43"/>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7" name="TextBox 20">
            <a:extLst>
              <a:ext uri="{FF2B5EF4-FFF2-40B4-BE49-F238E27FC236}">
                <a16:creationId xmlns:a16="http://schemas.microsoft.com/office/drawing/2014/main" xmlns:p15="http://schemas.microsoft.com/office/powerpoint/2012/main" xmlns:p14="http://schemas.microsoft.com/office/powerpoint/2010/main" xmlns="" id="{AB2E96C9-8474-4C6F-96C8-EA96E9997B49}"/>
              </a:ext>
            </a:extLst>
          </p:cNvPr>
          <p:cNvSpPr txBox="1"/>
          <p:nvPr/>
        </p:nvSpPr>
        <p:spPr>
          <a:xfrm>
            <a:off x="930379" y="21484118"/>
            <a:ext cx="9509021" cy="728182"/>
          </a:xfrm>
          <a:prstGeom prst="round2DiagRect">
            <a:avLst>
              <a:gd name="adj1" fmla="val 50000"/>
              <a:gd name="adj2" fmla="val 0"/>
            </a:avLst>
          </a:prstGeom>
          <a:solidFill>
            <a:srgbClr val="B41E1E"/>
          </a:solidFill>
          <a:ln>
            <a:noFill/>
          </a:ln>
          <a:effectLst/>
        </p:spPr>
        <p:style>
          <a:lnRef idx="2">
            <a:schemeClr val="dk1"/>
          </a:lnRef>
          <a:fillRef idx="1">
            <a:schemeClr val="lt1"/>
          </a:fillRef>
          <a:effectRef idx="0">
            <a:schemeClr val="dk1"/>
          </a:effectRef>
          <a:fontRef idx="minor">
            <a:schemeClr val="dk1"/>
          </a:fontRef>
        </p:style>
        <p:txBody>
          <a:bodyPr wrap="square" rtlCol="0">
            <a:noAutofit/>
          </a:bodyPr>
          <a:lstStyle/>
          <a:p>
            <a:pPr algn="ctr" defTabSz="4702588">
              <a:defRPr/>
            </a:pPr>
            <a:r>
              <a:rPr lang="en-US" sz="3600" b="1" dirty="0" smtClean="0">
                <a:solidFill>
                  <a:schemeClr val="bg1"/>
                </a:solidFill>
                <a:latin typeface="Nunito" panose="00000500000000000000" pitchFamily="2" charset="0"/>
              </a:rPr>
              <a:t>Future Work</a:t>
            </a:r>
            <a:endParaRPr lang="en-US" sz="3600" b="1" dirty="0">
              <a:solidFill>
                <a:schemeClr val="bg1"/>
              </a:solidFill>
              <a:latin typeface="Nunito" panose="00000500000000000000" pitchFamily="2" charset="0"/>
            </a:endParaRPr>
          </a:p>
        </p:txBody>
      </p:sp>
      <p:pic>
        <p:nvPicPr>
          <p:cNvPr id="71" name="صورة 70" descr="نتيجة بحث الصور عن save water save money&quot;"/>
          <p:cNvPicPr/>
          <p:nvPr/>
        </p:nvPicPr>
        <p:blipFill>
          <a:blip r:embed="rId20" cstate="print"/>
          <a:srcRect/>
          <a:stretch>
            <a:fillRect/>
          </a:stretch>
        </p:blipFill>
        <p:spPr bwMode="auto">
          <a:xfrm>
            <a:off x="38633400" y="28917900"/>
            <a:ext cx="3200400" cy="3200400"/>
          </a:xfrm>
          <a:prstGeom prst="rect">
            <a:avLst/>
          </a:prstGeom>
          <a:noFill/>
          <a:ln w="9525">
            <a:noFill/>
            <a:miter lim="800000"/>
            <a:headEnd/>
            <a:tailEnd/>
          </a:ln>
        </p:spPr>
      </p:pic>
      <p:pic>
        <p:nvPicPr>
          <p:cNvPr id="74" name="صورة 73" descr="نتيجة بحث الصور عن save water save money&quot;"/>
          <p:cNvPicPr/>
          <p:nvPr/>
        </p:nvPicPr>
        <p:blipFill>
          <a:blip r:embed="rId21" cstate="print"/>
          <a:srcRect/>
          <a:stretch>
            <a:fillRect/>
          </a:stretch>
        </p:blipFill>
        <p:spPr bwMode="auto">
          <a:xfrm>
            <a:off x="34371783" y="29126305"/>
            <a:ext cx="3461517" cy="2631190"/>
          </a:xfrm>
          <a:prstGeom prst="rect">
            <a:avLst/>
          </a:prstGeom>
          <a:noFill/>
          <a:ln w="9525">
            <a:noFill/>
            <a:miter lim="800000"/>
            <a:headEnd/>
            <a:tailEnd/>
          </a:ln>
        </p:spPr>
      </p:pic>
    </p:spTree>
    <p:extLst>
      <p:ext uri="{BB962C8B-B14F-4D97-AF65-F5344CB8AC3E}">
        <p14:creationId xmlns:p14="http://schemas.microsoft.com/office/powerpoint/2010/main" xmlns:p15="http://schemas.microsoft.com/office/powerpoint/2012/main" xmlns="" val="4038871067"/>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inquisitalanchor|09-2018"/>
</p:tagLst>
</file>

<file path=ppt/theme/theme1.xml><?xml version="1.0" encoding="utf-8"?>
<a:theme xmlns:a="http://schemas.openxmlformats.org/drawingml/2006/main" name="Office Them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2980</TotalTime>
  <Words>435</Words>
  <Application>Microsoft Office PowerPoint</Application>
  <PresentationFormat>مخصص</PresentationFormat>
  <Paragraphs>58</Paragraphs>
  <Slides>1</Slides>
  <Notes>1</Notes>
  <HiddenSlides>0</HiddenSlides>
  <MMClips>0</MMClips>
  <ScaleCrop>false</ScaleCrop>
  <HeadingPairs>
    <vt:vector size="6" baseType="variant">
      <vt:variant>
        <vt:lpstr>الخطوط المستخدمة</vt:lpstr>
      </vt:variant>
      <vt:variant>
        <vt:i4>12</vt:i4>
      </vt:variant>
      <vt:variant>
        <vt:lpstr>سمة</vt:lpstr>
      </vt:variant>
      <vt:variant>
        <vt:i4>1</vt:i4>
      </vt:variant>
      <vt:variant>
        <vt:lpstr>عناوين الشرائح</vt:lpstr>
      </vt:variant>
      <vt:variant>
        <vt:i4>1</vt:i4>
      </vt:variant>
    </vt:vector>
  </HeadingPairs>
  <TitlesOfParts>
    <vt:vector size="14" baseType="lpstr">
      <vt:lpstr>Arial</vt:lpstr>
      <vt:lpstr>Elephant</vt:lpstr>
      <vt:lpstr>Nunito Black</vt:lpstr>
      <vt:lpstr>Romantic</vt:lpstr>
      <vt:lpstr>Diwani Bent</vt:lpstr>
      <vt:lpstr>DecoType Naskh</vt:lpstr>
      <vt:lpstr>MS PGothic</vt:lpstr>
      <vt:lpstr>Open Sans</vt:lpstr>
      <vt:lpstr>Nunito</vt:lpstr>
      <vt:lpstr>Times New Roman</vt:lpstr>
      <vt:lpstr>Calibri</vt:lpstr>
      <vt:lpstr>Franklin Gothic Medium</vt:lpstr>
      <vt:lpstr>Office Theme</vt:lpstr>
      <vt:lpstr>الشريحة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Free Poster Presentation Example</dc:subject>
  <dc:creator>Graphicsland/MakeSigns.com</dc:creator>
  <cp:keywords>scientific, research, template, custom, poster, presentation, symposium, printing, powerpoint, create, design, example, sample, download</cp:keywords>
  <dc:description>Download our scientific poster templates at no cost to you and get one step closer to making a great research poster.</dc:description>
  <cp:lastModifiedBy>CRC</cp:lastModifiedBy>
  <cp:revision>30</cp:revision>
  <cp:lastPrinted>2013-03-27T18:07:17Z</cp:lastPrinted>
  <dcterms:modified xsi:type="dcterms:W3CDTF">2019-12-19T19:38:06Z</dcterms:modified>
  <cp:category>templates for scientific poster</cp:category>
</cp:coreProperties>
</file>