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7" r:id="rId8"/>
    <p:sldId id="274" r:id="rId9"/>
    <p:sldId id="275" r:id="rId10"/>
    <p:sldId id="276" r:id="rId11"/>
    <p:sldId id="277" r:id="rId12"/>
    <p:sldId id="293" r:id="rId13"/>
    <p:sldId id="288" r:id="rId14"/>
    <p:sldId id="280" r:id="rId15"/>
    <p:sldId id="281" r:id="rId16"/>
    <p:sldId id="282" r:id="rId17"/>
    <p:sldId id="283" r:id="rId18"/>
    <p:sldId id="285" r:id="rId19"/>
    <p:sldId id="284" r:id="rId20"/>
    <p:sldId id="294" r:id="rId21"/>
    <p:sldId id="286" r:id="rId22"/>
    <p:sldId id="287" r:id="rId23"/>
    <p:sldId id="289" r:id="rId24"/>
    <p:sldId id="290" r:id="rId25"/>
    <p:sldId id="291" r:id="rId26"/>
    <p:sldId id="292" r:id="rId27"/>
    <p:sldId id="278" r:id="rId28"/>
    <p:sldId id="279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 varScale="1">
        <p:scale>
          <a:sx n="73" d="100"/>
          <a:sy n="73" d="100"/>
        </p:scale>
        <p:origin x="5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7628-BF2A-4ADD-BBDD-0B7D0D9D9047}" type="datetimeFigureOut">
              <a:rPr lang="ar-SA" smtClean="0"/>
              <a:t>01/11/1443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2F96E063-0256-4E95-A8B6-6407B8489A06}" type="slidenum">
              <a:rPr lang="ar-SA" smtClean="0"/>
              <a:t>‹#›</a:t>
            </a:fld>
            <a:endParaRPr lang="ar-SA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1560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7628-BF2A-4ADD-BBDD-0B7D0D9D9047}" type="datetimeFigureOut">
              <a:rPr lang="ar-SA" smtClean="0"/>
              <a:t>01/11/1443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E063-0256-4E95-A8B6-6407B8489A06}" type="slidenum">
              <a:rPr lang="ar-SA" smtClean="0"/>
              <a:t>‹#›</a:t>
            </a:fld>
            <a:endParaRPr lang="ar-SA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4777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7628-BF2A-4ADD-BBDD-0B7D0D9D9047}" type="datetimeFigureOut">
              <a:rPr lang="ar-SA" smtClean="0"/>
              <a:t>01/11/1443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E063-0256-4E95-A8B6-6407B8489A06}" type="slidenum">
              <a:rPr lang="ar-SA" smtClean="0"/>
              <a:t>‹#›</a:t>
            </a:fld>
            <a:endParaRPr lang="ar-SA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8759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7628-BF2A-4ADD-BBDD-0B7D0D9D9047}" type="datetimeFigureOut">
              <a:rPr lang="ar-SA" smtClean="0"/>
              <a:t>01/11/1443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E063-0256-4E95-A8B6-6407B8489A06}" type="slidenum">
              <a:rPr lang="ar-SA" smtClean="0"/>
              <a:t>‹#›</a:t>
            </a:fld>
            <a:endParaRPr lang="ar-SA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001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7628-BF2A-4ADD-BBDD-0B7D0D9D9047}" type="datetimeFigureOut">
              <a:rPr lang="ar-SA" smtClean="0"/>
              <a:t>01/11/1443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E063-0256-4E95-A8B6-6407B8489A06}" type="slidenum">
              <a:rPr lang="ar-SA" smtClean="0"/>
              <a:t>‹#›</a:t>
            </a:fld>
            <a:endParaRPr lang="ar-S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1700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7628-BF2A-4ADD-BBDD-0B7D0D9D9047}" type="datetimeFigureOut">
              <a:rPr lang="ar-SA" smtClean="0"/>
              <a:t>01/11/1443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E063-0256-4E95-A8B6-6407B8489A06}" type="slidenum">
              <a:rPr lang="ar-SA" smtClean="0"/>
              <a:t>‹#›</a:t>
            </a:fld>
            <a:endParaRPr lang="ar-SA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1680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7628-BF2A-4ADD-BBDD-0B7D0D9D9047}" type="datetimeFigureOut">
              <a:rPr lang="ar-SA" smtClean="0"/>
              <a:t>01/11/1443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E063-0256-4E95-A8B6-6407B8489A06}" type="slidenum">
              <a:rPr lang="ar-SA" smtClean="0"/>
              <a:t>‹#›</a:t>
            </a:fld>
            <a:endParaRPr lang="ar-SA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8321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7628-BF2A-4ADD-BBDD-0B7D0D9D9047}" type="datetimeFigureOut">
              <a:rPr lang="ar-SA" smtClean="0"/>
              <a:t>01/11/1443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E063-0256-4E95-A8B6-6407B8489A06}" type="slidenum">
              <a:rPr lang="ar-SA" smtClean="0"/>
              <a:t>‹#›</a:t>
            </a:fld>
            <a:endParaRPr lang="ar-SA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2413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7628-BF2A-4ADD-BBDD-0B7D0D9D9047}" type="datetimeFigureOut">
              <a:rPr lang="ar-SA" smtClean="0"/>
              <a:t>01/11/1443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E063-0256-4E95-A8B6-6407B8489A0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39488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7628-BF2A-4ADD-BBDD-0B7D0D9D9047}" type="datetimeFigureOut">
              <a:rPr lang="ar-SA" smtClean="0"/>
              <a:t>01/11/1443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E063-0256-4E95-A8B6-6407B8489A06}" type="slidenum">
              <a:rPr lang="ar-SA" smtClean="0"/>
              <a:t>‹#›</a:t>
            </a:fld>
            <a:endParaRPr lang="ar-SA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455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1247628-BF2A-4ADD-BBDD-0B7D0D9D9047}" type="datetimeFigureOut">
              <a:rPr lang="ar-SA" smtClean="0"/>
              <a:t>01/11/1443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E063-0256-4E95-A8B6-6407B8489A06}" type="slidenum">
              <a:rPr lang="ar-SA" smtClean="0"/>
              <a:t>‹#›</a:t>
            </a:fld>
            <a:endParaRPr lang="ar-SA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8157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47628-BF2A-4ADD-BBDD-0B7D0D9D9047}" type="datetimeFigureOut">
              <a:rPr lang="ar-SA" smtClean="0"/>
              <a:t>01/11/1443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2F96E063-0256-4E95-A8B6-6407B8489A06}" type="slidenum">
              <a:rPr lang="ar-SA" smtClean="0"/>
              <a:t>‹#›</a:t>
            </a:fld>
            <a:endParaRPr lang="ar-SA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7692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7BA20AE-7231-4247-AAD6-1F97C1C6CA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Graduation project 2</a:t>
            </a:r>
            <a:endParaRPr lang="ar-SA" sz="3200" dirty="0">
              <a:latin typeface="Adobe Devanagari" panose="02040503050201020203" pitchFamily="18" charset="0"/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DAF836CB-392B-490F-AEC7-88D0C2E7B2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SECOND semester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26575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F04A4DD-ACA7-42B8-89E5-ADCEE6841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Soil report</a:t>
            </a:r>
            <a:endParaRPr lang="ar-SA" dirty="0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id="{394C1E95-776F-4463-943E-B125D16F2F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91949" y="2016125"/>
            <a:ext cx="5722427" cy="344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514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ECA7E014-0839-48AA-8397-59150D415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Soil report</a:t>
            </a:r>
            <a:endParaRPr lang="ar-SA" dirty="0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id="{302B258B-9C3C-4F12-8743-0D2B68D83B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976" y="2016125"/>
            <a:ext cx="4162372" cy="34496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6348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AF3545AF-4EFB-1DFB-52A6-49BB78A0FE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6600" dirty="0"/>
              <a:t>Analysis for sheet piles</a:t>
            </a:r>
            <a:endParaRPr lang="ar-SA" sz="6600" dirty="0"/>
          </a:p>
        </p:txBody>
      </p:sp>
    </p:spTree>
    <p:extLst>
      <p:ext uri="{BB962C8B-B14F-4D97-AF65-F5344CB8AC3E}">
        <p14:creationId xmlns:p14="http://schemas.microsoft.com/office/powerpoint/2010/main" val="1688701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3DD5EE75-86D1-0A0E-CDE4-C988F6959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id="{E084599B-25EF-9300-722E-D9AB3BAC13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543" y="0"/>
            <a:ext cx="6978001" cy="3508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16112BEF-5D03-2616-F75D-D8B1306527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458" y="0"/>
            <a:ext cx="5274310" cy="4848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1145077B-9A2A-D2A9-277D-16373D3568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811" y="3508626"/>
            <a:ext cx="5927244" cy="25448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8349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11EA6F0-6CA2-8C75-789C-E7AAF4774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Soil profile</a:t>
            </a:r>
            <a:endParaRPr lang="ar-SA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7BF2EF23-D1E6-835A-0261-833B8D8434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8845" y="2218372"/>
            <a:ext cx="5274310" cy="24212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2892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6C4E5A6-AE82-A452-1101-3676542C7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structure doesn’t ok</a:t>
            </a:r>
            <a:endParaRPr lang="ar-SA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555FB70B-989A-2185-2B44-9EFE805701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645" y="1853754"/>
            <a:ext cx="5965892" cy="3691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51373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36F7565-11A1-C09A-901D-6BEE266AA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structure ok</a:t>
            </a:r>
            <a:endParaRPr lang="ar-SA" dirty="0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id="{7E6AC7A3-6CAB-911A-393B-8253B7DF37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35" y="1853753"/>
            <a:ext cx="4955982" cy="391894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62D556AE-9F70-D788-3ACF-6BCF453438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217" y="1853754"/>
            <a:ext cx="5274309" cy="14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B416B838-3B09-B683-238F-19AF9A7EB5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216" y="3429000"/>
            <a:ext cx="5274310" cy="24428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13498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CB40595-FEC6-F122-EBB7-F87D1B6E7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for Earth pressure + displacement </a:t>
            </a:r>
            <a:endParaRPr lang="ar-SA" dirty="0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id="{2626B1CF-C971-4414-6146-3007B8FEA9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289" y="2059547"/>
            <a:ext cx="6963747" cy="33627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70224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F2EA1C5D-C2FB-FCA4-8A3D-C3166A29E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id="{6D8D15F2-2F22-733A-5A06-274C96E8EE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01" y="482793"/>
            <a:ext cx="4810796" cy="3353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1B95B9FC-64EF-E4AF-9BF0-9AA673203B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886" y="482793"/>
            <a:ext cx="6961013" cy="3353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8A4519A5-DF79-0548-84AB-BC4DDA2F7A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808" y="3836061"/>
            <a:ext cx="3009900" cy="22174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9145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2C772333-22CB-4F9C-60CA-9629EDA9B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for </a:t>
            </a:r>
            <a:r>
              <a:rPr lang="en-US" dirty="0" err="1"/>
              <a:t>reinforcment</a:t>
            </a:r>
            <a:endParaRPr lang="ar-SA" dirty="0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id="{6D34FD28-B4AE-D45B-8ADC-58922292D7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026" y="2233085"/>
            <a:ext cx="7916380" cy="21815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2575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07DB9C8-A961-46D4-80B7-3CCE7D8F2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b="1" kern="0" cap="all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Introduction</a:t>
            </a:r>
            <a:br>
              <a:rPr lang="en-US" sz="2400" b="1" kern="0" cap="all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sz="2400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D2D66DF6-AF16-4EB1-AE2F-334E68CAEB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This chapter starts with a general background about Foundation , followed by the significance of the project. 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objectives of this project are then explained, followed by the research questions, expected outcomes, study area, approach,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and finally, the project structure. 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511297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0BE9127F-D109-5590-B194-99292EDB9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000" dirty="0"/>
              <a:t>Design of braced cut</a:t>
            </a:r>
            <a:endParaRPr lang="ar-SA" sz="8000" dirty="0"/>
          </a:p>
        </p:txBody>
      </p:sp>
    </p:spTree>
    <p:extLst>
      <p:ext uri="{BB962C8B-B14F-4D97-AF65-F5344CB8AC3E}">
        <p14:creationId xmlns:p14="http://schemas.microsoft.com/office/powerpoint/2010/main" val="16803941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id="{1F5793B2-CC3B-07C3-0B92-CD48A5C376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1727" y="384288"/>
            <a:ext cx="8702977" cy="566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754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FE20013-4947-AD84-CAAC-2AAD3C2EC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id="{18BF2101-0BBE-8A07-02EE-5D02534838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5648" y="-104274"/>
            <a:ext cx="8710058" cy="6157755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83F64D48-7AB4-92F5-3762-F21D9B7E1823}"/>
              </a:ext>
            </a:extLst>
          </p:cNvPr>
          <p:cNvSpPr txBox="1"/>
          <p:nvPr/>
        </p:nvSpPr>
        <p:spPr>
          <a:xfrm>
            <a:off x="2727435" y="4481926"/>
            <a:ext cx="61012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Stress = 0.3 * unit weight * height</a:t>
            </a:r>
            <a:endParaRPr lang="ar-S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0119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id="{CA98EF22-7C7A-7138-8539-ED725874A9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7839" y="364274"/>
            <a:ext cx="9130754" cy="5754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3589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id="{E5209C94-2744-E10C-514F-534A0C2005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4847" y="286848"/>
            <a:ext cx="6376737" cy="5604936"/>
          </a:xfrm>
        </p:spPr>
      </p:pic>
    </p:spTree>
    <p:extLst>
      <p:ext uri="{BB962C8B-B14F-4D97-AF65-F5344CB8AC3E}">
        <p14:creationId xmlns:p14="http://schemas.microsoft.com/office/powerpoint/2010/main" val="16166694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id="{B049A20F-696E-39E2-6CEC-8D629199E2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4798" y="2016125"/>
            <a:ext cx="7636728" cy="3449638"/>
          </a:xfr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E658E000-1B22-B411-F820-381B40E3CFB0}"/>
              </a:ext>
            </a:extLst>
          </p:cNvPr>
          <p:cNvSpPr txBox="1"/>
          <p:nvPr/>
        </p:nvSpPr>
        <p:spPr>
          <a:xfrm>
            <a:off x="3169328" y="4909351"/>
            <a:ext cx="170206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Mn = </a:t>
            </a:r>
            <a:r>
              <a:rPr lang="en-US" dirty="0" err="1"/>
              <a:t>fy</a:t>
            </a:r>
            <a:r>
              <a:rPr lang="en-US" dirty="0"/>
              <a:t> * A * </a:t>
            </a:r>
            <a:r>
              <a:rPr lang="en-US" dirty="0" err="1"/>
              <a:t>Sx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761547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id="{8963F963-936B-1FD3-EA95-9564E814EA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3382" y="513348"/>
            <a:ext cx="6939667" cy="5385552"/>
          </a:xfrm>
        </p:spPr>
      </p:pic>
    </p:spTree>
    <p:extLst>
      <p:ext uri="{BB962C8B-B14F-4D97-AF65-F5344CB8AC3E}">
        <p14:creationId xmlns:p14="http://schemas.microsoft.com/office/powerpoint/2010/main" val="22043947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0689DAE3-1152-4C7D-9638-07919CEEA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dirty="0">
                <a:solidFill>
                  <a:srgbClr val="000000"/>
                </a:solidFill>
                <a:effectLst/>
                <a:latin typeface="Adobe Devanagari" panose="02040503050201020203" pitchFamily="18" charset="0"/>
                <a:ea typeface="Calibri" panose="020F0502020204030204" pitchFamily="34" charset="0"/>
              </a:rPr>
              <a:t>Conclusion and </a:t>
            </a:r>
            <a:r>
              <a:rPr lang="en-US" sz="1800" b="1" dirty="0" err="1">
                <a:solidFill>
                  <a:srgbClr val="000000"/>
                </a:solidFill>
                <a:effectLst/>
                <a:latin typeface="Adobe Devanagari" panose="02040503050201020203" pitchFamily="18" charset="0"/>
                <a:ea typeface="Calibri" panose="020F0502020204030204" pitchFamily="34" charset="0"/>
              </a:rPr>
              <a:t>recomendations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Devanagari" panose="02040503050201020203" pitchFamily="18" charset="0"/>
                <a:ea typeface="Calibri" panose="020F0502020204030204" pitchFamily="34" charset="0"/>
              </a:rPr>
              <a:t> :</a:t>
            </a:r>
            <a:endParaRPr lang="ar-SA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75995171-0825-4A1B-AFE9-8C9BA2CEB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After we see the soil report we discuss the parameters of soil and we make a </a:t>
            </a:r>
            <a:r>
              <a:rPr lang="en-US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desidtion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that is : </a:t>
            </a:r>
          </a:p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Use braced cut because its more safe (Di = 16 ) rather than sheet pile which it has Di = 0, so we finished the  </a:t>
            </a:r>
            <a:r>
              <a:rPr lang="en-US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analyse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design the system in graduation project2.</a:t>
            </a:r>
          </a:p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537658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5386FA0-751D-449B-8234-BB8B76B85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914400">
              <a:lnSpc>
                <a:spcPct val="150000"/>
              </a:lnSpc>
              <a:spcAft>
                <a:spcPts val="600"/>
              </a:spcAft>
              <a:tabLst>
                <a:tab pos="-914400" algn="l"/>
              </a:tabLst>
            </a:pPr>
            <a:r>
              <a:rPr lang="ar-SA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References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ar-SA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32A4DD7E-4B31-4F1E-91C2-10FCE7EAD5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42900" lvl="0" indent="-342900" algn="just" rtl="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Bowles, J. E., 1996, “Foundation Analysis and Design”, Fifth Edition, the McGraw Hill Companies, Inc. New York, USA.</a:t>
            </a:r>
          </a:p>
          <a:p>
            <a:pPr marL="342900" lvl="0" indent="-342900" algn="just" rtl="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Chen, F., H., 1988, “Foundation on Expansive Soils”, Development in Geotechnical Engineering, Elsevier, USA.</a:t>
            </a:r>
          </a:p>
          <a:p>
            <a:pPr marL="342900" lvl="0" indent="-342900" algn="just" rtl="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Coduto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D., P., 2011,”Foundation Design: Principles and Practice”, Second Edition, Prentice Hall, New Jersey, USA.</a:t>
            </a:r>
          </a:p>
          <a:p>
            <a:pPr marL="342900" lvl="0" indent="-342900" algn="just" rtl="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Das, </a:t>
            </a:r>
            <a:r>
              <a:rPr lang="en-US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Braja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Sobhan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Khaled, 2014, “Principles of Geotechnical Engineering”, Eighth Edition, Cengage Learning, USA.</a:t>
            </a:r>
          </a:p>
          <a:p>
            <a:pPr marL="342900" lvl="0" indent="-342900" algn="just" rtl="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Das, </a:t>
            </a:r>
            <a:r>
              <a:rPr lang="en-US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Braja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2ss016, “Principles of Foundation Engineering”, Eighth Edition, Cengage Learning, USA.</a:t>
            </a:r>
          </a:p>
          <a:p>
            <a:pPr marL="342900" lvl="0" indent="-342900" algn="just" rtl="0">
              <a:lnSpc>
                <a:spcPct val="150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Design Manual 7.02, “Foundations and Earth Structures”, Naval Facilities Engineering Command, Alexandria, Virginia, USA, (1986).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4300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4B59176-3233-402B-A274-7493ACE57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br>
              <a:rPr lang="en-US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sz="2800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368739EB-2B9C-4AAC-9886-66F2896968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158750" algn="l">
              <a:lnSpc>
                <a:spcPct val="115000"/>
              </a:lnSpc>
              <a:spcBef>
                <a:spcPts val="1220"/>
              </a:spcBef>
              <a:spcAft>
                <a:spcPts val="600"/>
              </a:spcAft>
            </a:pPr>
            <a:r>
              <a:rPr lang="en-US" sz="180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Graduation 2 project, we will explain a  soil analysis for </a:t>
            </a:r>
            <a:r>
              <a:rPr lang="en-US" sz="1800" b="1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national-hospital-street</a:t>
            </a:r>
            <a:r>
              <a:rPr lang="en-US" sz="180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located in Nablus, and we make a </a:t>
            </a:r>
            <a:r>
              <a:rPr lang="en-US" sz="1800" dirty="0" err="1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desition</a:t>
            </a:r>
            <a:r>
              <a:rPr lang="en-US" sz="180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to select a system which achieve the low cost and high safe ( braced cut or sheet pile ).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69700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BAAE0EA-6B6A-4C6B-9DA1-0C7483055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Study Area </a:t>
            </a:r>
            <a:endParaRPr lang="ar-SA" dirty="0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id="{831F0BAA-7932-4EAE-AEAA-B193C71DE9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52631" y="2016125"/>
            <a:ext cx="5001062" cy="344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015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37B6644-FB61-4163-B85F-552AB9E74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Literatu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reeview</a:t>
            </a:r>
            <a:endParaRPr lang="ar-SA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1EA1FC34-76BF-4B25-AFFF-1DDE92ED7D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spcBef>
                <a:spcPts val="1800"/>
              </a:spcBef>
              <a:spcAft>
                <a:spcPts val="600"/>
              </a:spcAft>
            </a:pPr>
            <a:r>
              <a:rPr lang="en-US" sz="1800" b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b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8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this chapter a literature review of function of foundations, general requirements of foundation, foundation classification, Types of Foundation </a:t>
            </a: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u="sng" dirty="0" err="1">
                <a:solidFill>
                  <a:srgbClr val="4472C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espitialy</a:t>
            </a:r>
            <a:r>
              <a:rPr lang="en-US" sz="1800" u="sng" dirty="0">
                <a:solidFill>
                  <a:srgbClr val="4472C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sheet piles and </a:t>
            </a:r>
            <a:r>
              <a:rPr lang="en-US" sz="1800" u="sng" dirty="0" err="1">
                <a:solidFill>
                  <a:srgbClr val="4472C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brced</a:t>
            </a:r>
            <a:r>
              <a:rPr lang="en-US" sz="1800" u="sng" dirty="0">
                <a:solidFill>
                  <a:srgbClr val="4472C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cut</a:t>
            </a:r>
            <a:r>
              <a:rPr lang="en-US" sz="1800" b="1" dirty="0">
                <a:solidFill>
                  <a:srgbClr val="4472C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finally this project will be done based on several researchers, papers, and books..</a:t>
            </a:r>
            <a:b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96812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4D3A87B-B6FE-4303-B926-B9C29107D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>
                <a:solidFill>
                  <a:srgbClr val="000000"/>
                </a:solidFill>
                <a:effectLst/>
                <a:latin typeface="Adobe Devanagari" panose="02040503050201020203" pitchFamily="18" charset="0"/>
                <a:ea typeface="Calibri" panose="020F0502020204030204" pitchFamily="34" charset="0"/>
              </a:rPr>
              <a:t>Sheet piles</a:t>
            </a:r>
            <a:endParaRPr lang="ar-SA" dirty="0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id="{00B51F0A-EEE2-41AA-9974-7C5358A690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81651" y="2069432"/>
            <a:ext cx="3095499" cy="3095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203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84EAB2F-2FF0-4AD4-8F07-0CFECF2A5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dirty="0">
                <a:solidFill>
                  <a:srgbClr val="2D2D2D"/>
                </a:solidFill>
                <a:effectLst/>
                <a:latin typeface="Adobe Devanagari" panose="02040503050201020203" pitchFamily="18" charset="0"/>
                <a:ea typeface="Calibri" panose="020F0502020204030204" pitchFamily="34" charset="0"/>
              </a:rPr>
              <a:t>Braced Cofferdams With sheet piles</a:t>
            </a:r>
            <a:endParaRPr lang="ar-SA" dirty="0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id="{F5152006-21D0-4A85-BB4C-2DB68B6CB4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17785" y="2016125"/>
            <a:ext cx="5870755" cy="344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531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E1DDB879-E8AB-4997-8DCA-B533F31C6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Soil report</a:t>
            </a:r>
            <a:endParaRPr lang="ar-SA" sz="2400" dirty="0">
              <a:latin typeface="Adobe Devanagari" panose="02040503050201020203" pitchFamily="18" charset="0"/>
            </a:endParaRP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5AC0791C-B96A-42E9-9988-F0392B604D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algn="l" rtl="0"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solidFill>
                  <a:srgbClr val="FF0000"/>
                </a:solidFill>
                <a:effectLst/>
                <a:latin typeface="Adobe Devanagari" panose="02040503050201020203" pitchFamily="18" charset="0"/>
                <a:ea typeface="Calibri" panose="020F0502020204030204" pitchFamily="34" charset="0"/>
                <a:cs typeface="Arial" panose="020B0604020202020204" pitchFamily="34" charset="0"/>
              </a:rPr>
              <a:t>General note: 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>
              <a:lnSpc>
                <a:spcPts val="2700"/>
              </a:lnSpc>
              <a:spcAft>
                <a:spcPts val="6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800" b="1" dirty="0">
                <a:solidFill>
                  <a:srgbClr val="4472C4"/>
                </a:solidFill>
                <a:effectLst/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The examination of soil samples was taken from Dr. </a:t>
            </a:r>
            <a:r>
              <a:rPr lang="en-US" sz="1800" b="1" dirty="0" err="1">
                <a:solidFill>
                  <a:srgbClr val="4472C4"/>
                </a:solidFill>
                <a:effectLst/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Issam</a:t>
            </a:r>
            <a:r>
              <a:rPr lang="en-US" sz="1800" b="1" dirty="0">
                <a:solidFill>
                  <a:srgbClr val="4472C4"/>
                </a:solidFill>
                <a:effectLst/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solidFill>
                  <a:srgbClr val="4472C4"/>
                </a:solidFill>
                <a:effectLst/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Jardaneh</a:t>
            </a:r>
            <a:r>
              <a:rPr lang="en-US" sz="1800" b="1" dirty="0">
                <a:solidFill>
                  <a:srgbClr val="4472C4"/>
                </a:solidFill>
                <a:effectLst/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, who assured us that the examination of soil samples was conducted near the area of ​​the National Hospital (Al-</a:t>
            </a:r>
            <a:r>
              <a:rPr lang="en-US" sz="1800" b="1" dirty="0" err="1">
                <a:solidFill>
                  <a:srgbClr val="4472C4"/>
                </a:solidFill>
                <a:effectLst/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Dawwar</a:t>
            </a:r>
            <a:r>
              <a:rPr lang="en-US" sz="1800" b="1" dirty="0">
                <a:solidFill>
                  <a:srgbClr val="4472C4"/>
                </a:solidFill>
                <a:effectLst/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 area).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96008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F1BA7052-92B7-4AF8-8503-DC9F922C8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Soil report</a:t>
            </a:r>
            <a:endParaRPr lang="ar-SA" dirty="0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id="{4C694740-A094-46F1-88A7-B839939A85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4646" y="2016125"/>
            <a:ext cx="6477033" cy="344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441566"/>
      </p:ext>
    </p:extLst>
  </p:cSld>
  <p:clrMapOvr>
    <a:masterClrMapping/>
  </p:clrMapOvr>
</p:sld>
</file>

<file path=ppt/theme/theme1.xml><?xml version="1.0" encoding="utf-8"?>
<a:theme xmlns:a="http://schemas.openxmlformats.org/drawingml/2006/main" name="معرض">
  <a:themeElements>
    <a:clrScheme name="معرض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معرض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معرض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3036</TotalTime>
  <Words>406</Words>
  <Application>Microsoft Office PowerPoint</Application>
  <PresentationFormat>Widescreen</PresentationFormat>
  <Paragraphs>39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Adobe Devanagari</vt:lpstr>
      <vt:lpstr>Arial</vt:lpstr>
      <vt:lpstr>Calibri</vt:lpstr>
      <vt:lpstr>Courier New</vt:lpstr>
      <vt:lpstr>Gill Sans MT</vt:lpstr>
      <vt:lpstr>inherit</vt:lpstr>
      <vt:lpstr>Symbol</vt:lpstr>
      <vt:lpstr>Times New Roman</vt:lpstr>
      <vt:lpstr>معرض</vt:lpstr>
      <vt:lpstr>Graduation project 2</vt:lpstr>
      <vt:lpstr>1 Introduction </vt:lpstr>
      <vt:lpstr>Objectives </vt:lpstr>
      <vt:lpstr>Study Area </vt:lpstr>
      <vt:lpstr> Literatu reeview</vt:lpstr>
      <vt:lpstr>Sheet piles</vt:lpstr>
      <vt:lpstr>Braced Cofferdams With sheet piles</vt:lpstr>
      <vt:lpstr>Soil report</vt:lpstr>
      <vt:lpstr>Soil report</vt:lpstr>
      <vt:lpstr>Soil report</vt:lpstr>
      <vt:lpstr>Soil report</vt:lpstr>
      <vt:lpstr>PowerPoint Presentation</vt:lpstr>
      <vt:lpstr>PowerPoint Presentation</vt:lpstr>
      <vt:lpstr>Soil profile</vt:lpstr>
      <vt:lpstr>The structure doesn’t ok</vt:lpstr>
      <vt:lpstr>The structure ok</vt:lpstr>
      <vt:lpstr>Results for Earth pressure + displacement </vt:lpstr>
      <vt:lpstr>PowerPoint Presentation</vt:lpstr>
      <vt:lpstr>Results for reinforcment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 and recomendations :</vt:lpstr>
      <vt:lpstr>  References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1</dc:title>
  <dc:creator>Raghad Diab</dc:creator>
  <cp:lastModifiedBy>abood sabha</cp:lastModifiedBy>
  <cp:revision>9</cp:revision>
  <dcterms:created xsi:type="dcterms:W3CDTF">2022-01-13T07:26:11Z</dcterms:created>
  <dcterms:modified xsi:type="dcterms:W3CDTF">2022-05-31T12:03:23Z</dcterms:modified>
</cp:coreProperties>
</file>