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8B901-D2B8-40E8-82FA-F02B526FB4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CA2BC1F-175F-417D-B8BD-1B53ABD80F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5E8FC90-ADAD-497B-A06F-97D3D8E2EC71}"/>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5" name="Footer Placeholder 4">
            <a:extLst>
              <a:ext uri="{FF2B5EF4-FFF2-40B4-BE49-F238E27FC236}">
                <a16:creationId xmlns:a16="http://schemas.microsoft.com/office/drawing/2014/main" id="{D39A9658-87B1-4CB2-A4CA-CBB9BA8EA5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23805C-D49D-4BED-8841-787675137F61}"/>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926634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C60B6-976D-4B03-A662-99E6889003C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467F43-0446-4E24-A37D-9C3F5C5DA57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6C7005-E028-4A2F-A0B6-730A2D65F026}"/>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5" name="Footer Placeholder 4">
            <a:extLst>
              <a:ext uri="{FF2B5EF4-FFF2-40B4-BE49-F238E27FC236}">
                <a16:creationId xmlns:a16="http://schemas.microsoft.com/office/drawing/2014/main" id="{4285FBB2-4614-40A9-9708-B62CDBD506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3DE793-F01A-4EBA-85B9-BC5B48B6E926}"/>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3011764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2C81CA-D9B8-40E1-8AB0-59CFAE8AF95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820AE5-C6A4-4E8D-9D3C-0BC2A39E07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E88F6D-19CC-48ED-868E-D2897A4555FE}"/>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5" name="Footer Placeholder 4">
            <a:extLst>
              <a:ext uri="{FF2B5EF4-FFF2-40B4-BE49-F238E27FC236}">
                <a16:creationId xmlns:a16="http://schemas.microsoft.com/office/drawing/2014/main" id="{F839058A-B1A9-42E2-A4E7-77EED67D26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3D8DA5-C68A-449C-9822-FFE46DB37442}"/>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1979660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E283E-F325-4915-B871-2771FCA6B5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79A24A-4ABB-42EE-B1FB-A12BA3EB37B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CDB689-F8BD-406D-A984-EF923CD2D114}"/>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5" name="Footer Placeholder 4">
            <a:extLst>
              <a:ext uri="{FF2B5EF4-FFF2-40B4-BE49-F238E27FC236}">
                <a16:creationId xmlns:a16="http://schemas.microsoft.com/office/drawing/2014/main" id="{5276025B-9D0B-4F8A-8EAA-59BEC1FF4F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CC2FFD-BE07-4179-A439-D670328E7F8C}"/>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2371687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3F911-0B22-43A4-B46E-630977DC07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B164A52-41B7-468D-BB13-BC7A13F7E54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0343D1E-8427-437D-93F2-1C2A7807B99C}"/>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5" name="Footer Placeholder 4">
            <a:extLst>
              <a:ext uri="{FF2B5EF4-FFF2-40B4-BE49-F238E27FC236}">
                <a16:creationId xmlns:a16="http://schemas.microsoft.com/office/drawing/2014/main" id="{EDAB1B86-38C6-4E38-AF05-83BE3E4CC4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2CA9B5-5790-422C-A73B-E5CBA2F631E0}"/>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3391574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BF214-149D-4A7F-A71B-18DA0EC365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9C21498-A5DB-441D-822D-1526678A5E0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D865FE-2E65-43B7-AEFD-8E24DA3852F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6DDA212-12D8-4071-AB53-213428CF086F}"/>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6" name="Footer Placeholder 5">
            <a:extLst>
              <a:ext uri="{FF2B5EF4-FFF2-40B4-BE49-F238E27FC236}">
                <a16:creationId xmlns:a16="http://schemas.microsoft.com/office/drawing/2014/main" id="{63B7F4A3-8A8E-4229-BE95-DCB813E4F3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2F8382-8066-4B18-8EEA-8976A57979E0}"/>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2418178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C443F-A5AB-4530-ACAF-3E2B1323A7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0380E28-8C65-4B9D-A453-10D300FECB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BC7C30D-98C6-4113-A637-9ACE9659D8E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2CC7256-09C3-4C94-94D1-69435A0E32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B28D6A7-D338-4865-9580-94A0434542B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FD9098E-CB27-4CB2-B337-B87CFD50E6EF}"/>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8" name="Footer Placeholder 7">
            <a:extLst>
              <a:ext uri="{FF2B5EF4-FFF2-40B4-BE49-F238E27FC236}">
                <a16:creationId xmlns:a16="http://schemas.microsoft.com/office/drawing/2014/main" id="{0F1991B5-BB14-4D3D-9FAE-8572B1362D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5EAF02-98A5-4AB7-AD63-C4891994164D}"/>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3346011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2908-A2FC-4350-9F5D-D91236E10B9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C05F425-21FF-4FED-937E-C07F2C3B65DA}"/>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4" name="Footer Placeholder 3">
            <a:extLst>
              <a:ext uri="{FF2B5EF4-FFF2-40B4-BE49-F238E27FC236}">
                <a16:creationId xmlns:a16="http://schemas.microsoft.com/office/drawing/2014/main" id="{25CF9B2E-2E4A-4CAF-844A-A639E41DF2B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A486987-3D3B-4E54-B572-28D2EA7F26B5}"/>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1235040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9E7FD-DDBC-4F81-AE8E-0A638D182163}"/>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3" name="Footer Placeholder 2">
            <a:extLst>
              <a:ext uri="{FF2B5EF4-FFF2-40B4-BE49-F238E27FC236}">
                <a16:creationId xmlns:a16="http://schemas.microsoft.com/office/drawing/2014/main" id="{861D903F-6EB0-4565-9CC5-C72E019C0C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AE6A999-5AC5-4F8E-896D-999C8FFA7C3B}"/>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2413804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F72B8-A5A2-4362-8589-A400CE78BF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1512536-C0C6-479E-AF52-0D14E71B08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E0E40B-9E22-4312-BF6D-BC4E41CC73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03901FE-79A4-487F-970A-2C459C0FD45A}"/>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6" name="Footer Placeholder 5">
            <a:extLst>
              <a:ext uri="{FF2B5EF4-FFF2-40B4-BE49-F238E27FC236}">
                <a16:creationId xmlns:a16="http://schemas.microsoft.com/office/drawing/2014/main" id="{94622748-4E5C-4C8B-8F4A-2A1E50F4FD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672D6D-52CE-4CC3-974F-104207E143D5}"/>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1885685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33F0A-5656-42FC-9C0C-0365059A7C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46A6778-F2A3-4629-B250-E68D626742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08EE0E-3E73-4DB2-BB9A-A5E72F81FB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0B7D75C-8B16-4135-99D9-30BD1040B07A}"/>
              </a:ext>
            </a:extLst>
          </p:cNvPr>
          <p:cNvSpPr>
            <a:spLocks noGrp="1"/>
          </p:cNvSpPr>
          <p:nvPr>
            <p:ph type="dt" sz="half" idx="10"/>
          </p:nvPr>
        </p:nvSpPr>
        <p:spPr/>
        <p:txBody>
          <a:bodyPr/>
          <a:lstStyle/>
          <a:p>
            <a:fld id="{4E1C8C09-6C38-43EC-9344-87C12630462B}" type="datetimeFigureOut">
              <a:rPr lang="en-US" smtClean="0"/>
              <a:t>9/6/2023</a:t>
            </a:fld>
            <a:endParaRPr lang="en-US"/>
          </a:p>
        </p:txBody>
      </p:sp>
      <p:sp>
        <p:nvSpPr>
          <p:cNvPr id="6" name="Footer Placeholder 5">
            <a:extLst>
              <a:ext uri="{FF2B5EF4-FFF2-40B4-BE49-F238E27FC236}">
                <a16:creationId xmlns:a16="http://schemas.microsoft.com/office/drawing/2014/main" id="{97905F7D-98D2-4344-9412-3D3F5A8840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F59FD7-D70C-4C8B-97BB-1E35460E0226}"/>
              </a:ext>
            </a:extLst>
          </p:cNvPr>
          <p:cNvSpPr>
            <a:spLocks noGrp="1"/>
          </p:cNvSpPr>
          <p:nvPr>
            <p:ph type="sldNum" sz="quarter" idx="12"/>
          </p:nvPr>
        </p:nvSpPr>
        <p:spPr/>
        <p:txBody>
          <a:bodyPr/>
          <a:lstStyle/>
          <a:p>
            <a:fld id="{9D05D4B2-4DD7-46C9-A43E-849D0306AC4C}" type="slidenum">
              <a:rPr lang="en-US" smtClean="0"/>
              <a:t>‹#›</a:t>
            </a:fld>
            <a:endParaRPr lang="en-US"/>
          </a:p>
        </p:txBody>
      </p:sp>
    </p:spTree>
    <p:extLst>
      <p:ext uri="{BB962C8B-B14F-4D97-AF65-F5344CB8AC3E}">
        <p14:creationId xmlns:p14="http://schemas.microsoft.com/office/powerpoint/2010/main" val="2963373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0F711A-B337-4E03-9145-63BEC4F807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EE03DB-39FB-428A-B2D3-3CE6760FEE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247B1-4802-4E74-8869-EEEA176206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1C8C09-6C38-43EC-9344-87C12630462B}" type="datetimeFigureOut">
              <a:rPr lang="en-US" smtClean="0"/>
              <a:t>9/6/2023</a:t>
            </a:fld>
            <a:endParaRPr lang="en-US"/>
          </a:p>
        </p:txBody>
      </p:sp>
      <p:sp>
        <p:nvSpPr>
          <p:cNvPr id="5" name="Footer Placeholder 4">
            <a:extLst>
              <a:ext uri="{FF2B5EF4-FFF2-40B4-BE49-F238E27FC236}">
                <a16:creationId xmlns:a16="http://schemas.microsoft.com/office/drawing/2014/main" id="{6C0EEF73-184C-4D9B-A3FB-C8610C9531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E230F51-6133-426E-939B-EB021C9108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05D4B2-4DD7-46C9-A43E-849D0306AC4C}" type="slidenum">
              <a:rPr lang="en-US" smtClean="0"/>
              <a:t>‹#›</a:t>
            </a:fld>
            <a:endParaRPr lang="en-US"/>
          </a:p>
        </p:txBody>
      </p:sp>
    </p:spTree>
    <p:extLst>
      <p:ext uri="{BB962C8B-B14F-4D97-AF65-F5344CB8AC3E}">
        <p14:creationId xmlns:p14="http://schemas.microsoft.com/office/powerpoint/2010/main" val="2589039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C9176-5E56-467C-9034-E43FEA20F325}"/>
              </a:ext>
            </a:extLst>
          </p:cNvPr>
          <p:cNvSpPr>
            <a:spLocks noGrp="1"/>
          </p:cNvSpPr>
          <p:nvPr>
            <p:ph type="ctrTitle"/>
          </p:nvPr>
        </p:nvSpPr>
        <p:spPr/>
        <p:txBody>
          <a:bodyPr/>
          <a:lstStyle/>
          <a:p>
            <a:r>
              <a:rPr lang="en-US" dirty="0"/>
              <a:t>The Observer</a:t>
            </a:r>
          </a:p>
        </p:txBody>
      </p:sp>
      <p:sp>
        <p:nvSpPr>
          <p:cNvPr id="3" name="Subtitle 2">
            <a:extLst>
              <a:ext uri="{FF2B5EF4-FFF2-40B4-BE49-F238E27FC236}">
                <a16:creationId xmlns:a16="http://schemas.microsoft.com/office/drawing/2014/main" id="{82EA20C2-BF27-4779-A3F1-477500D6CEE1}"/>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57141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B29CC-A5A7-40EA-A130-AFB518421B00}"/>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94032A68-FCF4-4BC2-A43A-2F32D4D2E82D}"/>
              </a:ext>
            </a:extLst>
          </p:cNvPr>
          <p:cNvSpPr>
            <a:spLocks noGrp="1"/>
          </p:cNvSpPr>
          <p:nvPr>
            <p:ph idx="1"/>
          </p:nvPr>
        </p:nvSpPr>
        <p:spPr>
          <a:xfrm>
            <a:off x="838200" y="1825625"/>
            <a:ext cx="7363265" cy="4351338"/>
          </a:xfrm>
        </p:spPr>
        <p:txBody>
          <a:bodyPr/>
          <a:lstStyle/>
          <a:p>
            <a:pPr marL="0" indent="0">
              <a:buNone/>
            </a:pPr>
            <a:endParaRPr lang="en-US" dirty="0"/>
          </a:p>
          <a:p>
            <a:r>
              <a:rPr lang="en-US" dirty="0"/>
              <a:t>The Observer project is a wristband connected to a cap.</a:t>
            </a:r>
          </a:p>
          <a:p>
            <a:r>
              <a:rPr lang="en-US" dirty="0"/>
              <a:t>The project functions as a health safety system that can be used by car drivers, children, and the elderly. </a:t>
            </a:r>
          </a:p>
          <a:p>
            <a:r>
              <a:rPr lang="en-US" dirty="0"/>
              <a:t>The project includes sensors to measure temperature and a gyroscopic sensor mounted on the head to issue an alert when the head is tilted.</a:t>
            </a:r>
          </a:p>
        </p:txBody>
      </p:sp>
      <p:pic>
        <p:nvPicPr>
          <p:cNvPr id="5" name="Picture 4">
            <a:extLst>
              <a:ext uri="{FF2B5EF4-FFF2-40B4-BE49-F238E27FC236}">
                <a16:creationId xmlns:a16="http://schemas.microsoft.com/office/drawing/2014/main" id="{8BE0ABB8-14B7-4A7F-B7BD-0148406F9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01465" y="2067950"/>
            <a:ext cx="3876279" cy="3608363"/>
          </a:xfrm>
          <a:prstGeom prst="rect">
            <a:avLst/>
          </a:prstGeom>
        </p:spPr>
      </p:pic>
    </p:spTree>
    <p:extLst>
      <p:ext uri="{BB962C8B-B14F-4D97-AF65-F5344CB8AC3E}">
        <p14:creationId xmlns:p14="http://schemas.microsoft.com/office/powerpoint/2010/main" val="2300241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057E8-8190-46AC-AF5D-E1BF8B318689}"/>
              </a:ext>
            </a:extLst>
          </p:cNvPr>
          <p:cNvSpPr>
            <a:spLocks noGrp="1"/>
          </p:cNvSpPr>
          <p:nvPr>
            <p:ph type="title"/>
          </p:nvPr>
        </p:nvSpPr>
        <p:spPr/>
        <p:txBody>
          <a:bodyPr/>
          <a:lstStyle/>
          <a:p>
            <a:r>
              <a:rPr lang="en-US" dirty="0"/>
              <a:t>The  main components</a:t>
            </a:r>
          </a:p>
        </p:txBody>
      </p:sp>
      <p:sp>
        <p:nvSpPr>
          <p:cNvPr id="3" name="Content Placeholder 2">
            <a:extLst>
              <a:ext uri="{FF2B5EF4-FFF2-40B4-BE49-F238E27FC236}">
                <a16:creationId xmlns:a16="http://schemas.microsoft.com/office/drawing/2014/main" id="{81C4D531-3613-42A0-9EBB-33A91BF0E598}"/>
              </a:ext>
            </a:extLst>
          </p:cNvPr>
          <p:cNvSpPr>
            <a:spLocks noGrp="1"/>
          </p:cNvSpPr>
          <p:nvPr>
            <p:ph idx="1"/>
          </p:nvPr>
        </p:nvSpPr>
        <p:spPr>
          <a:xfrm>
            <a:off x="838200" y="1825625"/>
            <a:ext cx="6659880" cy="4351338"/>
          </a:xfrm>
        </p:spPr>
        <p:txBody>
          <a:bodyPr/>
          <a:lstStyle/>
          <a:p>
            <a:endParaRPr lang="en-US" dirty="0"/>
          </a:p>
          <a:p>
            <a:r>
              <a:rPr lang="en-US" dirty="0"/>
              <a:t>We use T-PCIE ESP32 to control all the system.</a:t>
            </a:r>
          </a:p>
          <a:p>
            <a:endParaRPr lang="en-US" dirty="0"/>
          </a:p>
          <a:p>
            <a:endParaRPr lang="en-US" dirty="0"/>
          </a:p>
          <a:p>
            <a:r>
              <a:rPr lang="en-US" dirty="0"/>
              <a:t>We use T-PCIE SIM7600E to get the location on the map and send it using 4G mode, we connect it with ESP32 using UART.</a:t>
            </a:r>
          </a:p>
          <a:p>
            <a:endParaRPr lang="en-US" dirty="0"/>
          </a:p>
          <a:p>
            <a:endParaRPr lang="en-US" dirty="0"/>
          </a:p>
          <a:p>
            <a:endParaRPr lang="en-US" dirty="0"/>
          </a:p>
          <a:p>
            <a:endParaRPr lang="en-US" dirty="0"/>
          </a:p>
          <a:p>
            <a:endParaRPr lang="en-US" dirty="0"/>
          </a:p>
        </p:txBody>
      </p:sp>
      <p:pic>
        <p:nvPicPr>
          <p:cNvPr id="5" name="Picture 4">
            <a:extLst>
              <a:ext uri="{FF2B5EF4-FFF2-40B4-BE49-F238E27FC236}">
                <a16:creationId xmlns:a16="http://schemas.microsoft.com/office/drawing/2014/main" id="{63AB1CD7-863E-4EBD-86D3-C4D751097B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7397" y="4121834"/>
            <a:ext cx="3723249" cy="2459709"/>
          </a:xfrm>
          <a:prstGeom prst="rect">
            <a:avLst/>
          </a:prstGeom>
        </p:spPr>
      </p:pic>
      <p:pic>
        <p:nvPicPr>
          <p:cNvPr id="9" name="Picture 8">
            <a:extLst>
              <a:ext uri="{FF2B5EF4-FFF2-40B4-BE49-F238E27FC236}">
                <a16:creationId xmlns:a16="http://schemas.microsoft.com/office/drawing/2014/main" id="{5199601F-017B-4FB4-A9FD-F9094A0100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5022" y="1481311"/>
            <a:ext cx="3348110" cy="2077815"/>
          </a:xfrm>
          <a:prstGeom prst="rect">
            <a:avLst/>
          </a:prstGeom>
        </p:spPr>
      </p:pic>
    </p:spTree>
    <p:extLst>
      <p:ext uri="{BB962C8B-B14F-4D97-AF65-F5344CB8AC3E}">
        <p14:creationId xmlns:p14="http://schemas.microsoft.com/office/powerpoint/2010/main" val="693446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A8885-6C2F-4592-9D9C-DD4F82F24CAC}"/>
              </a:ext>
            </a:extLst>
          </p:cNvPr>
          <p:cNvSpPr>
            <a:spLocks noGrp="1"/>
          </p:cNvSpPr>
          <p:nvPr>
            <p:ph type="title"/>
          </p:nvPr>
        </p:nvSpPr>
        <p:spPr/>
        <p:txBody>
          <a:bodyPr/>
          <a:lstStyle/>
          <a:p>
            <a:r>
              <a:rPr lang="en-US" dirty="0"/>
              <a:t>The  main components</a:t>
            </a:r>
          </a:p>
        </p:txBody>
      </p:sp>
      <p:sp>
        <p:nvSpPr>
          <p:cNvPr id="3" name="Content Placeholder 2">
            <a:extLst>
              <a:ext uri="{FF2B5EF4-FFF2-40B4-BE49-F238E27FC236}">
                <a16:creationId xmlns:a16="http://schemas.microsoft.com/office/drawing/2014/main" id="{88187F61-9423-47A9-9859-D0BAC88E5D5E}"/>
              </a:ext>
            </a:extLst>
          </p:cNvPr>
          <p:cNvSpPr>
            <a:spLocks noGrp="1"/>
          </p:cNvSpPr>
          <p:nvPr>
            <p:ph idx="1"/>
          </p:nvPr>
        </p:nvSpPr>
        <p:spPr>
          <a:xfrm>
            <a:off x="838200" y="1839693"/>
            <a:ext cx="6251917" cy="4351338"/>
          </a:xfrm>
        </p:spPr>
        <p:txBody>
          <a:bodyPr/>
          <a:lstStyle/>
          <a:p>
            <a:endParaRPr lang="en-US" dirty="0"/>
          </a:p>
          <a:p>
            <a:r>
              <a:rPr lang="en-US" dirty="0"/>
              <a:t>We use GY-MAX30100 to get Bpm and SPO2,we connect it with ESP32 using I2C.</a:t>
            </a:r>
          </a:p>
          <a:p>
            <a:endParaRPr lang="en-US" dirty="0"/>
          </a:p>
          <a:p>
            <a:endParaRPr lang="en-US" dirty="0"/>
          </a:p>
          <a:p>
            <a:r>
              <a:rPr lang="en-US" dirty="0"/>
              <a:t>We use MPU6050 to detect head tilting ,we connect it with ESP32 using I2C.</a:t>
            </a:r>
          </a:p>
          <a:p>
            <a:endParaRPr lang="en-US" dirty="0"/>
          </a:p>
          <a:p>
            <a:endParaRPr lang="en-US" dirty="0"/>
          </a:p>
        </p:txBody>
      </p:sp>
      <p:pic>
        <p:nvPicPr>
          <p:cNvPr id="5" name="Picture 4">
            <a:extLst>
              <a:ext uri="{FF2B5EF4-FFF2-40B4-BE49-F238E27FC236}">
                <a16:creationId xmlns:a16="http://schemas.microsoft.com/office/drawing/2014/main" id="{97953917-3ECC-47AB-B4EE-C2EE5A7B64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49419" y="1505243"/>
            <a:ext cx="3404381" cy="2096086"/>
          </a:xfrm>
          <a:prstGeom prst="rect">
            <a:avLst/>
          </a:prstGeom>
        </p:spPr>
      </p:pic>
      <p:pic>
        <p:nvPicPr>
          <p:cNvPr id="7" name="Picture 6">
            <a:extLst>
              <a:ext uri="{FF2B5EF4-FFF2-40B4-BE49-F238E27FC236}">
                <a16:creationId xmlns:a16="http://schemas.microsoft.com/office/drawing/2014/main" id="{EAFB68E0-4821-407D-B612-A7251FE8F2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3915" y="3601329"/>
            <a:ext cx="2955388" cy="2975317"/>
          </a:xfrm>
          <a:prstGeom prst="rect">
            <a:avLst/>
          </a:prstGeom>
        </p:spPr>
      </p:pic>
    </p:spTree>
    <p:extLst>
      <p:ext uri="{BB962C8B-B14F-4D97-AF65-F5344CB8AC3E}">
        <p14:creationId xmlns:p14="http://schemas.microsoft.com/office/powerpoint/2010/main" val="3146709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59DFC-BA8C-417F-A2DB-2E31F388C51A}"/>
              </a:ext>
            </a:extLst>
          </p:cNvPr>
          <p:cNvSpPr>
            <a:spLocks noGrp="1"/>
          </p:cNvSpPr>
          <p:nvPr>
            <p:ph type="title"/>
          </p:nvPr>
        </p:nvSpPr>
        <p:spPr/>
        <p:txBody>
          <a:bodyPr/>
          <a:lstStyle/>
          <a:p>
            <a:r>
              <a:rPr lang="en-US" dirty="0"/>
              <a:t>How it is work</a:t>
            </a:r>
          </a:p>
        </p:txBody>
      </p:sp>
      <p:sp>
        <p:nvSpPr>
          <p:cNvPr id="3" name="Content Placeholder 2">
            <a:extLst>
              <a:ext uri="{FF2B5EF4-FFF2-40B4-BE49-F238E27FC236}">
                <a16:creationId xmlns:a16="http://schemas.microsoft.com/office/drawing/2014/main" id="{90DFE2DD-CB32-4A60-AE15-5DB17776A72B}"/>
              </a:ext>
            </a:extLst>
          </p:cNvPr>
          <p:cNvSpPr>
            <a:spLocks noGrp="1"/>
          </p:cNvSpPr>
          <p:nvPr>
            <p:ph idx="1"/>
          </p:nvPr>
        </p:nvSpPr>
        <p:spPr/>
        <p:txBody>
          <a:bodyPr/>
          <a:lstStyle/>
          <a:p>
            <a:r>
              <a:rPr lang="en-US" dirty="0"/>
              <a:t>We use a secure server to upload all the data from the sensors , and the mobile application get this data and display it.</a:t>
            </a:r>
          </a:p>
          <a:p>
            <a:r>
              <a:rPr lang="en-US" dirty="0"/>
              <a:t>These data are: </a:t>
            </a:r>
          </a:p>
          <a:p>
            <a:r>
              <a:rPr lang="en-US" dirty="0"/>
              <a:t>Temperature</a:t>
            </a:r>
          </a:p>
          <a:p>
            <a:r>
              <a:rPr lang="en-US" dirty="0"/>
              <a:t>SpO2 (the percentage of oxygen in the blood)</a:t>
            </a:r>
          </a:p>
          <a:p>
            <a:r>
              <a:rPr lang="en-US" dirty="0"/>
              <a:t>BPM (heart rate)</a:t>
            </a:r>
          </a:p>
          <a:p>
            <a:r>
              <a:rPr lang="en-US" dirty="0"/>
              <a:t>Head temperature</a:t>
            </a:r>
          </a:p>
          <a:p>
            <a:r>
              <a:rPr lang="en-US" dirty="0"/>
              <a:t>Long and Lat (to get the location)</a:t>
            </a:r>
          </a:p>
        </p:txBody>
      </p:sp>
    </p:spTree>
    <p:extLst>
      <p:ext uri="{BB962C8B-B14F-4D97-AF65-F5344CB8AC3E}">
        <p14:creationId xmlns:p14="http://schemas.microsoft.com/office/powerpoint/2010/main" val="1347060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4462A-D6CA-4E0B-8294-734864276F32}"/>
              </a:ext>
            </a:extLst>
          </p:cNvPr>
          <p:cNvSpPr>
            <a:spLocks noGrp="1"/>
          </p:cNvSpPr>
          <p:nvPr>
            <p:ph type="title"/>
          </p:nvPr>
        </p:nvSpPr>
        <p:spPr/>
        <p:txBody>
          <a:bodyPr/>
          <a:lstStyle/>
          <a:p>
            <a:r>
              <a:rPr lang="en-US" dirty="0"/>
              <a:t>How it is work</a:t>
            </a:r>
          </a:p>
        </p:txBody>
      </p:sp>
      <p:sp>
        <p:nvSpPr>
          <p:cNvPr id="3" name="Content Placeholder 2">
            <a:extLst>
              <a:ext uri="{FF2B5EF4-FFF2-40B4-BE49-F238E27FC236}">
                <a16:creationId xmlns:a16="http://schemas.microsoft.com/office/drawing/2014/main" id="{AD4410B4-AFBC-40B2-A7BD-ADD14357AA91}"/>
              </a:ext>
            </a:extLst>
          </p:cNvPr>
          <p:cNvSpPr>
            <a:spLocks noGrp="1"/>
          </p:cNvSpPr>
          <p:nvPr>
            <p:ph idx="1"/>
          </p:nvPr>
        </p:nvSpPr>
        <p:spPr/>
        <p:txBody>
          <a:bodyPr/>
          <a:lstStyle/>
          <a:p>
            <a:r>
              <a:rPr lang="en-US" dirty="0"/>
              <a:t>If the heart rate is less than 40 or more than 120, the observer sends a message to the concerned person containing the address on the map.</a:t>
            </a:r>
          </a:p>
          <a:p>
            <a:endParaRPr lang="en-US" dirty="0"/>
          </a:p>
          <a:p>
            <a:r>
              <a:rPr lang="en-US" dirty="0"/>
              <a:t>In the case of head tilting, the monitor issues an alert, and this alert continues to operate until the head returns to its normal position. The significance of this alert lies during driving.</a:t>
            </a:r>
          </a:p>
        </p:txBody>
      </p:sp>
    </p:spTree>
    <p:extLst>
      <p:ext uri="{BB962C8B-B14F-4D97-AF65-F5344CB8AC3E}">
        <p14:creationId xmlns:p14="http://schemas.microsoft.com/office/powerpoint/2010/main" val="858852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A3BF-F3A5-4BBD-BDCC-239FE9DBF9C9}"/>
              </a:ext>
            </a:extLst>
          </p:cNvPr>
          <p:cNvSpPr>
            <a:spLocks noGrp="1"/>
          </p:cNvSpPr>
          <p:nvPr>
            <p:ph type="title"/>
          </p:nvPr>
        </p:nvSpPr>
        <p:spPr/>
        <p:txBody>
          <a:bodyPr/>
          <a:lstStyle/>
          <a:p>
            <a:r>
              <a:rPr lang="en-US" dirty="0"/>
              <a:t>Difficulties</a:t>
            </a:r>
          </a:p>
        </p:txBody>
      </p:sp>
      <p:sp>
        <p:nvSpPr>
          <p:cNvPr id="3" name="Content Placeholder 2">
            <a:extLst>
              <a:ext uri="{FF2B5EF4-FFF2-40B4-BE49-F238E27FC236}">
                <a16:creationId xmlns:a16="http://schemas.microsoft.com/office/drawing/2014/main" id="{C6E9B95B-85B2-42D7-8DC7-5B7A92A2180D}"/>
              </a:ext>
            </a:extLst>
          </p:cNvPr>
          <p:cNvSpPr>
            <a:spLocks noGrp="1"/>
          </p:cNvSpPr>
          <p:nvPr>
            <p:ph idx="1"/>
          </p:nvPr>
        </p:nvSpPr>
        <p:spPr/>
        <p:txBody>
          <a:bodyPr/>
          <a:lstStyle/>
          <a:p>
            <a:endParaRPr lang="en-US" dirty="0"/>
          </a:p>
          <a:p>
            <a:r>
              <a:rPr lang="en-US" dirty="0"/>
              <a:t>We encountered an issue with location detection because the GPS device only works outdoors. So, we used a longer GPS antenna to place it in an outdoor location.</a:t>
            </a:r>
          </a:p>
        </p:txBody>
      </p:sp>
    </p:spTree>
    <p:extLst>
      <p:ext uri="{BB962C8B-B14F-4D97-AF65-F5344CB8AC3E}">
        <p14:creationId xmlns:p14="http://schemas.microsoft.com/office/powerpoint/2010/main" val="289380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86ED3-1BBC-4B58-803C-87126B064EAB}"/>
              </a:ext>
            </a:extLst>
          </p:cNvPr>
          <p:cNvSpPr>
            <a:spLocks noGrp="1"/>
          </p:cNvSpPr>
          <p:nvPr>
            <p:ph type="title"/>
          </p:nvPr>
        </p:nvSpPr>
        <p:spPr/>
        <p:txBody>
          <a:bodyPr/>
          <a:lstStyle/>
          <a:p>
            <a:r>
              <a:rPr lang="en-US" dirty="0"/>
              <a:t>Improvement</a:t>
            </a:r>
          </a:p>
        </p:txBody>
      </p:sp>
      <p:sp>
        <p:nvSpPr>
          <p:cNvPr id="3" name="Content Placeholder 2">
            <a:extLst>
              <a:ext uri="{FF2B5EF4-FFF2-40B4-BE49-F238E27FC236}">
                <a16:creationId xmlns:a16="http://schemas.microsoft.com/office/drawing/2014/main" id="{0B74B4C2-0CCE-4A83-92A7-87804FCA6B6F}"/>
              </a:ext>
            </a:extLst>
          </p:cNvPr>
          <p:cNvSpPr>
            <a:spLocks noGrp="1"/>
          </p:cNvSpPr>
          <p:nvPr>
            <p:ph idx="1"/>
          </p:nvPr>
        </p:nvSpPr>
        <p:spPr/>
        <p:txBody>
          <a:bodyPr/>
          <a:lstStyle/>
          <a:p>
            <a:endParaRPr lang="ar-JO" dirty="0"/>
          </a:p>
          <a:p>
            <a:r>
              <a:rPr lang="en-US" dirty="0"/>
              <a:t>One of the drawbacks in this project is the relatively large size of the wristband. The project can be improved by using specialized components to reduce the size of the wristband.</a:t>
            </a:r>
            <a:endParaRPr lang="ar-JO" dirty="0"/>
          </a:p>
          <a:p>
            <a:endParaRPr lang="ar-JO" dirty="0"/>
          </a:p>
          <a:p>
            <a:r>
              <a:rPr lang="en-US" dirty="0"/>
              <a:t>The project can also be further developed by wirelessly connecting the wristband to the cap.</a:t>
            </a:r>
          </a:p>
        </p:txBody>
      </p:sp>
    </p:spTree>
    <p:extLst>
      <p:ext uri="{BB962C8B-B14F-4D97-AF65-F5344CB8AC3E}">
        <p14:creationId xmlns:p14="http://schemas.microsoft.com/office/powerpoint/2010/main" val="3134065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B0C12-90A4-4935-9E3C-ED8246C406E1}"/>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61681C66-2896-44CE-988A-A3D2BCF065AD}"/>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6653084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349</Words>
  <Application>Microsoft Office PowerPoint</Application>
  <PresentationFormat>Widescreen</PresentationFormat>
  <Paragraphs>42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The Observer</vt:lpstr>
      <vt:lpstr>Introduction</vt:lpstr>
      <vt:lpstr>The  main components</vt:lpstr>
      <vt:lpstr>The  main components</vt:lpstr>
      <vt:lpstr>How it is work</vt:lpstr>
      <vt:lpstr>How it is work</vt:lpstr>
      <vt:lpstr>Difficulties</vt:lpstr>
      <vt:lpstr>Improvement</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Observer</dc:title>
  <dc:creator>pc</dc:creator>
  <cp:lastModifiedBy>pc</cp:lastModifiedBy>
  <cp:revision>10</cp:revision>
  <dcterms:created xsi:type="dcterms:W3CDTF">2023-09-05T18:06:39Z</dcterms:created>
  <dcterms:modified xsi:type="dcterms:W3CDTF">2023-09-06T00:31:56Z</dcterms:modified>
</cp:coreProperties>
</file>