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9" r:id="rId4"/>
    <p:sldId id="300" r:id="rId5"/>
    <p:sldId id="302" r:id="rId6"/>
    <p:sldId id="303" r:id="rId7"/>
    <p:sldId id="301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29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27A0C77-72FE-4304-AA0B-66081AEEA0C8}" type="datetimeFigureOut">
              <a:rPr lang="en-US" smtClean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4825AE-DFF5-4C38-B6FD-7502E816B58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1" y="2514600"/>
            <a:ext cx="3657600" cy="1702160"/>
          </a:xfrm>
        </p:spPr>
        <p:txBody>
          <a:bodyPr>
            <a:noAutofit/>
          </a:bodyPr>
          <a:lstStyle/>
          <a:p>
            <a:pPr rtl="1"/>
            <a:r>
              <a:rPr lang="en-US" b="1" dirty="0"/>
              <a:t>Automated smart farm with PV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Done y : Ahmad N. </a:t>
            </a:r>
            <a:r>
              <a:rPr lang="en-US" b="1" dirty="0" err="1"/>
              <a:t>Dwikat</a:t>
            </a:r>
            <a:endParaRPr lang="en-US" b="1" dirty="0"/>
          </a:p>
          <a:p>
            <a:r>
              <a:rPr lang="en-US" b="1" dirty="0"/>
              <a:t>Supervised </a:t>
            </a:r>
            <a:r>
              <a:rPr lang="en-US" b="1" dirty="0" err="1"/>
              <a:t>by:Dr.haneen</a:t>
            </a:r>
            <a:r>
              <a:rPr lang="en-US" b="1" dirty="0"/>
              <a:t> al </a:t>
            </a:r>
            <a:r>
              <a:rPr lang="en-US" b="1" dirty="0" err="1"/>
              <a:t>ott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"/>
            <a:ext cx="2362200" cy="2362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4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939492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3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1143000"/>
          </a:xfrm>
        </p:spPr>
        <p:txBody>
          <a:bodyPr/>
          <a:lstStyle/>
          <a:p>
            <a:r>
              <a:rPr lang="en-US" dirty="0" smtClean="0"/>
              <a:t>Solar cell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061" y="1981200"/>
            <a:ext cx="5578939" cy="418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75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water level and </a:t>
            </a:r>
            <a:r>
              <a:rPr lang="en-US" dirty="0" smtClean="0"/>
              <a:t>pump </a:t>
            </a:r>
            <a:r>
              <a:rPr lang="en-US" dirty="0"/>
              <a:t>in tank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411" y="2459249"/>
            <a:ext cx="5747589" cy="3789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5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project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73" y="2276475"/>
            <a:ext cx="6286527" cy="3819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2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01988925_311881726475096_790514324538916864_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083" y="2133600"/>
            <a:ext cx="3371517" cy="293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101808009_2440307972847810_5569392708151148544_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57" y="2133600"/>
            <a:ext cx="3452618" cy="2971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562600" y="1600200"/>
            <a:ext cx="231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fan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50278" y="1618611"/>
            <a:ext cx="231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humidifier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81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 and </a:t>
            </a:r>
            <a:r>
              <a:rPr lang="en-US" dirty="0" err="1" smtClean="0"/>
              <a:t>gsm</a:t>
            </a:r>
            <a:endParaRPr lang="en-US" dirty="0"/>
          </a:p>
        </p:txBody>
      </p:sp>
      <p:pic>
        <p:nvPicPr>
          <p:cNvPr id="13315" name="Picture 3" descr="101990282_268820734317389_1855952494992031744_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107" y="2557462"/>
            <a:ext cx="4034494" cy="3081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101574502_748363445905424_6175141186043379712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57461"/>
            <a:ext cx="4114800" cy="324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85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53000" y="1027664"/>
            <a:ext cx="3581400" cy="1143000"/>
          </a:xfrm>
        </p:spPr>
        <p:txBody>
          <a:bodyPr>
            <a:noAutofit/>
          </a:bodyPr>
          <a:lstStyle/>
          <a:p>
            <a:r>
              <a:rPr lang="en-US" sz="4800" b="1" dirty="0"/>
              <a:t>Rock wool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3582"/>
            <a:ext cx="4191000" cy="55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105400" y="243418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inorganic material made into matted fiber used especially for insulation or soundproofing.</a:t>
            </a:r>
          </a:p>
        </p:txBody>
      </p:sp>
    </p:spTree>
    <p:extLst>
      <p:ext uri="{BB962C8B-B14F-4D97-AF65-F5344CB8AC3E}">
        <p14:creationId xmlns:p14="http://schemas.microsoft.com/office/powerpoint/2010/main" val="2545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/>
          <a:lstStyle/>
          <a:p>
            <a:pPr algn="r"/>
            <a:r>
              <a:rPr lang="ar-JO" dirty="0" smtClean="0"/>
              <a:t>الفهرس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1905000"/>
            <a:ext cx="6777317" cy="392762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Chapter </a:t>
            </a:r>
            <a:r>
              <a:rPr lang="en-US" dirty="0"/>
              <a:t>1:Introduction</a:t>
            </a:r>
          </a:p>
          <a:p>
            <a:r>
              <a:rPr lang="en-US" dirty="0"/>
              <a:t>Chapter 2 :Constrains , Standards /Code And Earlier </a:t>
            </a:r>
            <a:r>
              <a:rPr lang="en-US" dirty="0"/>
              <a:t>course </a:t>
            </a:r>
            <a:r>
              <a:rPr lang="en-US" dirty="0"/>
              <a:t>work </a:t>
            </a:r>
            <a:endParaRPr lang="en-US" dirty="0"/>
          </a:p>
          <a:p>
            <a:r>
              <a:rPr lang="en-US" dirty="0"/>
              <a:t>Chapter 3 Literature Review</a:t>
            </a:r>
          </a:p>
          <a:p>
            <a:r>
              <a:rPr lang="en-US" dirty="0"/>
              <a:t>Chapter 4 : </a:t>
            </a:r>
            <a:r>
              <a:rPr lang="en-US" dirty="0"/>
              <a:t>Methodology</a:t>
            </a:r>
          </a:p>
          <a:p>
            <a:r>
              <a:rPr lang="en-US" dirty="0"/>
              <a:t>Chapter </a:t>
            </a:r>
            <a:r>
              <a:rPr lang="en-US" dirty="0"/>
              <a:t>5 </a:t>
            </a:r>
            <a:r>
              <a:rPr lang="en-US" dirty="0"/>
              <a:t>: Results and </a:t>
            </a:r>
            <a:r>
              <a:rPr lang="en-US" dirty="0"/>
              <a:t>analysis</a:t>
            </a:r>
          </a:p>
          <a:p>
            <a:r>
              <a:rPr lang="en-US" dirty="0"/>
              <a:t>Chapter </a:t>
            </a:r>
            <a:r>
              <a:rPr lang="ar-JO" dirty="0"/>
              <a:t>6</a:t>
            </a:r>
            <a:r>
              <a:rPr lang="en-US" dirty="0"/>
              <a:t>: Discussion</a:t>
            </a:r>
          </a:p>
          <a:p>
            <a:r>
              <a:rPr lang="en-US" dirty="0"/>
              <a:t>Chapter </a:t>
            </a:r>
            <a:r>
              <a:rPr lang="ar-JO" dirty="0"/>
              <a:t>7</a:t>
            </a:r>
            <a:r>
              <a:rPr lang="en-US" dirty="0"/>
              <a:t> </a:t>
            </a:r>
            <a:r>
              <a:rPr lang="en-US" dirty="0"/>
              <a:t>: Conclusion and </a:t>
            </a:r>
            <a:r>
              <a:rPr lang="en-US" dirty="0"/>
              <a:t>recommendations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1927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990600"/>
            <a:ext cx="7414708" cy="5410200"/>
          </a:xfrm>
        </p:spPr>
        <p:txBody>
          <a:bodyPr>
            <a:normAutofit/>
          </a:bodyPr>
          <a:lstStyle/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C00000"/>
                </a:solidFill>
                <a:latin typeface="Times New Roman"/>
                <a:ea typeface="Times New Roman"/>
              </a:rPr>
              <a:t>A </a:t>
            </a:r>
            <a:r>
              <a:rPr lang="en-US" dirty="0">
                <a:solidFill>
                  <a:srgbClr val="C00000"/>
                </a:solidFill>
                <a:latin typeface="Times New Roman"/>
                <a:ea typeface="Times New Roman"/>
              </a:rPr>
              <a:t>smart farm </a:t>
            </a:r>
            <a:r>
              <a:rPr lang="en-US" dirty="0">
                <a:latin typeface="Times New Roman"/>
                <a:ea typeface="Times New Roman"/>
              </a:rPr>
              <a:t>with </a:t>
            </a:r>
            <a:r>
              <a:rPr lang="en-US" dirty="0">
                <a:solidFill>
                  <a:srgbClr val="C00000"/>
                </a:solidFill>
                <a:latin typeface="Times New Roman"/>
                <a:ea typeface="Times New Roman"/>
              </a:rPr>
              <a:t>automated systems </a:t>
            </a:r>
            <a:r>
              <a:rPr lang="en-US" dirty="0" smtClean="0">
                <a:latin typeface="Times New Roman"/>
                <a:ea typeface="Times New Roman"/>
              </a:rPr>
              <a:t>make</a:t>
            </a:r>
            <a:r>
              <a:rPr lang="en-US" dirty="0">
                <a:latin typeface="Times New Roman"/>
                <a:ea typeface="Times New Roman"/>
              </a:rPr>
              <a:t>s</a:t>
            </a: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crops more productive and efficient. This project covers some agricultural aspects such as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irrigation</a:t>
            </a:r>
            <a:r>
              <a:rPr lang="en-US" dirty="0">
                <a:latin typeface="Times New Roman"/>
                <a:ea typeface="Times New Roman"/>
              </a:rPr>
              <a:t>,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humidity</a:t>
            </a:r>
            <a:r>
              <a:rPr lang="en-US" dirty="0">
                <a:latin typeface="Times New Roman"/>
                <a:ea typeface="Times New Roman"/>
              </a:rPr>
              <a:t> and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temperature</a:t>
            </a:r>
            <a:r>
              <a:rPr lang="en-US" dirty="0">
                <a:latin typeface="Times New Roman"/>
                <a:ea typeface="Times New Roman"/>
              </a:rPr>
              <a:t> control as well as power and water supply</a:t>
            </a:r>
            <a:r>
              <a:rPr lang="en-US" dirty="0" smtClean="0">
                <a:latin typeface="Times New Roman"/>
                <a:ea typeface="Times New Roman"/>
              </a:rPr>
              <a:t>.</a:t>
            </a: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This project reduces the need of </a:t>
            </a:r>
            <a:r>
              <a:rPr lang="en-US" dirty="0">
                <a:solidFill>
                  <a:srgbClr val="C00000"/>
                </a:solidFill>
                <a:latin typeface="Times New Roman"/>
                <a:ea typeface="Times New Roman"/>
              </a:rPr>
              <a:t>human labor</a:t>
            </a:r>
            <a:r>
              <a:rPr lang="en-US" dirty="0">
                <a:latin typeface="Times New Roman"/>
                <a:ea typeface="Times New Roman"/>
              </a:rPr>
              <a:t> </a:t>
            </a:r>
            <a:endParaRPr lang="en-US" dirty="0" smtClean="0">
              <a:latin typeface="Times New Roman"/>
              <a:ea typeface="Times New Roman"/>
            </a:endParaRPr>
          </a:p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</a:rPr>
              <a:t>This </a:t>
            </a:r>
            <a:r>
              <a:rPr lang="en-US" dirty="0">
                <a:latin typeface="Times New Roman"/>
                <a:ea typeface="Times New Roman"/>
              </a:rPr>
              <a:t>project is also covering an efficient way of using power and it is using a clean solar power instead of regular power sources making it a green farm and environmental friendly.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18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farming</a:t>
            </a:r>
            <a:endParaRPr lang="en-US" dirty="0"/>
          </a:p>
        </p:txBody>
      </p:sp>
      <p:pic>
        <p:nvPicPr>
          <p:cNvPr id="3075" name="صورة 1" descr="الوصف: C:\Users\Samer\Desktop\38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" r="-249" b="-64"/>
          <a:stretch>
            <a:fillRect/>
          </a:stretch>
        </p:blipFill>
        <p:spPr bwMode="auto">
          <a:xfrm>
            <a:off x="4764928" y="3019424"/>
            <a:ext cx="3855198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صورة 4" descr="الوصف: 74369211_751360638664944_7465349890042757120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7" r="-307"/>
          <a:stretch>
            <a:fillRect/>
          </a:stretch>
        </p:blipFill>
        <p:spPr bwMode="auto">
          <a:xfrm>
            <a:off x="533400" y="3019424"/>
            <a:ext cx="4231528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7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 of problem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3" y="2323652"/>
            <a:ext cx="3833308" cy="3508977"/>
          </a:xfrm>
        </p:spPr>
        <p:txBody>
          <a:bodyPr/>
          <a:lstStyle/>
          <a:p>
            <a:r>
              <a:rPr lang="en-US" dirty="0"/>
              <a:t> Palestine is facing major problems in agriculture because of using primitive techniques in farming, and due to the lack of farming skills and human errors.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3352800" cy="335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8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objective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the agriculture in </a:t>
            </a:r>
            <a:r>
              <a:rPr lang="en-US" dirty="0" smtClean="0"/>
              <a:t>Palestine</a:t>
            </a:r>
          </a:p>
          <a:p>
            <a:r>
              <a:rPr lang="en-US" dirty="0" smtClean="0"/>
              <a:t>provide </a:t>
            </a:r>
            <a:r>
              <a:rPr lang="en-US" dirty="0"/>
              <a:t>a module of a smart farm </a:t>
            </a:r>
            <a:endParaRPr lang="en-US" dirty="0" smtClean="0"/>
          </a:p>
          <a:p>
            <a:r>
              <a:rPr lang="en-US" dirty="0"/>
              <a:t>covers the basic definition of smart </a:t>
            </a:r>
            <a:r>
              <a:rPr lang="en-US" dirty="0" smtClean="0"/>
              <a:t>farming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5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92382"/>
            <a:ext cx="6675436" cy="4322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71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 </a:t>
            </a:r>
            <a:r>
              <a:rPr lang="en-US" dirty="0"/>
              <a:t>alone photovoltaic system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04" y="2438400"/>
            <a:ext cx="76541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4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Hardware</a:t>
            </a:r>
            <a:r>
              <a:rPr lang="en-US" b="1" i="1" dirty="0"/>
              <a:t>, that the project is based and designed on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463636"/>
            <a:ext cx="44196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463636"/>
            <a:ext cx="3323873" cy="289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2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1964</TotalTime>
  <Words>230</Words>
  <Application>Microsoft Office PowerPoint</Application>
  <PresentationFormat>عرض على الشاشة (3:4)‏</PresentationFormat>
  <Paragraphs>31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أوستن</vt:lpstr>
      <vt:lpstr>Automated smart farm with PV</vt:lpstr>
      <vt:lpstr>الفهرس</vt:lpstr>
      <vt:lpstr>عرض تقديمي في PowerPoint</vt:lpstr>
      <vt:lpstr>Smart farming</vt:lpstr>
      <vt:lpstr>Statement of problem</vt:lpstr>
      <vt:lpstr>project objective</vt:lpstr>
      <vt:lpstr>عرض تقديمي في PowerPoint</vt:lpstr>
      <vt:lpstr>Stand alone photovoltaic system</vt:lpstr>
      <vt:lpstr>Hardware, that the project is based and designed on </vt:lpstr>
      <vt:lpstr>عرض تقديمي في PowerPoint</vt:lpstr>
      <vt:lpstr>Solar cell</vt:lpstr>
      <vt:lpstr>water level and pump in tank</vt:lpstr>
      <vt:lpstr>Inside project</vt:lpstr>
      <vt:lpstr>عرض تقديمي في PowerPoint</vt:lpstr>
      <vt:lpstr>Relay and gsm</vt:lpstr>
      <vt:lpstr>Rock wool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شركة البيئة  لإعادة تدوير النفايات وتأهيلها</dc:title>
  <dc:creator>Windows User</dc:creator>
  <cp:lastModifiedBy>Windows User</cp:lastModifiedBy>
  <cp:revision>51</cp:revision>
  <dcterms:created xsi:type="dcterms:W3CDTF">2020-05-22T16:20:20Z</dcterms:created>
  <dcterms:modified xsi:type="dcterms:W3CDTF">2020-06-03T22:11:44Z</dcterms:modified>
</cp:coreProperties>
</file>