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63" r:id="rId3"/>
    <p:sldId id="264" r:id="rId4"/>
    <p:sldId id="300" r:id="rId5"/>
    <p:sldId id="301" r:id="rId6"/>
    <p:sldId id="277" r:id="rId7"/>
    <p:sldId id="260" r:id="rId8"/>
    <p:sldId id="261" r:id="rId9"/>
    <p:sldId id="303" r:id="rId10"/>
    <p:sldId id="278" r:id="rId11"/>
    <p:sldId id="265" r:id="rId12"/>
    <p:sldId id="266" r:id="rId13"/>
    <p:sldId id="302" r:id="rId14"/>
    <p:sldId id="282" r:id="rId15"/>
    <p:sldId id="283" r:id="rId16"/>
    <p:sldId id="279" r:id="rId17"/>
    <p:sldId id="267" r:id="rId18"/>
    <p:sldId id="259" r:id="rId19"/>
    <p:sldId id="280" r:id="rId20"/>
    <p:sldId id="281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306" r:id="rId36"/>
    <p:sldId id="304" r:id="rId37"/>
    <p:sldId id="305" r:id="rId38"/>
    <p:sldId id="275" r:id="rId39"/>
    <p:sldId id="298" r:id="rId40"/>
    <p:sldId id="299" r:id="rId41"/>
    <p:sldId id="274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000" autoAdjust="0"/>
    <p:restoredTop sz="94301" autoAdjust="0"/>
  </p:normalViewPr>
  <p:slideViewPr>
    <p:cSldViewPr snapToGrid="0">
      <p:cViewPr varScale="1">
        <p:scale>
          <a:sx n="65" d="100"/>
          <a:sy n="65" d="100"/>
        </p:scale>
        <p:origin x="6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ahdh\Downloads\condui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ahdh\Downloads\condui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ahdh\Downloads\condui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'outfall 1'!$B$1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'outfall 1'!$A$2:$A$870</c:f>
              <c:numCache>
                <c:formatCode>General</c:formatCode>
                <c:ptCount val="869"/>
                <c:pt idx="0">
                  <c:v>2504</c:v>
                </c:pt>
                <c:pt idx="1">
                  <c:v>2505</c:v>
                </c:pt>
                <c:pt idx="2">
                  <c:v>2506</c:v>
                </c:pt>
                <c:pt idx="3">
                  <c:v>2507</c:v>
                </c:pt>
                <c:pt idx="4">
                  <c:v>2508</c:v>
                </c:pt>
                <c:pt idx="5">
                  <c:v>2509</c:v>
                </c:pt>
                <c:pt idx="6">
                  <c:v>2510</c:v>
                </c:pt>
                <c:pt idx="7">
                  <c:v>2511</c:v>
                </c:pt>
                <c:pt idx="8">
                  <c:v>2512</c:v>
                </c:pt>
                <c:pt idx="9">
                  <c:v>2513</c:v>
                </c:pt>
                <c:pt idx="10">
                  <c:v>2514</c:v>
                </c:pt>
                <c:pt idx="11">
                  <c:v>2515</c:v>
                </c:pt>
                <c:pt idx="12">
                  <c:v>2516</c:v>
                </c:pt>
                <c:pt idx="13">
                  <c:v>2517</c:v>
                </c:pt>
                <c:pt idx="14">
                  <c:v>2518</c:v>
                </c:pt>
                <c:pt idx="15">
                  <c:v>2519</c:v>
                </c:pt>
                <c:pt idx="16">
                  <c:v>2520</c:v>
                </c:pt>
                <c:pt idx="17">
                  <c:v>2521</c:v>
                </c:pt>
                <c:pt idx="18">
                  <c:v>2522</c:v>
                </c:pt>
                <c:pt idx="19">
                  <c:v>2523</c:v>
                </c:pt>
                <c:pt idx="20">
                  <c:v>2524</c:v>
                </c:pt>
                <c:pt idx="21">
                  <c:v>2525</c:v>
                </c:pt>
                <c:pt idx="22">
                  <c:v>2526</c:v>
                </c:pt>
                <c:pt idx="23">
                  <c:v>2527</c:v>
                </c:pt>
                <c:pt idx="24">
                  <c:v>2528</c:v>
                </c:pt>
                <c:pt idx="25">
                  <c:v>2529</c:v>
                </c:pt>
                <c:pt idx="26">
                  <c:v>2530</c:v>
                </c:pt>
                <c:pt idx="27">
                  <c:v>2531</c:v>
                </c:pt>
                <c:pt idx="28">
                  <c:v>2532</c:v>
                </c:pt>
                <c:pt idx="29">
                  <c:v>2533</c:v>
                </c:pt>
                <c:pt idx="30">
                  <c:v>2534</c:v>
                </c:pt>
                <c:pt idx="31">
                  <c:v>2535</c:v>
                </c:pt>
                <c:pt idx="32">
                  <c:v>2536</c:v>
                </c:pt>
                <c:pt idx="33">
                  <c:v>2537</c:v>
                </c:pt>
                <c:pt idx="34">
                  <c:v>2538</c:v>
                </c:pt>
                <c:pt idx="35">
                  <c:v>2539</c:v>
                </c:pt>
                <c:pt idx="36">
                  <c:v>2540</c:v>
                </c:pt>
                <c:pt idx="37">
                  <c:v>2541</c:v>
                </c:pt>
                <c:pt idx="38">
                  <c:v>2542</c:v>
                </c:pt>
                <c:pt idx="39">
                  <c:v>2543</c:v>
                </c:pt>
                <c:pt idx="40">
                  <c:v>2544</c:v>
                </c:pt>
                <c:pt idx="41">
                  <c:v>2545</c:v>
                </c:pt>
                <c:pt idx="42">
                  <c:v>2546</c:v>
                </c:pt>
                <c:pt idx="43">
                  <c:v>2547</c:v>
                </c:pt>
                <c:pt idx="44">
                  <c:v>2548</c:v>
                </c:pt>
                <c:pt idx="45">
                  <c:v>2549</c:v>
                </c:pt>
                <c:pt idx="46">
                  <c:v>2550</c:v>
                </c:pt>
                <c:pt idx="47">
                  <c:v>2551</c:v>
                </c:pt>
                <c:pt idx="48">
                  <c:v>2552</c:v>
                </c:pt>
                <c:pt idx="49">
                  <c:v>2553</c:v>
                </c:pt>
                <c:pt idx="50">
                  <c:v>2554</c:v>
                </c:pt>
                <c:pt idx="51">
                  <c:v>2555</c:v>
                </c:pt>
                <c:pt idx="52">
                  <c:v>2556</c:v>
                </c:pt>
                <c:pt idx="53">
                  <c:v>2557</c:v>
                </c:pt>
                <c:pt idx="54">
                  <c:v>2558</c:v>
                </c:pt>
                <c:pt idx="55">
                  <c:v>2559</c:v>
                </c:pt>
                <c:pt idx="56">
                  <c:v>2560</c:v>
                </c:pt>
                <c:pt idx="57">
                  <c:v>2561</c:v>
                </c:pt>
                <c:pt idx="58">
                  <c:v>2562</c:v>
                </c:pt>
                <c:pt idx="59">
                  <c:v>2563</c:v>
                </c:pt>
                <c:pt idx="60">
                  <c:v>2564</c:v>
                </c:pt>
                <c:pt idx="61">
                  <c:v>2565</c:v>
                </c:pt>
                <c:pt idx="62">
                  <c:v>2566</c:v>
                </c:pt>
                <c:pt idx="63">
                  <c:v>2567</c:v>
                </c:pt>
                <c:pt idx="64">
                  <c:v>2568</c:v>
                </c:pt>
                <c:pt idx="65">
                  <c:v>2569</c:v>
                </c:pt>
                <c:pt idx="66">
                  <c:v>2570</c:v>
                </c:pt>
                <c:pt idx="67">
                  <c:v>2571</c:v>
                </c:pt>
                <c:pt idx="68">
                  <c:v>2572</c:v>
                </c:pt>
                <c:pt idx="69">
                  <c:v>2573</c:v>
                </c:pt>
                <c:pt idx="70">
                  <c:v>2574</c:v>
                </c:pt>
                <c:pt idx="71">
                  <c:v>2575</c:v>
                </c:pt>
                <c:pt idx="72">
                  <c:v>2576</c:v>
                </c:pt>
                <c:pt idx="73">
                  <c:v>2577</c:v>
                </c:pt>
                <c:pt idx="74">
                  <c:v>2578</c:v>
                </c:pt>
                <c:pt idx="75">
                  <c:v>2579</c:v>
                </c:pt>
                <c:pt idx="76">
                  <c:v>2580</c:v>
                </c:pt>
                <c:pt idx="77">
                  <c:v>2581</c:v>
                </c:pt>
                <c:pt idx="78">
                  <c:v>2582</c:v>
                </c:pt>
                <c:pt idx="79">
                  <c:v>2583</c:v>
                </c:pt>
                <c:pt idx="80">
                  <c:v>2584</c:v>
                </c:pt>
                <c:pt idx="81">
                  <c:v>2585</c:v>
                </c:pt>
                <c:pt idx="82">
                  <c:v>2586</c:v>
                </c:pt>
                <c:pt idx="83">
                  <c:v>2587</c:v>
                </c:pt>
                <c:pt idx="84">
                  <c:v>2588</c:v>
                </c:pt>
                <c:pt idx="85">
                  <c:v>2589</c:v>
                </c:pt>
                <c:pt idx="86">
                  <c:v>2590</c:v>
                </c:pt>
                <c:pt idx="87">
                  <c:v>2591</c:v>
                </c:pt>
                <c:pt idx="88">
                  <c:v>2592</c:v>
                </c:pt>
                <c:pt idx="89">
                  <c:v>2593</c:v>
                </c:pt>
                <c:pt idx="90">
                  <c:v>2594</c:v>
                </c:pt>
                <c:pt idx="91">
                  <c:v>2595</c:v>
                </c:pt>
                <c:pt idx="92">
                  <c:v>2596</c:v>
                </c:pt>
                <c:pt idx="93">
                  <c:v>2597</c:v>
                </c:pt>
                <c:pt idx="94">
                  <c:v>2598</c:v>
                </c:pt>
                <c:pt idx="95">
                  <c:v>2599</c:v>
                </c:pt>
                <c:pt idx="96">
                  <c:v>2600</c:v>
                </c:pt>
                <c:pt idx="97">
                  <c:v>2601</c:v>
                </c:pt>
                <c:pt idx="98">
                  <c:v>2602</c:v>
                </c:pt>
                <c:pt idx="99">
                  <c:v>2603</c:v>
                </c:pt>
                <c:pt idx="100">
                  <c:v>2604</c:v>
                </c:pt>
                <c:pt idx="101">
                  <c:v>2605</c:v>
                </c:pt>
                <c:pt idx="102">
                  <c:v>2606</c:v>
                </c:pt>
                <c:pt idx="103">
                  <c:v>2607</c:v>
                </c:pt>
                <c:pt idx="104">
                  <c:v>2608</c:v>
                </c:pt>
                <c:pt idx="105">
                  <c:v>2609</c:v>
                </c:pt>
                <c:pt idx="106">
                  <c:v>2610</c:v>
                </c:pt>
                <c:pt idx="107">
                  <c:v>2611</c:v>
                </c:pt>
                <c:pt idx="108">
                  <c:v>2612</c:v>
                </c:pt>
                <c:pt idx="109">
                  <c:v>2613</c:v>
                </c:pt>
                <c:pt idx="110">
                  <c:v>2614</c:v>
                </c:pt>
                <c:pt idx="111">
                  <c:v>2615</c:v>
                </c:pt>
                <c:pt idx="112">
                  <c:v>2616</c:v>
                </c:pt>
                <c:pt idx="113">
                  <c:v>2617</c:v>
                </c:pt>
                <c:pt idx="114">
                  <c:v>2618</c:v>
                </c:pt>
                <c:pt idx="115">
                  <c:v>2619</c:v>
                </c:pt>
                <c:pt idx="116">
                  <c:v>2620</c:v>
                </c:pt>
                <c:pt idx="117">
                  <c:v>2621</c:v>
                </c:pt>
                <c:pt idx="118">
                  <c:v>2622</c:v>
                </c:pt>
                <c:pt idx="119">
                  <c:v>2623</c:v>
                </c:pt>
                <c:pt idx="120">
                  <c:v>2624</c:v>
                </c:pt>
                <c:pt idx="121">
                  <c:v>2625</c:v>
                </c:pt>
                <c:pt idx="122">
                  <c:v>2626</c:v>
                </c:pt>
                <c:pt idx="123">
                  <c:v>2627</c:v>
                </c:pt>
                <c:pt idx="124">
                  <c:v>2628</c:v>
                </c:pt>
                <c:pt idx="125">
                  <c:v>2629</c:v>
                </c:pt>
                <c:pt idx="126">
                  <c:v>2630</c:v>
                </c:pt>
                <c:pt idx="127">
                  <c:v>2631</c:v>
                </c:pt>
                <c:pt idx="128">
                  <c:v>2632</c:v>
                </c:pt>
                <c:pt idx="129">
                  <c:v>2633</c:v>
                </c:pt>
                <c:pt idx="130">
                  <c:v>2634</c:v>
                </c:pt>
                <c:pt idx="131">
                  <c:v>2635</c:v>
                </c:pt>
                <c:pt idx="132">
                  <c:v>2636</c:v>
                </c:pt>
                <c:pt idx="133">
                  <c:v>2637</c:v>
                </c:pt>
                <c:pt idx="134">
                  <c:v>2638</c:v>
                </c:pt>
                <c:pt idx="135">
                  <c:v>2639</c:v>
                </c:pt>
                <c:pt idx="136">
                  <c:v>2640</c:v>
                </c:pt>
                <c:pt idx="137">
                  <c:v>2641</c:v>
                </c:pt>
                <c:pt idx="138">
                  <c:v>2642</c:v>
                </c:pt>
                <c:pt idx="139">
                  <c:v>2643</c:v>
                </c:pt>
                <c:pt idx="140">
                  <c:v>2644</c:v>
                </c:pt>
                <c:pt idx="141">
                  <c:v>2645</c:v>
                </c:pt>
                <c:pt idx="142">
                  <c:v>2646</c:v>
                </c:pt>
                <c:pt idx="143">
                  <c:v>2647</c:v>
                </c:pt>
                <c:pt idx="144">
                  <c:v>2648</c:v>
                </c:pt>
                <c:pt idx="145">
                  <c:v>2649</c:v>
                </c:pt>
                <c:pt idx="146">
                  <c:v>2650</c:v>
                </c:pt>
                <c:pt idx="147">
                  <c:v>2651</c:v>
                </c:pt>
                <c:pt idx="148">
                  <c:v>2652</c:v>
                </c:pt>
                <c:pt idx="149">
                  <c:v>2653</c:v>
                </c:pt>
                <c:pt idx="150">
                  <c:v>2654</c:v>
                </c:pt>
                <c:pt idx="151">
                  <c:v>2655</c:v>
                </c:pt>
                <c:pt idx="152">
                  <c:v>2656</c:v>
                </c:pt>
                <c:pt idx="153">
                  <c:v>2657</c:v>
                </c:pt>
                <c:pt idx="154">
                  <c:v>2658</c:v>
                </c:pt>
                <c:pt idx="155">
                  <c:v>2660</c:v>
                </c:pt>
                <c:pt idx="156">
                  <c:v>2661</c:v>
                </c:pt>
                <c:pt idx="157">
                  <c:v>2662</c:v>
                </c:pt>
                <c:pt idx="158">
                  <c:v>2663</c:v>
                </c:pt>
                <c:pt idx="159">
                  <c:v>2664</c:v>
                </c:pt>
                <c:pt idx="160">
                  <c:v>2665</c:v>
                </c:pt>
                <c:pt idx="161">
                  <c:v>2666</c:v>
                </c:pt>
                <c:pt idx="162">
                  <c:v>2667</c:v>
                </c:pt>
                <c:pt idx="163">
                  <c:v>2668</c:v>
                </c:pt>
                <c:pt idx="164">
                  <c:v>2669</c:v>
                </c:pt>
                <c:pt idx="165">
                  <c:v>2670</c:v>
                </c:pt>
                <c:pt idx="166">
                  <c:v>2671</c:v>
                </c:pt>
                <c:pt idx="167">
                  <c:v>2672</c:v>
                </c:pt>
                <c:pt idx="168">
                  <c:v>2673</c:v>
                </c:pt>
                <c:pt idx="169">
                  <c:v>2674</c:v>
                </c:pt>
                <c:pt idx="170">
                  <c:v>2675</c:v>
                </c:pt>
                <c:pt idx="171">
                  <c:v>2676</c:v>
                </c:pt>
                <c:pt idx="172">
                  <c:v>2677</c:v>
                </c:pt>
                <c:pt idx="173">
                  <c:v>2678</c:v>
                </c:pt>
                <c:pt idx="174">
                  <c:v>2679</c:v>
                </c:pt>
                <c:pt idx="175">
                  <c:v>2680</c:v>
                </c:pt>
                <c:pt idx="176">
                  <c:v>2681</c:v>
                </c:pt>
                <c:pt idx="177">
                  <c:v>2750</c:v>
                </c:pt>
                <c:pt idx="178">
                  <c:v>2751</c:v>
                </c:pt>
                <c:pt idx="179">
                  <c:v>2752</c:v>
                </c:pt>
                <c:pt idx="180">
                  <c:v>2753</c:v>
                </c:pt>
                <c:pt idx="181">
                  <c:v>2754</c:v>
                </c:pt>
                <c:pt idx="182">
                  <c:v>2755</c:v>
                </c:pt>
                <c:pt idx="183">
                  <c:v>2756</c:v>
                </c:pt>
                <c:pt idx="184">
                  <c:v>2757</c:v>
                </c:pt>
                <c:pt idx="185">
                  <c:v>2758</c:v>
                </c:pt>
                <c:pt idx="186">
                  <c:v>2759</c:v>
                </c:pt>
                <c:pt idx="187">
                  <c:v>2760</c:v>
                </c:pt>
                <c:pt idx="188">
                  <c:v>2761</c:v>
                </c:pt>
                <c:pt idx="189">
                  <c:v>2762</c:v>
                </c:pt>
                <c:pt idx="190">
                  <c:v>2763</c:v>
                </c:pt>
                <c:pt idx="191">
                  <c:v>2764</c:v>
                </c:pt>
                <c:pt idx="192">
                  <c:v>2765</c:v>
                </c:pt>
                <c:pt idx="193">
                  <c:v>2766</c:v>
                </c:pt>
                <c:pt idx="194">
                  <c:v>2767</c:v>
                </c:pt>
                <c:pt idx="195">
                  <c:v>2768</c:v>
                </c:pt>
                <c:pt idx="196">
                  <c:v>2769</c:v>
                </c:pt>
                <c:pt idx="197">
                  <c:v>2770</c:v>
                </c:pt>
                <c:pt idx="198">
                  <c:v>2771</c:v>
                </c:pt>
                <c:pt idx="199">
                  <c:v>2772</c:v>
                </c:pt>
                <c:pt idx="200">
                  <c:v>2773</c:v>
                </c:pt>
                <c:pt idx="201">
                  <c:v>2774</c:v>
                </c:pt>
                <c:pt idx="202">
                  <c:v>2775</c:v>
                </c:pt>
                <c:pt idx="203">
                  <c:v>2776</c:v>
                </c:pt>
                <c:pt idx="204">
                  <c:v>2777</c:v>
                </c:pt>
                <c:pt idx="205">
                  <c:v>2778</c:v>
                </c:pt>
                <c:pt idx="206">
                  <c:v>2779</c:v>
                </c:pt>
                <c:pt idx="207">
                  <c:v>2780</c:v>
                </c:pt>
                <c:pt idx="208">
                  <c:v>2781</c:v>
                </c:pt>
                <c:pt idx="209">
                  <c:v>2782</c:v>
                </c:pt>
                <c:pt idx="210">
                  <c:v>2783</c:v>
                </c:pt>
                <c:pt idx="211">
                  <c:v>2784</c:v>
                </c:pt>
                <c:pt idx="212">
                  <c:v>2785</c:v>
                </c:pt>
                <c:pt idx="213">
                  <c:v>2786</c:v>
                </c:pt>
                <c:pt idx="214">
                  <c:v>2787</c:v>
                </c:pt>
                <c:pt idx="215">
                  <c:v>2788</c:v>
                </c:pt>
                <c:pt idx="216">
                  <c:v>2789</c:v>
                </c:pt>
                <c:pt idx="217">
                  <c:v>2790</c:v>
                </c:pt>
                <c:pt idx="218">
                  <c:v>2791</c:v>
                </c:pt>
                <c:pt idx="219">
                  <c:v>2792</c:v>
                </c:pt>
                <c:pt idx="220">
                  <c:v>2793</c:v>
                </c:pt>
                <c:pt idx="221">
                  <c:v>2794</c:v>
                </c:pt>
                <c:pt idx="222">
                  <c:v>2795</c:v>
                </c:pt>
                <c:pt idx="223">
                  <c:v>2796</c:v>
                </c:pt>
                <c:pt idx="224">
                  <c:v>2797</c:v>
                </c:pt>
                <c:pt idx="225">
                  <c:v>2798</c:v>
                </c:pt>
                <c:pt idx="226">
                  <c:v>2799</c:v>
                </c:pt>
                <c:pt idx="227">
                  <c:v>2800</c:v>
                </c:pt>
                <c:pt idx="228">
                  <c:v>2801</c:v>
                </c:pt>
                <c:pt idx="229">
                  <c:v>2802</c:v>
                </c:pt>
                <c:pt idx="230">
                  <c:v>2803</c:v>
                </c:pt>
                <c:pt idx="231">
                  <c:v>2804</c:v>
                </c:pt>
                <c:pt idx="232">
                  <c:v>2805</c:v>
                </c:pt>
                <c:pt idx="233">
                  <c:v>2806</c:v>
                </c:pt>
                <c:pt idx="234">
                  <c:v>2807</c:v>
                </c:pt>
                <c:pt idx="235">
                  <c:v>2808</c:v>
                </c:pt>
                <c:pt idx="236">
                  <c:v>2809</c:v>
                </c:pt>
                <c:pt idx="237">
                  <c:v>2810</c:v>
                </c:pt>
                <c:pt idx="238">
                  <c:v>2811</c:v>
                </c:pt>
                <c:pt idx="239">
                  <c:v>2812</c:v>
                </c:pt>
                <c:pt idx="240">
                  <c:v>2813</c:v>
                </c:pt>
                <c:pt idx="241">
                  <c:v>2814</c:v>
                </c:pt>
                <c:pt idx="242">
                  <c:v>2815</c:v>
                </c:pt>
                <c:pt idx="243">
                  <c:v>2816</c:v>
                </c:pt>
                <c:pt idx="244">
                  <c:v>2817</c:v>
                </c:pt>
                <c:pt idx="245">
                  <c:v>2818</c:v>
                </c:pt>
                <c:pt idx="246">
                  <c:v>2819</c:v>
                </c:pt>
                <c:pt idx="247">
                  <c:v>2820</c:v>
                </c:pt>
                <c:pt idx="248">
                  <c:v>2821</c:v>
                </c:pt>
                <c:pt idx="249">
                  <c:v>2822</c:v>
                </c:pt>
                <c:pt idx="250">
                  <c:v>2823</c:v>
                </c:pt>
                <c:pt idx="251">
                  <c:v>2824</c:v>
                </c:pt>
                <c:pt idx="252">
                  <c:v>2825</c:v>
                </c:pt>
                <c:pt idx="253">
                  <c:v>2826</c:v>
                </c:pt>
                <c:pt idx="254">
                  <c:v>2827</c:v>
                </c:pt>
                <c:pt idx="255">
                  <c:v>2828</c:v>
                </c:pt>
                <c:pt idx="256">
                  <c:v>2829</c:v>
                </c:pt>
                <c:pt idx="257">
                  <c:v>2830</c:v>
                </c:pt>
                <c:pt idx="258">
                  <c:v>2831</c:v>
                </c:pt>
                <c:pt idx="259">
                  <c:v>2832</c:v>
                </c:pt>
                <c:pt idx="260">
                  <c:v>2833</c:v>
                </c:pt>
                <c:pt idx="261">
                  <c:v>2834</c:v>
                </c:pt>
                <c:pt idx="262">
                  <c:v>2835</c:v>
                </c:pt>
                <c:pt idx="263">
                  <c:v>2836</c:v>
                </c:pt>
                <c:pt idx="264">
                  <c:v>2837</c:v>
                </c:pt>
                <c:pt idx="265">
                  <c:v>2838</c:v>
                </c:pt>
                <c:pt idx="266">
                  <c:v>2839</c:v>
                </c:pt>
                <c:pt idx="267">
                  <c:v>2840</c:v>
                </c:pt>
                <c:pt idx="268">
                  <c:v>2841</c:v>
                </c:pt>
                <c:pt idx="269">
                  <c:v>2842</c:v>
                </c:pt>
                <c:pt idx="270">
                  <c:v>2843</c:v>
                </c:pt>
                <c:pt idx="271">
                  <c:v>2844</c:v>
                </c:pt>
                <c:pt idx="272">
                  <c:v>2845</c:v>
                </c:pt>
                <c:pt idx="273">
                  <c:v>2846</c:v>
                </c:pt>
                <c:pt idx="274">
                  <c:v>2847</c:v>
                </c:pt>
                <c:pt idx="275">
                  <c:v>2848</c:v>
                </c:pt>
                <c:pt idx="276">
                  <c:v>2849</c:v>
                </c:pt>
                <c:pt idx="277">
                  <c:v>2850</c:v>
                </c:pt>
                <c:pt idx="278">
                  <c:v>2851</c:v>
                </c:pt>
                <c:pt idx="279">
                  <c:v>2852</c:v>
                </c:pt>
                <c:pt idx="280">
                  <c:v>2853</c:v>
                </c:pt>
                <c:pt idx="281">
                  <c:v>2854</c:v>
                </c:pt>
                <c:pt idx="282">
                  <c:v>2855</c:v>
                </c:pt>
                <c:pt idx="283">
                  <c:v>2856</c:v>
                </c:pt>
                <c:pt idx="284">
                  <c:v>2857</c:v>
                </c:pt>
                <c:pt idx="285">
                  <c:v>2858</c:v>
                </c:pt>
                <c:pt idx="286">
                  <c:v>2859</c:v>
                </c:pt>
                <c:pt idx="287">
                  <c:v>2860</c:v>
                </c:pt>
                <c:pt idx="288">
                  <c:v>2861</c:v>
                </c:pt>
                <c:pt idx="289">
                  <c:v>2862</c:v>
                </c:pt>
                <c:pt idx="290">
                  <c:v>2863</c:v>
                </c:pt>
                <c:pt idx="291">
                  <c:v>2864</c:v>
                </c:pt>
                <c:pt idx="292">
                  <c:v>2866</c:v>
                </c:pt>
                <c:pt idx="293">
                  <c:v>2867</c:v>
                </c:pt>
                <c:pt idx="294">
                  <c:v>2868</c:v>
                </c:pt>
                <c:pt idx="295">
                  <c:v>2869</c:v>
                </c:pt>
                <c:pt idx="296">
                  <c:v>2870</c:v>
                </c:pt>
                <c:pt idx="297">
                  <c:v>2871</c:v>
                </c:pt>
                <c:pt idx="298">
                  <c:v>2872</c:v>
                </c:pt>
                <c:pt idx="299">
                  <c:v>2873</c:v>
                </c:pt>
                <c:pt idx="300">
                  <c:v>2874</c:v>
                </c:pt>
                <c:pt idx="301">
                  <c:v>2875</c:v>
                </c:pt>
                <c:pt idx="302">
                  <c:v>2876</c:v>
                </c:pt>
                <c:pt idx="303">
                  <c:v>2877</c:v>
                </c:pt>
                <c:pt idx="304">
                  <c:v>2878</c:v>
                </c:pt>
                <c:pt idx="305">
                  <c:v>2879</c:v>
                </c:pt>
                <c:pt idx="306">
                  <c:v>2880</c:v>
                </c:pt>
                <c:pt idx="307">
                  <c:v>2881</c:v>
                </c:pt>
                <c:pt idx="308">
                  <c:v>2882</c:v>
                </c:pt>
                <c:pt idx="309">
                  <c:v>2883</c:v>
                </c:pt>
                <c:pt idx="310">
                  <c:v>2884</c:v>
                </c:pt>
                <c:pt idx="311">
                  <c:v>2885</c:v>
                </c:pt>
                <c:pt idx="312">
                  <c:v>2886</c:v>
                </c:pt>
                <c:pt idx="313">
                  <c:v>2887</c:v>
                </c:pt>
                <c:pt idx="314">
                  <c:v>2888</c:v>
                </c:pt>
                <c:pt idx="315">
                  <c:v>2889</c:v>
                </c:pt>
                <c:pt idx="316">
                  <c:v>2890</c:v>
                </c:pt>
                <c:pt idx="317">
                  <c:v>2891</c:v>
                </c:pt>
                <c:pt idx="318">
                  <c:v>2892</c:v>
                </c:pt>
                <c:pt idx="319">
                  <c:v>2893</c:v>
                </c:pt>
                <c:pt idx="320">
                  <c:v>2894</c:v>
                </c:pt>
                <c:pt idx="321">
                  <c:v>2895</c:v>
                </c:pt>
                <c:pt idx="322">
                  <c:v>2896</c:v>
                </c:pt>
                <c:pt idx="323">
                  <c:v>2897</c:v>
                </c:pt>
                <c:pt idx="324">
                  <c:v>2898</c:v>
                </c:pt>
                <c:pt idx="325">
                  <c:v>2899</c:v>
                </c:pt>
                <c:pt idx="326">
                  <c:v>2900</c:v>
                </c:pt>
                <c:pt idx="327">
                  <c:v>2901</c:v>
                </c:pt>
                <c:pt idx="328">
                  <c:v>2902</c:v>
                </c:pt>
                <c:pt idx="329">
                  <c:v>2903</c:v>
                </c:pt>
                <c:pt idx="330">
                  <c:v>2904</c:v>
                </c:pt>
                <c:pt idx="331">
                  <c:v>2905</c:v>
                </c:pt>
                <c:pt idx="332">
                  <c:v>2906</c:v>
                </c:pt>
                <c:pt idx="333">
                  <c:v>2907</c:v>
                </c:pt>
                <c:pt idx="334">
                  <c:v>2908</c:v>
                </c:pt>
                <c:pt idx="335">
                  <c:v>2909</c:v>
                </c:pt>
                <c:pt idx="336">
                  <c:v>2910</c:v>
                </c:pt>
                <c:pt idx="337">
                  <c:v>2911</c:v>
                </c:pt>
                <c:pt idx="338">
                  <c:v>2912</c:v>
                </c:pt>
                <c:pt idx="339">
                  <c:v>2913</c:v>
                </c:pt>
                <c:pt idx="340">
                  <c:v>2914</c:v>
                </c:pt>
                <c:pt idx="341">
                  <c:v>2915</c:v>
                </c:pt>
                <c:pt idx="342">
                  <c:v>2916</c:v>
                </c:pt>
                <c:pt idx="343">
                  <c:v>2917</c:v>
                </c:pt>
                <c:pt idx="344">
                  <c:v>2918</c:v>
                </c:pt>
                <c:pt idx="345">
                  <c:v>2919</c:v>
                </c:pt>
                <c:pt idx="346">
                  <c:v>2920</c:v>
                </c:pt>
                <c:pt idx="347">
                  <c:v>2921</c:v>
                </c:pt>
                <c:pt idx="348">
                  <c:v>2922</c:v>
                </c:pt>
                <c:pt idx="349">
                  <c:v>2923</c:v>
                </c:pt>
                <c:pt idx="350">
                  <c:v>2924</c:v>
                </c:pt>
                <c:pt idx="351">
                  <c:v>2925</c:v>
                </c:pt>
                <c:pt idx="352">
                  <c:v>2926</c:v>
                </c:pt>
                <c:pt idx="353">
                  <c:v>2927</c:v>
                </c:pt>
                <c:pt idx="354">
                  <c:v>2928</c:v>
                </c:pt>
                <c:pt idx="355">
                  <c:v>2929</c:v>
                </c:pt>
                <c:pt idx="356">
                  <c:v>2930</c:v>
                </c:pt>
                <c:pt idx="357">
                  <c:v>2931</c:v>
                </c:pt>
                <c:pt idx="358">
                  <c:v>2932</c:v>
                </c:pt>
                <c:pt idx="359">
                  <c:v>2933</c:v>
                </c:pt>
                <c:pt idx="360">
                  <c:v>2934</c:v>
                </c:pt>
                <c:pt idx="361">
                  <c:v>2935</c:v>
                </c:pt>
                <c:pt idx="362">
                  <c:v>2936</c:v>
                </c:pt>
                <c:pt idx="363">
                  <c:v>2937</c:v>
                </c:pt>
                <c:pt idx="364">
                  <c:v>2938</c:v>
                </c:pt>
                <c:pt idx="365">
                  <c:v>2939</c:v>
                </c:pt>
                <c:pt idx="366">
                  <c:v>2940</c:v>
                </c:pt>
                <c:pt idx="367">
                  <c:v>2941</c:v>
                </c:pt>
                <c:pt idx="368">
                  <c:v>2942</c:v>
                </c:pt>
                <c:pt idx="369">
                  <c:v>2943</c:v>
                </c:pt>
                <c:pt idx="370">
                  <c:v>2944</c:v>
                </c:pt>
                <c:pt idx="371">
                  <c:v>2945</c:v>
                </c:pt>
                <c:pt idx="372">
                  <c:v>2946</c:v>
                </c:pt>
                <c:pt idx="373">
                  <c:v>2947</c:v>
                </c:pt>
                <c:pt idx="374">
                  <c:v>2948</c:v>
                </c:pt>
                <c:pt idx="375">
                  <c:v>2949</c:v>
                </c:pt>
                <c:pt idx="376">
                  <c:v>2950</c:v>
                </c:pt>
                <c:pt idx="377">
                  <c:v>2951</c:v>
                </c:pt>
                <c:pt idx="378">
                  <c:v>2952</c:v>
                </c:pt>
                <c:pt idx="379">
                  <c:v>2953</c:v>
                </c:pt>
                <c:pt idx="380">
                  <c:v>2954</c:v>
                </c:pt>
                <c:pt idx="381">
                  <c:v>2955</c:v>
                </c:pt>
                <c:pt idx="382">
                  <c:v>2956</c:v>
                </c:pt>
                <c:pt idx="383">
                  <c:v>2957</c:v>
                </c:pt>
                <c:pt idx="384">
                  <c:v>2958</c:v>
                </c:pt>
                <c:pt idx="385">
                  <c:v>2959</c:v>
                </c:pt>
                <c:pt idx="386">
                  <c:v>2960</c:v>
                </c:pt>
                <c:pt idx="387">
                  <c:v>2961</c:v>
                </c:pt>
                <c:pt idx="388">
                  <c:v>2962</c:v>
                </c:pt>
                <c:pt idx="389">
                  <c:v>2963</c:v>
                </c:pt>
                <c:pt idx="390">
                  <c:v>2964</c:v>
                </c:pt>
                <c:pt idx="391">
                  <c:v>2965</c:v>
                </c:pt>
                <c:pt idx="392">
                  <c:v>2966</c:v>
                </c:pt>
                <c:pt idx="393">
                  <c:v>2967</c:v>
                </c:pt>
                <c:pt idx="394">
                  <c:v>2968</c:v>
                </c:pt>
                <c:pt idx="395">
                  <c:v>2969</c:v>
                </c:pt>
                <c:pt idx="396">
                  <c:v>2970</c:v>
                </c:pt>
                <c:pt idx="397">
                  <c:v>2971</c:v>
                </c:pt>
                <c:pt idx="398">
                  <c:v>2972</c:v>
                </c:pt>
                <c:pt idx="399">
                  <c:v>2973</c:v>
                </c:pt>
                <c:pt idx="400">
                  <c:v>2974</c:v>
                </c:pt>
                <c:pt idx="401">
                  <c:v>2975</c:v>
                </c:pt>
                <c:pt idx="402">
                  <c:v>2976</c:v>
                </c:pt>
                <c:pt idx="403">
                  <c:v>2977</c:v>
                </c:pt>
                <c:pt idx="404">
                  <c:v>2978</c:v>
                </c:pt>
                <c:pt idx="405">
                  <c:v>2979</c:v>
                </c:pt>
                <c:pt idx="406">
                  <c:v>2980</c:v>
                </c:pt>
                <c:pt idx="407">
                  <c:v>2981</c:v>
                </c:pt>
                <c:pt idx="408">
                  <c:v>2982</c:v>
                </c:pt>
                <c:pt idx="409">
                  <c:v>2983</c:v>
                </c:pt>
                <c:pt idx="410">
                  <c:v>2984</c:v>
                </c:pt>
                <c:pt idx="411">
                  <c:v>2985</c:v>
                </c:pt>
                <c:pt idx="412">
                  <c:v>2986</c:v>
                </c:pt>
                <c:pt idx="413">
                  <c:v>2987</c:v>
                </c:pt>
                <c:pt idx="414">
                  <c:v>2988</c:v>
                </c:pt>
                <c:pt idx="415">
                  <c:v>2989</c:v>
                </c:pt>
                <c:pt idx="416">
                  <c:v>2990</c:v>
                </c:pt>
                <c:pt idx="417">
                  <c:v>2991</c:v>
                </c:pt>
                <c:pt idx="418">
                  <c:v>2992</c:v>
                </c:pt>
                <c:pt idx="419">
                  <c:v>2993</c:v>
                </c:pt>
                <c:pt idx="420">
                  <c:v>2994</c:v>
                </c:pt>
                <c:pt idx="421">
                  <c:v>2995</c:v>
                </c:pt>
                <c:pt idx="422">
                  <c:v>2996</c:v>
                </c:pt>
                <c:pt idx="423">
                  <c:v>2997</c:v>
                </c:pt>
                <c:pt idx="424">
                  <c:v>2998</c:v>
                </c:pt>
                <c:pt idx="425">
                  <c:v>2999</c:v>
                </c:pt>
                <c:pt idx="426">
                  <c:v>3000</c:v>
                </c:pt>
                <c:pt idx="427">
                  <c:v>3001</c:v>
                </c:pt>
                <c:pt idx="428">
                  <c:v>3002</c:v>
                </c:pt>
                <c:pt idx="429">
                  <c:v>3003</c:v>
                </c:pt>
                <c:pt idx="430">
                  <c:v>3004</c:v>
                </c:pt>
                <c:pt idx="431">
                  <c:v>3005</c:v>
                </c:pt>
                <c:pt idx="432">
                  <c:v>3006</c:v>
                </c:pt>
                <c:pt idx="433">
                  <c:v>3007</c:v>
                </c:pt>
                <c:pt idx="434">
                  <c:v>3008</c:v>
                </c:pt>
                <c:pt idx="435">
                  <c:v>3009</c:v>
                </c:pt>
                <c:pt idx="436">
                  <c:v>3010</c:v>
                </c:pt>
                <c:pt idx="437">
                  <c:v>3011</c:v>
                </c:pt>
                <c:pt idx="438">
                  <c:v>3012</c:v>
                </c:pt>
                <c:pt idx="439">
                  <c:v>3013</c:v>
                </c:pt>
                <c:pt idx="440">
                  <c:v>3014</c:v>
                </c:pt>
                <c:pt idx="441">
                  <c:v>3015</c:v>
                </c:pt>
                <c:pt idx="442">
                  <c:v>3016</c:v>
                </c:pt>
                <c:pt idx="443">
                  <c:v>3017</c:v>
                </c:pt>
                <c:pt idx="444">
                  <c:v>3018</c:v>
                </c:pt>
                <c:pt idx="445">
                  <c:v>3019</c:v>
                </c:pt>
                <c:pt idx="446">
                  <c:v>3020</c:v>
                </c:pt>
                <c:pt idx="447">
                  <c:v>3021</c:v>
                </c:pt>
                <c:pt idx="448">
                  <c:v>3022</c:v>
                </c:pt>
                <c:pt idx="449">
                  <c:v>3023</c:v>
                </c:pt>
                <c:pt idx="450">
                  <c:v>3024</c:v>
                </c:pt>
                <c:pt idx="451">
                  <c:v>3025</c:v>
                </c:pt>
                <c:pt idx="452">
                  <c:v>3026</c:v>
                </c:pt>
                <c:pt idx="453">
                  <c:v>3027</c:v>
                </c:pt>
                <c:pt idx="454">
                  <c:v>3028</c:v>
                </c:pt>
                <c:pt idx="455">
                  <c:v>3029</c:v>
                </c:pt>
                <c:pt idx="456">
                  <c:v>3030</c:v>
                </c:pt>
                <c:pt idx="457">
                  <c:v>3031</c:v>
                </c:pt>
                <c:pt idx="458">
                  <c:v>3032</c:v>
                </c:pt>
                <c:pt idx="459">
                  <c:v>3033</c:v>
                </c:pt>
                <c:pt idx="460">
                  <c:v>3034</c:v>
                </c:pt>
                <c:pt idx="461">
                  <c:v>3035</c:v>
                </c:pt>
                <c:pt idx="462">
                  <c:v>3036</c:v>
                </c:pt>
                <c:pt idx="463">
                  <c:v>3037</c:v>
                </c:pt>
                <c:pt idx="464">
                  <c:v>3038</c:v>
                </c:pt>
                <c:pt idx="465">
                  <c:v>3039</c:v>
                </c:pt>
                <c:pt idx="466">
                  <c:v>3040</c:v>
                </c:pt>
                <c:pt idx="467">
                  <c:v>3041</c:v>
                </c:pt>
                <c:pt idx="468">
                  <c:v>3042</c:v>
                </c:pt>
                <c:pt idx="469">
                  <c:v>3043</c:v>
                </c:pt>
                <c:pt idx="470">
                  <c:v>3044</c:v>
                </c:pt>
                <c:pt idx="471">
                  <c:v>3045</c:v>
                </c:pt>
                <c:pt idx="472">
                  <c:v>3046</c:v>
                </c:pt>
                <c:pt idx="473">
                  <c:v>3047</c:v>
                </c:pt>
                <c:pt idx="474">
                  <c:v>3048</c:v>
                </c:pt>
                <c:pt idx="475">
                  <c:v>3049</c:v>
                </c:pt>
                <c:pt idx="476">
                  <c:v>3050</c:v>
                </c:pt>
                <c:pt idx="477">
                  <c:v>3051</c:v>
                </c:pt>
                <c:pt idx="478">
                  <c:v>3052</c:v>
                </c:pt>
                <c:pt idx="479">
                  <c:v>3053</c:v>
                </c:pt>
                <c:pt idx="480">
                  <c:v>3054</c:v>
                </c:pt>
                <c:pt idx="481">
                  <c:v>3055</c:v>
                </c:pt>
                <c:pt idx="482">
                  <c:v>3056</c:v>
                </c:pt>
                <c:pt idx="483">
                  <c:v>3198</c:v>
                </c:pt>
                <c:pt idx="484">
                  <c:v>3199</c:v>
                </c:pt>
                <c:pt idx="485">
                  <c:v>3200</c:v>
                </c:pt>
                <c:pt idx="486">
                  <c:v>3201</c:v>
                </c:pt>
                <c:pt idx="487">
                  <c:v>3202</c:v>
                </c:pt>
                <c:pt idx="488">
                  <c:v>3203</c:v>
                </c:pt>
                <c:pt idx="489">
                  <c:v>3204</c:v>
                </c:pt>
                <c:pt idx="490">
                  <c:v>3205</c:v>
                </c:pt>
                <c:pt idx="491">
                  <c:v>3206</c:v>
                </c:pt>
                <c:pt idx="492">
                  <c:v>3207</c:v>
                </c:pt>
                <c:pt idx="493">
                  <c:v>3208</c:v>
                </c:pt>
                <c:pt idx="494">
                  <c:v>3209</c:v>
                </c:pt>
                <c:pt idx="495">
                  <c:v>3210</c:v>
                </c:pt>
                <c:pt idx="496">
                  <c:v>3211</c:v>
                </c:pt>
                <c:pt idx="497">
                  <c:v>3212</c:v>
                </c:pt>
                <c:pt idx="498">
                  <c:v>3213</c:v>
                </c:pt>
                <c:pt idx="499">
                  <c:v>3214</c:v>
                </c:pt>
                <c:pt idx="500">
                  <c:v>3398</c:v>
                </c:pt>
                <c:pt idx="501">
                  <c:v>3399</c:v>
                </c:pt>
                <c:pt idx="502">
                  <c:v>3400</c:v>
                </c:pt>
                <c:pt idx="503">
                  <c:v>3401</c:v>
                </c:pt>
                <c:pt idx="504">
                  <c:v>3402</c:v>
                </c:pt>
                <c:pt idx="505">
                  <c:v>3403</c:v>
                </c:pt>
                <c:pt idx="506">
                  <c:v>3404</c:v>
                </c:pt>
                <c:pt idx="507">
                  <c:v>3405</c:v>
                </c:pt>
                <c:pt idx="508">
                  <c:v>3406</c:v>
                </c:pt>
                <c:pt idx="509">
                  <c:v>3407</c:v>
                </c:pt>
                <c:pt idx="510">
                  <c:v>3408</c:v>
                </c:pt>
                <c:pt idx="511">
                  <c:v>3409</c:v>
                </c:pt>
                <c:pt idx="512">
                  <c:v>3410</c:v>
                </c:pt>
                <c:pt idx="513">
                  <c:v>3411</c:v>
                </c:pt>
                <c:pt idx="514">
                  <c:v>3412</c:v>
                </c:pt>
                <c:pt idx="515">
                  <c:v>3413</c:v>
                </c:pt>
                <c:pt idx="516">
                  <c:v>3414</c:v>
                </c:pt>
                <c:pt idx="517">
                  <c:v>3415</c:v>
                </c:pt>
                <c:pt idx="518">
                  <c:v>3416</c:v>
                </c:pt>
                <c:pt idx="519">
                  <c:v>3417</c:v>
                </c:pt>
                <c:pt idx="520">
                  <c:v>3418</c:v>
                </c:pt>
                <c:pt idx="521">
                  <c:v>3419</c:v>
                </c:pt>
                <c:pt idx="522">
                  <c:v>3420</c:v>
                </c:pt>
                <c:pt idx="523">
                  <c:v>3421</c:v>
                </c:pt>
                <c:pt idx="524">
                  <c:v>3422</c:v>
                </c:pt>
                <c:pt idx="525">
                  <c:v>3423</c:v>
                </c:pt>
                <c:pt idx="526">
                  <c:v>3424</c:v>
                </c:pt>
                <c:pt idx="527">
                  <c:v>3425</c:v>
                </c:pt>
                <c:pt idx="528">
                  <c:v>3426</c:v>
                </c:pt>
                <c:pt idx="529">
                  <c:v>3427</c:v>
                </c:pt>
                <c:pt idx="530">
                  <c:v>3428</c:v>
                </c:pt>
                <c:pt idx="531">
                  <c:v>3429</c:v>
                </c:pt>
                <c:pt idx="532">
                  <c:v>3430</c:v>
                </c:pt>
                <c:pt idx="533">
                  <c:v>3431</c:v>
                </c:pt>
                <c:pt idx="534">
                  <c:v>3432</c:v>
                </c:pt>
                <c:pt idx="535">
                  <c:v>3433</c:v>
                </c:pt>
                <c:pt idx="536">
                  <c:v>3434</c:v>
                </c:pt>
                <c:pt idx="537">
                  <c:v>3435</c:v>
                </c:pt>
                <c:pt idx="538">
                  <c:v>3436</c:v>
                </c:pt>
                <c:pt idx="539">
                  <c:v>3437</c:v>
                </c:pt>
                <c:pt idx="540">
                  <c:v>3438</c:v>
                </c:pt>
                <c:pt idx="541">
                  <c:v>3439</c:v>
                </c:pt>
                <c:pt idx="542">
                  <c:v>3440</c:v>
                </c:pt>
                <c:pt idx="543">
                  <c:v>3441</c:v>
                </c:pt>
                <c:pt idx="544">
                  <c:v>3442</c:v>
                </c:pt>
                <c:pt idx="545">
                  <c:v>3443</c:v>
                </c:pt>
                <c:pt idx="546">
                  <c:v>3444</c:v>
                </c:pt>
                <c:pt idx="547">
                  <c:v>3445</c:v>
                </c:pt>
                <c:pt idx="548">
                  <c:v>3446</c:v>
                </c:pt>
                <c:pt idx="549">
                  <c:v>3447</c:v>
                </c:pt>
                <c:pt idx="550">
                  <c:v>3448</c:v>
                </c:pt>
                <c:pt idx="551">
                  <c:v>3449</c:v>
                </c:pt>
                <c:pt idx="552">
                  <c:v>3450</c:v>
                </c:pt>
                <c:pt idx="553">
                  <c:v>3451</c:v>
                </c:pt>
                <c:pt idx="554">
                  <c:v>3452</c:v>
                </c:pt>
                <c:pt idx="555">
                  <c:v>3453</c:v>
                </c:pt>
                <c:pt idx="556">
                  <c:v>3454</c:v>
                </c:pt>
                <c:pt idx="557">
                  <c:v>3455</c:v>
                </c:pt>
                <c:pt idx="558">
                  <c:v>3456</c:v>
                </c:pt>
                <c:pt idx="559">
                  <c:v>3457</c:v>
                </c:pt>
                <c:pt idx="560">
                  <c:v>3458</c:v>
                </c:pt>
                <c:pt idx="561">
                  <c:v>3459</c:v>
                </c:pt>
                <c:pt idx="562">
                  <c:v>3460</c:v>
                </c:pt>
                <c:pt idx="563">
                  <c:v>3461</c:v>
                </c:pt>
                <c:pt idx="564">
                  <c:v>3462</c:v>
                </c:pt>
                <c:pt idx="565">
                  <c:v>3463</c:v>
                </c:pt>
                <c:pt idx="566">
                  <c:v>3464</c:v>
                </c:pt>
                <c:pt idx="567">
                  <c:v>3465</c:v>
                </c:pt>
                <c:pt idx="568">
                  <c:v>3466</c:v>
                </c:pt>
                <c:pt idx="569">
                  <c:v>3467</c:v>
                </c:pt>
                <c:pt idx="570">
                  <c:v>3468</c:v>
                </c:pt>
                <c:pt idx="571">
                  <c:v>3469</c:v>
                </c:pt>
                <c:pt idx="572">
                  <c:v>3470</c:v>
                </c:pt>
                <c:pt idx="573">
                  <c:v>3471</c:v>
                </c:pt>
                <c:pt idx="574">
                  <c:v>3472</c:v>
                </c:pt>
                <c:pt idx="575">
                  <c:v>3473</c:v>
                </c:pt>
                <c:pt idx="576">
                  <c:v>3474</c:v>
                </c:pt>
                <c:pt idx="577">
                  <c:v>3475</c:v>
                </c:pt>
                <c:pt idx="578">
                  <c:v>3476</c:v>
                </c:pt>
                <c:pt idx="579">
                  <c:v>3477</c:v>
                </c:pt>
                <c:pt idx="580">
                  <c:v>3478</c:v>
                </c:pt>
                <c:pt idx="581">
                  <c:v>3479</c:v>
                </c:pt>
                <c:pt idx="582">
                  <c:v>3480</c:v>
                </c:pt>
                <c:pt idx="583">
                  <c:v>3481</c:v>
                </c:pt>
                <c:pt idx="584">
                  <c:v>3482</c:v>
                </c:pt>
                <c:pt idx="585">
                  <c:v>3483</c:v>
                </c:pt>
                <c:pt idx="586">
                  <c:v>3484</c:v>
                </c:pt>
                <c:pt idx="587">
                  <c:v>3485</c:v>
                </c:pt>
                <c:pt idx="588">
                  <c:v>3486</c:v>
                </c:pt>
                <c:pt idx="589">
                  <c:v>3487</c:v>
                </c:pt>
                <c:pt idx="590">
                  <c:v>3488</c:v>
                </c:pt>
                <c:pt idx="591">
                  <c:v>3489</c:v>
                </c:pt>
                <c:pt idx="592">
                  <c:v>3490</c:v>
                </c:pt>
                <c:pt idx="593">
                  <c:v>3491</c:v>
                </c:pt>
                <c:pt idx="594">
                  <c:v>3492</c:v>
                </c:pt>
                <c:pt idx="595">
                  <c:v>3493</c:v>
                </c:pt>
                <c:pt idx="596">
                  <c:v>3494</c:v>
                </c:pt>
                <c:pt idx="597">
                  <c:v>3495</c:v>
                </c:pt>
                <c:pt idx="598">
                  <c:v>3496</c:v>
                </c:pt>
                <c:pt idx="599">
                  <c:v>3497</c:v>
                </c:pt>
                <c:pt idx="600">
                  <c:v>3498</c:v>
                </c:pt>
                <c:pt idx="601">
                  <c:v>3499</c:v>
                </c:pt>
                <c:pt idx="602">
                  <c:v>3500</c:v>
                </c:pt>
                <c:pt idx="603">
                  <c:v>3501</c:v>
                </c:pt>
                <c:pt idx="604">
                  <c:v>3502</c:v>
                </c:pt>
                <c:pt idx="605">
                  <c:v>3503</c:v>
                </c:pt>
                <c:pt idx="606">
                  <c:v>3504</c:v>
                </c:pt>
                <c:pt idx="607">
                  <c:v>3505</c:v>
                </c:pt>
                <c:pt idx="608">
                  <c:v>3506</c:v>
                </c:pt>
                <c:pt idx="609">
                  <c:v>3507</c:v>
                </c:pt>
                <c:pt idx="610">
                  <c:v>3508</c:v>
                </c:pt>
                <c:pt idx="611">
                  <c:v>3509</c:v>
                </c:pt>
                <c:pt idx="612">
                  <c:v>3510</c:v>
                </c:pt>
                <c:pt idx="613">
                  <c:v>3511</c:v>
                </c:pt>
                <c:pt idx="614">
                  <c:v>3512</c:v>
                </c:pt>
                <c:pt idx="615">
                  <c:v>3513</c:v>
                </c:pt>
                <c:pt idx="616">
                  <c:v>3514</c:v>
                </c:pt>
                <c:pt idx="617">
                  <c:v>3515</c:v>
                </c:pt>
                <c:pt idx="618">
                  <c:v>3516</c:v>
                </c:pt>
                <c:pt idx="619">
                  <c:v>3517</c:v>
                </c:pt>
                <c:pt idx="620">
                  <c:v>3518</c:v>
                </c:pt>
                <c:pt idx="621">
                  <c:v>3519</c:v>
                </c:pt>
                <c:pt idx="622">
                  <c:v>3520</c:v>
                </c:pt>
                <c:pt idx="623">
                  <c:v>3521</c:v>
                </c:pt>
                <c:pt idx="624">
                  <c:v>3522</c:v>
                </c:pt>
                <c:pt idx="625">
                  <c:v>3523</c:v>
                </c:pt>
                <c:pt idx="626">
                  <c:v>3524</c:v>
                </c:pt>
                <c:pt idx="627">
                  <c:v>3525</c:v>
                </c:pt>
                <c:pt idx="628">
                  <c:v>3526</c:v>
                </c:pt>
                <c:pt idx="629">
                  <c:v>3527</c:v>
                </c:pt>
                <c:pt idx="630">
                  <c:v>3528</c:v>
                </c:pt>
                <c:pt idx="631">
                  <c:v>3529</c:v>
                </c:pt>
                <c:pt idx="632">
                  <c:v>3530</c:v>
                </c:pt>
                <c:pt idx="633">
                  <c:v>3531</c:v>
                </c:pt>
                <c:pt idx="634">
                  <c:v>3532</c:v>
                </c:pt>
                <c:pt idx="635">
                  <c:v>3533</c:v>
                </c:pt>
                <c:pt idx="636">
                  <c:v>3534</c:v>
                </c:pt>
                <c:pt idx="637">
                  <c:v>3535</c:v>
                </c:pt>
                <c:pt idx="638">
                  <c:v>3536</c:v>
                </c:pt>
                <c:pt idx="639">
                  <c:v>3537</c:v>
                </c:pt>
                <c:pt idx="640">
                  <c:v>3538</c:v>
                </c:pt>
                <c:pt idx="641">
                  <c:v>3539</c:v>
                </c:pt>
                <c:pt idx="642">
                  <c:v>3540</c:v>
                </c:pt>
                <c:pt idx="643">
                  <c:v>3541</c:v>
                </c:pt>
                <c:pt idx="644">
                  <c:v>3542</c:v>
                </c:pt>
                <c:pt idx="645">
                  <c:v>3543</c:v>
                </c:pt>
                <c:pt idx="646">
                  <c:v>3544</c:v>
                </c:pt>
                <c:pt idx="647">
                  <c:v>3545</c:v>
                </c:pt>
                <c:pt idx="648">
                  <c:v>3546</c:v>
                </c:pt>
                <c:pt idx="649">
                  <c:v>3547</c:v>
                </c:pt>
                <c:pt idx="650">
                  <c:v>3548</c:v>
                </c:pt>
                <c:pt idx="651">
                  <c:v>3562</c:v>
                </c:pt>
                <c:pt idx="652">
                  <c:v>3563</c:v>
                </c:pt>
                <c:pt idx="653">
                  <c:v>3564</c:v>
                </c:pt>
                <c:pt idx="654">
                  <c:v>3565</c:v>
                </c:pt>
                <c:pt idx="655">
                  <c:v>3566</c:v>
                </c:pt>
                <c:pt idx="656">
                  <c:v>3567</c:v>
                </c:pt>
                <c:pt idx="657">
                  <c:v>3568</c:v>
                </c:pt>
                <c:pt idx="658">
                  <c:v>3820</c:v>
                </c:pt>
                <c:pt idx="659">
                  <c:v>3570</c:v>
                </c:pt>
                <c:pt idx="660">
                  <c:v>3571</c:v>
                </c:pt>
                <c:pt idx="661">
                  <c:v>3572</c:v>
                </c:pt>
                <c:pt idx="662">
                  <c:v>3573</c:v>
                </c:pt>
                <c:pt idx="663">
                  <c:v>3574</c:v>
                </c:pt>
                <c:pt idx="664">
                  <c:v>3575</c:v>
                </c:pt>
                <c:pt idx="665">
                  <c:v>3576</c:v>
                </c:pt>
                <c:pt idx="666">
                  <c:v>3577</c:v>
                </c:pt>
                <c:pt idx="667">
                  <c:v>3578</c:v>
                </c:pt>
                <c:pt idx="668">
                  <c:v>3579</c:v>
                </c:pt>
                <c:pt idx="669">
                  <c:v>3580</c:v>
                </c:pt>
                <c:pt idx="670">
                  <c:v>3581</c:v>
                </c:pt>
                <c:pt idx="671">
                  <c:v>3582</c:v>
                </c:pt>
                <c:pt idx="672">
                  <c:v>3583</c:v>
                </c:pt>
                <c:pt idx="673">
                  <c:v>3584</c:v>
                </c:pt>
                <c:pt idx="674">
                  <c:v>3585</c:v>
                </c:pt>
                <c:pt idx="675">
                  <c:v>3586</c:v>
                </c:pt>
                <c:pt idx="676">
                  <c:v>3587</c:v>
                </c:pt>
                <c:pt idx="677">
                  <c:v>3588</c:v>
                </c:pt>
                <c:pt idx="678">
                  <c:v>3589</c:v>
                </c:pt>
                <c:pt idx="679">
                  <c:v>3590</c:v>
                </c:pt>
                <c:pt idx="680">
                  <c:v>3591</c:v>
                </c:pt>
                <c:pt idx="681">
                  <c:v>3592</c:v>
                </c:pt>
                <c:pt idx="682">
                  <c:v>3593</c:v>
                </c:pt>
                <c:pt idx="683">
                  <c:v>3594</c:v>
                </c:pt>
                <c:pt idx="684">
                  <c:v>3595</c:v>
                </c:pt>
                <c:pt idx="685">
                  <c:v>3596</c:v>
                </c:pt>
                <c:pt idx="686">
                  <c:v>3597</c:v>
                </c:pt>
                <c:pt idx="687">
                  <c:v>3598</c:v>
                </c:pt>
                <c:pt idx="688">
                  <c:v>3599</c:v>
                </c:pt>
                <c:pt idx="689">
                  <c:v>3600</c:v>
                </c:pt>
                <c:pt idx="690">
                  <c:v>3601</c:v>
                </c:pt>
                <c:pt idx="691">
                  <c:v>3602</c:v>
                </c:pt>
                <c:pt idx="692">
                  <c:v>3603</c:v>
                </c:pt>
                <c:pt idx="693">
                  <c:v>3604</c:v>
                </c:pt>
                <c:pt idx="694">
                  <c:v>3605</c:v>
                </c:pt>
                <c:pt idx="695">
                  <c:v>3606</c:v>
                </c:pt>
                <c:pt idx="696">
                  <c:v>3607</c:v>
                </c:pt>
                <c:pt idx="697">
                  <c:v>3608</c:v>
                </c:pt>
                <c:pt idx="698">
                  <c:v>3609</c:v>
                </c:pt>
                <c:pt idx="699">
                  <c:v>3610</c:v>
                </c:pt>
                <c:pt idx="700">
                  <c:v>3611</c:v>
                </c:pt>
                <c:pt idx="701">
                  <c:v>3612</c:v>
                </c:pt>
                <c:pt idx="702">
                  <c:v>3613</c:v>
                </c:pt>
                <c:pt idx="703">
                  <c:v>3614</c:v>
                </c:pt>
                <c:pt idx="704">
                  <c:v>3615</c:v>
                </c:pt>
                <c:pt idx="705">
                  <c:v>3616</c:v>
                </c:pt>
                <c:pt idx="706">
                  <c:v>3617</c:v>
                </c:pt>
                <c:pt idx="707">
                  <c:v>3618</c:v>
                </c:pt>
                <c:pt idx="708">
                  <c:v>3619</c:v>
                </c:pt>
                <c:pt idx="709">
                  <c:v>3620</c:v>
                </c:pt>
                <c:pt idx="710">
                  <c:v>3621</c:v>
                </c:pt>
                <c:pt idx="711">
                  <c:v>3622</c:v>
                </c:pt>
                <c:pt idx="712">
                  <c:v>3623</c:v>
                </c:pt>
                <c:pt idx="713">
                  <c:v>3624</c:v>
                </c:pt>
                <c:pt idx="714">
                  <c:v>3625</c:v>
                </c:pt>
                <c:pt idx="715">
                  <c:v>3626</c:v>
                </c:pt>
                <c:pt idx="716">
                  <c:v>3627</c:v>
                </c:pt>
                <c:pt idx="717">
                  <c:v>3628</c:v>
                </c:pt>
                <c:pt idx="718">
                  <c:v>3629</c:v>
                </c:pt>
                <c:pt idx="719">
                  <c:v>3630</c:v>
                </c:pt>
                <c:pt idx="720">
                  <c:v>3631</c:v>
                </c:pt>
                <c:pt idx="721">
                  <c:v>3632</c:v>
                </c:pt>
                <c:pt idx="722">
                  <c:v>3633</c:v>
                </c:pt>
                <c:pt idx="723">
                  <c:v>3634</c:v>
                </c:pt>
                <c:pt idx="724">
                  <c:v>3635</c:v>
                </c:pt>
                <c:pt idx="725">
                  <c:v>3636</c:v>
                </c:pt>
                <c:pt idx="726">
                  <c:v>3637</c:v>
                </c:pt>
                <c:pt idx="727">
                  <c:v>3638</c:v>
                </c:pt>
                <c:pt idx="728">
                  <c:v>3639</c:v>
                </c:pt>
                <c:pt idx="729">
                  <c:v>3640</c:v>
                </c:pt>
                <c:pt idx="730">
                  <c:v>3641</c:v>
                </c:pt>
                <c:pt idx="731">
                  <c:v>3642</c:v>
                </c:pt>
                <c:pt idx="732">
                  <c:v>3643</c:v>
                </c:pt>
                <c:pt idx="733">
                  <c:v>3644</c:v>
                </c:pt>
                <c:pt idx="734">
                  <c:v>3645</c:v>
                </c:pt>
                <c:pt idx="735">
                  <c:v>3646</c:v>
                </c:pt>
                <c:pt idx="736">
                  <c:v>3647</c:v>
                </c:pt>
                <c:pt idx="737">
                  <c:v>3648</c:v>
                </c:pt>
                <c:pt idx="738">
                  <c:v>3649</c:v>
                </c:pt>
                <c:pt idx="739">
                  <c:v>3650</c:v>
                </c:pt>
                <c:pt idx="740">
                  <c:v>3651</c:v>
                </c:pt>
                <c:pt idx="741">
                  <c:v>3652</c:v>
                </c:pt>
                <c:pt idx="742">
                  <c:v>3653</c:v>
                </c:pt>
                <c:pt idx="743">
                  <c:v>3654</c:v>
                </c:pt>
                <c:pt idx="744">
                  <c:v>3655</c:v>
                </c:pt>
                <c:pt idx="745">
                  <c:v>3656</c:v>
                </c:pt>
                <c:pt idx="746">
                  <c:v>3657</c:v>
                </c:pt>
                <c:pt idx="747">
                  <c:v>3658</c:v>
                </c:pt>
                <c:pt idx="748">
                  <c:v>3659</c:v>
                </c:pt>
                <c:pt idx="749">
                  <c:v>3660</c:v>
                </c:pt>
                <c:pt idx="750">
                  <c:v>3661</c:v>
                </c:pt>
                <c:pt idx="751">
                  <c:v>3662</c:v>
                </c:pt>
                <c:pt idx="752">
                  <c:v>3663</c:v>
                </c:pt>
                <c:pt idx="753">
                  <c:v>3664</c:v>
                </c:pt>
                <c:pt idx="754">
                  <c:v>3665</c:v>
                </c:pt>
                <c:pt idx="755">
                  <c:v>3666</c:v>
                </c:pt>
                <c:pt idx="756">
                  <c:v>3667</c:v>
                </c:pt>
                <c:pt idx="757">
                  <c:v>3668</c:v>
                </c:pt>
                <c:pt idx="758">
                  <c:v>3669</c:v>
                </c:pt>
                <c:pt idx="759">
                  <c:v>3670</c:v>
                </c:pt>
                <c:pt idx="760">
                  <c:v>3671</c:v>
                </c:pt>
                <c:pt idx="761">
                  <c:v>3672</c:v>
                </c:pt>
                <c:pt idx="762">
                  <c:v>3673</c:v>
                </c:pt>
                <c:pt idx="763">
                  <c:v>3674</c:v>
                </c:pt>
                <c:pt idx="764">
                  <c:v>3675</c:v>
                </c:pt>
                <c:pt idx="765">
                  <c:v>3676</c:v>
                </c:pt>
                <c:pt idx="766">
                  <c:v>3677</c:v>
                </c:pt>
                <c:pt idx="767">
                  <c:v>3678</c:v>
                </c:pt>
                <c:pt idx="768">
                  <c:v>3679</c:v>
                </c:pt>
                <c:pt idx="769">
                  <c:v>3680</c:v>
                </c:pt>
                <c:pt idx="770">
                  <c:v>3681</c:v>
                </c:pt>
                <c:pt idx="771">
                  <c:v>3682</c:v>
                </c:pt>
                <c:pt idx="772">
                  <c:v>3683</c:v>
                </c:pt>
                <c:pt idx="773">
                  <c:v>3684</c:v>
                </c:pt>
                <c:pt idx="774">
                  <c:v>3685</c:v>
                </c:pt>
                <c:pt idx="775">
                  <c:v>3686</c:v>
                </c:pt>
                <c:pt idx="776">
                  <c:v>3687</c:v>
                </c:pt>
                <c:pt idx="777">
                  <c:v>3688</c:v>
                </c:pt>
                <c:pt idx="778">
                  <c:v>3689</c:v>
                </c:pt>
                <c:pt idx="779">
                  <c:v>3690</c:v>
                </c:pt>
                <c:pt idx="780">
                  <c:v>3691</c:v>
                </c:pt>
                <c:pt idx="781">
                  <c:v>3692</c:v>
                </c:pt>
                <c:pt idx="782">
                  <c:v>3693</c:v>
                </c:pt>
                <c:pt idx="783">
                  <c:v>3694</c:v>
                </c:pt>
                <c:pt idx="784">
                  <c:v>3695</c:v>
                </c:pt>
                <c:pt idx="785">
                  <c:v>3696</c:v>
                </c:pt>
                <c:pt idx="786">
                  <c:v>3697</c:v>
                </c:pt>
                <c:pt idx="787">
                  <c:v>3698</c:v>
                </c:pt>
                <c:pt idx="788">
                  <c:v>3699</c:v>
                </c:pt>
                <c:pt idx="789">
                  <c:v>3700</c:v>
                </c:pt>
                <c:pt idx="790">
                  <c:v>3701</c:v>
                </c:pt>
                <c:pt idx="791">
                  <c:v>3702</c:v>
                </c:pt>
                <c:pt idx="792">
                  <c:v>3703</c:v>
                </c:pt>
                <c:pt idx="793">
                  <c:v>3704</c:v>
                </c:pt>
                <c:pt idx="794">
                  <c:v>3705</c:v>
                </c:pt>
                <c:pt idx="795">
                  <c:v>3706</c:v>
                </c:pt>
                <c:pt idx="796">
                  <c:v>3707</c:v>
                </c:pt>
                <c:pt idx="797">
                  <c:v>3708</c:v>
                </c:pt>
                <c:pt idx="798">
                  <c:v>3709</c:v>
                </c:pt>
                <c:pt idx="799">
                  <c:v>3710</c:v>
                </c:pt>
                <c:pt idx="800">
                  <c:v>3711</c:v>
                </c:pt>
                <c:pt idx="801">
                  <c:v>3712</c:v>
                </c:pt>
                <c:pt idx="802">
                  <c:v>3713</c:v>
                </c:pt>
                <c:pt idx="803">
                  <c:v>3714</c:v>
                </c:pt>
                <c:pt idx="804">
                  <c:v>3715</c:v>
                </c:pt>
                <c:pt idx="805">
                  <c:v>3716</c:v>
                </c:pt>
                <c:pt idx="806">
                  <c:v>3717</c:v>
                </c:pt>
                <c:pt idx="807">
                  <c:v>3718</c:v>
                </c:pt>
                <c:pt idx="808">
                  <c:v>3719</c:v>
                </c:pt>
                <c:pt idx="809">
                  <c:v>3720</c:v>
                </c:pt>
                <c:pt idx="810">
                  <c:v>3721</c:v>
                </c:pt>
                <c:pt idx="811">
                  <c:v>3722</c:v>
                </c:pt>
                <c:pt idx="812">
                  <c:v>3723</c:v>
                </c:pt>
                <c:pt idx="813">
                  <c:v>3724</c:v>
                </c:pt>
                <c:pt idx="814">
                  <c:v>3725</c:v>
                </c:pt>
                <c:pt idx="815">
                  <c:v>3726</c:v>
                </c:pt>
                <c:pt idx="816">
                  <c:v>3727</c:v>
                </c:pt>
                <c:pt idx="817">
                  <c:v>3728</c:v>
                </c:pt>
                <c:pt idx="818">
                  <c:v>3729</c:v>
                </c:pt>
                <c:pt idx="819">
                  <c:v>3730</c:v>
                </c:pt>
                <c:pt idx="820">
                  <c:v>3731</c:v>
                </c:pt>
                <c:pt idx="821">
                  <c:v>3732</c:v>
                </c:pt>
                <c:pt idx="822">
                  <c:v>3733</c:v>
                </c:pt>
                <c:pt idx="823">
                  <c:v>3734</c:v>
                </c:pt>
                <c:pt idx="824">
                  <c:v>3735</c:v>
                </c:pt>
                <c:pt idx="825">
                  <c:v>3736</c:v>
                </c:pt>
                <c:pt idx="826">
                  <c:v>3737</c:v>
                </c:pt>
                <c:pt idx="827">
                  <c:v>3738</c:v>
                </c:pt>
                <c:pt idx="828">
                  <c:v>3739</c:v>
                </c:pt>
                <c:pt idx="829">
                  <c:v>3740</c:v>
                </c:pt>
                <c:pt idx="830">
                  <c:v>3741</c:v>
                </c:pt>
                <c:pt idx="831">
                  <c:v>3742</c:v>
                </c:pt>
                <c:pt idx="832">
                  <c:v>3743</c:v>
                </c:pt>
                <c:pt idx="833">
                  <c:v>3744</c:v>
                </c:pt>
                <c:pt idx="834">
                  <c:v>3745</c:v>
                </c:pt>
                <c:pt idx="835">
                  <c:v>3746</c:v>
                </c:pt>
                <c:pt idx="836">
                  <c:v>3747</c:v>
                </c:pt>
                <c:pt idx="837">
                  <c:v>3748</c:v>
                </c:pt>
                <c:pt idx="838">
                  <c:v>3749</c:v>
                </c:pt>
                <c:pt idx="839">
                  <c:v>3750</c:v>
                </c:pt>
                <c:pt idx="840">
                  <c:v>3751</c:v>
                </c:pt>
                <c:pt idx="841">
                  <c:v>3752</c:v>
                </c:pt>
                <c:pt idx="842">
                  <c:v>3753</c:v>
                </c:pt>
                <c:pt idx="843">
                  <c:v>3754</c:v>
                </c:pt>
                <c:pt idx="844">
                  <c:v>3755</c:v>
                </c:pt>
                <c:pt idx="845">
                  <c:v>3756</c:v>
                </c:pt>
                <c:pt idx="846">
                  <c:v>3757</c:v>
                </c:pt>
                <c:pt idx="847">
                  <c:v>3758</c:v>
                </c:pt>
                <c:pt idx="848">
                  <c:v>3759</c:v>
                </c:pt>
                <c:pt idx="849">
                  <c:v>3760</c:v>
                </c:pt>
                <c:pt idx="850">
                  <c:v>3761</c:v>
                </c:pt>
                <c:pt idx="851">
                  <c:v>3762</c:v>
                </c:pt>
                <c:pt idx="852">
                  <c:v>3763</c:v>
                </c:pt>
                <c:pt idx="853">
                  <c:v>3764</c:v>
                </c:pt>
                <c:pt idx="854">
                  <c:v>3765</c:v>
                </c:pt>
                <c:pt idx="855">
                  <c:v>3766</c:v>
                </c:pt>
                <c:pt idx="856">
                  <c:v>3767</c:v>
                </c:pt>
                <c:pt idx="857">
                  <c:v>3768</c:v>
                </c:pt>
                <c:pt idx="858">
                  <c:v>3769</c:v>
                </c:pt>
                <c:pt idx="859">
                  <c:v>3770</c:v>
                </c:pt>
                <c:pt idx="860">
                  <c:v>3771</c:v>
                </c:pt>
                <c:pt idx="861">
                  <c:v>3772</c:v>
                </c:pt>
                <c:pt idx="862">
                  <c:v>3773</c:v>
                </c:pt>
                <c:pt idx="863">
                  <c:v>3774</c:v>
                </c:pt>
                <c:pt idx="864">
                  <c:v>3783</c:v>
                </c:pt>
                <c:pt idx="865">
                  <c:v>3810</c:v>
                </c:pt>
                <c:pt idx="866">
                  <c:v>3819</c:v>
                </c:pt>
                <c:pt idx="867">
                  <c:v>3859</c:v>
                </c:pt>
                <c:pt idx="868">
                  <c:v>3867</c:v>
                </c:pt>
              </c:numCache>
            </c:numRef>
          </c:xVal>
          <c:yVal>
            <c:numRef>
              <c:f>'outfall 1'!$B$2:$B$870</c:f>
              <c:numCache>
                <c:formatCode>General</c:formatCode>
                <c:ptCount val="869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  <c:pt idx="26">
                  <c:v>0.5</c:v>
                </c:pt>
                <c:pt idx="27">
                  <c:v>1.53</c:v>
                </c:pt>
                <c:pt idx="28">
                  <c:v>0.57999999999999996</c:v>
                </c:pt>
                <c:pt idx="29">
                  <c:v>0.57999999999999996</c:v>
                </c:pt>
                <c:pt idx="30">
                  <c:v>0.59</c:v>
                </c:pt>
                <c:pt idx="31">
                  <c:v>0.65</c:v>
                </c:pt>
                <c:pt idx="32">
                  <c:v>1.39</c:v>
                </c:pt>
                <c:pt idx="33">
                  <c:v>1.6</c:v>
                </c:pt>
                <c:pt idx="34">
                  <c:v>0.97</c:v>
                </c:pt>
                <c:pt idx="35">
                  <c:v>1.32</c:v>
                </c:pt>
                <c:pt idx="36">
                  <c:v>1.36</c:v>
                </c:pt>
                <c:pt idx="37">
                  <c:v>1.37</c:v>
                </c:pt>
                <c:pt idx="38">
                  <c:v>1.32</c:v>
                </c:pt>
                <c:pt idx="39">
                  <c:v>1.32</c:v>
                </c:pt>
                <c:pt idx="40">
                  <c:v>1.32</c:v>
                </c:pt>
                <c:pt idx="41">
                  <c:v>1.31</c:v>
                </c:pt>
                <c:pt idx="42">
                  <c:v>1.27</c:v>
                </c:pt>
                <c:pt idx="43">
                  <c:v>1.25</c:v>
                </c:pt>
                <c:pt idx="44">
                  <c:v>0.89</c:v>
                </c:pt>
                <c:pt idx="45">
                  <c:v>1.28</c:v>
                </c:pt>
                <c:pt idx="46">
                  <c:v>1.54</c:v>
                </c:pt>
                <c:pt idx="47">
                  <c:v>1.17</c:v>
                </c:pt>
                <c:pt idx="48">
                  <c:v>2.14</c:v>
                </c:pt>
                <c:pt idx="49">
                  <c:v>1.37</c:v>
                </c:pt>
                <c:pt idx="50">
                  <c:v>0.86</c:v>
                </c:pt>
                <c:pt idx="51">
                  <c:v>0.86</c:v>
                </c:pt>
                <c:pt idx="52">
                  <c:v>0.88</c:v>
                </c:pt>
                <c:pt idx="53">
                  <c:v>2.12</c:v>
                </c:pt>
                <c:pt idx="54">
                  <c:v>0.91</c:v>
                </c:pt>
                <c:pt idx="55">
                  <c:v>0.91</c:v>
                </c:pt>
                <c:pt idx="56">
                  <c:v>1.99</c:v>
                </c:pt>
                <c:pt idx="57">
                  <c:v>1.9</c:v>
                </c:pt>
                <c:pt idx="58">
                  <c:v>0.97</c:v>
                </c:pt>
                <c:pt idx="59">
                  <c:v>0.97</c:v>
                </c:pt>
                <c:pt idx="60">
                  <c:v>2.67</c:v>
                </c:pt>
                <c:pt idx="61">
                  <c:v>2.02</c:v>
                </c:pt>
                <c:pt idx="62">
                  <c:v>2.52</c:v>
                </c:pt>
                <c:pt idx="63">
                  <c:v>2.04</c:v>
                </c:pt>
                <c:pt idx="64">
                  <c:v>2.4700000000000002</c:v>
                </c:pt>
                <c:pt idx="65">
                  <c:v>2.35</c:v>
                </c:pt>
                <c:pt idx="66">
                  <c:v>2.75</c:v>
                </c:pt>
                <c:pt idx="67">
                  <c:v>2.67</c:v>
                </c:pt>
                <c:pt idx="68">
                  <c:v>1.1299999999999999</c:v>
                </c:pt>
                <c:pt idx="69">
                  <c:v>1.1299999999999999</c:v>
                </c:pt>
                <c:pt idx="70">
                  <c:v>1.1299999999999999</c:v>
                </c:pt>
                <c:pt idx="71">
                  <c:v>1.1299999999999999</c:v>
                </c:pt>
                <c:pt idx="72">
                  <c:v>1.1299999999999999</c:v>
                </c:pt>
                <c:pt idx="73">
                  <c:v>2.2000000000000002</c:v>
                </c:pt>
                <c:pt idx="74">
                  <c:v>2.0699999999999998</c:v>
                </c:pt>
                <c:pt idx="75">
                  <c:v>2.02</c:v>
                </c:pt>
                <c:pt idx="76">
                  <c:v>1.76</c:v>
                </c:pt>
                <c:pt idx="77">
                  <c:v>1.1299999999999999</c:v>
                </c:pt>
                <c:pt idx="78">
                  <c:v>2.1800000000000002</c:v>
                </c:pt>
                <c:pt idx="79">
                  <c:v>2</c:v>
                </c:pt>
                <c:pt idx="80">
                  <c:v>2.46</c:v>
                </c:pt>
                <c:pt idx="81">
                  <c:v>3.08</c:v>
                </c:pt>
                <c:pt idx="82">
                  <c:v>3.07</c:v>
                </c:pt>
                <c:pt idx="83">
                  <c:v>3.08</c:v>
                </c:pt>
                <c:pt idx="84">
                  <c:v>3.08</c:v>
                </c:pt>
                <c:pt idx="85">
                  <c:v>2.69</c:v>
                </c:pt>
                <c:pt idx="86">
                  <c:v>1.74</c:v>
                </c:pt>
                <c:pt idx="87">
                  <c:v>1.1299999999999999</c:v>
                </c:pt>
                <c:pt idx="88">
                  <c:v>1.69</c:v>
                </c:pt>
                <c:pt idx="89">
                  <c:v>0.5</c:v>
                </c:pt>
                <c:pt idx="90">
                  <c:v>0.5</c:v>
                </c:pt>
                <c:pt idx="91">
                  <c:v>0.5</c:v>
                </c:pt>
                <c:pt idx="92">
                  <c:v>0.5</c:v>
                </c:pt>
                <c:pt idx="93">
                  <c:v>0.5</c:v>
                </c:pt>
                <c:pt idx="94">
                  <c:v>0.5</c:v>
                </c:pt>
                <c:pt idx="95">
                  <c:v>0.5</c:v>
                </c:pt>
                <c:pt idx="96">
                  <c:v>0.5</c:v>
                </c:pt>
                <c:pt idx="97">
                  <c:v>0.5</c:v>
                </c:pt>
                <c:pt idx="98">
                  <c:v>0.5</c:v>
                </c:pt>
                <c:pt idx="99">
                  <c:v>0.5</c:v>
                </c:pt>
                <c:pt idx="100">
                  <c:v>0.5</c:v>
                </c:pt>
                <c:pt idx="101">
                  <c:v>0.5</c:v>
                </c:pt>
                <c:pt idx="102">
                  <c:v>0.5</c:v>
                </c:pt>
                <c:pt idx="103">
                  <c:v>0.5</c:v>
                </c:pt>
                <c:pt idx="104">
                  <c:v>0.5</c:v>
                </c:pt>
                <c:pt idx="105">
                  <c:v>0.5</c:v>
                </c:pt>
                <c:pt idx="106">
                  <c:v>0.5</c:v>
                </c:pt>
                <c:pt idx="107">
                  <c:v>0.5</c:v>
                </c:pt>
                <c:pt idx="108">
                  <c:v>0.5</c:v>
                </c:pt>
                <c:pt idx="109">
                  <c:v>1.07</c:v>
                </c:pt>
                <c:pt idx="110">
                  <c:v>1.19</c:v>
                </c:pt>
                <c:pt idx="111">
                  <c:v>1.22</c:v>
                </c:pt>
                <c:pt idx="112">
                  <c:v>1.45</c:v>
                </c:pt>
                <c:pt idx="113">
                  <c:v>1.52</c:v>
                </c:pt>
                <c:pt idx="114">
                  <c:v>1.75</c:v>
                </c:pt>
                <c:pt idx="115">
                  <c:v>1.31</c:v>
                </c:pt>
                <c:pt idx="116">
                  <c:v>1.54</c:v>
                </c:pt>
                <c:pt idx="117">
                  <c:v>1.5</c:v>
                </c:pt>
                <c:pt idx="118">
                  <c:v>0.94</c:v>
                </c:pt>
                <c:pt idx="119">
                  <c:v>1.5</c:v>
                </c:pt>
                <c:pt idx="120">
                  <c:v>1.83</c:v>
                </c:pt>
                <c:pt idx="121">
                  <c:v>0.5</c:v>
                </c:pt>
                <c:pt idx="122">
                  <c:v>0.5</c:v>
                </c:pt>
                <c:pt idx="123">
                  <c:v>0.5</c:v>
                </c:pt>
                <c:pt idx="124">
                  <c:v>0.5</c:v>
                </c:pt>
                <c:pt idx="125">
                  <c:v>0.5</c:v>
                </c:pt>
                <c:pt idx="126">
                  <c:v>0.5</c:v>
                </c:pt>
                <c:pt idx="127">
                  <c:v>0.56000000000000005</c:v>
                </c:pt>
                <c:pt idx="128">
                  <c:v>0.54</c:v>
                </c:pt>
                <c:pt idx="129">
                  <c:v>0.54</c:v>
                </c:pt>
                <c:pt idx="130">
                  <c:v>0.51</c:v>
                </c:pt>
                <c:pt idx="131">
                  <c:v>0.76</c:v>
                </c:pt>
                <c:pt idx="132">
                  <c:v>0.5</c:v>
                </c:pt>
                <c:pt idx="133">
                  <c:v>0.71</c:v>
                </c:pt>
                <c:pt idx="134">
                  <c:v>0.74</c:v>
                </c:pt>
                <c:pt idx="135">
                  <c:v>0.81</c:v>
                </c:pt>
                <c:pt idx="136">
                  <c:v>0.94</c:v>
                </c:pt>
                <c:pt idx="137">
                  <c:v>0.5</c:v>
                </c:pt>
                <c:pt idx="138">
                  <c:v>0.5</c:v>
                </c:pt>
                <c:pt idx="139">
                  <c:v>0.56999999999999995</c:v>
                </c:pt>
                <c:pt idx="140">
                  <c:v>0.86</c:v>
                </c:pt>
                <c:pt idx="141">
                  <c:v>0.85</c:v>
                </c:pt>
                <c:pt idx="142">
                  <c:v>1.22</c:v>
                </c:pt>
                <c:pt idx="143">
                  <c:v>0.5</c:v>
                </c:pt>
                <c:pt idx="144">
                  <c:v>0.5</c:v>
                </c:pt>
                <c:pt idx="145">
                  <c:v>0.5</c:v>
                </c:pt>
                <c:pt idx="146">
                  <c:v>0.52</c:v>
                </c:pt>
                <c:pt idx="147">
                  <c:v>0.52</c:v>
                </c:pt>
                <c:pt idx="148">
                  <c:v>0.53</c:v>
                </c:pt>
                <c:pt idx="149">
                  <c:v>0.53</c:v>
                </c:pt>
                <c:pt idx="150">
                  <c:v>0.76</c:v>
                </c:pt>
                <c:pt idx="151">
                  <c:v>1.61</c:v>
                </c:pt>
                <c:pt idx="152">
                  <c:v>1.74</c:v>
                </c:pt>
                <c:pt idx="153">
                  <c:v>0.54</c:v>
                </c:pt>
                <c:pt idx="154">
                  <c:v>0.55000000000000004</c:v>
                </c:pt>
                <c:pt idx="155">
                  <c:v>0.5</c:v>
                </c:pt>
                <c:pt idx="156">
                  <c:v>0.5</c:v>
                </c:pt>
                <c:pt idx="157">
                  <c:v>0.5</c:v>
                </c:pt>
                <c:pt idx="158">
                  <c:v>0.5</c:v>
                </c:pt>
                <c:pt idx="159">
                  <c:v>0.5</c:v>
                </c:pt>
                <c:pt idx="160">
                  <c:v>0.66</c:v>
                </c:pt>
                <c:pt idx="161">
                  <c:v>1.03</c:v>
                </c:pt>
                <c:pt idx="162">
                  <c:v>0.54</c:v>
                </c:pt>
                <c:pt idx="163">
                  <c:v>0.5</c:v>
                </c:pt>
                <c:pt idx="164">
                  <c:v>0.5</c:v>
                </c:pt>
                <c:pt idx="165">
                  <c:v>0.5</c:v>
                </c:pt>
                <c:pt idx="166">
                  <c:v>0.5</c:v>
                </c:pt>
                <c:pt idx="167">
                  <c:v>0.56999999999999995</c:v>
                </c:pt>
                <c:pt idx="168">
                  <c:v>0.62</c:v>
                </c:pt>
                <c:pt idx="169">
                  <c:v>0.59</c:v>
                </c:pt>
                <c:pt idx="170">
                  <c:v>0.59</c:v>
                </c:pt>
                <c:pt idx="171">
                  <c:v>0.61</c:v>
                </c:pt>
                <c:pt idx="172">
                  <c:v>0.65</c:v>
                </c:pt>
                <c:pt idx="173">
                  <c:v>0.89</c:v>
                </c:pt>
                <c:pt idx="174">
                  <c:v>0.5</c:v>
                </c:pt>
                <c:pt idx="175">
                  <c:v>0.5</c:v>
                </c:pt>
                <c:pt idx="176">
                  <c:v>0.78</c:v>
                </c:pt>
                <c:pt idx="177">
                  <c:v>0.5</c:v>
                </c:pt>
                <c:pt idx="178">
                  <c:v>0.5</c:v>
                </c:pt>
                <c:pt idx="179">
                  <c:v>0.5</c:v>
                </c:pt>
                <c:pt idx="180">
                  <c:v>0.5</c:v>
                </c:pt>
                <c:pt idx="181">
                  <c:v>0.5</c:v>
                </c:pt>
                <c:pt idx="182">
                  <c:v>0.89</c:v>
                </c:pt>
                <c:pt idx="183">
                  <c:v>0.5</c:v>
                </c:pt>
                <c:pt idx="184">
                  <c:v>0.5</c:v>
                </c:pt>
                <c:pt idx="185">
                  <c:v>0.5</c:v>
                </c:pt>
                <c:pt idx="186">
                  <c:v>0.8</c:v>
                </c:pt>
                <c:pt idx="187">
                  <c:v>0.5</c:v>
                </c:pt>
                <c:pt idx="188">
                  <c:v>0.5</c:v>
                </c:pt>
                <c:pt idx="189">
                  <c:v>0.5</c:v>
                </c:pt>
                <c:pt idx="190">
                  <c:v>0.5</c:v>
                </c:pt>
                <c:pt idx="191">
                  <c:v>0.5</c:v>
                </c:pt>
                <c:pt idx="192">
                  <c:v>0.5</c:v>
                </c:pt>
                <c:pt idx="193">
                  <c:v>0.5</c:v>
                </c:pt>
                <c:pt idx="194">
                  <c:v>0.87</c:v>
                </c:pt>
                <c:pt idx="195">
                  <c:v>1.1399999999999999</c:v>
                </c:pt>
                <c:pt idx="196">
                  <c:v>0.5</c:v>
                </c:pt>
                <c:pt idx="197">
                  <c:v>0.67</c:v>
                </c:pt>
                <c:pt idx="198">
                  <c:v>0.7</c:v>
                </c:pt>
                <c:pt idx="199">
                  <c:v>1.02</c:v>
                </c:pt>
                <c:pt idx="200">
                  <c:v>0.98</c:v>
                </c:pt>
                <c:pt idx="201">
                  <c:v>1.1100000000000001</c:v>
                </c:pt>
                <c:pt idx="202">
                  <c:v>0.5</c:v>
                </c:pt>
                <c:pt idx="203">
                  <c:v>0.5</c:v>
                </c:pt>
                <c:pt idx="204">
                  <c:v>0.5</c:v>
                </c:pt>
                <c:pt idx="205">
                  <c:v>0.5</c:v>
                </c:pt>
                <c:pt idx="206">
                  <c:v>0.5</c:v>
                </c:pt>
                <c:pt idx="207">
                  <c:v>0.5</c:v>
                </c:pt>
                <c:pt idx="208">
                  <c:v>0.5</c:v>
                </c:pt>
                <c:pt idx="209">
                  <c:v>0.5</c:v>
                </c:pt>
                <c:pt idx="210">
                  <c:v>0.5</c:v>
                </c:pt>
                <c:pt idx="211">
                  <c:v>0.5</c:v>
                </c:pt>
                <c:pt idx="212">
                  <c:v>0.52</c:v>
                </c:pt>
                <c:pt idx="213">
                  <c:v>0.5</c:v>
                </c:pt>
                <c:pt idx="214">
                  <c:v>0.5</c:v>
                </c:pt>
                <c:pt idx="215">
                  <c:v>0.5</c:v>
                </c:pt>
                <c:pt idx="216">
                  <c:v>0.5</c:v>
                </c:pt>
                <c:pt idx="217">
                  <c:v>0.5</c:v>
                </c:pt>
                <c:pt idx="218">
                  <c:v>0.5</c:v>
                </c:pt>
                <c:pt idx="219">
                  <c:v>0.5</c:v>
                </c:pt>
                <c:pt idx="220">
                  <c:v>0.67</c:v>
                </c:pt>
                <c:pt idx="221">
                  <c:v>1.07</c:v>
                </c:pt>
                <c:pt idx="222">
                  <c:v>1.08</c:v>
                </c:pt>
                <c:pt idx="223">
                  <c:v>1.04</c:v>
                </c:pt>
                <c:pt idx="224">
                  <c:v>1.04</c:v>
                </c:pt>
                <c:pt idx="225">
                  <c:v>0.98</c:v>
                </c:pt>
                <c:pt idx="226">
                  <c:v>0.5</c:v>
                </c:pt>
                <c:pt idx="227">
                  <c:v>0.5</c:v>
                </c:pt>
                <c:pt idx="228">
                  <c:v>1.1499999999999999</c:v>
                </c:pt>
                <c:pt idx="229">
                  <c:v>0.5</c:v>
                </c:pt>
                <c:pt idx="230">
                  <c:v>0.5</c:v>
                </c:pt>
                <c:pt idx="231">
                  <c:v>0.5</c:v>
                </c:pt>
                <c:pt idx="232">
                  <c:v>0.5</c:v>
                </c:pt>
                <c:pt idx="233">
                  <c:v>0.5</c:v>
                </c:pt>
                <c:pt idx="234">
                  <c:v>0.5</c:v>
                </c:pt>
                <c:pt idx="235">
                  <c:v>0.5</c:v>
                </c:pt>
                <c:pt idx="236">
                  <c:v>0.5</c:v>
                </c:pt>
                <c:pt idx="237">
                  <c:v>0.5</c:v>
                </c:pt>
                <c:pt idx="238">
                  <c:v>0.69</c:v>
                </c:pt>
                <c:pt idx="239">
                  <c:v>0.5</c:v>
                </c:pt>
                <c:pt idx="240">
                  <c:v>0.5</c:v>
                </c:pt>
                <c:pt idx="241">
                  <c:v>0.88</c:v>
                </c:pt>
                <c:pt idx="242">
                  <c:v>0.94</c:v>
                </c:pt>
                <c:pt idx="243">
                  <c:v>0.98</c:v>
                </c:pt>
                <c:pt idx="244">
                  <c:v>0.84</c:v>
                </c:pt>
                <c:pt idx="245">
                  <c:v>0.5</c:v>
                </c:pt>
                <c:pt idx="246">
                  <c:v>0.6</c:v>
                </c:pt>
                <c:pt idx="247">
                  <c:v>0.83</c:v>
                </c:pt>
                <c:pt idx="248">
                  <c:v>0.89</c:v>
                </c:pt>
                <c:pt idx="249">
                  <c:v>0.94</c:v>
                </c:pt>
                <c:pt idx="250">
                  <c:v>0.98</c:v>
                </c:pt>
                <c:pt idx="251">
                  <c:v>0.89</c:v>
                </c:pt>
                <c:pt idx="252">
                  <c:v>0.5</c:v>
                </c:pt>
                <c:pt idx="253">
                  <c:v>0.5</c:v>
                </c:pt>
                <c:pt idx="254">
                  <c:v>0.5</c:v>
                </c:pt>
                <c:pt idx="255">
                  <c:v>0.5</c:v>
                </c:pt>
                <c:pt idx="256">
                  <c:v>0.5</c:v>
                </c:pt>
                <c:pt idx="257">
                  <c:v>0.5</c:v>
                </c:pt>
                <c:pt idx="258">
                  <c:v>0.5</c:v>
                </c:pt>
                <c:pt idx="259">
                  <c:v>0.5</c:v>
                </c:pt>
                <c:pt idx="260">
                  <c:v>0.5</c:v>
                </c:pt>
                <c:pt idx="261">
                  <c:v>0.5</c:v>
                </c:pt>
                <c:pt idx="262">
                  <c:v>0.94</c:v>
                </c:pt>
                <c:pt idx="263">
                  <c:v>1.1499999999999999</c:v>
                </c:pt>
                <c:pt idx="264">
                  <c:v>1.25</c:v>
                </c:pt>
                <c:pt idx="265">
                  <c:v>1.27</c:v>
                </c:pt>
                <c:pt idx="266">
                  <c:v>0.98</c:v>
                </c:pt>
                <c:pt idx="267">
                  <c:v>1.05</c:v>
                </c:pt>
                <c:pt idx="268">
                  <c:v>1.1399999999999999</c:v>
                </c:pt>
                <c:pt idx="269">
                  <c:v>1.1200000000000001</c:v>
                </c:pt>
                <c:pt idx="270">
                  <c:v>0.5</c:v>
                </c:pt>
                <c:pt idx="271">
                  <c:v>0.5</c:v>
                </c:pt>
                <c:pt idx="272">
                  <c:v>0.5</c:v>
                </c:pt>
                <c:pt idx="273">
                  <c:v>0.5</c:v>
                </c:pt>
                <c:pt idx="274">
                  <c:v>1.07</c:v>
                </c:pt>
                <c:pt idx="275">
                  <c:v>0.77</c:v>
                </c:pt>
                <c:pt idx="276">
                  <c:v>0.5</c:v>
                </c:pt>
                <c:pt idx="277">
                  <c:v>0.67</c:v>
                </c:pt>
                <c:pt idx="278">
                  <c:v>1.52</c:v>
                </c:pt>
                <c:pt idx="279">
                  <c:v>0.71</c:v>
                </c:pt>
                <c:pt idx="280">
                  <c:v>1.68</c:v>
                </c:pt>
                <c:pt idx="281">
                  <c:v>1.64</c:v>
                </c:pt>
                <c:pt idx="282">
                  <c:v>1.55</c:v>
                </c:pt>
                <c:pt idx="283">
                  <c:v>1.28</c:v>
                </c:pt>
                <c:pt idx="284">
                  <c:v>0.63</c:v>
                </c:pt>
                <c:pt idx="285">
                  <c:v>0.5</c:v>
                </c:pt>
                <c:pt idx="286">
                  <c:v>0.5</c:v>
                </c:pt>
                <c:pt idx="287">
                  <c:v>0.5</c:v>
                </c:pt>
                <c:pt idx="288">
                  <c:v>0.5</c:v>
                </c:pt>
                <c:pt idx="289">
                  <c:v>0.5</c:v>
                </c:pt>
                <c:pt idx="290">
                  <c:v>0.5</c:v>
                </c:pt>
                <c:pt idx="291">
                  <c:v>0.61</c:v>
                </c:pt>
                <c:pt idx="292">
                  <c:v>0.5</c:v>
                </c:pt>
                <c:pt idx="293">
                  <c:v>0.57999999999999996</c:v>
                </c:pt>
                <c:pt idx="294">
                  <c:v>0.83</c:v>
                </c:pt>
                <c:pt idx="295">
                  <c:v>1</c:v>
                </c:pt>
                <c:pt idx="296">
                  <c:v>0.65</c:v>
                </c:pt>
                <c:pt idx="297">
                  <c:v>0.5</c:v>
                </c:pt>
                <c:pt idx="298">
                  <c:v>0.5</c:v>
                </c:pt>
                <c:pt idx="299">
                  <c:v>0.5</c:v>
                </c:pt>
                <c:pt idx="300">
                  <c:v>0.5</c:v>
                </c:pt>
                <c:pt idx="301">
                  <c:v>0.5</c:v>
                </c:pt>
                <c:pt idx="302">
                  <c:v>0.5</c:v>
                </c:pt>
                <c:pt idx="303">
                  <c:v>0.5</c:v>
                </c:pt>
                <c:pt idx="304">
                  <c:v>0.5</c:v>
                </c:pt>
                <c:pt idx="305">
                  <c:v>0.7</c:v>
                </c:pt>
                <c:pt idx="306">
                  <c:v>0.5</c:v>
                </c:pt>
                <c:pt idx="307">
                  <c:v>0.5</c:v>
                </c:pt>
                <c:pt idx="308">
                  <c:v>0.5</c:v>
                </c:pt>
                <c:pt idx="309">
                  <c:v>0.5</c:v>
                </c:pt>
                <c:pt idx="310">
                  <c:v>0.5</c:v>
                </c:pt>
                <c:pt idx="311">
                  <c:v>0.5</c:v>
                </c:pt>
                <c:pt idx="312">
                  <c:v>0.53</c:v>
                </c:pt>
                <c:pt idx="313">
                  <c:v>0.53</c:v>
                </c:pt>
                <c:pt idx="314">
                  <c:v>1.0900000000000001</c:v>
                </c:pt>
                <c:pt idx="315">
                  <c:v>1.34</c:v>
                </c:pt>
                <c:pt idx="316">
                  <c:v>1.43</c:v>
                </c:pt>
                <c:pt idx="317">
                  <c:v>1.37</c:v>
                </c:pt>
                <c:pt idx="318">
                  <c:v>1.23</c:v>
                </c:pt>
                <c:pt idx="319">
                  <c:v>1.25</c:v>
                </c:pt>
                <c:pt idx="320">
                  <c:v>1.2</c:v>
                </c:pt>
                <c:pt idx="321">
                  <c:v>1.44</c:v>
                </c:pt>
                <c:pt idx="322">
                  <c:v>1.1200000000000001</c:v>
                </c:pt>
                <c:pt idx="323">
                  <c:v>1.45</c:v>
                </c:pt>
                <c:pt idx="324">
                  <c:v>1.57</c:v>
                </c:pt>
                <c:pt idx="325">
                  <c:v>1.79</c:v>
                </c:pt>
                <c:pt idx="326">
                  <c:v>1.66</c:v>
                </c:pt>
                <c:pt idx="327">
                  <c:v>1.61</c:v>
                </c:pt>
                <c:pt idx="328">
                  <c:v>1.66</c:v>
                </c:pt>
                <c:pt idx="329">
                  <c:v>1.62</c:v>
                </c:pt>
                <c:pt idx="330">
                  <c:v>1.92</c:v>
                </c:pt>
                <c:pt idx="331">
                  <c:v>1.79</c:v>
                </c:pt>
                <c:pt idx="332">
                  <c:v>1.04</c:v>
                </c:pt>
                <c:pt idx="333">
                  <c:v>0.59</c:v>
                </c:pt>
                <c:pt idx="334">
                  <c:v>0.5</c:v>
                </c:pt>
                <c:pt idx="335">
                  <c:v>0.65</c:v>
                </c:pt>
                <c:pt idx="336">
                  <c:v>0.63</c:v>
                </c:pt>
                <c:pt idx="337">
                  <c:v>1.17</c:v>
                </c:pt>
                <c:pt idx="338">
                  <c:v>1.21</c:v>
                </c:pt>
                <c:pt idx="339">
                  <c:v>1.73</c:v>
                </c:pt>
                <c:pt idx="340">
                  <c:v>1.67</c:v>
                </c:pt>
                <c:pt idx="341">
                  <c:v>1.42</c:v>
                </c:pt>
                <c:pt idx="342">
                  <c:v>1.58</c:v>
                </c:pt>
                <c:pt idx="343">
                  <c:v>1.93</c:v>
                </c:pt>
                <c:pt idx="344">
                  <c:v>1.89</c:v>
                </c:pt>
                <c:pt idx="345">
                  <c:v>0.5</c:v>
                </c:pt>
                <c:pt idx="346">
                  <c:v>0.5</c:v>
                </c:pt>
                <c:pt idx="347">
                  <c:v>0.5</c:v>
                </c:pt>
                <c:pt idx="348">
                  <c:v>0.5</c:v>
                </c:pt>
                <c:pt idx="349">
                  <c:v>0.5</c:v>
                </c:pt>
                <c:pt idx="350">
                  <c:v>0.5</c:v>
                </c:pt>
                <c:pt idx="351">
                  <c:v>0.5</c:v>
                </c:pt>
                <c:pt idx="352">
                  <c:v>0.5</c:v>
                </c:pt>
                <c:pt idx="353">
                  <c:v>1.37</c:v>
                </c:pt>
                <c:pt idx="354">
                  <c:v>1.37</c:v>
                </c:pt>
                <c:pt idx="355">
                  <c:v>0.5</c:v>
                </c:pt>
                <c:pt idx="356">
                  <c:v>0.5</c:v>
                </c:pt>
                <c:pt idx="357">
                  <c:v>0.5</c:v>
                </c:pt>
                <c:pt idx="358">
                  <c:v>0.5</c:v>
                </c:pt>
                <c:pt idx="359">
                  <c:v>0.5</c:v>
                </c:pt>
                <c:pt idx="360">
                  <c:v>0.5</c:v>
                </c:pt>
                <c:pt idx="361">
                  <c:v>0.92</c:v>
                </c:pt>
                <c:pt idx="362">
                  <c:v>1.04</c:v>
                </c:pt>
                <c:pt idx="363">
                  <c:v>1.01</c:v>
                </c:pt>
                <c:pt idx="364">
                  <c:v>0.91</c:v>
                </c:pt>
                <c:pt idx="365">
                  <c:v>0.5</c:v>
                </c:pt>
                <c:pt idx="366">
                  <c:v>0.6</c:v>
                </c:pt>
                <c:pt idx="367">
                  <c:v>0.62</c:v>
                </c:pt>
                <c:pt idx="368">
                  <c:v>0.55000000000000004</c:v>
                </c:pt>
                <c:pt idx="369">
                  <c:v>0.5</c:v>
                </c:pt>
                <c:pt idx="370">
                  <c:v>0.5</c:v>
                </c:pt>
                <c:pt idx="371">
                  <c:v>0.5</c:v>
                </c:pt>
                <c:pt idx="372">
                  <c:v>0.5</c:v>
                </c:pt>
                <c:pt idx="373">
                  <c:v>0.5</c:v>
                </c:pt>
                <c:pt idx="374">
                  <c:v>0.5</c:v>
                </c:pt>
                <c:pt idx="375">
                  <c:v>0.5</c:v>
                </c:pt>
                <c:pt idx="376">
                  <c:v>0.5</c:v>
                </c:pt>
                <c:pt idx="377">
                  <c:v>0.5</c:v>
                </c:pt>
                <c:pt idx="378">
                  <c:v>0.85</c:v>
                </c:pt>
                <c:pt idx="379">
                  <c:v>0.91</c:v>
                </c:pt>
                <c:pt idx="380">
                  <c:v>0.68</c:v>
                </c:pt>
                <c:pt idx="381">
                  <c:v>0.71</c:v>
                </c:pt>
                <c:pt idx="382">
                  <c:v>0.5</c:v>
                </c:pt>
                <c:pt idx="383">
                  <c:v>0.7</c:v>
                </c:pt>
                <c:pt idx="384">
                  <c:v>0.91</c:v>
                </c:pt>
                <c:pt idx="385">
                  <c:v>1.21</c:v>
                </c:pt>
                <c:pt idx="386">
                  <c:v>0.5</c:v>
                </c:pt>
                <c:pt idx="387">
                  <c:v>0.61</c:v>
                </c:pt>
                <c:pt idx="388">
                  <c:v>0.78</c:v>
                </c:pt>
                <c:pt idx="389">
                  <c:v>0.85</c:v>
                </c:pt>
                <c:pt idx="390">
                  <c:v>0.89</c:v>
                </c:pt>
                <c:pt idx="391">
                  <c:v>0.54</c:v>
                </c:pt>
                <c:pt idx="392">
                  <c:v>0.61</c:v>
                </c:pt>
                <c:pt idx="393">
                  <c:v>0.61</c:v>
                </c:pt>
                <c:pt idx="394">
                  <c:v>0.64</c:v>
                </c:pt>
                <c:pt idx="395">
                  <c:v>0.5</c:v>
                </c:pt>
                <c:pt idx="396">
                  <c:v>0.5</c:v>
                </c:pt>
                <c:pt idx="397">
                  <c:v>0.56000000000000005</c:v>
                </c:pt>
                <c:pt idx="398">
                  <c:v>0.64</c:v>
                </c:pt>
                <c:pt idx="399">
                  <c:v>0.73</c:v>
                </c:pt>
                <c:pt idx="400">
                  <c:v>0.75</c:v>
                </c:pt>
                <c:pt idx="401">
                  <c:v>0.84</c:v>
                </c:pt>
                <c:pt idx="402">
                  <c:v>0.81</c:v>
                </c:pt>
                <c:pt idx="403">
                  <c:v>0.82</c:v>
                </c:pt>
                <c:pt idx="404">
                  <c:v>0.92</c:v>
                </c:pt>
                <c:pt idx="405">
                  <c:v>1.02</c:v>
                </c:pt>
                <c:pt idx="406">
                  <c:v>1.25</c:v>
                </c:pt>
                <c:pt idx="407">
                  <c:v>0.92</c:v>
                </c:pt>
                <c:pt idx="408">
                  <c:v>1.26</c:v>
                </c:pt>
                <c:pt idx="409">
                  <c:v>1.2</c:v>
                </c:pt>
                <c:pt idx="410">
                  <c:v>1.32</c:v>
                </c:pt>
                <c:pt idx="411">
                  <c:v>1.45</c:v>
                </c:pt>
                <c:pt idx="412">
                  <c:v>1.4</c:v>
                </c:pt>
                <c:pt idx="413">
                  <c:v>0.6</c:v>
                </c:pt>
                <c:pt idx="414">
                  <c:v>0.66</c:v>
                </c:pt>
                <c:pt idx="415">
                  <c:v>0.56999999999999995</c:v>
                </c:pt>
                <c:pt idx="416">
                  <c:v>0.86</c:v>
                </c:pt>
                <c:pt idx="417">
                  <c:v>0.5</c:v>
                </c:pt>
                <c:pt idx="418">
                  <c:v>0.5</c:v>
                </c:pt>
                <c:pt idx="419">
                  <c:v>0.5</c:v>
                </c:pt>
                <c:pt idx="420">
                  <c:v>0.5</c:v>
                </c:pt>
                <c:pt idx="421">
                  <c:v>0.81</c:v>
                </c:pt>
                <c:pt idx="422">
                  <c:v>0.82</c:v>
                </c:pt>
                <c:pt idx="423">
                  <c:v>0.75</c:v>
                </c:pt>
                <c:pt idx="424">
                  <c:v>0.5</c:v>
                </c:pt>
                <c:pt idx="425">
                  <c:v>0.5</c:v>
                </c:pt>
                <c:pt idx="426">
                  <c:v>0.5</c:v>
                </c:pt>
                <c:pt idx="427">
                  <c:v>0.96</c:v>
                </c:pt>
                <c:pt idx="428">
                  <c:v>1.1399999999999999</c:v>
                </c:pt>
                <c:pt idx="429">
                  <c:v>1.28</c:v>
                </c:pt>
                <c:pt idx="430">
                  <c:v>0.5</c:v>
                </c:pt>
                <c:pt idx="431">
                  <c:v>0.5</c:v>
                </c:pt>
                <c:pt idx="432">
                  <c:v>0.5</c:v>
                </c:pt>
                <c:pt idx="433">
                  <c:v>0.5</c:v>
                </c:pt>
                <c:pt idx="434">
                  <c:v>0.5</c:v>
                </c:pt>
                <c:pt idx="435">
                  <c:v>0.5</c:v>
                </c:pt>
                <c:pt idx="436">
                  <c:v>0.5</c:v>
                </c:pt>
                <c:pt idx="437">
                  <c:v>0.5</c:v>
                </c:pt>
                <c:pt idx="438">
                  <c:v>0.5</c:v>
                </c:pt>
                <c:pt idx="439">
                  <c:v>0.5</c:v>
                </c:pt>
                <c:pt idx="440">
                  <c:v>0.5</c:v>
                </c:pt>
                <c:pt idx="441">
                  <c:v>0.5</c:v>
                </c:pt>
                <c:pt idx="442">
                  <c:v>0.5</c:v>
                </c:pt>
                <c:pt idx="443">
                  <c:v>0.5</c:v>
                </c:pt>
                <c:pt idx="444">
                  <c:v>0.5</c:v>
                </c:pt>
                <c:pt idx="445">
                  <c:v>0.5</c:v>
                </c:pt>
                <c:pt idx="446">
                  <c:v>0.5</c:v>
                </c:pt>
                <c:pt idx="447">
                  <c:v>0.62</c:v>
                </c:pt>
                <c:pt idx="448">
                  <c:v>0.65</c:v>
                </c:pt>
                <c:pt idx="449">
                  <c:v>0.64</c:v>
                </c:pt>
                <c:pt idx="450">
                  <c:v>0.74</c:v>
                </c:pt>
                <c:pt idx="451">
                  <c:v>0.85</c:v>
                </c:pt>
                <c:pt idx="452">
                  <c:v>0.89</c:v>
                </c:pt>
                <c:pt idx="453">
                  <c:v>0.87</c:v>
                </c:pt>
                <c:pt idx="454">
                  <c:v>0.5</c:v>
                </c:pt>
                <c:pt idx="455">
                  <c:v>0.5</c:v>
                </c:pt>
                <c:pt idx="456">
                  <c:v>0.5</c:v>
                </c:pt>
                <c:pt idx="457">
                  <c:v>0.5</c:v>
                </c:pt>
                <c:pt idx="458">
                  <c:v>0.5</c:v>
                </c:pt>
                <c:pt idx="459">
                  <c:v>0.94</c:v>
                </c:pt>
                <c:pt idx="460">
                  <c:v>1.03</c:v>
                </c:pt>
                <c:pt idx="461">
                  <c:v>1.45</c:v>
                </c:pt>
                <c:pt idx="462">
                  <c:v>1.46</c:v>
                </c:pt>
                <c:pt idx="463">
                  <c:v>1.28</c:v>
                </c:pt>
                <c:pt idx="464">
                  <c:v>1.49</c:v>
                </c:pt>
                <c:pt idx="465">
                  <c:v>1.5</c:v>
                </c:pt>
                <c:pt idx="466">
                  <c:v>0.5</c:v>
                </c:pt>
                <c:pt idx="467">
                  <c:v>0.5</c:v>
                </c:pt>
                <c:pt idx="468">
                  <c:v>0.66</c:v>
                </c:pt>
                <c:pt idx="469">
                  <c:v>0.81</c:v>
                </c:pt>
                <c:pt idx="470">
                  <c:v>0.88</c:v>
                </c:pt>
                <c:pt idx="471">
                  <c:v>0.86</c:v>
                </c:pt>
                <c:pt idx="472">
                  <c:v>0.83</c:v>
                </c:pt>
                <c:pt idx="473">
                  <c:v>0.8</c:v>
                </c:pt>
                <c:pt idx="474">
                  <c:v>0.83</c:v>
                </c:pt>
                <c:pt idx="475">
                  <c:v>0.85</c:v>
                </c:pt>
                <c:pt idx="476">
                  <c:v>0.87</c:v>
                </c:pt>
                <c:pt idx="477">
                  <c:v>0.89</c:v>
                </c:pt>
                <c:pt idx="478">
                  <c:v>0.92</c:v>
                </c:pt>
                <c:pt idx="479">
                  <c:v>1.05</c:v>
                </c:pt>
                <c:pt idx="480">
                  <c:v>0.9</c:v>
                </c:pt>
                <c:pt idx="481">
                  <c:v>1.19</c:v>
                </c:pt>
                <c:pt idx="482">
                  <c:v>1.27</c:v>
                </c:pt>
                <c:pt idx="483">
                  <c:v>0.5</c:v>
                </c:pt>
                <c:pt idx="484">
                  <c:v>0.68</c:v>
                </c:pt>
                <c:pt idx="485">
                  <c:v>0.52</c:v>
                </c:pt>
                <c:pt idx="486">
                  <c:v>0.51</c:v>
                </c:pt>
                <c:pt idx="487">
                  <c:v>0.5</c:v>
                </c:pt>
                <c:pt idx="488">
                  <c:v>0.5</c:v>
                </c:pt>
                <c:pt idx="489">
                  <c:v>0.5</c:v>
                </c:pt>
                <c:pt idx="490">
                  <c:v>0.5</c:v>
                </c:pt>
                <c:pt idx="491">
                  <c:v>0.5</c:v>
                </c:pt>
                <c:pt idx="492">
                  <c:v>0.5</c:v>
                </c:pt>
                <c:pt idx="493">
                  <c:v>0.5</c:v>
                </c:pt>
                <c:pt idx="494">
                  <c:v>0.65</c:v>
                </c:pt>
                <c:pt idx="495">
                  <c:v>0.73</c:v>
                </c:pt>
                <c:pt idx="496">
                  <c:v>0.63</c:v>
                </c:pt>
                <c:pt idx="497">
                  <c:v>0.79</c:v>
                </c:pt>
                <c:pt idx="498">
                  <c:v>0.82</c:v>
                </c:pt>
                <c:pt idx="499">
                  <c:v>0.84</c:v>
                </c:pt>
                <c:pt idx="500">
                  <c:v>0.5</c:v>
                </c:pt>
                <c:pt idx="501">
                  <c:v>0.62</c:v>
                </c:pt>
                <c:pt idx="502">
                  <c:v>0.78</c:v>
                </c:pt>
                <c:pt idx="503">
                  <c:v>0.61</c:v>
                </c:pt>
                <c:pt idx="504">
                  <c:v>0.5</c:v>
                </c:pt>
                <c:pt idx="505">
                  <c:v>0.5</c:v>
                </c:pt>
                <c:pt idx="506">
                  <c:v>0.75</c:v>
                </c:pt>
                <c:pt idx="507">
                  <c:v>0.97</c:v>
                </c:pt>
                <c:pt idx="508">
                  <c:v>0.5</c:v>
                </c:pt>
                <c:pt idx="509">
                  <c:v>0.6</c:v>
                </c:pt>
                <c:pt idx="510">
                  <c:v>0.65</c:v>
                </c:pt>
                <c:pt idx="511">
                  <c:v>1.18</c:v>
                </c:pt>
                <c:pt idx="512">
                  <c:v>1.21</c:v>
                </c:pt>
                <c:pt idx="513">
                  <c:v>0.9</c:v>
                </c:pt>
                <c:pt idx="514">
                  <c:v>1.25</c:v>
                </c:pt>
                <c:pt idx="515">
                  <c:v>1.27</c:v>
                </c:pt>
                <c:pt idx="516">
                  <c:v>1.3</c:v>
                </c:pt>
                <c:pt idx="517">
                  <c:v>1.3</c:v>
                </c:pt>
                <c:pt idx="518">
                  <c:v>1.46</c:v>
                </c:pt>
                <c:pt idx="519">
                  <c:v>1.48</c:v>
                </c:pt>
                <c:pt idx="520">
                  <c:v>1.49</c:v>
                </c:pt>
                <c:pt idx="521">
                  <c:v>0.63</c:v>
                </c:pt>
                <c:pt idx="522">
                  <c:v>0.77</c:v>
                </c:pt>
                <c:pt idx="523">
                  <c:v>0.79</c:v>
                </c:pt>
                <c:pt idx="524">
                  <c:v>0.7</c:v>
                </c:pt>
                <c:pt idx="525">
                  <c:v>0.67</c:v>
                </c:pt>
                <c:pt idx="526">
                  <c:v>0.6</c:v>
                </c:pt>
                <c:pt idx="527">
                  <c:v>0.77</c:v>
                </c:pt>
                <c:pt idx="528">
                  <c:v>0.5</c:v>
                </c:pt>
                <c:pt idx="529">
                  <c:v>0.5</c:v>
                </c:pt>
                <c:pt idx="530">
                  <c:v>0.5</c:v>
                </c:pt>
                <c:pt idx="531">
                  <c:v>0.5</c:v>
                </c:pt>
                <c:pt idx="532">
                  <c:v>0.5</c:v>
                </c:pt>
                <c:pt idx="533">
                  <c:v>0.5</c:v>
                </c:pt>
                <c:pt idx="534">
                  <c:v>0.5</c:v>
                </c:pt>
                <c:pt idx="535">
                  <c:v>1.21</c:v>
                </c:pt>
                <c:pt idx="536">
                  <c:v>1.07</c:v>
                </c:pt>
                <c:pt idx="537">
                  <c:v>0.87</c:v>
                </c:pt>
                <c:pt idx="538">
                  <c:v>1.0900000000000001</c:v>
                </c:pt>
                <c:pt idx="539">
                  <c:v>1.1599999999999999</c:v>
                </c:pt>
                <c:pt idx="540">
                  <c:v>0.5</c:v>
                </c:pt>
                <c:pt idx="541">
                  <c:v>0.6</c:v>
                </c:pt>
                <c:pt idx="542">
                  <c:v>0.72</c:v>
                </c:pt>
                <c:pt idx="543">
                  <c:v>0.85</c:v>
                </c:pt>
                <c:pt idx="544">
                  <c:v>0.91</c:v>
                </c:pt>
                <c:pt idx="545">
                  <c:v>0.92</c:v>
                </c:pt>
                <c:pt idx="546">
                  <c:v>1</c:v>
                </c:pt>
                <c:pt idx="547">
                  <c:v>0.5</c:v>
                </c:pt>
                <c:pt idx="548">
                  <c:v>0.55000000000000004</c:v>
                </c:pt>
                <c:pt idx="549">
                  <c:v>0.5</c:v>
                </c:pt>
                <c:pt idx="550">
                  <c:v>0.82</c:v>
                </c:pt>
                <c:pt idx="551">
                  <c:v>1.1100000000000001</c:v>
                </c:pt>
                <c:pt idx="552">
                  <c:v>1.04</c:v>
                </c:pt>
                <c:pt idx="553">
                  <c:v>0.5</c:v>
                </c:pt>
                <c:pt idx="554">
                  <c:v>0.5</c:v>
                </c:pt>
                <c:pt idx="555">
                  <c:v>0.5</c:v>
                </c:pt>
                <c:pt idx="556">
                  <c:v>0.71</c:v>
                </c:pt>
                <c:pt idx="557">
                  <c:v>0.5</c:v>
                </c:pt>
                <c:pt idx="558">
                  <c:v>0.51</c:v>
                </c:pt>
                <c:pt idx="559">
                  <c:v>1.0900000000000001</c:v>
                </c:pt>
                <c:pt idx="560">
                  <c:v>1.41</c:v>
                </c:pt>
                <c:pt idx="561">
                  <c:v>1.57</c:v>
                </c:pt>
                <c:pt idx="562">
                  <c:v>1.1499999999999999</c:v>
                </c:pt>
                <c:pt idx="563">
                  <c:v>1.57</c:v>
                </c:pt>
                <c:pt idx="564">
                  <c:v>1.36</c:v>
                </c:pt>
                <c:pt idx="565">
                  <c:v>1.25</c:v>
                </c:pt>
                <c:pt idx="566">
                  <c:v>1.69</c:v>
                </c:pt>
                <c:pt idx="567">
                  <c:v>0.59</c:v>
                </c:pt>
                <c:pt idx="568">
                  <c:v>0.59</c:v>
                </c:pt>
                <c:pt idx="569">
                  <c:v>0.59</c:v>
                </c:pt>
                <c:pt idx="570">
                  <c:v>0.59</c:v>
                </c:pt>
                <c:pt idx="571">
                  <c:v>0.6</c:v>
                </c:pt>
                <c:pt idx="572">
                  <c:v>0.72</c:v>
                </c:pt>
                <c:pt idx="573">
                  <c:v>2</c:v>
                </c:pt>
                <c:pt idx="574">
                  <c:v>1.77</c:v>
                </c:pt>
                <c:pt idx="575">
                  <c:v>1.47</c:v>
                </c:pt>
                <c:pt idx="576">
                  <c:v>1.77</c:v>
                </c:pt>
                <c:pt idx="577">
                  <c:v>1.67</c:v>
                </c:pt>
                <c:pt idx="578">
                  <c:v>1.67</c:v>
                </c:pt>
                <c:pt idx="579">
                  <c:v>2.0299999999999998</c:v>
                </c:pt>
                <c:pt idx="580">
                  <c:v>2.06</c:v>
                </c:pt>
                <c:pt idx="581">
                  <c:v>2.04</c:v>
                </c:pt>
                <c:pt idx="582">
                  <c:v>0.69</c:v>
                </c:pt>
                <c:pt idx="583">
                  <c:v>0.52</c:v>
                </c:pt>
                <c:pt idx="584">
                  <c:v>0.62</c:v>
                </c:pt>
                <c:pt idx="585">
                  <c:v>0.88</c:v>
                </c:pt>
                <c:pt idx="586">
                  <c:v>0.89</c:v>
                </c:pt>
                <c:pt idx="587">
                  <c:v>0.56999999999999995</c:v>
                </c:pt>
                <c:pt idx="588">
                  <c:v>1.35</c:v>
                </c:pt>
                <c:pt idx="589">
                  <c:v>1.29</c:v>
                </c:pt>
                <c:pt idx="590">
                  <c:v>1.53</c:v>
                </c:pt>
                <c:pt idx="591">
                  <c:v>2.2400000000000002</c:v>
                </c:pt>
                <c:pt idx="592">
                  <c:v>2.0099999999999998</c:v>
                </c:pt>
                <c:pt idx="593">
                  <c:v>1.86</c:v>
                </c:pt>
                <c:pt idx="594">
                  <c:v>1.27</c:v>
                </c:pt>
                <c:pt idx="595">
                  <c:v>0.61</c:v>
                </c:pt>
                <c:pt idx="596">
                  <c:v>0.5</c:v>
                </c:pt>
                <c:pt idx="597">
                  <c:v>0.56999999999999995</c:v>
                </c:pt>
                <c:pt idx="598">
                  <c:v>0.5</c:v>
                </c:pt>
                <c:pt idx="599">
                  <c:v>0.7</c:v>
                </c:pt>
                <c:pt idx="600">
                  <c:v>0.57999999999999996</c:v>
                </c:pt>
                <c:pt idx="601">
                  <c:v>0.5</c:v>
                </c:pt>
                <c:pt idx="602">
                  <c:v>0.5</c:v>
                </c:pt>
                <c:pt idx="603">
                  <c:v>0.84</c:v>
                </c:pt>
                <c:pt idx="604">
                  <c:v>1</c:v>
                </c:pt>
                <c:pt idx="605">
                  <c:v>1.05</c:v>
                </c:pt>
                <c:pt idx="606">
                  <c:v>1.17</c:v>
                </c:pt>
                <c:pt idx="607">
                  <c:v>1.24</c:v>
                </c:pt>
                <c:pt idx="608">
                  <c:v>1.91</c:v>
                </c:pt>
                <c:pt idx="609">
                  <c:v>1.92</c:v>
                </c:pt>
                <c:pt idx="610">
                  <c:v>1.93</c:v>
                </c:pt>
                <c:pt idx="611">
                  <c:v>1.92</c:v>
                </c:pt>
                <c:pt idx="612">
                  <c:v>1.95</c:v>
                </c:pt>
                <c:pt idx="613">
                  <c:v>1.69</c:v>
                </c:pt>
                <c:pt idx="614">
                  <c:v>1.43</c:v>
                </c:pt>
                <c:pt idx="615">
                  <c:v>0.59</c:v>
                </c:pt>
                <c:pt idx="616">
                  <c:v>0.6</c:v>
                </c:pt>
                <c:pt idx="617">
                  <c:v>0.6</c:v>
                </c:pt>
                <c:pt idx="618">
                  <c:v>0.67</c:v>
                </c:pt>
                <c:pt idx="619">
                  <c:v>0.66</c:v>
                </c:pt>
                <c:pt idx="620">
                  <c:v>0.71</c:v>
                </c:pt>
                <c:pt idx="621">
                  <c:v>0.83</c:v>
                </c:pt>
                <c:pt idx="622">
                  <c:v>0.5</c:v>
                </c:pt>
                <c:pt idx="623">
                  <c:v>0.5</c:v>
                </c:pt>
                <c:pt idx="624">
                  <c:v>0.5</c:v>
                </c:pt>
                <c:pt idx="625">
                  <c:v>0.57999999999999996</c:v>
                </c:pt>
                <c:pt idx="626">
                  <c:v>0.79</c:v>
                </c:pt>
                <c:pt idx="627">
                  <c:v>0.83</c:v>
                </c:pt>
                <c:pt idx="628">
                  <c:v>0.93</c:v>
                </c:pt>
                <c:pt idx="629">
                  <c:v>0.93</c:v>
                </c:pt>
                <c:pt idx="630">
                  <c:v>0.74</c:v>
                </c:pt>
                <c:pt idx="631">
                  <c:v>0.57999999999999996</c:v>
                </c:pt>
                <c:pt idx="632">
                  <c:v>1.37</c:v>
                </c:pt>
                <c:pt idx="633">
                  <c:v>1.48</c:v>
                </c:pt>
                <c:pt idx="634">
                  <c:v>1.43</c:v>
                </c:pt>
                <c:pt idx="635">
                  <c:v>1.48</c:v>
                </c:pt>
                <c:pt idx="636">
                  <c:v>1.63</c:v>
                </c:pt>
                <c:pt idx="637">
                  <c:v>1.72</c:v>
                </c:pt>
                <c:pt idx="638">
                  <c:v>0.9</c:v>
                </c:pt>
                <c:pt idx="639">
                  <c:v>0.98</c:v>
                </c:pt>
                <c:pt idx="640">
                  <c:v>1.1200000000000001</c:v>
                </c:pt>
                <c:pt idx="641">
                  <c:v>1.18</c:v>
                </c:pt>
                <c:pt idx="642">
                  <c:v>1.21</c:v>
                </c:pt>
                <c:pt idx="643">
                  <c:v>1.23</c:v>
                </c:pt>
                <c:pt idx="644">
                  <c:v>1.25</c:v>
                </c:pt>
                <c:pt idx="645">
                  <c:v>1.27</c:v>
                </c:pt>
                <c:pt idx="646">
                  <c:v>0.89</c:v>
                </c:pt>
                <c:pt idx="647">
                  <c:v>0.5</c:v>
                </c:pt>
                <c:pt idx="648">
                  <c:v>0.5</c:v>
                </c:pt>
                <c:pt idx="649">
                  <c:v>0.5</c:v>
                </c:pt>
                <c:pt idx="650">
                  <c:v>0.65</c:v>
                </c:pt>
                <c:pt idx="651">
                  <c:v>0.5</c:v>
                </c:pt>
                <c:pt idx="652">
                  <c:v>0.73</c:v>
                </c:pt>
                <c:pt idx="653">
                  <c:v>0.83</c:v>
                </c:pt>
                <c:pt idx="654">
                  <c:v>0.52</c:v>
                </c:pt>
                <c:pt idx="655">
                  <c:v>0.54</c:v>
                </c:pt>
                <c:pt idx="656">
                  <c:v>0.63</c:v>
                </c:pt>
                <c:pt idx="657">
                  <c:v>0.71</c:v>
                </c:pt>
                <c:pt idx="658">
                  <c:v>0.74</c:v>
                </c:pt>
                <c:pt idx="659">
                  <c:v>0.84</c:v>
                </c:pt>
                <c:pt idx="660">
                  <c:v>0.67</c:v>
                </c:pt>
                <c:pt idx="661">
                  <c:v>0.76</c:v>
                </c:pt>
                <c:pt idx="662">
                  <c:v>0.99</c:v>
                </c:pt>
                <c:pt idx="663">
                  <c:v>0.88</c:v>
                </c:pt>
                <c:pt idx="664">
                  <c:v>0.91</c:v>
                </c:pt>
                <c:pt idx="665">
                  <c:v>0.91</c:v>
                </c:pt>
                <c:pt idx="666">
                  <c:v>1.0900000000000001</c:v>
                </c:pt>
                <c:pt idx="667">
                  <c:v>1</c:v>
                </c:pt>
                <c:pt idx="668">
                  <c:v>1.06</c:v>
                </c:pt>
                <c:pt idx="669">
                  <c:v>0.84</c:v>
                </c:pt>
                <c:pt idx="670">
                  <c:v>0.52</c:v>
                </c:pt>
                <c:pt idx="671">
                  <c:v>0.5</c:v>
                </c:pt>
                <c:pt idx="672">
                  <c:v>0.5</c:v>
                </c:pt>
                <c:pt idx="673">
                  <c:v>0.5</c:v>
                </c:pt>
                <c:pt idx="674">
                  <c:v>0.81</c:v>
                </c:pt>
                <c:pt idx="675">
                  <c:v>1.24</c:v>
                </c:pt>
                <c:pt idx="676">
                  <c:v>1.25</c:v>
                </c:pt>
                <c:pt idx="677">
                  <c:v>1.08</c:v>
                </c:pt>
                <c:pt idx="678">
                  <c:v>1.25</c:v>
                </c:pt>
                <c:pt idx="679">
                  <c:v>1.4</c:v>
                </c:pt>
                <c:pt idx="680">
                  <c:v>1.36</c:v>
                </c:pt>
                <c:pt idx="681">
                  <c:v>1.22</c:v>
                </c:pt>
                <c:pt idx="682">
                  <c:v>1.56</c:v>
                </c:pt>
                <c:pt idx="683">
                  <c:v>1.39</c:v>
                </c:pt>
                <c:pt idx="684">
                  <c:v>1.62</c:v>
                </c:pt>
                <c:pt idx="685">
                  <c:v>1.58</c:v>
                </c:pt>
                <c:pt idx="686">
                  <c:v>0.5</c:v>
                </c:pt>
                <c:pt idx="687">
                  <c:v>0.56999999999999995</c:v>
                </c:pt>
                <c:pt idx="688">
                  <c:v>0.75</c:v>
                </c:pt>
                <c:pt idx="689">
                  <c:v>0.83</c:v>
                </c:pt>
                <c:pt idx="690">
                  <c:v>0.89</c:v>
                </c:pt>
                <c:pt idx="691">
                  <c:v>0.94</c:v>
                </c:pt>
                <c:pt idx="692">
                  <c:v>0.93</c:v>
                </c:pt>
                <c:pt idx="693">
                  <c:v>1.1200000000000001</c:v>
                </c:pt>
                <c:pt idx="694">
                  <c:v>1.1499999999999999</c:v>
                </c:pt>
                <c:pt idx="695">
                  <c:v>1.18</c:v>
                </c:pt>
                <c:pt idx="696">
                  <c:v>1.1000000000000001</c:v>
                </c:pt>
                <c:pt idx="697">
                  <c:v>0.54</c:v>
                </c:pt>
                <c:pt idx="698">
                  <c:v>0.5</c:v>
                </c:pt>
                <c:pt idx="699">
                  <c:v>0.5</c:v>
                </c:pt>
                <c:pt idx="700">
                  <c:v>0.5</c:v>
                </c:pt>
                <c:pt idx="701">
                  <c:v>0.5</c:v>
                </c:pt>
                <c:pt idx="702">
                  <c:v>0.5</c:v>
                </c:pt>
                <c:pt idx="703">
                  <c:v>0.62</c:v>
                </c:pt>
                <c:pt idx="704">
                  <c:v>0.69</c:v>
                </c:pt>
                <c:pt idx="705">
                  <c:v>0.5</c:v>
                </c:pt>
                <c:pt idx="706">
                  <c:v>0.65</c:v>
                </c:pt>
                <c:pt idx="707">
                  <c:v>0.74</c:v>
                </c:pt>
                <c:pt idx="708">
                  <c:v>0.71</c:v>
                </c:pt>
                <c:pt idx="709">
                  <c:v>1.07</c:v>
                </c:pt>
                <c:pt idx="710">
                  <c:v>1.1200000000000001</c:v>
                </c:pt>
                <c:pt idx="711">
                  <c:v>1.08</c:v>
                </c:pt>
                <c:pt idx="712">
                  <c:v>1</c:v>
                </c:pt>
                <c:pt idx="713">
                  <c:v>1.07</c:v>
                </c:pt>
                <c:pt idx="714">
                  <c:v>0.91</c:v>
                </c:pt>
                <c:pt idx="715">
                  <c:v>0.5</c:v>
                </c:pt>
                <c:pt idx="716">
                  <c:v>0.75</c:v>
                </c:pt>
                <c:pt idx="717">
                  <c:v>0.6</c:v>
                </c:pt>
                <c:pt idx="718">
                  <c:v>0.74</c:v>
                </c:pt>
                <c:pt idx="719">
                  <c:v>0.83</c:v>
                </c:pt>
                <c:pt idx="720">
                  <c:v>0.89</c:v>
                </c:pt>
                <c:pt idx="721">
                  <c:v>0.94</c:v>
                </c:pt>
                <c:pt idx="722">
                  <c:v>0.98</c:v>
                </c:pt>
                <c:pt idx="723">
                  <c:v>1.03</c:v>
                </c:pt>
                <c:pt idx="724">
                  <c:v>0.7</c:v>
                </c:pt>
                <c:pt idx="725">
                  <c:v>0.76</c:v>
                </c:pt>
                <c:pt idx="726">
                  <c:v>0.83</c:v>
                </c:pt>
                <c:pt idx="727">
                  <c:v>0.89</c:v>
                </c:pt>
                <c:pt idx="728">
                  <c:v>0.94</c:v>
                </c:pt>
                <c:pt idx="729">
                  <c:v>0.98</c:v>
                </c:pt>
                <c:pt idx="730">
                  <c:v>1.03</c:v>
                </c:pt>
                <c:pt idx="731">
                  <c:v>1.06</c:v>
                </c:pt>
                <c:pt idx="732">
                  <c:v>0.64</c:v>
                </c:pt>
                <c:pt idx="733">
                  <c:v>0.74</c:v>
                </c:pt>
                <c:pt idx="734">
                  <c:v>0.82</c:v>
                </c:pt>
                <c:pt idx="735">
                  <c:v>0.89</c:v>
                </c:pt>
                <c:pt idx="736">
                  <c:v>0.94</c:v>
                </c:pt>
                <c:pt idx="737">
                  <c:v>0.98</c:v>
                </c:pt>
                <c:pt idx="738">
                  <c:v>1.03</c:v>
                </c:pt>
                <c:pt idx="739">
                  <c:v>1.06</c:v>
                </c:pt>
                <c:pt idx="740">
                  <c:v>1.1000000000000001</c:v>
                </c:pt>
                <c:pt idx="741">
                  <c:v>1.1200000000000001</c:v>
                </c:pt>
                <c:pt idx="742">
                  <c:v>1.1399999999999999</c:v>
                </c:pt>
                <c:pt idx="743">
                  <c:v>1.18</c:v>
                </c:pt>
                <c:pt idx="744">
                  <c:v>0.6</c:v>
                </c:pt>
                <c:pt idx="745">
                  <c:v>0.62</c:v>
                </c:pt>
                <c:pt idx="746">
                  <c:v>1.41</c:v>
                </c:pt>
                <c:pt idx="747">
                  <c:v>1.86</c:v>
                </c:pt>
                <c:pt idx="748">
                  <c:v>1.77</c:v>
                </c:pt>
                <c:pt idx="749">
                  <c:v>1.4</c:v>
                </c:pt>
                <c:pt idx="750">
                  <c:v>0.95</c:v>
                </c:pt>
                <c:pt idx="751">
                  <c:v>0.63</c:v>
                </c:pt>
                <c:pt idx="752">
                  <c:v>0.63</c:v>
                </c:pt>
                <c:pt idx="753">
                  <c:v>1.1200000000000001</c:v>
                </c:pt>
                <c:pt idx="754">
                  <c:v>1.68</c:v>
                </c:pt>
                <c:pt idx="755">
                  <c:v>1.96</c:v>
                </c:pt>
                <c:pt idx="756">
                  <c:v>1.24</c:v>
                </c:pt>
                <c:pt idx="757">
                  <c:v>1.92</c:v>
                </c:pt>
                <c:pt idx="758">
                  <c:v>1.5</c:v>
                </c:pt>
                <c:pt idx="759">
                  <c:v>1.48</c:v>
                </c:pt>
                <c:pt idx="760">
                  <c:v>1.66</c:v>
                </c:pt>
                <c:pt idx="761">
                  <c:v>1.74</c:v>
                </c:pt>
                <c:pt idx="762">
                  <c:v>1.68</c:v>
                </c:pt>
                <c:pt idx="763">
                  <c:v>0.7</c:v>
                </c:pt>
                <c:pt idx="764">
                  <c:v>1.35</c:v>
                </c:pt>
                <c:pt idx="765">
                  <c:v>1.52</c:v>
                </c:pt>
                <c:pt idx="766">
                  <c:v>1.49</c:v>
                </c:pt>
                <c:pt idx="767">
                  <c:v>1.4</c:v>
                </c:pt>
                <c:pt idx="768">
                  <c:v>1.75</c:v>
                </c:pt>
                <c:pt idx="769">
                  <c:v>1.9</c:v>
                </c:pt>
                <c:pt idx="770">
                  <c:v>1.9</c:v>
                </c:pt>
                <c:pt idx="771">
                  <c:v>1.8</c:v>
                </c:pt>
                <c:pt idx="772">
                  <c:v>1.85</c:v>
                </c:pt>
                <c:pt idx="773">
                  <c:v>1.81</c:v>
                </c:pt>
                <c:pt idx="774">
                  <c:v>1.48</c:v>
                </c:pt>
                <c:pt idx="775">
                  <c:v>2.13</c:v>
                </c:pt>
                <c:pt idx="776">
                  <c:v>2.2000000000000002</c:v>
                </c:pt>
                <c:pt idx="777">
                  <c:v>2.16</c:v>
                </c:pt>
                <c:pt idx="778">
                  <c:v>2.23</c:v>
                </c:pt>
                <c:pt idx="779">
                  <c:v>2.1800000000000002</c:v>
                </c:pt>
                <c:pt idx="780">
                  <c:v>2.52</c:v>
                </c:pt>
                <c:pt idx="781">
                  <c:v>2.58</c:v>
                </c:pt>
                <c:pt idx="782">
                  <c:v>2.1</c:v>
                </c:pt>
                <c:pt idx="783">
                  <c:v>2.09</c:v>
                </c:pt>
                <c:pt idx="784">
                  <c:v>2.11</c:v>
                </c:pt>
                <c:pt idx="785">
                  <c:v>0.69</c:v>
                </c:pt>
                <c:pt idx="786">
                  <c:v>0.54</c:v>
                </c:pt>
                <c:pt idx="787">
                  <c:v>0.69</c:v>
                </c:pt>
                <c:pt idx="788">
                  <c:v>0.72</c:v>
                </c:pt>
                <c:pt idx="789">
                  <c:v>0.78</c:v>
                </c:pt>
                <c:pt idx="790">
                  <c:v>0.88</c:v>
                </c:pt>
                <c:pt idx="791">
                  <c:v>0.94</c:v>
                </c:pt>
                <c:pt idx="792">
                  <c:v>0.93</c:v>
                </c:pt>
                <c:pt idx="793">
                  <c:v>0.87</c:v>
                </c:pt>
                <c:pt idx="794">
                  <c:v>0.87</c:v>
                </c:pt>
                <c:pt idx="795">
                  <c:v>1.1000000000000001</c:v>
                </c:pt>
                <c:pt idx="796">
                  <c:v>1.1200000000000001</c:v>
                </c:pt>
                <c:pt idx="797">
                  <c:v>1.1499999999999999</c:v>
                </c:pt>
                <c:pt idx="798">
                  <c:v>1.08</c:v>
                </c:pt>
                <c:pt idx="799">
                  <c:v>1.1499999999999999</c:v>
                </c:pt>
                <c:pt idx="800">
                  <c:v>1.21</c:v>
                </c:pt>
                <c:pt idx="801">
                  <c:v>1.25</c:v>
                </c:pt>
                <c:pt idx="802">
                  <c:v>0.5</c:v>
                </c:pt>
                <c:pt idx="803">
                  <c:v>0.62</c:v>
                </c:pt>
                <c:pt idx="804">
                  <c:v>0.5</c:v>
                </c:pt>
                <c:pt idx="805">
                  <c:v>0.5</c:v>
                </c:pt>
                <c:pt idx="806">
                  <c:v>0.67</c:v>
                </c:pt>
                <c:pt idx="807">
                  <c:v>0.82</c:v>
                </c:pt>
                <c:pt idx="808">
                  <c:v>0.73</c:v>
                </c:pt>
                <c:pt idx="809">
                  <c:v>0.77</c:v>
                </c:pt>
                <c:pt idx="810">
                  <c:v>1.01</c:v>
                </c:pt>
                <c:pt idx="811">
                  <c:v>1.1200000000000001</c:v>
                </c:pt>
                <c:pt idx="812">
                  <c:v>1.1100000000000001</c:v>
                </c:pt>
                <c:pt idx="813">
                  <c:v>1.18</c:v>
                </c:pt>
                <c:pt idx="814">
                  <c:v>0.5</c:v>
                </c:pt>
                <c:pt idx="815">
                  <c:v>0.56999999999999995</c:v>
                </c:pt>
                <c:pt idx="816">
                  <c:v>0.77</c:v>
                </c:pt>
                <c:pt idx="817">
                  <c:v>0.83</c:v>
                </c:pt>
                <c:pt idx="818">
                  <c:v>0.5</c:v>
                </c:pt>
                <c:pt idx="819">
                  <c:v>0.5</c:v>
                </c:pt>
                <c:pt idx="820">
                  <c:v>0.5</c:v>
                </c:pt>
                <c:pt idx="821">
                  <c:v>0.5</c:v>
                </c:pt>
                <c:pt idx="822">
                  <c:v>0.61</c:v>
                </c:pt>
                <c:pt idx="823">
                  <c:v>0.72</c:v>
                </c:pt>
                <c:pt idx="824">
                  <c:v>0.63</c:v>
                </c:pt>
                <c:pt idx="825">
                  <c:v>0.76</c:v>
                </c:pt>
                <c:pt idx="826">
                  <c:v>0.76</c:v>
                </c:pt>
                <c:pt idx="827">
                  <c:v>0.89</c:v>
                </c:pt>
                <c:pt idx="828">
                  <c:v>0.82</c:v>
                </c:pt>
                <c:pt idx="829">
                  <c:v>0.5</c:v>
                </c:pt>
                <c:pt idx="830">
                  <c:v>0.5</c:v>
                </c:pt>
                <c:pt idx="831">
                  <c:v>0.5</c:v>
                </c:pt>
                <c:pt idx="832">
                  <c:v>1.1599999999999999</c:v>
                </c:pt>
                <c:pt idx="833">
                  <c:v>0.5</c:v>
                </c:pt>
                <c:pt idx="834">
                  <c:v>0.91</c:v>
                </c:pt>
                <c:pt idx="835">
                  <c:v>1.31</c:v>
                </c:pt>
                <c:pt idx="836">
                  <c:v>1.41</c:v>
                </c:pt>
                <c:pt idx="837">
                  <c:v>1.29</c:v>
                </c:pt>
                <c:pt idx="838">
                  <c:v>1.37</c:v>
                </c:pt>
                <c:pt idx="839">
                  <c:v>1.1299999999999999</c:v>
                </c:pt>
                <c:pt idx="840">
                  <c:v>0.9</c:v>
                </c:pt>
                <c:pt idx="841">
                  <c:v>0.5</c:v>
                </c:pt>
                <c:pt idx="842">
                  <c:v>0.5</c:v>
                </c:pt>
                <c:pt idx="843">
                  <c:v>0.53</c:v>
                </c:pt>
                <c:pt idx="844">
                  <c:v>0.5</c:v>
                </c:pt>
                <c:pt idx="845">
                  <c:v>0.5</c:v>
                </c:pt>
                <c:pt idx="846">
                  <c:v>0.5</c:v>
                </c:pt>
                <c:pt idx="847">
                  <c:v>0.5</c:v>
                </c:pt>
                <c:pt idx="848">
                  <c:v>0.5</c:v>
                </c:pt>
                <c:pt idx="849">
                  <c:v>0.5</c:v>
                </c:pt>
                <c:pt idx="850">
                  <c:v>0.5</c:v>
                </c:pt>
                <c:pt idx="851">
                  <c:v>0.5</c:v>
                </c:pt>
                <c:pt idx="852">
                  <c:v>0.5</c:v>
                </c:pt>
                <c:pt idx="853">
                  <c:v>0.5</c:v>
                </c:pt>
                <c:pt idx="854">
                  <c:v>0.61</c:v>
                </c:pt>
                <c:pt idx="855">
                  <c:v>0.5</c:v>
                </c:pt>
                <c:pt idx="856">
                  <c:v>0.57999999999999996</c:v>
                </c:pt>
                <c:pt idx="857">
                  <c:v>0.79</c:v>
                </c:pt>
                <c:pt idx="858">
                  <c:v>0.83</c:v>
                </c:pt>
                <c:pt idx="859">
                  <c:v>1.07</c:v>
                </c:pt>
                <c:pt idx="860">
                  <c:v>0.51</c:v>
                </c:pt>
                <c:pt idx="861">
                  <c:v>0.5</c:v>
                </c:pt>
                <c:pt idx="862">
                  <c:v>0.5</c:v>
                </c:pt>
                <c:pt idx="863">
                  <c:v>0.54</c:v>
                </c:pt>
                <c:pt idx="864">
                  <c:v>0.5</c:v>
                </c:pt>
                <c:pt idx="865">
                  <c:v>2.84</c:v>
                </c:pt>
                <c:pt idx="866">
                  <c:v>0.74</c:v>
                </c:pt>
                <c:pt idx="867">
                  <c:v>0.62</c:v>
                </c:pt>
                <c:pt idx="868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2EC-4387-8DD5-CCBF24B8EB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7194264"/>
        <c:axId val="367194920"/>
      </c:scatterChart>
      <c:valAx>
        <c:axId val="3671942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conduit ID</a:t>
                </a:r>
                <a:endParaRPr lang="ar-SA" sz="14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J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367194920"/>
        <c:crosses val="autoZero"/>
        <c:crossBetween val="midCat"/>
      </c:valAx>
      <c:valAx>
        <c:axId val="367194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velocity </a:t>
                </a:r>
                <a:endParaRPr lang="ar-SA" sz="14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J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3671942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J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'outfall 1'!$D$1</c:f>
              <c:strCache>
                <c:ptCount val="1"/>
                <c:pt idx="0">
                  <c:v>Cover (Start) (m)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'outfall 1'!$A$2:$A$870</c:f>
              <c:numCache>
                <c:formatCode>General</c:formatCode>
                <c:ptCount val="869"/>
                <c:pt idx="0">
                  <c:v>2504</c:v>
                </c:pt>
                <c:pt idx="1">
                  <c:v>2505</c:v>
                </c:pt>
                <c:pt idx="2">
                  <c:v>2506</c:v>
                </c:pt>
                <c:pt idx="3">
                  <c:v>2507</c:v>
                </c:pt>
                <c:pt idx="4">
                  <c:v>2508</c:v>
                </c:pt>
                <c:pt idx="5">
                  <c:v>2509</c:v>
                </c:pt>
                <c:pt idx="6">
                  <c:v>2510</c:v>
                </c:pt>
                <c:pt idx="7">
                  <c:v>2511</c:v>
                </c:pt>
                <c:pt idx="8">
                  <c:v>2512</c:v>
                </c:pt>
                <c:pt idx="9">
                  <c:v>2513</c:v>
                </c:pt>
                <c:pt idx="10">
                  <c:v>2514</c:v>
                </c:pt>
                <c:pt idx="11">
                  <c:v>2515</c:v>
                </c:pt>
                <c:pt idx="12">
                  <c:v>2516</c:v>
                </c:pt>
                <c:pt idx="13">
                  <c:v>2517</c:v>
                </c:pt>
                <c:pt idx="14">
                  <c:v>2518</c:v>
                </c:pt>
                <c:pt idx="15">
                  <c:v>2519</c:v>
                </c:pt>
                <c:pt idx="16">
                  <c:v>2520</c:v>
                </c:pt>
                <c:pt idx="17">
                  <c:v>2521</c:v>
                </c:pt>
                <c:pt idx="18">
                  <c:v>2522</c:v>
                </c:pt>
                <c:pt idx="19">
                  <c:v>2523</c:v>
                </c:pt>
                <c:pt idx="20">
                  <c:v>2524</c:v>
                </c:pt>
                <c:pt idx="21">
                  <c:v>2525</c:v>
                </c:pt>
                <c:pt idx="22">
                  <c:v>2526</c:v>
                </c:pt>
                <c:pt idx="23">
                  <c:v>2527</c:v>
                </c:pt>
                <c:pt idx="24">
                  <c:v>2528</c:v>
                </c:pt>
                <c:pt idx="25">
                  <c:v>2529</c:v>
                </c:pt>
                <c:pt idx="26">
                  <c:v>2530</c:v>
                </c:pt>
                <c:pt idx="27">
                  <c:v>2531</c:v>
                </c:pt>
                <c:pt idx="28">
                  <c:v>2532</c:v>
                </c:pt>
                <c:pt idx="29">
                  <c:v>2533</c:v>
                </c:pt>
                <c:pt idx="30">
                  <c:v>2534</c:v>
                </c:pt>
                <c:pt idx="31">
                  <c:v>2535</c:v>
                </c:pt>
                <c:pt idx="32">
                  <c:v>2536</c:v>
                </c:pt>
                <c:pt idx="33">
                  <c:v>2537</c:v>
                </c:pt>
                <c:pt idx="34">
                  <c:v>2538</c:v>
                </c:pt>
                <c:pt idx="35">
                  <c:v>2539</c:v>
                </c:pt>
                <c:pt idx="36">
                  <c:v>2540</c:v>
                </c:pt>
                <c:pt idx="37">
                  <c:v>2541</c:v>
                </c:pt>
                <c:pt idx="38">
                  <c:v>2542</c:v>
                </c:pt>
                <c:pt idx="39">
                  <c:v>2543</c:v>
                </c:pt>
                <c:pt idx="40">
                  <c:v>2544</c:v>
                </c:pt>
                <c:pt idx="41">
                  <c:v>2545</c:v>
                </c:pt>
                <c:pt idx="42">
                  <c:v>2546</c:v>
                </c:pt>
                <c:pt idx="43">
                  <c:v>2547</c:v>
                </c:pt>
                <c:pt idx="44">
                  <c:v>2548</c:v>
                </c:pt>
                <c:pt idx="45">
                  <c:v>2549</c:v>
                </c:pt>
                <c:pt idx="46">
                  <c:v>2550</c:v>
                </c:pt>
                <c:pt idx="47">
                  <c:v>2551</c:v>
                </c:pt>
                <c:pt idx="48">
                  <c:v>2552</c:v>
                </c:pt>
                <c:pt idx="49">
                  <c:v>2553</c:v>
                </c:pt>
                <c:pt idx="50">
                  <c:v>2554</c:v>
                </c:pt>
                <c:pt idx="51">
                  <c:v>2555</c:v>
                </c:pt>
                <c:pt idx="52">
                  <c:v>2556</c:v>
                </c:pt>
                <c:pt idx="53">
                  <c:v>2557</c:v>
                </c:pt>
                <c:pt idx="54">
                  <c:v>2558</c:v>
                </c:pt>
                <c:pt idx="55">
                  <c:v>2559</c:v>
                </c:pt>
                <c:pt idx="56">
                  <c:v>2560</c:v>
                </c:pt>
                <c:pt idx="57">
                  <c:v>2561</c:v>
                </c:pt>
                <c:pt idx="58">
                  <c:v>2562</c:v>
                </c:pt>
                <c:pt idx="59">
                  <c:v>2563</c:v>
                </c:pt>
                <c:pt idx="60">
                  <c:v>2564</c:v>
                </c:pt>
                <c:pt idx="61">
                  <c:v>2565</c:v>
                </c:pt>
                <c:pt idx="62">
                  <c:v>2566</c:v>
                </c:pt>
                <c:pt idx="63">
                  <c:v>2567</c:v>
                </c:pt>
                <c:pt idx="64">
                  <c:v>2568</c:v>
                </c:pt>
                <c:pt idx="65">
                  <c:v>2569</c:v>
                </c:pt>
                <c:pt idx="66">
                  <c:v>2570</c:v>
                </c:pt>
                <c:pt idx="67">
                  <c:v>2571</c:v>
                </c:pt>
                <c:pt idx="68">
                  <c:v>2572</c:v>
                </c:pt>
                <c:pt idx="69">
                  <c:v>2573</c:v>
                </c:pt>
                <c:pt idx="70">
                  <c:v>2574</c:v>
                </c:pt>
                <c:pt idx="71">
                  <c:v>2575</c:v>
                </c:pt>
                <c:pt idx="72">
                  <c:v>2576</c:v>
                </c:pt>
                <c:pt idx="73">
                  <c:v>2577</c:v>
                </c:pt>
                <c:pt idx="74">
                  <c:v>2578</c:v>
                </c:pt>
                <c:pt idx="75">
                  <c:v>2579</c:v>
                </c:pt>
                <c:pt idx="76">
                  <c:v>2580</c:v>
                </c:pt>
                <c:pt idx="77">
                  <c:v>2581</c:v>
                </c:pt>
                <c:pt idx="78">
                  <c:v>2582</c:v>
                </c:pt>
                <c:pt idx="79">
                  <c:v>2583</c:v>
                </c:pt>
                <c:pt idx="80">
                  <c:v>2584</c:v>
                </c:pt>
                <c:pt idx="81">
                  <c:v>2585</c:v>
                </c:pt>
                <c:pt idx="82">
                  <c:v>2586</c:v>
                </c:pt>
                <c:pt idx="83">
                  <c:v>2587</c:v>
                </c:pt>
                <c:pt idx="84">
                  <c:v>2588</c:v>
                </c:pt>
                <c:pt idx="85">
                  <c:v>2589</c:v>
                </c:pt>
                <c:pt idx="86">
                  <c:v>2590</c:v>
                </c:pt>
                <c:pt idx="87">
                  <c:v>2591</c:v>
                </c:pt>
                <c:pt idx="88">
                  <c:v>2592</c:v>
                </c:pt>
                <c:pt idx="89">
                  <c:v>2593</c:v>
                </c:pt>
                <c:pt idx="90">
                  <c:v>2594</c:v>
                </c:pt>
                <c:pt idx="91">
                  <c:v>2595</c:v>
                </c:pt>
                <c:pt idx="92">
                  <c:v>2596</c:v>
                </c:pt>
                <c:pt idx="93">
                  <c:v>2597</c:v>
                </c:pt>
                <c:pt idx="94">
                  <c:v>2598</c:v>
                </c:pt>
                <c:pt idx="95">
                  <c:v>2599</c:v>
                </c:pt>
                <c:pt idx="96">
                  <c:v>2600</c:v>
                </c:pt>
                <c:pt idx="97">
                  <c:v>2601</c:v>
                </c:pt>
                <c:pt idx="98">
                  <c:v>2602</c:v>
                </c:pt>
                <c:pt idx="99">
                  <c:v>2603</c:v>
                </c:pt>
                <c:pt idx="100">
                  <c:v>2604</c:v>
                </c:pt>
                <c:pt idx="101">
                  <c:v>2605</c:v>
                </c:pt>
                <c:pt idx="102">
                  <c:v>2606</c:v>
                </c:pt>
                <c:pt idx="103">
                  <c:v>2607</c:v>
                </c:pt>
                <c:pt idx="104">
                  <c:v>2608</c:v>
                </c:pt>
                <c:pt idx="105">
                  <c:v>2609</c:v>
                </c:pt>
                <c:pt idx="106">
                  <c:v>2610</c:v>
                </c:pt>
                <c:pt idx="107">
                  <c:v>2611</c:v>
                </c:pt>
                <c:pt idx="108">
                  <c:v>2612</c:v>
                </c:pt>
                <c:pt idx="109">
                  <c:v>2613</c:v>
                </c:pt>
                <c:pt idx="110">
                  <c:v>2614</c:v>
                </c:pt>
                <c:pt idx="111">
                  <c:v>2615</c:v>
                </c:pt>
                <c:pt idx="112">
                  <c:v>2616</c:v>
                </c:pt>
                <c:pt idx="113">
                  <c:v>2617</c:v>
                </c:pt>
                <c:pt idx="114">
                  <c:v>2618</c:v>
                </c:pt>
                <c:pt idx="115">
                  <c:v>2619</c:v>
                </c:pt>
                <c:pt idx="116">
                  <c:v>2620</c:v>
                </c:pt>
                <c:pt idx="117">
                  <c:v>2621</c:v>
                </c:pt>
                <c:pt idx="118">
                  <c:v>2622</c:v>
                </c:pt>
                <c:pt idx="119">
                  <c:v>2623</c:v>
                </c:pt>
                <c:pt idx="120">
                  <c:v>2624</c:v>
                </c:pt>
                <c:pt idx="121">
                  <c:v>2625</c:v>
                </c:pt>
                <c:pt idx="122">
                  <c:v>2626</c:v>
                </c:pt>
                <c:pt idx="123">
                  <c:v>2627</c:v>
                </c:pt>
                <c:pt idx="124">
                  <c:v>2628</c:v>
                </c:pt>
                <c:pt idx="125">
                  <c:v>2629</c:v>
                </c:pt>
                <c:pt idx="126">
                  <c:v>2630</c:v>
                </c:pt>
                <c:pt idx="127">
                  <c:v>2631</c:v>
                </c:pt>
                <c:pt idx="128">
                  <c:v>2632</c:v>
                </c:pt>
                <c:pt idx="129">
                  <c:v>2633</c:v>
                </c:pt>
                <c:pt idx="130">
                  <c:v>2634</c:v>
                </c:pt>
                <c:pt idx="131">
                  <c:v>2635</c:v>
                </c:pt>
                <c:pt idx="132">
                  <c:v>2636</c:v>
                </c:pt>
                <c:pt idx="133">
                  <c:v>2637</c:v>
                </c:pt>
                <c:pt idx="134">
                  <c:v>2638</c:v>
                </c:pt>
                <c:pt idx="135">
                  <c:v>2639</c:v>
                </c:pt>
                <c:pt idx="136">
                  <c:v>2640</c:v>
                </c:pt>
                <c:pt idx="137">
                  <c:v>2641</c:v>
                </c:pt>
                <c:pt idx="138">
                  <c:v>2642</c:v>
                </c:pt>
                <c:pt idx="139">
                  <c:v>2643</c:v>
                </c:pt>
                <c:pt idx="140">
                  <c:v>2644</c:v>
                </c:pt>
                <c:pt idx="141">
                  <c:v>2645</c:v>
                </c:pt>
                <c:pt idx="142">
                  <c:v>2646</c:v>
                </c:pt>
                <c:pt idx="143">
                  <c:v>2647</c:v>
                </c:pt>
                <c:pt idx="144">
                  <c:v>2648</c:v>
                </c:pt>
                <c:pt idx="145">
                  <c:v>2649</c:v>
                </c:pt>
                <c:pt idx="146">
                  <c:v>2650</c:v>
                </c:pt>
                <c:pt idx="147">
                  <c:v>2651</c:v>
                </c:pt>
                <c:pt idx="148">
                  <c:v>2652</c:v>
                </c:pt>
                <c:pt idx="149">
                  <c:v>2653</c:v>
                </c:pt>
                <c:pt idx="150">
                  <c:v>2654</c:v>
                </c:pt>
                <c:pt idx="151">
                  <c:v>2655</c:v>
                </c:pt>
                <c:pt idx="152">
                  <c:v>2656</c:v>
                </c:pt>
                <c:pt idx="153">
                  <c:v>2657</c:v>
                </c:pt>
                <c:pt idx="154">
                  <c:v>2658</c:v>
                </c:pt>
                <c:pt idx="155">
                  <c:v>2660</c:v>
                </c:pt>
                <c:pt idx="156">
                  <c:v>2661</c:v>
                </c:pt>
                <c:pt idx="157">
                  <c:v>2662</c:v>
                </c:pt>
                <c:pt idx="158">
                  <c:v>2663</c:v>
                </c:pt>
                <c:pt idx="159">
                  <c:v>2664</c:v>
                </c:pt>
                <c:pt idx="160">
                  <c:v>2665</c:v>
                </c:pt>
                <c:pt idx="161">
                  <c:v>2666</c:v>
                </c:pt>
                <c:pt idx="162">
                  <c:v>2667</c:v>
                </c:pt>
                <c:pt idx="163">
                  <c:v>2668</c:v>
                </c:pt>
                <c:pt idx="164">
                  <c:v>2669</c:v>
                </c:pt>
                <c:pt idx="165">
                  <c:v>2670</c:v>
                </c:pt>
                <c:pt idx="166">
                  <c:v>2671</c:v>
                </c:pt>
                <c:pt idx="167">
                  <c:v>2672</c:v>
                </c:pt>
                <c:pt idx="168">
                  <c:v>2673</c:v>
                </c:pt>
                <c:pt idx="169">
                  <c:v>2674</c:v>
                </c:pt>
                <c:pt idx="170">
                  <c:v>2675</c:v>
                </c:pt>
                <c:pt idx="171">
                  <c:v>2676</c:v>
                </c:pt>
                <c:pt idx="172">
                  <c:v>2677</c:v>
                </c:pt>
                <c:pt idx="173">
                  <c:v>2678</c:v>
                </c:pt>
                <c:pt idx="174">
                  <c:v>2679</c:v>
                </c:pt>
                <c:pt idx="175">
                  <c:v>2680</c:v>
                </c:pt>
                <c:pt idx="176">
                  <c:v>2681</c:v>
                </c:pt>
                <c:pt idx="177">
                  <c:v>2750</c:v>
                </c:pt>
                <c:pt idx="178">
                  <c:v>2751</c:v>
                </c:pt>
                <c:pt idx="179">
                  <c:v>2752</c:v>
                </c:pt>
                <c:pt idx="180">
                  <c:v>2753</c:v>
                </c:pt>
                <c:pt idx="181">
                  <c:v>2754</c:v>
                </c:pt>
                <c:pt idx="182">
                  <c:v>2755</c:v>
                </c:pt>
                <c:pt idx="183">
                  <c:v>2756</c:v>
                </c:pt>
                <c:pt idx="184">
                  <c:v>2757</c:v>
                </c:pt>
                <c:pt idx="185">
                  <c:v>2758</c:v>
                </c:pt>
                <c:pt idx="186">
                  <c:v>2759</c:v>
                </c:pt>
                <c:pt idx="187">
                  <c:v>2760</c:v>
                </c:pt>
                <c:pt idx="188">
                  <c:v>2761</c:v>
                </c:pt>
                <c:pt idx="189">
                  <c:v>2762</c:v>
                </c:pt>
                <c:pt idx="190">
                  <c:v>2763</c:v>
                </c:pt>
                <c:pt idx="191">
                  <c:v>2764</c:v>
                </c:pt>
                <c:pt idx="192">
                  <c:v>2765</c:v>
                </c:pt>
                <c:pt idx="193">
                  <c:v>2766</c:v>
                </c:pt>
                <c:pt idx="194">
                  <c:v>2767</c:v>
                </c:pt>
                <c:pt idx="195">
                  <c:v>2768</c:v>
                </c:pt>
                <c:pt idx="196">
                  <c:v>2769</c:v>
                </c:pt>
                <c:pt idx="197">
                  <c:v>2770</c:v>
                </c:pt>
                <c:pt idx="198">
                  <c:v>2771</c:v>
                </c:pt>
                <c:pt idx="199">
                  <c:v>2772</c:v>
                </c:pt>
                <c:pt idx="200">
                  <c:v>2773</c:v>
                </c:pt>
                <c:pt idx="201">
                  <c:v>2774</c:v>
                </c:pt>
                <c:pt idx="202">
                  <c:v>2775</c:v>
                </c:pt>
                <c:pt idx="203">
                  <c:v>2776</c:v>
                </c:pt>
                <c:pt idx="204">
                  <c:v>2777</c:v>
                </c:pt>
                <c:pt idx="205">
                  <c:v>2778</c:v>
                </c:pt>
                <c:pt idx="206">
                  <c:v>2779</c:v>
                </c:pt>
                <c:pt idx="207">
                  <c:v>2780</c:v>
                </c:pt>
                <c:pt idx="208">
                  <c:v>2781</c:v>
                </c:pt>
                <c:pt idx="209">
                  <c:v>2782</c:v>
                </c:pt>
                <c:pt idx="210">
                  <c:v>2783</c:v>
                </c:pt>
                <c:pt idx="211">
                  <c:v>2784</c:v>
                </c:pt>
                <c:pt idx="212">
                  <c:v>2785</c:v>
                </c:pt>
                <c:pt idx="213">
                  <c:v>2786</c:v>
                </c:pt>
                <c:pt idx="214">
                  <c:v>2787</c:v>
                </c:pt>
                <c:pt idx="215">
                  <c:v>2788</c:v>
                </c:pt>
                <c:pt idx="216">
                  <c:v>2789</c:v>
                </c:pt>
                <c:pt idx="217">
                  <c:v>2790</c:v>
                </c:pt>
                <c:pt idx="218">
                  <c:v>2791</c:v>
                </c:pt>
                <c:pt idx="219">
                  <c:v>2792</c:v>
                </c:pt>
                <c:pt idx="220">
                  <c:v>2793</c:v>
                </c:pt>
                <c:pt idx="221">
                  <c:v>2794</c:v>
                </c:pt>
                <c:pt idx="222">
                  <c:v>2795</c:v>
                </c:pt>
                <c:pt idx="223">
                  <c:v>2796</c:v>
                </c:pt>
                <c:pt idx="224">
                  <c:v>2797</c:v>
                </c:pt>
                <c:pt idx="225">
                  <c:v>2798</c:v>
                </c:pt>
                <c:pt idx="226">
                  <c:v>2799</c:v>
                </c:pt>
                <c:pt idx="227">
                  <c:v>2800</c:v>
                </c:pt>
                <c:pt idx="228">
                  <c:v>2801</c:v>
                </c:pt>
                <c:pt idx="229">
                  <c:v>2802</c:v>
                </c:pt>
                <c:pt idx="230">
                  <c:v>2803</c:v>
                </c:pt>
                <c:pt idx="231">
                  <c:v>2804</c:v>
                </c:pt>
                <c:pt idx="232">
                  <c:v>2805</c:v>
                </c:pt>
                <c:pt idx="233">
                  <c:v>2806</c:v>
                </c:pt>
                <c:pt idx="234">
                  <c:v>2807</c:v>
                </c:pt>
                <c:pt idx="235">
                  <c:v>2808</c:v>
                </c:pt>
                <c:pt idx="236">
                  <c:v>2809</c:v>
                </c:pt>
                <c:pt idx="237">
                  <c:v>2810</c:v>
                </c:pt>
                <c:pt idx="238">
                  <c:v>2811</c:v>
                </c:pt>
                <c:pt idx="239">
                  <c:v>2812</c:v>
                </c:pt>
                <c:pt idx="240">
                  <c:v>2813</c:v>
                </c:pt>
                <c:pt idx="241">
                  <c:v>2814</c:v>
                </c:pt>
                <c:pt idx="242">
                  <c:v>2815</c:v>
                </c:pt>
                <c:pt idx="243">
                  <c:v>2816</c:v>
                </c:pt>
                <c:pt idx="244">
                  <c:v>2817</c:v>
                </c:pt>
                <c:pt idx="245">
                  <c:v>2818</c:v>
                </c:pt>
                <c:pt idx="246">
                  <c:v>2819</c:v>
                </c:pt>
                <c:pt idx="247">
                  <c:v>2820</c:v>
                </c:pt>
                <c:pt idx="248">
                  <c:v>2821</c:v>
                </c:pt>
                <c:pt idx="249">
                  <c:v>2822</c:v>
                </c:pt>
                <c:pt idx="250">
                  <c:v>2823</c:v>
                </c:pt>
                <c:pt idx="251">
                  <c:v>2824</c:v>
                </c:pt>
                <c:pt idx="252">
                  <c:v>2825</c:v>
                </c:pt>
                <c:pt idx="253">
                  <c:v>2826</c:v>
                </c:pt>
                <c:pt idx="254">
                  <c:v>2827</c:v>
                </c:pt>
                <c:pt idx="255">
                  <c:v>2828</c:v>
                </c:pt>
                <c:pt idx="256">
                  <c:v>2829</c:v>
                </c:pt>
                <c:pt idx="257">
                  <c:v>2830</c:v>
                </c:pt>
                <c:pt idx="258">
                  <c:v>2831</c:v>
                </c:pt>
                <c:pt idx="259">
                  <c:v>2832</c:v>
                </c:pt>
                <c:pt idx="260">
                  <c:v>2833</c:v>
                </c:pt>
                <c:pt idx="261">
                  <c:v>2834</c:v>
                </c:pt>
                <c:pt idx="262">
                  <c:v>2835</c:v>
                </c:pt>
                <c:pt idx="263">
                  <c:v>2836</c:v>
                </c:pt>
                <c:pt idx="264">
                  <c:v>2837</c:v>
                </c:pt>
                <c:pt idx="265">
                  <c:v>2838</c:v>
                </c:pt>
                <c:pt idx="266">
                  <c:v>2839</c:v>
                </c:pt>
                <c:pt idx="267">
                  <c:v>2840</c:v>
                </c:pt>
                <c:pt idx="268">
                  <c:v>2841</c:v>
                </c:pt>
                <c:pt idx="269">
                  <c:v>2842</c:v>
                </c:pt>
                <c:pt idx="270">
                  <c:v>2843</c:v>
                </c:pt>
                <c:pt idx="271">
                  <c:v>2844</c:v>
                </c:pt>
                <c:pt idx="272">
                  <c:v>2845</c:v>
                </c:pt>
                <c:pt idx="273">
                  <c:v>2846</c:v>
                </c:pt>
                <c:pt idx="274">
                  <c:v>2847</c:v>
                </c:pt>
                <c:pt idx="275">
                  <c:v>2848</c:v>
                </c:pt>
                <c:pt idx="276">
                  <c:v>2849</c:v>
                </c:pt>
                <c:pt idx="277">
                  <c:v>2850</c:v>
                </c:pt>
                <c:pt idx="278">
                  <c:v>2851</c:v>
                </c:pt>
                <c:pt idx="279">
                  <c:v>2852</c:v>
                </c:pt>
                <c:pt idx="280">
                  <c:v>2853</c:v>
                </c:pt>
                <c:pt idx="281">
                  <c:v>2854</c:v>
                </c:pt>
                <c:pt idx="282">
                  <c:v>2855</c:v>
                </c:pt>
                <c:pt idx="283">
                  <c:v>2856</c:v>
                </c:pt>
                <c:pt idx="284">
                  <c:v>2857</c:v>
                </c:pt>
                <c:pt idx="285">
                  <c:v>2858</c:v>
                </c:pt>
                <c:pt idx="286">
                  <c:v>2859</c:v>
                </c:pt>
                <c:pt idx="287">
                  <c:v>2860</c:v>
                </c:pt>
                <c:pt idx="288">
                  <c:v>2861</c:v>
                </c:pt>
                <c:pt idx="289">
                  <c:v>2862</c:v>
                </c:pt>
                <c:pt idx="290">
                  <c:v>2863</c:v>
                </c:pt>
                <c:pt idx="291">
                  <c:v>2864</c:v>
                </c:pt>
                <c:pt idx="292">
                  <c:v>2866</c:v>
                </c:pt>
                <c:pt idx="293">
                  <c:v>2867</c:v>
                </c:pt>
                <c:pt idx="294">
                  <c:v>2868</c:v>
                </c:pt>
                <c:pt idx="295">
                  <c:v>2869</c:v>
                </c:pt>
                <c:pt idx="296">
                  <c:v>2870</c:v>
                </c:pt>
                <c:pt idx="297">
                  <c:v>2871</c:v>
                </c:pt>
                <c:pt idx="298">
                  <c:v>2872</c:v>
                </c:pt>
                <c:pt idx="299">
                  <c:v>2873</c:v>
                </c:pt>
                <c:pt idx="300">
                  <c:v>2874</c:v>
                </c:pt>
                <c:pt idx="301">
                  <c:v>2875</c:v>
                </c:pt>
                <c:pt idx="302">
                  <c:v>2876</c:v>
                </c:pt>
                <c:pt idx="303">
                  <c:v>2877</c:v>
                </c:pt>
                <c:pt idx="304">
                  <c:v>2878</c:v>
                </c:pt>
                <c:pt idx="305">
                  <c:v>2879</c:v>
                </c:pt>
                <c:pt idx="306">
                  <c:v>2880</c:v>
                </c:pt>
                <c:pt idx="307">
                  <c:v>2881</c:v>
                </c:pt>
                <c:pt idx="308">
                  <c:v>2882</c:v>
                </c:pt>
                <c:pt idx="309">
                  <c:v>2883</c:v>
                </c:pt>
                <c:pt idx="310">
                  <c:v>2884</c:v>
                </c:pt>
                <c:pt idx="311">
                  <c:v>2885</c:v>
                </c:pt>
                <c:pt idx="312">
                  <c:v>2886</c:v>
                </c:pt>
                <c:pt idx="313">
                  <c:v>2887</c:v>
                </c:pt>
                <c:pt idx="314">
                  <c:v>2888</c:v>
                </c:pt>
                <c:pt idx="315">
                  <c:v>2889</c:v>
                </c:pt>
                <c:pt idx="316">
                  <c:v>2890</c:v>
                </c:pt>
                <c:pt idx="317">
                  <c:v>2891</c:v>
                </c:pt>
                <c:pt idx="318">
                  <c:v>2892</c:v>
                </c:pt>
                <c:pt idx="319">
                  <c:v>2893</c:v>
                </c:pt>
                <c:pt idx="320">
                  <c:v>2894</c:v>
                </c:pt>
                <c:pt idx="321">
                  <c:v>2895</c:v>
                </c:pt>
                <c:pt idx="322">
                  <c:v>2896</c:v>
                </c:pt>
                <c:pt idx="323">
                  <c:v>2897</c:v>
                </c:pt>
                <c:pt idx="324">
                  <c:v>2898</c:v>
                </c:pt>
                <c:pt idx="325">
                  <c:v>2899</c:v>
                </c:pt>
                <c:pt idx="326">
                  <c:v>2900</c:v>
                </c:pt>
                <c:pt idx="327">
                  <c:v>2901</c:v>
                </c:pt>
                <c:pt idx="328">
                  <c:v>2902</c:v>
                </c:pt>
                <c:pt idx="329">
                  <c:v>2903</c:v>
                </c:pt>
                <c:pt idx="330">
                  <c:v>2904</c:v>
                </c:pt>
                <c:pt idx="331">
                  <c:v>2905</c:v>
                </c:pt>
                <c:pt idx="332">
                  <c:v>2906</c:v>
                </c:pt>
                <c:pt idx="333">
                  <c:v>2907</c:v>
                </c:pt>
                <c:pt idx="334">
                  <c:v>2908</c:v>
                </c:pt>
                <c:pt idx="335">
                  <c:v>2909</c:v>
                </c:pt>
                <c:pt idx="336">
                  <c:v>2910</c:v>
                </c:pt>
                <c:pt idx="337">
                  <c:v>2911</c:v>
                </c:pt>
                <c:pt idx="338">
                  <c:v>2912</c:v>
                </c:pt>
                <c:pt idx="339">
                  <c:v>2913</c:v>
                </c:pt>
                <c:pt idx="340">
                  <c:v>2914</c:v>
                </c:pt>
                <c:pt idx="341">
                  <c:v>2915</c:v>
                </c:pt>
                <c:pt idx="342">
                  <c:v>2916</c:v>
                </c:pt>
                <c:pt idx="343">
                  <c:v>2917</c:v>
                </c:pt>
                <c:pt idx="344">
                  <c:v>2918</c:v>
                </c:pt>
                <c:pt idx="345">
                  <c:v>2919</c:v>
                </c:pt>
                <c:pt idx="346">
                  <c:v>2920</c:v>
                </c:pt>
                <c:pt idx="347">
                  <c:v>2921</c:v>
                </c:pt>
                <c:pt idx="348">
                  <c:v>2922</c:v>
                </c:pt>
                <c:pt idx="349">
                  <c:v>2923</c:v>
                </c:pt>
                <c:pt idx="350">
                  <c:v>2924</c:v>
                </c:pt>
                <c:pt idx="351">
                  <c:v>2925</c:v>
                </c:pt>
                <c:pt idx="352">
                  <c:v>2926</c:v>
                </c:pt>
                <c:pt idx="353">
                  <c:v>2927</c:v>
                </c:pt>
                <c:pt idx="354">
                  <c:v>2928</c:v>
                </c:pt>
                <c:pt idx="355">
                  <c:v>2929</c:v>
                </c:pt>
                <c:pt idx="356">
                  <c:v>2930</c:v>
                </c:pt>
                <c:pt idx="357">
                  <c:v>2931</c:v>
                </c:pt>
                <c:pt idx="358">
                  <c:v>2932</c:v>
                </c:pt>
                <c:pt idx="359">
                  <c:v>2933</c:v>
                </c:pt>
                <c:pt idx="360">
                  <c:v>2934</c:v>
                </c:pt>
                <c:pt idx="361">
                  <c:v>2935</c:v>
                </c:pt>
                <c:pt idx="362">
                  <c:v>2936</c:v>
                </c:pt>
                <c:pt idx="363">
                  <c:v>2937</c:v>
                </c:pt>
                <c:pt idx="364">
                  <c:v>2938</c:v>
                </c:pt>
                <c:pt idx="365">
                  <c:v>2939</c:v>
                </c:pt>
                <c:pt idx="366">
                  <c:v>2940</c:v>
                </c:pt>
                <c:pt idx="367">
                  <c:v>2941</c:v>
                </c:pt>
                <c:pt idx="368">
                  <c:v>2942</c:v>
                </c:pt>
                <c:pt idx="369">
                  <c:v>2943</c:v>
                </c:pt>
                <c:pt idx="370">
                  <c:v>2944</c:v>
                </c:pt>
                <c:pt idx="371">
                  <c:v>2945</c:v>
                </c:pt>
                <c:pt idx="372">
                  <c:v>2946</c:v>
                </c:pt>
                <c:pt idx="373">
                  <c:v>2947</c:v>
                </c:pt>
                <c:pt idx="374">
                  <c:v>2948</c:v>
                </c:pt>
                <c:pt idx="375">
                  <c:v>2949</c:v>
                </c:pt>
                <c:pt idx="376">
                  <c:v>2950</c:v>
                </c:pt>
                <c:pt idx="377">
                  <c:v>2951</c:v>
                </c:pt>
                <c:pt idx="378">
                  <c:v>2952</c:v>
                </c:pt>
                <c:pt idx="379">
                  <c:v>2953</c:v>
                </c:pt>
                <c:pt idx="380">
                  <c:v>2954</c:v>
                </c:pt>
                <c:pt idx="381">
                  <c:v>2955</c:v>
                </c:pt>
                <c:pt idx="382">
                  <c:v>2956</c:v>
                </c:pt>
                <c:pt idx="383">
                  <c:v>2957</c:v>
                </c:pt>
                <c:pt idx="384">
                  <c:v>2958</c:v>
                </c:pt>
                <c:pt idx="385">
                  <c:v>2959</c:v>
                </c:pt>
                <c:pt idx="386">
                  <c:v>2960</c:v>
                </c:pt>
                <c:pt idx="387">
                  <c:v>2961</c:v>
                </c:pt>
                <c:pt idx="388">
                  <c:v>2962</c:v>
                </c:pt>
                <c:pt idx="389">
                  <c:v>2963</c:v>
                </c:pt>
                <c:pt idx="390">
                  <c:v>2964</c:v>
                </c:pt>
                <c:pt idx="391">
                  <c:v>2965</c:v>
                </c:pt>
                <c:pt idx="392">
                  <c:v>2966</c:v>
                </c:pt>
                <c:pt idx="393">
                  <c:v>2967</c:v>
                </c:pt>
                <c:pt idx="394">
                  <c:v>2968</c:v>
                </c:pt>
                <c:pt idx="395">
                  <c:v>2969</c:v>
                </c:pt>
                <c:pt idx="396">
                  <c:v>2970</c:v>
                </c:pt>
                <c:pt idx="397">
                  <c:v>2971</c:v>
                </c:pt>
                <c:pt idx="398">
                  <c:v>2972</c:v>
                </c:pt>
                <c:pt idx="399">
                  <c:v>2973</c:v>
                </c:pt>
                <c:pt idx="400">
                  <c:v>2974</c:v>
                </c:pt>
                <c:pt idx="401">
                  <c:v>2975</c:v>
                </c:pt>
                <c:pt idx="402">
                  <c:v>2976</c:v>
                </c:pt>
                <c:pt idx="403">
                  <c:v>2977</c:v>
                </c:pt>
                <c:pt idx="404">
                  <c:v>2978</c:v>
                </c:pt>
                <c:pt idx="405">
                  <c:v>2979</c:v>
                </c:pt>
                <c:pt idx="406">
                  <c:v>2980</c:v>
                </c:pt>
                <c:pt idx="407">
                  <c:v>2981</c:v>
                </c:pt>
                <c:pt idx="408">
                  <c:v>2982</c:v>
                </c:pt>
                <c:pt idx="409">
                  <c:v>2983</c:v>
                </c:pt>
                <c:pt idx="410">
                  <c:v>2984</c:v>
                </c:pt>
                <c:pt idx="411">
                  <c:v>2985</c:v>
                </c:pt>
                <c:pt idx="412">
                  <c:v>2986</c:v>
                </c:pt>
                <c:pt idx="413">
                  <c:v>2987</c:v>
                </c:pt>
                <c:pt idx="414">
                  <c:v>2988</c:v>
                </c:pt>
                <c:pt idx="415">
                  <c:v>2989</c:v>
                </c:pt>
                <c:pt idx="416">
                  <c:v>2990</c:v>
                </c:pt>
                <c:pt idx="417">
                  <c:v>2991</c:v>
                </c:pt>
                <c:pt idx="418">
                  <c:v>2992</c:v>
                </c:pt>
                <c:pt idx="419">
                  <c:v>2993</c:v>
                </c:pt>
                <c:pt idx="420">
                  <c:v>2994</c:v>
                </c:pt>
                <c:pt idx="421">
                  <c:v>2995</c:v>
                </c:pt>
                <c:pt idx="422">
                  <c:v>2996</c:v>
                </c:pt>
                <c:pt idx="423">
                  <c:v>2997</c:v>
                </c:pt>
                <c:pt idx="424">
                  <c:v>2998</c:v>
                </c:pt>
                <c:pt idx="425">
                  <c:v>2999</c:v>
                </c:pt>
                <c:pt idx="426">
                  <c:v>3000</c:v>
                </c:pt>
                <c:pt idx="427">
                  <c:v>3001</c:v>
                </c:pt>
                <c:pt idx="428">
                  <c:v>3002</c:v>
                </c:pt>
                <c:pt idx="429">
                  <c:v>3003</c:v>
                </c:pt>
                <c:pt idx="430">
                  <c:v>3004</c:v>
                </c:pt>
                <c:pt idx="431">
                  <c:v>3005</c:v>
                </c:pt>
                <c:pt idx="432">
                  <c:v>3006</c:v>
                </c:pt>
                <c:pt idx="433">
                  <c:v>3007</c:v>
                </c:pt>
                <c:pt idx="434">
                  <c:v>3008</c:v>
                </c:pt>
                <c:pt idx="435">
                  <c:v>3009</c:v>
                </c:pt>
                <c:pt idx="436">
                  <c:v>3010</c:v>
                </c:pt>
                <c:pt idx="437">
                  <c:v>3011</c:v>
                </c:pt>
                <c:pt idx="438">
                  <c:v>3012</c:v>
                </c:pt>
                <c:pt idx="439">
                  <c:v>3013</c:v>
                </c:pt>
                <c:pt idx="440">
                  <c:v>3014</c:v>
                </c:pt>
                <c:pt idx="441">
                  <c:v>3015</c:v>
                </c:pt>
                <c:pt idx="442">
                  <c:v>3016</c:v>
                </c:pt>
                <c:pt idx="443">
                  <c:v>3017</c:v>
                </c:pt>
                <c:pt idx="444">
                  <c:v>3018</c:v>
                </c:pt>
                <c:pt idx="445">
                  <c:v>3019</c:v>
                </c:pt>
                <c:pt idx="446">
                  <c:v>3020</c:v>
                </c:pt>
                <c:pt idx="447">
                  <c:v>3021</c:v>
                </c:pt>
                <c:pt idx="448">
                  <c:v>3022</c:v>
                </c:pt>
                <c:pt idx="449">
                  <c:v>3023</c:v>
                </c:pt>
                <c:pt idx="450">
                  <c:v>3024</c:v>
                </c:pt>
                <c:pt idx="451">
                  <c:v>3025</c:v>
                </c:pt>
                <c:pt idx="452">
                  <c:v>3026</c:v>
                </c:pt>
                <c:pt idx="453">
                  <c:v>3027</c:v>
                </c:pt>
                <c:pt idx="454">
                  <c:v>3028</c:v>
                </c:pt>
                <c:pt idx="455">
                  <c:v>3029</c:v>
                </c:pt>
                <c:pt idx="456">
                  <c:v>3030</c:v>
                </c:pt>
                <c:pt idx="457">
                  <c:v>3031</c:v>
                </c:pt>
                <c:pt idx="458">
                  <c:v>3032</c:v>
                </c:pt>
                <c:pt idx="459">
                  <c:v>3033</c:v>
                </c:pt>
                <c:pt idx="460">
                  <c:v>3034</c:v>
                </c:pt>
                <c:pt idx="461">
                  <c:v>3035</c:v>
                </c:pt>
                <c:pt idx="462">
                  <c:v>3036</c:v>
                </c:pt>
                <c:pt idx="463">
                  <c:v>3037</c:v>
                </c:pt>
                <c:pt idx="464">
                  <c:v>3038</c:v>
                </c:pt>
                <c:pt idx="465">
                  <c:v>3039</c:v>
                </c:pt>
                <c:pt idx="466">
                  <c:v>3040</c:v>
                </c:pt>
                <c:pt idx="467">
                  <c:v>3041</c:v>
                </c:pt>
                <c:pt idx="468">
                  <c:v>3042</c:v>
                </c:pt>
                <c:pt idx="469">
                  <c:v>3043</c:v>
                </c:pt>
                <c:pt idx="470">
                  <c:v>3044</c:v>
                </c:pt>
                <c:pt idx="471">
                  <c:v>3045</c:v>
                </c:pt>
                <c:pt idx="472">
                  <c:v>3046</c:v>
                </c:pt>
                <c:pt idx="473">
                  <c:v>3047</c:v>
                </c:pt>
                <c:pt idx="474">
                  <c:v>3048</c:v>
                </c:pt>
                <c:pt idx="475">
                  <c:v>3049</c:v>
                </c:pt>
                <c:pt idx="476">
                  <c:v>3050</c:v>
                </c:pt>
                <c:pt idx="477">
                  <c:v>3051</c:v>
                </c:pt>
                <c:pt idx="478">
                  <c:v>3052</c:v>
                </c:pt>
                <c:pt idx="479">
                  <c:v>3053</c:v>
                </c:pt>
                <c:pt idx="480">
                  <c:v>3054</c:v>
                </c:pt>
                <c:pt idx="481">
                  <c:v>3055</c:v>
                </c:pt>
                <c:pt idx="482">
                  <c:v>3056</c:v>
                </c:pt>
                <c:pt idx="483">
                  <c:v>3198</c:v>
                </c:pt>
                <c:pt idx="484">
                  <c:v>3199</c:v>
                </c:pt>
                <c:pt idx="485">
                  <c:v>3200</c:v>
                </c:pt>
                <c:pt idx="486">
                  <c:v>3201</c:v>
                </c:pt>
                <c:pt idx="487">
                  <c:v>3202</c:v>
                </c:pt>
                <c:pt idx="488">
                  <c:v>3203</c:v>
                </c:pt>
                <c:pt idx="489">
                  <c:v>3204</c:v>
                </c:pt>
                <c:pt idx="490">
                  <c:v>3205</c:v>
                </c:pt>
                <c:pt idx="491">
                  <c:v>3206</c:v>
                </c:pt>
                <c:pt idx="492">
                  <c:v>3207</c:v>
                </c:pt>
                <c:pt idx="493">
                  <c:v>3208</c:v>
                </c:pt>
                <c:pt idx="494">
                  <c:v>3209</c:v>
                </c:pt>
                <c:pt idx="495">
                  <c:v>3210</c:v>
                </c:pt>
                <c:pt idx="496">
                  <c:v>3211</c:v>
                </c:pt>
                <c:pt idx="497">
                  <c:v>3212</c:v>
                </c:pt>
                <c:pt idx="498">
                  <c:v>3213</c:v>
                </c:pt>
                <c:pt idx="499">
                  <c:v>3214</c:v>
                </c:pt>
                <c:pt idx="500">
                  <c:v>3398</c:v>
                </c:pt>
                <c:pt idx="501">
                  <c:v>3399</c:v>
                </c:pt>
                <c:pt idx="502">
                  <c:v>3400</c:v>
                </c:pt>
                <c:pt idx="503">
                  <c:v>3401</c:v>
                </c:pt>
                <c:pt idx="504">
                  <c:v>3402</c:v>
                </c:pt>
                <c:pt idx="505">
                  <c:v>3403</c:v>
                </c:pt>
                <c:pt idx="506">
                  <c:v>3404</c:v>
                </c:pt>
                <c:pt idx="507">
                  <c:v>3405</c:v>
                </c:pt>
                <c:pt idx="508">
                  <c:v>3406</c:v>
                </c:pt>
                <c:pt idx="509">
                  <c:v>3407</c:v>
                </c:pt>
                <c:pt idx="510">
                  <c:v>3408</c:v>
                </c:pt>
                <c:pt idx="511">
                  <c:v>3409</c:v>
                </c:pt>
                <c:pt idx="512">
                  <c:v>3410</c:v>
                </c:pt>
                <c:pt idx="513">
                  <c:v>3411</c:v>
                </c:pt>
                <c:pt idx="514">
                  <c:v>3412</c:v>
                </c:pt>
                <c:pt idx="515">
                  <c:v>3413</c:v>
                </c:pt>
                <c:pt idx="516">
                  <c:v>3414</c:v>
                </c:pt>
                <c:pt idx="517">
                  <c:v>3415</c:v>
                </c:pt>
                <c:pt idx="518">
                  <c:v>3416</c:v>
                </c:pt>
                <c:pt idx="519">
                  <c:v>3417</c:v>
                </c:pt>
                <c:pt idx="520">
                  <c:v>3418</c:v>
                </c:pt>
                <c:pt idx="521">
                  <c:v>3419</c:v>
                </c:pt>
                <c:pt idx="522">
                  <c:v>3420</c:v>
                </c:pt>
                <c:pt idx="523">
                  <c:v>3421</c:v>
                </c:pt>
                <c:pt idx="524">
                  <c:v>3422</c:v>
                </c:pt>
                <c:pt idx="525">
                  <c:v>3423</c:v>
                </c:pt>
                <c:pt idx="526">
                  <c:v>3424</c:v>
                </c:pt>
                <c:pt idx="527">
                  <c:v>3425</c:v>
                </c:pt>
                <c:pt idx="528">
                  <c:v>3426</c:v>
                </c:pt>
                <c:pt idx="529">
                  <c:v>3427</c:v>
                </c:pt>
                <c:pt idx="530">
                  <c:v>3428</c:v>
                </c:pt>
                <c:pt idx="531">
                  <c:v>3429</c:v>
                </c:pt>
                <c:pt idx="532">
                  <c:v>3430</c:v>
                </c:pt>
                <c:pt idx="533">
                  <c:v>3431</c:v>
                </c:pt>
                <c:pt idx="534">
                  <c:v>3432</c:v>
                </c:pt>
                <c:pt idx="535">
                  <c:v>3433</c:v>
                </c:pt>
                <c:pt idx="536">
                  <c:v>3434</c:v>
                </c:pt>
                <c:pt idx="537">
                  <c:v>3435</c:v>
                </c:pt>
                <c:pt idx="538">
                  <c:v>3436</c:v>
                </c:pt>
                <c:pt idx="539">
                  <c:v>3437</c:v>
                </c:pt>
                <c:pt idx="540">
                  <c:v>3438</c:v>
                </c:pt>
                <c:pt idx="541">
                  <c:v>3439</c:v>
                </c:pt>
                <c:pt idx="542">
                  <c:v>3440</c:v>
                </c:pt>
                <c:pt idx="543">
                  <c:v>3441</c:v>
                </c:pt>
                <c:pt idx="544">
                  <c:v>3442</c:v>
                </c:pt>
                <c:pt idx="545">
                  <c:v>3443</c:v>
                </c:pt>
                <c:pt idx="546">
                  <c:v>3444</c:v>
                </c:pt>
                <c:pt idx="547">
                  <c:v>3445</c:v>
                </c:pt>
                <c:pt idx="548">
                  <c:v>3446</c:v>
                </c:pt>
                <c:pt idx="549">
                  <c:v>3447</c:v>
                </c:pt>
                <c:pt idx="550">
                  <c:v>3448</c:v>
                </c:pt>
                <c:pt idx="551">
                  <c:v>3449</c:v>
                </c:pt>
                <c:pt idx="552">
                  <c:v>3450</c:v>
                </c:pt>
                <c:pt idx="553">
                  <c:v>3451</c:v>
                </c:pt>
                <c:pt idx="554">
                  <c:v>3452</c:v>
                </c:pt>
                <c:pt idx="555">
                  <c:v>3453</c:v>
                </c:pt>
                <c:pt idx="556">
                  <c:v>3454</c:v>
                </c:pt>
                <c:pt idx="557">
                  <c:v>3455</c:v>
                </c:pt>
                <c:pt idx="558">
                  <c:v>3456</c:v>
                </c:pt>
                <c:pt idx="559">
                  <c:v>3457</c:v>
                </c:pt>
                <c:pt idx="560">
                  <c:v>3458</c:v>
                </c:pt>
                <c:pt idx="561">
                  <c:v>3459</c:v>
                </c:pt>
                <c:pt idx="562">
                  <c:v>3460</c:v>
                </c:pt>
                <c:pt idx="563">
                  <c:v>3461</c:v>
                </c:pt>
                <c:pt idx="564">
                  <c:v>3462</c:v>
                </c:pt>
                <c:pt idx="565">
                  <c:v>3463</c:v>
                </c:pt>
                <c:pt idx="566">
                  <c:v>3464</c:v>
                </c:pt>
                <c:pt idx="567">
                  <c:v>3465</c:v>
                </c:pt>
                <c:pt idx="568">
                  <c:v>3466</c:v>
                </c:pt>
                <c:pt idx="569">
                  <c:v>3467</c:v>
                </c:pt>
                <c:pt idx="570">
                  <c:v>3468</c:v>
                </c:pt>
                <c:pt idx="571">
                  <c:v>3469</c:v>
                </c:pt>
                <c:pt idx="572">
                  <c:v>3470</c:v>
                </c:pt>
                <c:pt idx="573">
                  <c:v>3471</c:v>
                </c:pt>
                <c:pt idx="574">
                  <c:v>3472</c:v>
                </c:pt>
                <c:pt idx="575">
                  <c:v>3473</c:v>
                </c:pt>
                <c:pt idx="576">
                  <c:v>3474</c:v>
                </c:pt>
                <c:pt idx="577">
                  <c:v>3475</c:v>
                </c:pt>
                <c:pt idx="578">
                  <c:v>3476</c:v>
                </c:pt>
                <c:pt idx="579">
                  <c:v>3477</c:v>
                </c:pt>
                <c:pt idx="580">
                  <c:v>3478</c:v>
                </c:pt>
                <c:pt idx="581">
                  <c:v>3479</c:v>
                </c:pt>
                <c:pt idx="582">
                  <c:v>3480</c:v>
                </c:pt>
                <c:pt idx="583">
                  <c:v>3481</c:v>
                </c:pt>
                <c:pt idx="584">
                  <c:v>3482</c:v>
                </c:pt>
                <c:pt idx="585">
                  <c:v>3483</c:v>
                </c:pt>
                <c:pt idx="586">
                  <c:v>3484</c:v>
                </c:pt>
                <c:pt idx="587">
                  <c:v>3485</c:v>
                </c:pt>
                <c:pt idx="588">
                  <c:v>3486</c:v>
                </c:pt>
                <c:pt idx="589">
                  <c:v>3487</c:v>
                </c:pt>
                <c:pt idx="590">
                  <c:v>3488</c:v>
                </c:pt>
                <c:pt idx="591">
                  <c:v>3489</c:v>
                </c:pt>
                <c:pt idx="592">
                  <c:v>3490</c:v>
                </c:pt>
                <c:pt idx="593">
                  <c:v>3491</c:v>
                </c:pt>
                <c:pt idx="594">
                  <c:v>3492</c:v>
                </c:pt>
                <c:pt idx="595">
                  <c:v>3493</c:v>
                </c:pt>
                <c:pt idx="596">
                  <c:v>3494</c:v>
                </c:pt>
                <c:pt idx="597">
                  <c:v>3495</c:v>
                </c:pt>
                <c:pt idx="598">
                  <c:v>3496</c:v>
                </c:pt>
                <c:pt idx="599">
                  <c:v>3497</c:v>
                </c:pt>
                <c:pt idx="600">
                  <c:v>3498</c:v>
                </c:pt>
                <c:pt idx="601">
                  <c:v>3499</c:v>
                </c:pt>
                <c:pt idx="602">
                  <c:v>3500</c:v>
                </c:pt>
                <c:pt idx="603">
                  <c:v>3501</c:v>
                </c:pt>
                <c:pt idx="604">
                  <c:v>3502</c:v>
                </c:pt>
                <c:pt idx="605">
                  <c:v>3503</c:v>
                </c:pt>
                <c:pt idx="606">
                  <c:v>3504</c:v>
                </c:pt>
                <c:pt idx="607">
                  <c:v>3505</c:v>
                </c:pt>
                <c:pt idx="608">
                  <c:v>3506</c:v>
                </c:pt>
                <c:pt idx="609">
                  <c:v>3507</c:v>
                </c:pt>
                <c:pt idx="610">
                  <c:v>3508</c:v>
                </c:pt>
                <c:pt idx="611">
                  <c:v>3509</c:v>
                </c:pt>
                <c:pt idx="612">
                  <c:v>3510</c:v>
                </c:pt>
                <c:pt idx="613">
                  <c:v>3511</c:v>
                </c:pt>
                <c:pt idx="614">
                  <c:v>3512</c:v>
                </c:pt>
                <c:pt idx="615">
                  <c:v>3513</c:v>
                </c:pt>
                <c:pt idx="616">
                  <c:v>3514</c:v>
                </c:pt>
                <c:pt idx="617">
                  <c:v>3515</c:v>
                </c:pt>
                <c:pt idx="618">
                  <c:v>3516</c:v>
                </c:pt>
                <c:pt idx="619">
                  <c:v>3517</c:v>
                </c:pt>
                <c:pt idx="620">
                  <c:v>3518</c:v>
                </c:pt>
                <c:pt idx="621">
                  <c:v>3519</c:v>
                </c:pt>
                <c:pt idx="622">
                  <c:v>3520</c:v>
                </c:pt>
                <c:pt idx="623">
                  <c:v>3521</c:v>
                </c:pt>
                <c:pt idx="624">
                  <c:v>3522</c:v>
                </c:pt>
                <c:pt idx="625">
                  <c:v>3523</c:v>
                </c:pt>
                <c:pt idx="626">
                  <c:v>3524</c:v>
                </c:pt>
                <c:pt idx="627">
                  <c:v>3525</c:v>
                </c:pt>
                <c:pt idx="628">
                  <c:v>3526</c:v>
                </c:pt>
                <c:pt idx="629">
                  <c:v>3527</c:v>
                </c:pt>
                <c:pt idx="630">
                  <c:v>3528</c:v>
                </c:pt>
                <c:pt idx="631">
                  <c:v>3529</c:v>
                </c:pt>
                <c:pt idx="632">
                  <c:v>3530</c:v>
                </c:pt>
                <c:pt idx="633">
                  <c:v>3531</c:v>
                </c:pt>
                <c:pt idx="634">
                  <c:v>3532</c:v>
                </c:pt>
                <c:pt idx="635">
                  <c:v>3533</c:v>
                </c:pt>
                <c:pt idx="636">
                  <c:v>3534</c:v>
                </c:pt>
                <c:pt idx="637">
                  <c:v>3535</c:v>
                </c:pt>
                <c:pt idx="638">
                  <c:v>3536</c:v>
                </c:pt>
                <c:pt idx="639">
                  <c:v>3537</c:v>
                </c:pt>
                <c:pt idx="640">
                  <c:v>3538</c:v>
                </c:pt>
                <c:pt idx="641">
                  <c:v>3539</c:v>
                </c:pt>
                <c:pt idx="642">
                  <c:v>3540</c:v>
                </c:pt>
                <c:pt idx="643">
                  <c:v>3541</c:v>
                </c:pt>
                <c:pt idx="644">
                  <c:v>3542</c:v>
                </c:pt>
                <c:pt idx="645">
                  <c:v>3543</c:v>
                </c:pt>
                <c:pt idx="646">
                  <c:v>3544</c:v>
                </c:pt>
                <c:pt idx="647">
                  <c:v>3545</c:v>
                </c:pt>
                <c:pt idx="648">
                  <c:v>3546</c:v>
                </c:pt>
                <c:pt idx="649">
                  <c:v>3547</c:v>
                </c:pt>
                <c:pt idx="650">
                  <c:v>3548</c:v>
                </c:pt>
                <c:pt idx="651">
                  <c:v>3562</c:v>
                </c:pt>
                <c:pt idx="652">
                  <c:v>3563</c:v>
                </c:pt>
                <c:pt idx="653">
                  <c:v>3564</c:v>
                </c:pt>
                <c:pt idx="654">
                  <c:v>3565</c:v>
                </c:pt>
                <c:pt idx="655">
                  <c:v>3566</c:v>
                </c:pt>
                <c:pt idx="656">
                  <c:v>3567</c:v>
                </c:pt>
                <c:pt idx="657">
                  <c:v>3568</c:v>
                </c:pt>
                <c:pt idx="658">
                  <c:v>3820</c:v>
                </c:pt>
                <c:pt idx="659">
                  <c:v>3570</c:v>
                </c:pt>
                <c:pt idx="660">
                  <c:v>3571</c:v>
                </c:pt>
                <c:pt idx="661">
                  <c:v>3572</c:v>
                </c:pt>
                <c:pt idx="662">
                  <c:v>3573</c:v>
                </c:pt>
                <c:pt idx="663">
                  <c:v>3574</c:v>
                </c:pt>
                <c:pt idx="664">
                  <c:v>3575</c:v>
                </c:pt>
                <c:pt idx="665">
                  <c:v>3576</c:v>
                </c:pt>
                <c:pt idx="666">
                  <c:v>3577</c:v>
                </c:pt>
                <c:pt idx="667">
                  <c:v>3578</c:v>
                </c:pt>
                <c:pt idx="668">
                  <c:v>3579</c:v>
                </c:pt>
                <c:pt idx="669">
                  <c:v>3580</c:v>
                </c:pt>
                <c:pt idx="670">
                  <c:v>3581</c:v>
                </c:pt>
                <c:pt idx="671">
                  <c:v>3582</c:v>
                </c:pt>
                <c:pt idx="672">
                  <c:v>3583</c:v>
                </c:pt>
                <c:pt idx="673">
                  <c:v>3584</c:v>
                </c:pt>
                <c:pt idx="674">
                  <c:v>3585</c:v>
                </c:pt>
                <c:pt idx="675">
                  <c:v>3586</c:v>
                </c:pt>
                <c:pt idx="676">
                  <c:v>3587</c:v>
                </c:pt>
                <c:pt idx="677">
                  <c:v>3588</c:v>
                </c:pt>
                <c:pt idx="678">
                  <c:v>3589</c:v>
                </c:pt>
                <c:pt idx="679">
                  <c:v>3590</c:v>
                </c:pt>
                <c:pt idx="680">
                  <c:v>3591</c:v>
                </c:pt>
                <c:pt idx="681">
                  <c:v>3592</c:v>
                </c:pt>
                <c:pt idx="682">
                  <c:v>3593</c:v>
                </c:pt>
                <c:pt idx="683">
                  <c:v>3594</c:v>
                </c:pt>
                <c:pt idx="684">
                  <c:v>3595</c:v>
                </c:pt>
                <c:pt idx="685">
                  <c:v>3596</c:v>
                </c:pt>
                <c:pt idx="686">
                  <c:v>3597</c:v>
                </c:pt>
                <c:pt idx="687">
                  <c:v>3598</c:v>
                </c:pt>
                <c:pt idx="688">
                  <c:v>3599</c:v>
                </c:pt>
                <c:pt idx="689">
                  <c:v>3600</c:v>
                </c:pt>
                <c:pt idx="690">
                  <c:v>3601</c:v>
                </c:pt>
                <c:pt idx="691">
                  <c:v>3602</c:v>
                </c:pt>
                <c:pt idx="692">
                  <c:v>3603</c:v>
                </c:pt>
                <c:pt idx="693">
                  <c:v>3604</c:v>
                </c:pt>
                <c:pt idx="694">
                  <c:v>3605</c:v>
                </c:pt>
                <c:pt idx="695">
                  <c:v>3606</c:v>
                </c:pt>
                <c:pt idx="696">
                  <c:v>3607</c:v>
                </c:pt>
                <c:pt idx="697">
                  <c:v>3608</c:v>
                </c:pt>
                <c:pt idx="698">
                  <c:v>3609</c:v>
                </c:pt>
                <c:pt idx="699">
                  <c:v>3610</c:v>
                </c:pt>
                <c:pt idx="700">
                  <c:v>3611</c:v>
                </c:pt>
                <c:pt idx="701">
                  <c:v>3612</c:v>
                </c:pt>
                <c:pt idx="702">
                  <c:v>3613</c:v>
                </c:pt>
                <c:pt idx="703">
                  <c:v>3614</c:v>
                </c:pt>
                <c:pt idx="704">
                  <c:v>3615</c:v>
                </c:pt>
                <c:pt idx="705">
                  <c:v>3616</c:v>
                </c:pt>
                <c:pt idx="706">
                  <c:v>3617</c:v>
                </c:pt>
                <c:pt idx="707">
                  <c:v>3618</c:v>
                </c:pt>
                <c:pt idx="708">
                  <c:v>3619</c:v>
                </c:pt>
                <c:pt idx="709">
                  <c:v>3620</c:v>
                </c:pt>
                <c:pt idx="710">
                  <c:v>3621</c:v>
                </c:pt>
                <c:pt idx="711">
                  <c:v>3622</c:v>
                </c:pt>
                <c:pt idx="712">
                  <c:v>3623</c:v>
                </c:pt>
                <c:pt idx="713">
                  <c:v>3624</c:v>
                </c:pt>
                <c:pt idx="714">
                  <c:v>3625</c:v>
                </c:pt>
                <c:pt idx="715">
                  <c:v>3626</c:v>
                </c:pt>
                <c:pt idx="716">
                  <c:v>3627</c:v>
                </c:pt>
                <c:pt idx="717">
                  <c:v>3628</c:v>
                </c:pt>
                <c:pt idx="718">
                  <c:v>3629</c:v>
                </c:pt>
                <c:pt idx="719">
                  <c:v>3630</c:v>
                </c:pt>
                <c:pt idx="720">
                  <c:v>3631</c:v>
                </c:pt>
                <c:pt idx="721">
                  <c:v>3632</c:v>
                </c:pt>
                <c:pt idx="722">
                  <c:v>3633</c:v>
                </c:pt>
                <c:pt idx="723">
                  <c:v>3634</c:v>
                </c:pt>
                <c:pt idx="724">
                  <c:v>3635</c:v>
                </c:pt>
                <c:pt idx="725">
                  <c:v>3636</c:v>
                </c:pt>
                <c:pt idx="726">
                  <c:v>3637</c:v>
                </c:pt>
                <c:pt idx="727">
                  <c:v>3638</c:v>
                </c:pt>
                <c:pt idx="728">
                  <c:v>3639</c:v>
                </c:pt>
                <c:pt idx="729">
                  <c:v>3640</c:v>
                </c:pt>
                <c:pt idx="730">
                  <c:v>3641</c:v>
                </c:pt>
                <c:pt idx="731">
                  <c:v>3642</c:v>
                </c:pt>
                <c:pt idx="732">
                  <c:v>3643</c:v>
                </c:pt>
                <c:pt idx="733">
                  <c:v>3644</c:v>
                </c:pt>
                <c:pt idx="734">
                  <c:v>3645</c:v>
                </c:pt>
                <c:pt idx="735">
                  <c:v>3646</c:v>
                </c:pt>
                <c:pt idx="736">
                  <c:v>3647</c:v>
                </c:pt>
                <c:pt idx="737">
                  <c:v>3648</c:v>
                </c:pt>
                <c:pt idx="738">
                  <c:v>3649</c:v>
                </c:pt>
                <c:pt idx="739">
                  <c:v>3650</c:v>
                </c:pt>
                <c:pt idx="740">
                  <c:v>3651</c:v>
                </c:pt>
                <c:pt idx="741">
                  <c:v>3652</c:v>
                </c:pt>
                <c:pt idx="742">
                  <c:v>3653</c:v>
                </c:pt>
                <c:pt idx="743">
                  <c:v>3654</c:v>
                </c:pt>
                <c:pt idx="744">
                  <c:v>3655</c:v>
                </c:pt>
                <c:pt idx="745">
                  <c:v>3656</c:v>
                </c:pt>
                <c:pt idx="746">
                  <c:v>3657</c:v>
                </c:pt>
                <c:pt idx="747">
                  <c:v>3658</c:v>
                </c:pt>
                <c:pt idx="748">
                  <c:v>3659</c:v>
                </c:pt>
                <c:pt idx="749">
                  <c:v>3660</c:v>
                </c:pt>
                <c:pt idx="750">
                  <c:v>3661</c:v>
                </c:pt>
                <c:pt idx="751">
                  <c:v>3662</c:v>
                </c:pt>
                <c:pt idx="752">
                  <c:v>3663</c:v>
                </c:pt>
                <c:pt idx="753">
                  <c:v>3664</c:v>
                </c:pt>
                <c:pt idx="754">
                  <c:v>3665</c:v>
                </c:pt>
                <c:pt idx="755">
                  <c:v>3666</c:v>
                </c:pt>
                <c:pt idx="756">
                  <c:v>3667</c:v>
                </c:pt>
                <c:pt idx="757">
                  <c:v>3668</c:v>
                </c:pt>
                <c:pt idx="758">
                  <c:v>3669</c:v>
                </c:pt>
                <c:pt idx="759">
                  <c:v>3670</c:v>
                </c:pt>
                <c:pt idx="760">
                  <c:v>3671</c:v>
                </c:pt>
                <c:pt idx="761">
                  <c:v>3672</c:v>
                </c:pt>
                <c:pt idx="762">
                  <c:v>3673</c:v>
                </c:pt>
                <c:pt idx="763">
                  <c:v>3674</c:v>
                </c:pt>
                <c:pt idx="764">
                  <c:v>3675</c:v>
                </c:pt>
                <c:pt idx="765">
                  <c:v>3676</c:v>
                </c:pt>
                <c:pt idx="766">
                  <c:v>3677</c:v>
                </c:pt>
                <c:pt idx="767">
                  <c:v>3678</c:v>
                </c:pt>
                <c:pt idx="768">
                  <c:v>3679</c:v>
                </c:pt>
                <c:pt idx="769">
                  <c:v>3680</c:v>
                </c:pt>
                <c:pt idx="770">
                  <c:v>3681</c:v>
                </c:pt>
                <c:pt idx="771">
                  <c:v>3682</c:v>
                </c:pt>
                <c:pt idx="772">
                  <c:v>3683</c:v>
                </c:pt>
                <c:pt idx="773">
                  <c:v>3684</c:v>
                </c:pt>
                <c:pt idx="774">
                  <c:v>3685</c:v>
                </c:pt>
                <c:pt idx="775">
                  <c:v>3686</c:v>
                </c:pt>
                <c:pt idx="776">
                  <c:v>3687</c:v>
                </c:pt>
                <c:pt idx="777">
                  <c:v>3688</c:v>
                </c:pt>
                <c:pt idx="778">
                  <c:v>3689</c:v>
                </c:pt>
                <c:pt idx="779">
                  <c:v>3690</c:v>
                </c:pt>
                <c:pt idx="780">
                  <c:v>3691</c:v>
                </c:pt>
                <c:pt idx="781">
                  <c:v>3692</c:v>
                </c:pt>
                <c:pt idx="782">
                  <c:v>3693</c:v>
                </c:pt>
                <c:pt idx="783">
                  <c:v>3694</c:v>
                </c:pt>
                <c:pt idx="784">
                  <c:v>3695</c:v>
                </c:pt>
                <c:pt idx="785">
                  <c:v>3696</c:v>
                </c:pt>
                <c:pt idx="786">
                  <c:v>3697</c:v>
                </c:pt>
                <c:pt idx="787">
                  <c:v>3698</c:v>
                </c:pt>
                <c:pt idx="788">
                  <c:v>3699</c:v>
                </c:pt>
                <c:pt idx="789">
                  <c:v>3700</c:v>
                </c:pt>
                <c:pt idx="790">
                  <c:v>3701</c:v>
                </c:pt>
                <c:pt idx="791">
                  <c:v>3702</c:v>
                </c:pt>
                <c:pt idx="792">
                  <c:v>3703</c:v>
                </c:pt>
                <c:pt idx="793">
                  <c:v>3704</c:v>
                </c:pt>
                <c:pt idx="794">
                  <c:v>3705</c:v>
                </c:pt>
                <c:pt idx="795">
                  <c:v>3706</c:v>
                </c:pt>
                <c:pt idx="796">
                  <c:v>3707</c:v>
                </c:pt>
                <c:pt idx="797">
                  <c:v>3708</c:v>
                </c:pt>
                <c:pt idx="798">
                  <c:v>3709</c:v>
                </c:pt>
                <c:pt idx="799">
                  <c:v>3710</c:v>
                </c:pt>
                <c:pt idx="800">
                  <c:v>3711</c:v>
                </c:pt>
                <c:pt idx="801">
                  <c:v>3712</c:v>
                </c:pt>
                <c:pt idx="802">
                  <c:v>3713</c:v>
                </c:pt>
                <c:pt idx="803">
                  <c:v>3714</c:v>
                </c:pt>
                <c:pt idx="804">
                  <c:v>3715</c:v>
                </c:pt>
                <c:pt idx="805">
                  <c:v>3716</c:v>
                </c:pt>
                <c:pt idx="806">
                  <c:v>3717</c:v>
                </c:pt>
                <c:pt idx="807">
                  <c:v>3718</c:v>
                </c:pt>
                <c:pt idx="808">
                  <c:v>3719</c:v>
                </c:pt>
                <c:pt idx="809">
                  <c:v>3720</c:v>
                </c:pt>
                <c:pt idx="810">
                  <c:v>3721</c:v>
                </c:pt>
                <c:pt idx="811">
                  <c:v>3722</c:v>
                </c:pt>
                <c:pt idx="812">
                  <c:v>3723</c:v>
                </c:pt>
                <c:pt idx="813">
                  <c:v>3724</c:v>
                </c:pt>
                <c:pt idx="814">
                  <c:v>3725</c:v>
                </c:pt>
                <c:pt idx="815">
                  <c:v>3726</c:v>
                </c:pt>
                <c:pt idx="816">
                  <c:v>3727</c:v>
                </c:pt>
                <c:pt idx="817">
                  <c:v>3728</c:v>
                </c:pt>
                <c:pt idx="818">
                  <c:v>3729</c:v>
                </c:pt>
                <c:pt idx="819">
                  <c:v>3730</c:v>
                </c:pt>
                <c:pt idx="820">
                  <c:v>3731</c:v>
                </c:pt>
                <c:pt idx="821">
                  <c:v>3732</c:v>
                </c:pt>
                <c:pt idx="822">
                  <c:v>3733</c:v>
                </c:pt>
                <c:pt idx="823">
                  <c:v>3734</c:v>
                </c:pt>
                <c:pt idx="824">
                  <c:v>3735</c:v>
                </c:pt>
                <c:pt idx="825">
                  <c:v>3736</c:v>
                </c:pt>
                <c:pt idx="826">
                  <c:v>3737</c:v>
                </c:pt>
                <c:pt idx="827">
                  <c:v>3738</c:v>
                </c:pt>
                <c:pt idx="828">
                  <c:v>3739</c:v>
                </c:pt>
                <c:pt idx="829">
                  <c:v>3740</c:v>
                </c:pt>
                <c:pt idx="830">
                  <c:v>3741</c:v>
                </c:pt>
                <c:pt idx="831">
                  <c:v>3742</c:v>
                </c:pt>
                <c:pt idx="832">
                  <c:v>3743</c:v>
                </c:pt>
                <c:pt idx="833">
                  <c:v>3744</c:v>
                </c:pt>
                <c:pt idx="834">
                  <c:v>3745</c:v>
                </c:pt>
                <c:pt idx="835">
                  <c:v>3746</c:v>
                </c:pt>
                <c:pt idx="836">
                  <c:v>3747</c:v>
                </c:pt>
                <c:pt idx="837">
                  <c:v>3748</c:v>
                </c:pt>
                <c:pt idx="838">
                  <c:v>3749</c:v>
                </c:pt>
                <c:pt idx="839">
                  <c:v>3750</c:v>
                </c:pt>
                <c:pt idx="840">
                  <c:v>3751</c:v>
                </c:pt>
                <c:pt idx="841">
                  <c:v>3752</c:v>
                </c:pt>
                <c:pt idx="842">
                  <c:v>3753</c:v>
                </c:pt>
                <c:pt idx="843">
                  <c:v>3754</c:v>
                </c:pt>
                <c:pt idx="844">
                  <c:v>3755</c:v>
                </c:pt>
                <c:pt idx="845">
                  <c:v>3756</c:v>
                </c:pt>
                <c:pt idx="846">
                  <c:v>3757</c:v>
                </c:pt>
                <c:pt idx="847">
                  <c:v>3758</c:v>
                </c:pt>
                <c:pt idx="848">
                  <c:v>3759</c:v>
                </c:pt>
                <c:pt idx="849">
                  <c:v>3760</c:v>
                </c:pt>
                <c:pt idx="850">
                  <c:v>3761</c:v>
                </c:pt>
                <c:pt idx="851">
                  <c:v>3762</c:v>
                </c:pt>
                <c:pt idx="852">
                  <c:v>3763</c:v>
                </c:pt>
                <c:pt idx="853">
                  <c:v>3764</c:v>
                </c:pt>
                <c:pt idx="854">
                  <c:v>3765</c:v>
                </c:pt>
                <c:pt idx="855">
                  <c:v>3766</c:v>
                </c:pt>
                <c:pt idx="856">
                  <c:v>3767</c:v>
                </c:pt>
                <c:pt idx="857">
                  <c:v>3768</c:v>
                </c:pt>
                <c:pt idx="858">
                  <c:v>3769</c:v>
                </c:pt>
                <c:pt idx="859">
                  <c:v>3770</c:v>
                </c:pt>
                <c:pt idx="860">
                  <c:v>3771</c:v>
                </c:pt>
                <c:pt idx="861">
                  <c:v>3772</c:v>
                </c:pt>
                <c:pt idx="862">
                  <c:v>3773</c:v>
                </c:pt>
                <c:pt idx="863">
                  <c:v>3774</c:v>
                </c:pt>
                <c:pt idx="864">
                  <c:v>3783</c:v>
                </c:pt>
                <c:pt idx="865">
                  <c:v>3810</c:v>
                </c:pt>
                <c:pt idx="866">
                  <c:v>3819</c:v>
                </c:pt>
                <c:pt idx="867">
                  <c:v>3859</c:v>
                </c:pt>
                <c:pt idx="868">
                  <c:v>3867</c:v>
                </c:pt>
              </c:numCache>
            </c:numRef>
          </c:xVal>
          <c:yVal>
            <c:numRef>
              <c:f>'outfall 1'!$D$2:$D$870</c:f>
              <c:numCache>
                <c:formatCode>General</c:formatCode>
                <c:ptCount val="869"/>
                <c:pt idx="0">
                  <c:v>1</c:v>
                </c:pt>
                <c:pt idx="1">
                  <c:v>2.5</c:v>
                </c:pt>
                <c:pt idx="2">
                  <c:v>3.44</c:v>
                </c:pt>
                <c:pt idx="3">
                  <c:v>3.23</c:v>
                </c:pt>
                <c:pt idx="4">
                  <c:v>2.98</c:v>
                </c:pt>
                <c:pt idx="5">
                  <c:v>3.34</c:v>
                </c:pt>
                <c:pt idx="6">
                  <c:v>3.89</c:v>
                </c:pt>
                <c:pt idx="7">
                  <c:v>4.22</c:v>
                </c:pt>
                <c:pt idx="8">
                  <c:v>4.55</c:v>
                </c:pt>
                <c:pt idx="9">
                  <c:v>4.71</c:v>
                </c:pt>
                <c:pt idx="10">
                  <c:v>4.51</c:v>
                </c:pt>
                <c:pt idx="11">
                  <c:v>4.6100000000000003</c:v>
                </c:pt>
                <c:pt idx="12">
                  <c:v>5.17</c:v>
                </c:pt>
                <c:pt idx="13">
                  <c:v>5.93</c:v>
                </c:pt>
                <c:pt idx="14">
                  <c:v>5.94</c:v>
                </c:pt>
                <c:pt idx="15">
                  <c:v>5.66</c:v>
                </c:pt>
                <c:pt idx="16">
                  <c:v>5.82</c:v>
                </c:pt>
                <c:pt idx="17">
                  <c:v>4.25</c:v>
                </c:pt>
                <c:pt idx="18">
                  <c:v>2.63</c:v>
                </c:pt>
                <c:pt idx="19">
                  <c:v>1.98</c:v>
                </c:pt>
                <c:pt idx="20">
                  <c:v>2.15</c:v>
                </c:pt>
                <c:pt idx="21">
                  <c:v>2.34</c:v>
                </c:pt>
                <c:pt idx="22">
                  <c:v>2.4500000000000002</c:v>
                </c:pt>
                <c:pt idx="23">
                  <c:v>2.2200000000000002</c:v>
                </c:pt>
                <c:pt idx="24">
                  <c:v>2.4500000000000002</c:v>
                </c:pt>
                <c:pt idx="25">
                  <c:v>1.96</c:v>
                </c:pt>
                <c:pt idx="26">
                  <c:v>1.92</c:v>
                </c:pt>
                <c:pt idx="27">
                  <c:v>1.1399999999999999</c:v>
                </c:pt>
                <c:pt idx="28">
                  <c:v>4.71</c:v>
                </c:pt>
                <c:pt idx="29">
                  <c:v>4.01</c:v>
                </c:pt>
                <c:pt idx="30">
                  <c:v>3.01</c:v>
                </c:pt>
                <c:pt idx="31">
                  <c:v>1.73</c:v>
                </c:pt>
                <c:pt idx="32">
                  <c:v>1</c:v>
                </c:pt>
                <c:pt idx="33">
                  <c:v>1</c:v>
                </c:pt>
                <c:pt idx="34">
                  <c:v>1.6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1.1399999999999999</c:v>
                </c:pt>
                <c:pt idx="52">
                  <c:v>3.32</c:v>
                </c:pt>
                <c:pt idx="53">
                  <c:v>2.99</c:v>
                </c:pt>
                <c:pt idx="54">
                  <c:v>2.71</c:v>
                </c:pt>
                <c:pt idx="55">
                  <c:v>2.02</c:v>
                </c:pt>
                <c:pt idx="56">
                  <c:v>1.05</c:v>
                </c:pt>
                <c:pt idx="57">
                  <c:v>1</c:v>
                </c:pt>
                <c:pt idx="58">
                  <c:v>1</c:v>
                </c:pt>
                <c:pt idx="59">
                  <c:v>1.87</c:v>
                </c:pt>
                <c:pt idx="60">
                  <c:v>1.46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1.19</c:v>
                </c:pt>
                <c:pt idx="69">
                  <c:v>3.57</c:v>
                </c:pt>
                <c:pt idx="70">
                  <c:v>4.24</c:v>
                </c:pt>
                <c:pt idx="71">
                  <c:v>4.8600000000000003</c:v>
                </c:pt>
                <c:pt idx="72">
                  <c:v>4.09</c:v>
                </c:pt>
                <c:pt idx="73">
                  <c:v>3.15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1.19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1.32</c:v>
                </c:pt>
                <c:pt idx="89">
                  <c:v>1</c:v>
                </c:pt>
                <c:pt idx="90">
                  <c:v>1.46</c:v>
                </c:pt>
                <c:pt idx="91">
                  <c:v>1.65</c:v>
                </c:pt>
                <c:pt idx="92">
                  <c:v>1.7</c:v>
                </c:pt>
                <c:pt idx="93">
                  <c:v>2.17</c:v>
                </c:pt>
                <c:pt idx="94">
                  <c:v>2.74</c:v>
                </c:pt>
                <c:pt idx="95">
                  <c:v>4.2</c:v>
                </c:pt>
                <c:pt idx="96">
                  <c:v>5.16</c:v>
                </c:pt>
                <c:pt idx="97">
                  <c:v>4.97</c:v>
                </c:pt>
                <c:pt idx="98">
                  <c:v>4.49</c:v>
                </c:pt>
                <c:pt idx="99">
                  <c:v>3.79</c:v>
                </c:pt>
                <c:pt idx="100">
                  <c:v>2.86</c:v>
                </c:pt>
                <c:pt idx="101">
                  <c:v>2.17</c:v>
                </c:pt>
                <c:pt idx="102">
                  <c:v>1.68</c:v>
                </c:pt>
                <c:pt idx="103">
                  <c:v>1.77</c:v>
                </c:pt>
                <c:pt idx="104">
                  <c:v>2.41</c:v>
                </c:pt>
                <c:pt idx="105">
                  <c:v>2.5</c:v>
                </c:pt>
                <c:pt idx="106">
                  <c:v>2.42</c:v>
                </c:pt>
                <c:pt idx="107">
                  <c:v>2.25</c:v>
                </c:pt>
                <c:pt idx="108">
                  <c:v>2.08</c:v>
                </c:pt>
                <c:pt idx="109">
                  <c:v>1.57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1.51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2.2999999999999998</c:v>
                </c:pt>
                <c:pt idx="123">
                  <c:v>3.22</c:v>
                </c:pt>
                <c:pt idx="124">
                  <c:v>3.68</c:v>
                </c:pt>
                <c:pt idx="125">
                  <c:v>2.95</c:v>
                </c:pt>
                <c:pt idx="126">
                  <c:v>1</c:v>
                </c:pt>
                <c:pt idx="127">
                  <c:v>2.2599999999999998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1.67</c:v>
                </c:pt>
                <c:pt idx="133">
                  <c:v>1.02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1.92</c:v>
                </c:pt>
                <c:pt idx="139">
                  <c:v>2.2200000000000002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2.2000000000000002</c:v>
                </c:pt>
                <c:pt idx="144">
                  <c:v>1.58</c:v>
                </c:pt>
                <c:pt idx="145">
                  <c:v>2.19</c:v>
                </c:pt>
                <c:pt idx="146">
                  <c:v>3.3</c:v>
                </c:pt>
                <c:pt idx="147">
                  <c:v>3.3</c:v>
                </c:pt>
                <c:pt idx="148">
                  <c:v>2.93</c:v>
                </c:pt>
                <c:pt idx="149">
                  <c:v>1.39</c:v>
                </c:pt>
                <c:pt idx="150">
                  <c:v>1.31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2.63</c:v>
                </c:pt>
                <c:pt idx="155">
                  <c:v>1</c:v>
                </c:pt>
                <c:pt idx="156">
                  <c:v>1.77</c:v>
                </c:pt>
                <c:pt idx="157">
                  <c:v>2.11</c:v>
                </c:pt>
                <c:pt idx="158">
                  <c:v>2.14</c:v>
                </c:pt>
                <c:pt idx="159">
                  <c:v>1.62</c:v>
                </c:pt>
                <c:pt idx="160">
                  <c:v>1.03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2.42</c:v>
                </c:pt>
                <c:pt idx="165">
                  <c:v>2.65</c:v>
                </c:pt>
                <c:pt idx="166">
                  <c:v>2.39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1.93</c:v>
                </c:pt>
                <c:pt idx="176">
                  <c:v>2.72</c:v>
                </c:pt>
                <c:pt idx="177">
                  <c:v>1</c:v>
                </c:pt>
                <c:pt idx="178">
                  <c:v>2.39</c:v>
                </c:pt>
                <c:pt idx="179">
                  <c:v>3.72</c:v>
                </c:pt>
                <c:pt idx="180">
                  <c:v>4.59</c:v>
                </c:pt>
                <c:pt idx="181">
                  <c:v>4.4400000000000004</c:v>
                </c:pt>
                <c:pt idx="182">
                  <c:v>3.68</c:v>
                </c:pt>
                <c:pt idx="183">
                  <c:v>1.85</c:v>
                </c:pt>
                <c:pt idx="184">
                  <c:v>2.71</c:v>
                </c:pt>
                <c:pt idx="185">
                  <c:v>3.55</c:v>
                </c:pt>
                <c:pt idx="186">
                  <c:v>4.26</c:v>
                </c:pt>
                <c:pt idx="187">
                  <c:v>5.84</c:v>
                </c:pt>
                <c:pt idx="188">
                  <c:v>4.9800000000000004</c:v>
                </c:pt>
                <c:pt idx="189">
                  <c:v>3.98</c:v>
                </c:pt>
                <c:pt idx="190">
                  <c:v>4.3899999999999997</c:v>
                </c:pt>
                <c:pt idx="191">
                  <c:v>4.25</c:v>
                </c:pt>
                <c:pt idx="192">
                  <c:v>3.61</c:v>
                </c:pt>
                <c:pt idx="193">
                  <c:v>2.79</c:v>
                </c:pt>
                <c:pt idx="194">
                  <c:v>1.58</c:v>
                </c:pt>
                <c:pt idx="195">
                  <c:v>1</c:v>
                </c:pt>
                <c:pt idx="196">
                  <c:v>2.25</c:v>
                </c:pt>
                <c:pt idx="197">
                  <c:v>1.47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1.17</c:v>
                </c:pt>
                <c:pt idx="204">
                  <c:v>1</c:v>
                </c:pt>
                <c:pt idx="205">
                  <c:v>1.83</c:v>
                </c:pt>
                <c:pt idx="206">
                  <c:v>1.53</c:v>
                </c:pt>
                <c:pt idx="207">
                  <c:v>1</c:v>
                </c:pt>
                <c:pt idx="208">
                  <c:v>1.35</c:v>
                </c:pt>
                <c:pt idx="209">
                  <c:v>1.8</c:v>
                </c:pt>
                <c:pt idx="210">
                  <c:v>2.15</c:v>
                </c:pt>
                <c:pt idx="211">
                  <c:v>2.94</c:v>
                </c:pt>
                <c:pt idx="212">
                  <c:v>3.38</c:v>
                </c:pt>
                <c:pt idx="213">
                  <c:v>1</c:v>
                </c:pt>
                <c:pt idx="214">
                  <c:v>2.09</c:v>
                </c:pt>
                <c:pt idx="215">
                  <c:v>3.01</c:v>
                </c:pt>
                <c:pt idx="216">
                  <c:v>3.86</c:v>
                </c:pt>
                <c:pt idx="217">
                  <c:v>4.54</c:v>
                </c:pt>
                <c:pt idx="218">
                  <c:v>4.92</c:v>
                </c:pt>
                <c:pt idx="219">
                  <c:v>5.55</c:v>
                </c:pt>
                <c:pt idx="220">
                  <c:v>1.87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1.29</c:v>
                </c:pt>
                <c:pt idx="228">
                  <c:v>3.24</c:v>
                </c:pt>
                <c:pt idx="229">
                  <c:v>1</c:v>
                </c:pt>
                <c:pt idx="230">
                  <c:v>3.03</c:v>
                </c:pt>
                <c:pt idx="231">
                  <c:v>4.67</c:v>
                </c:pt>
                <c:pt idx="232">
                  <c:v>1</c:v>
                </c:pt>
                <c:pt idx="233">
                  <c:v>2.4300000000000002</c:v>
                </c:pt>
                <c:pt idx="234">
                  <c:v>2.86</c:v>
                </c:pt>
                <c:pt idx="235">
                  <c:v>3.54</c:v>
                </c:pt>
                <c:pt idx="236">
                  <c:v>3.05</c:v>
                </c:pt>
                <c:pt idx="237">
                  <c:v>1.77</c:v>
                </c:pt>
                <c:pt idx="238">
                  <c:v>1</c:v>
                </c:pt>
                <c:pt idx="239">
                  <c:v>1</c:v>
                </c:pt>
                <c:pt idx="240">
                  <c:v>2.4500000000000002</c:v>
                </c:pt>
                <c:pt idx="241">
                  <c:v>1.1599999999999999</c:v>
                </c:pt>
                <c:pt idx="242">
                  <c:v>2.44</c:v>
                </c:pt>
                <c:pt idx="243">
                  <c:v>2.0099999999999998</c:v>
                </c:pt>
                <c:pt idx="244">
                  <c:v>1</c:v>
                </c:pt>
                <c:pt idx="245">
                  <c:v>1</c:v>
                </c:pt>
                <c:pt idx="246">
                  <c:v>1.84</c:v>
                </c:pt>
                <c:pt idx="247">
                  <c:v>1.4</c:v>
                </c:pt>
                <c:pt idx="248">
                  <c:v>2.5299999999999998</c:v>
                </c:pt>
                <c:pt idx="249">
                  <c:v>3.31</c:v>
                </c:pt>
                <c:pt idx="250">
                  <c:v>1.7</c:v>
                </c:pt>
                <c:pt idx="251">
                  <c:v>1</c:v>
                </c:pt>
                <c:pt idx="252">
                  <c:v>1</c:v>
                </c:pt>
                <c:pt idx="253">
                  <c:v>2.04</c:v>
                </c:pt>
                <c:pt idx="254">
                  <c:v>2.82</c:v>
                </c:pt>
                <c:pt idx="255">
                  <c:v>2.21</c:v>
                </c:pt>
                <c:pt idx="256">
                  <c:v>2.74</c:v>
                </c:pt>
                <c:pt idx="257">
                  <c:v>3.55</c:v>
                </c:pt>
                <c:pt idx="258">
                  <c:v>3.93</c:v>
                </c:pt>
                <c:pt idx="259">
                  <c:v>3.46</c:v>
                </c:pt>
                <c:pt idx="260">
                  <c:v>3.82</c:v>
                </c:pt>
                <c:pt idx="261">
                  <c:v>2.94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1.28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3.03</c:v>
                </c:pt>
                <c:pt idx="272">
                  <c:v>2.82</c:v>
                </c:pt>
                <c:pt idx="273">
                  <c:v>2.16</c:v>
                </c:pt>
                <c:pt idx="274">
                  <c:v>1.57</c:v>
                </c:pt>
                <c:pt idx="275">
                  <c:v>1</c:v>
                </c:pt>
                <c:pt idx="276">
                  <c:v>1</c:v>
                </c:pt>
                <c:pt idx="277">
                  <c:v>1.26</c:v>
                </c:pt>
                <c:pt idx="278">
                  <c:v>1</c:v>
                </c:pt>
                <c:pt idx="279">
                  <c:v>3.09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4.0599999999999996</c:v>
                </c:pt>
                <c:pt idx="286">
                  <c:v>1</c:v>
                </c:pt>
                <c:pt idx="287">
                  <c:v>2.29</c:v>
                </c:pt>
                <c:pt idx="288">
                  <c:v>3.9</c:v>
                </c:pt>
                <c:pt idx="289">
                  <c:v>1</c:v>
                </c:pt>
                <c:pt idx="290">
                  <c:v>3.07</c:v>
                </c:pt>
                <c:pt idx="291">
                  <c:v>4.43</c:v>
                </c:pt>
                <c:pt idx="292">
                  <c:v>3.19</c:v>
                </c:pt>
                <c:pt idx="293">
                  <c:v>1.89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1.1299999999999999</c:v>
                </c:pt>
                <c:pt idx="299">
                  <c:v>2.38</c:v>
                </c:pt>
                <c:pt idx="300">
                  <c:v>1</c:v>
                </c:pt>
                <c:pt idx="301">
                  <c:v>2.02</c:v>
                </c:pt>
                <c:pt idx="302">
                  <c:v>2</c:v>
                </c:pt>
                <c:pt idx="303">
                  <c:v>1.99</c:v>
                </c:pt>
                <c:pt idx="304">
                  <c:v>1.96</c:v>
                </c:pt>
                <c:pt idx="305">
                  <c:v>1.65</c:v>
                </c:pt>
                <c:pt idx="306">
                  <c:v>1</c:v>
                </c:pt>
                <c:pt idx="307">
                  <c:v>1.21</c:v>
                </c:pt>
                <c:pt idx="308">
                  <c:v>2.0499999999999998</c:v>
                </c:pt>
                <c:pt idx="309">
                  <c:v>3.01</c:v>
                </c:pt>
                <c:pt idx="310">
                  <c:v>4.0199999999999996</c:v>
                </c:pt>
                <c:pt idx="311">
                  <c:v>4.21</c:v>
                </c:pt>
                <c:pt idx="312">
                  <c:v>3.79</c:v>
                </c:pt>
                <c:pt idx="313">
                  <c:v>3.19</c:v>
                </c:pt>
                <c:pt idx="314">
                  <c:v>1.81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1.1599999999999999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1.95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1.48</c:v>
                </c:pt>
                <c:pt idx="347">
                  <c:v>2.95</c:v>
                </c:pt>
                <c:pt idx="348">
                  <c:v>3.73</c:v>
                </c:pt>
                <c:pt idx="349">
                  <c:v>4.5999999999999996</c:v>
                </c:pt>
                <c:pt idx="350">
                  <c:v>4.4800000000000004</c:v>
                </c:pt>
                <c:pt idx="351">
                  <c:v>3.96</c:v>
                </c:pt>
                <c:pt idx="352">
                  <c:v>3.16</c:v>
                </c:pt>
                <c:pt idx="353">
                  <c:v>2.35</c:v>
                </c:pt>
                <c:pt idx="354">
                  <c:v>1</c:v>
                </c:pt>
                <c:pt idx="355">
                  <c:v>1</c:v>
                </c:pt>
                <c:pt idx="356">
                  <c:v>2.0699999999999998</c:v>
                </c:pt>
                <c:pt idx="357">
                  <c:v>2.7</c:v>
                </c:pt>
                <c:pt idx="358">
                  <c:v>2.63</c:v>
                </c:pt>
                <c:pt idx="359">
                  <c:v>2.77</c:v>
                </c:pt>
                <c:pt idx="360">
                  <c:v>2.25</c:v>
                </c:pt>
                <c:pt idx="361">
                  <c:v>1.41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1.02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2.6</c:v>
                </c:pt>
                <c:pt idx="372">
                  <c:v>3.78</c:v>
                </c:pt>
                <c:pt idx="373">
                  <c:v>4.78</c:v>
                </c:pt>
                <c:pt idx="374">
                  <c:v>5.39</c:v>
                </c:pt>
                <c:pt idx="375">
                  <c:v>5.79</c:v>
                </c:pt>
                <c:pt idx="376">
                  <c:v>4.1500000000000004</c:v>
                </c:pt>
                <c:pt idx="377">
                  <c:v>2.79</c:v>
                </c:pt>
                <c:pt idx="378">
                  <c:v>1.28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1.1100000000000001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1.44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1.4</c:v>
                </c:pt>
                <c:pt idx="397">
                  <c:v>1.36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2.4900000000000002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1.47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4.08</c:v>
                </c:pt>
                <c:pt idx="418">
                  <c:v>3.59</c:v>
                </c:pt>
                <c:pt idx="419">
                  <c:v>3.05</c:v>
                </c:pt>
                <c:pt idx="420">
                  <c:v>2.52</c:v>
                </c:pt>
                <c:pt idx="421">
                  <c:v>1.4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1.02</c:v>
                </c:pt>
                <c:pt idx="426">
                  <c:v>1.29</c:v>
                </c:pt>
                <c:pt idx="427">
                  <c:v>1.6</c:v>
                </c:pt>
                <c:pt idx="428">
                  <c:v>2.63</c:v>
                </c:pt>
                <c:pt idx="429">
                  <c:v>1</c:v>
                </c:pt>
                <c:pt idx="430">
                  <c:v>1</c:v>
                </c:pt>
                <c:pt idx="431">
                  <c:v>2.23</c:v>
                </c:pt>
                <c:pt idx="432">
                  <c:v>2.71</c:v>
                </c:pt>
                <c:pt idx="433">
                  <c:v>1</c:v>
                </c:pt>
                <c:pt idx="434">
                  <c:v>2.0699999999999998</c:v>
                </c:pt>
                <c:pt idx="435">
                  <c:v>2.27</c:v>
                </c:pt>
                <c:pt idx="436">
                  <c:v>2.42</c:v>
                </c:pt>
                <c:pt idx="437">
                  <c:v>1</c:v>
                </c:pt>
                <c:pt idx="438">
                  <c:v>1.79</c:v>
                </c:pt>
                <c:pt idx="439">
                  <c:v>3.02</c:v>
                </c:pt>
                <c:pt idx="440">
                  <c:v>1</c:v>
                </c:pt>
                <c:pt idx="441">
                  <c:v>1.86</c:v>
                </c:pt>
                <c:pt idx="442">
                  <c:v>2.4300000000000002</c:v>
                </c:pt>
                <c:pt idx="443">
                  <c:v>2.77</c:v>
                </c:pt>
                <c:pt idx="444">
                  <c:v>2.56</c:v>
                </c:pt>
                <c:pt idx="445">
                  <c:v>2.41</c:v>
                </c:pt>
                <c:pt idx="446">
                  <c:v>1.7</c:v>
                </c:pt>
                <c:pt idx="447">
                  <c:v>1.1100000000000001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1.79</c:v>
                </c:pt>
                <c:pt idx="456">
                  <c:v>2.84</c:v>
                </c:pt>
                <c:pt idx="457">
                  <c:v>4.22</c:v>
                </c:pt>
                <c:pt idx="458">
                  <c:v>3.66</c:v>
                </c:pt>
                <c:pt idx="459">
                  <c:v>1.58</c:v>
                </c:pt>
                <c:pt idx="460">
                  <c:v>1.34</c:v>
                </c:pt>
                <c:pt idx="461">
                  <c:v>1.75</c:v>
                </c:pt>
                <c:pt idx="462">
                  <c:v>2.84</c:v>
                </c:pt>
                <c:pt idx="463">
                  <c:v>1</c:v>
                </c:pt>
                <c:pt idx="464">
                  <c:v>1.75</c:v>
                </c:pt>
                <c:pt idx="465">
                  <c:v>1</c:v>
                </c:pt>
                <c:pt idx="466">
                  <c:v>1</c:v>
                </c:pt>
                <c:pt idx="467">
                  <c:v>2.1800000000000002</c:v>
                </c:pt>
                <c:pt idx="468">
                  <c:v>1.25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2.4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1.18</c:v>
                </c:pt>
                <c:pt idx="489">
                  <c:v>1.67</c:v>
                </c:pt>
                <c:pt idx="490">
                  <c:v>2.8</c:v>
                </c:pt>
                <c:pt idx="491">
                  <c:v>2.89</c:v>
                </c:pt>
                <c:pt idx="492">
                  <c:v>2.34</c:v>
                </c:pt>
                <c:pt idx="493">
                  <c:v>1.98</c:v>
                </c:pt>
                <c:pt idx="494">
                  <c:v>1.53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1.48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1.1399999999999999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1.01</c:v>
                </c:pt>
                <c:pt idx="510">
                  <c:v>1</c:v>
                </c:pt>
                <c:pt idx="511">
                  <c:v>1.45</c:v>
                </c:pt>
                <c:pt idx="512">
                  <c:v>1.64</c:v>
                </c:pt>
                <c:pt idx="513">
                  <c:v>1</c:v>
                </c:pt>
                <c:pt idx="514">
                  <c:v>1</c:v>
                </c:pt>
                <c:pt idx="515">
                  <c:v>1.39</c:v>
                </c:pt>
                <c:pt idx="516">
                  <c:v>1.22</c:v>
                </c:pt>
                <c:pt idx="517">
                  <c:v>1</c:v>
                </c:pt>
                <c:pt idx="518">
                  <c:v>1.21</c:v>
                </c:pt>
                <c:pt idx="519">
                  <c:v>1.1000000000000001</c:v>
                </c:pt>
                <c:pt idx="520">
                  <c:v>1.38</c:v>
                </c:pt>
                <c:pt idx="521">
                  <c:v>1</c:v>
                </c:pt>
                <c:pt idx="522">
                  <c:v>1.07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3.16</c:v>
                </c:pt>
                <c:pt idx="530">
                  <c:v>4.28</c:v>
                </c:pt>
                <c:pt idx="531">
                  <c:v>4.16</c:v>
                </c:pt>
                <c:pt idx="532">
                  <c:v>3.73</c:v>
                </c:pt>
                <c:pt idx="533">
                  <c:v>3.41</c:v>
                </c:pt>
                <c:pt idx="534">
                  <c:v>3.05</c:v>
                </c:pt>
                <c:pt idx="535">
                  <c:v>1.27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1.1599999999999999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1.26</c:v>
                </c:pt>
                <c:pt idx="549">
                  <c:v>1</c:v>
                </c:pt>
                <c:pt idx="550">
                  <c:v>1.42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1.04</c:v>
                </c:pt>
                <c:pt idx="555">
                  <c:v>1.75</c:v>
                </c:pt>
                <c:pt idx="556">
                  <c:v>1.39</c:v>
                </c:pt>
                <c:pt idx="557">
                  <c:v>1</c:v>
                </c:pt>
                <c:pt idx="558">
                  <c:v>1.77</c:v>
                </c:pt>
                <c:pt idx="559">
                  <c:v>1.47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3.26</c:v>
                </c:pt>
                <c:pt idx="568">
                  <c:v>3.43</c:v>
                </c:pt>
                <c:pt idx="569">
                  <c:v>4.66</c:v>
                </c:pt>
                <c:pt idx="570">
                  <c:v>5.52</c:v>
                </c:pt>
                <c:pt idx="571">
                  <c:v>3.49</c:v>
                </c:pt>
                <c:pt idx="572">
                  <c:v>1.42</c:v>
                </c:pt>
                <c:pt idx="573">
                  <c:v>1.88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1.22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1.19</c:v>
                </c:pt>
                <c:pt idx="600">
                  <c:v>1</c:v>
                </c:pt>
                <c:pt idx="601">
                  <c:v>1</c:v>
                </c:pt>
                <c:pt idx="602">
                  <c:v>1.65</c:v>
                </c:pt>
                <c:pt idx="603">
                  <c:v>1.21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2.59</c:v>
                </c:pt>
                <c:pt idx="609">
                  <c:v>4.43</c:v>
                </c:pt>
                <c:pt idx="610">
                  <c:v>1.31</c:v>
                </c:pt>
                <c:pt idx="611">
                  <c:v>1</c:v>
                </c:pt>
                <c:pt idx="612">
                  <c:v>1.96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1.1499999999999999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1.91</c:v>
                </c:pt>
                <c:pt idx="624">
                  <c:v>1.17</c:v>
                </c:pt>
                <c:pt idx="625">
                  <c:v>1.24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1.42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2.4900000000000002</c:v>
                </c:pt>
                <c:pt idx="642">
                  <c:v>3.84</c:v>
                </c:pt>
                <c:pt idx="643">
                  <c:v>5.03</c:v>
                </c:pt>
                <c:pt idx="644">
                  <c:v>2.3199999999999998</c:v>
                </c:pt>
                <c:pt idx="645">
                  <c:v>1.1599999999999999</c:v>
                </c:pt>
                <c:pt idx="646">
                  <c:v>1.37</c:v>
                </c:pt>
                <c:pt idx="647">
                  <c:v>1</c:v>
                </c:pt>
                <c:pt idx="648">
                  <c:v>2.06</c:v>
                </c:pt>
                <c:pt idx="649">
                  <c:v>2.77</c:v>
                </c:pt>
                <c:pt idx="650">
                  <c:v>1.98</c:v>
                </c:pt>
                <c:pt idx="651">
                  <c:v>1</c:v>
                </c:pt>
                <c:pt idx="652">
                  <c:v>1.92</c:v>
                </c:pt>
                <c:pt idx="653">
                  <c:v>1.45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2.42</c:v>
                </c:pt>
                <c:pt idx="673">
                  <c:v>3.94</c:v>
                </c:pt>
                <c:pt idx="674">
                  <c:v>2.58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1.28</c:v>
                </c:pt>
                <c:pt idx="690">
                  <c:v>2.56</c:v>
                </c:pt>
                <c:pt idx="691">
                  <c:v>3.93</c:v>
                </c:pt>
                <c:pt idx="692">
                  <c:v>4.07</c:v>
                </c:pt>
                <c:pt idx="693">
                  <c:v>2.76</c:v>
                </c:pt>
                <c:pt idx="694">
                  <c:v>2.42</c:v>
                </c:pt>
                <c:pt idx="695">
                  <c:v>1.18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1.8</c:v>
                </c:pt>
                <c:pt idx="700">
                  <c:v>3.38</c:v>
                </c:pt>
                <c:pt idx="701">
                  <c:v>1</c:v>
                </c:pt>
                <c:pt idx="702">
                  <c:v>1.1299999999999999</c:v>
                </c:pt>
                <c:pt idx="703">
                  <c:v>1.1399999999999999</c:v>
                </c:pt>
                <c:pt idx="704">
                  <c:v>1</c:v>
                </c:pt>
                <c:pt idx="705">
                  <c:v>1</c:v>
                </c:pt>
                <c:pt idx="706">
                  <c:v>1.1100000000000001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3.01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1.95</c:v>
                </c:pt>
                <c:pt idx="717">
                  <c:v>1</c:v>
                </c:pt>
                <c:pt idx="718">
                  <c:v>1</c:v>
                </c:pt>
                <c:pt idx="719">
                  <c:v>1.08</c:v>
                </c:pt>
                <c:pt idx="720">
                  <c:v>1.18</c:v>
                </c:pt>
                <c:pt idx="721">
                  <c:v>1.36</c:v>
                </c:pt>
                <c:pt idx="722">
                  <c:v>1.17</c:v>
                </c:pt>
                <c:pt idx="723">
                  <c:v>1.06</c:v>
                </c:pt>
                <c:pt idx="724">
                  <c:v>1.28</c:v>
                </c:pt>
                <c:pt idx="725">
                  <c:v>1</c:v>
                </c:pt>
                <c:pt idx="726">
                  <c:v>2.06</c:v>
                </c:pt>
                <c:pt idx="727">
                  <c:v>1.52</c:v>
                </c:pt>
                <c:pt idx="728">
                  <c:v>1.18</c:v>
                </c:pt>
                <c:pt idx="729">
                  <c:v>1.23</c:v>
                </c:pt>
                <c:pt idx="730">
                  <c:v>1.45</c:v>
                </c:pt>
                <c:pt idx="731">
                  <c:v>1.1200000000000001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1.65</c:v>
                </c:pt>
                <c:pt idx="736">
                  <c:v>1.1399999999999999</c:v>
                </c:pt>
                <c:pt idx="737">
                  <c:v>1.67</c:v>
                </c:pt>
                <c:pt idx="738">
                  <c:v>2.0699999999999998</c:v>
                </c:pt>
                <c:pt idx="739">
                  <c:v>2.0699999999999998</c:v>
                </c:pt>
                <c:pt idx="740">
                  <c:v>1.49</c:v>
                </c:pt>
                <c:pt idx="741">
                  <c:v>1.29</c:v>
                </c:pt>
                <c:pt idx="742">
                  <c:v>1</c:v>
                </c:pt>
                <c:pt idx="743">
                  <c:v>1.31</c:v>
                </c:pt>
                <c:pt idx="744">
                  <c:v>2.66</c:v>
                </c:pt>
                <c:pt idx="745">
                  <c:v>2.97</c:v>
                </c:pt>
                <c:pt idx="746">
                  <c:v>2.23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1.46</c:v>
                </c:pt>
                <c:pt idx="753">
                  <c:v>1.76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1.57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2.0099999999999998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1.91</c:v>
                </c:pt>
                <c:pt idx="796">
                  <c:v>2.36</c:v>
                </c:pt>
                <c:pt idx="797">
                  <c:v>1.27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1.8</c:v>
                </c:pt>
                <c:pt idx="802">
                  <c:v>1</c:v>
                </c:pt>
                <c:pt idx="803">
                  <c:v>1.1200000000000001</c:v>
                </c:pt>
                <c:pt idx="804">
                  <c:v>1</c:v>
                </c:pt>
                <c:pt idx="805">
                  <c:v>1.23</c:v>
                </c:pt>
                <c:pt idx="806">
                  <c:v>2.06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1.52</c:v>
                </c:pt>
                <c:pt idx="812">
                  <c:v>1</c:v>
                </c:pt>
                <c:pt idx="813">
                  <c:v>1.1499999999999999</c:v>
                </c:pt>
                <c:pt idx="814">
                  <c:v>1.61</c:v>
                </c:pt>
                <c:pt idx="815">
                  <c:v>1</c:v>
                </c:pt>
                <c:pt idx="816">
                  <c:v>1</c:v>
                </c:pt>
                <c:pt idx="817">
                  <c:v>1.97</c:v>
                </c:pt>
                <c:pt idx="818">
                  <c:v>1</c:v>
                </c:pt>
                <c:pt idx="819">
                  <c:v>1.23</c:v>
                </c:pt>
                <c:pt idx="820">
                  <c:v>2.4900000000000002</c:v>
                </c:pt>
                <c:pt idx="821">
                  <c:v>1</c:v>
                </c:pt>
                <c:pt idx="822">
                  <c:v>1.03</c:v>
                </c:pt>
                <c:pt idx="823">
                  <c:v>1</c:v>
                </c:pt>
                <c:pt idx="824">
                  <c:v>1.44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1.62</c:v>
                </c:pt>
                <c:pt idx="831">
                  <c:v>2.27</c:v>
                </c:pt>
                <c:pt idx="832">
                  <c:v>2.06</c:v>
                </c:pt>
                <c:pt idx="833">
                  <c:v>3.68</c:v>
                </c:pt>
                <c:pt idx="834">
                  <c:v>1.94</c:v>
                </c:pt>
                <c:pt idx="835">
                  <c:v>1</c:v>
                </c:pt>
                <c:pt idx="836">
                  <c:v>1.59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1.76</c:v>
                </c:pt>
                <c:pt idx="843">
                  <c:v>1.36</c:v>
                </c:pt>
                <c:pt idx="844">
                  <c:v>1</c:v>
                </c:pt>
                <c:pt idx="845">
                  <c:v>1.99</c:v>
                </c:pt>
                <c:pt idx="846">
                  <c:v>3.04</c:v>
                </c:pt>
                <c:pt idx="847">
                  <c:v>3.77</c:v>
                </c:pt>
                <c:pt idx="848">
                  <c:v>3.78</c:v>
                </c:pt>
                <c:pt idx="849">
                  <c:v>3.8</c:v>
                </c:pt>
                <c:pt idx="850">
                  <c:v>1</c:v>
                </c:pt>
                <c:pt idx="851">
                  <c:v>1</c:v>
                </c:pt>
                <c:pt idx="852">
                  <c:v>1.6</c:v>
                </c:pt>
                <c:pt idx="853">
                  <c:v>1.58</c:v>
                </c:pt>
                <c:pt idx="854">
                  <c:v>1.24</c:v>
                </c:pt>
                <c:pt idx="855">
                  <c:v>1</c:v>
                </c:pt>
                <c:pt idx="856">
                  <c:v>1.54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1.19</c:v>
                </c:pt>
                <c:pt idx="863">
                  <c:v>1.34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4.38</c:v>
                </c:pt>
                <c:pt idx="868">
                  <c:v>4.43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6E-4FAF-A544-E37E5D6719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2940032"/>
        <c:axId val="492938720"/>
      </c:scatterChart>
      <c:valAx>
        <c:axId val="492940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i="0" baseline="0">
                    <a:effectLst/>
                  </a:rPr>
                  <a:t>conduit ID</a:t>
                </a:r>
                <a:endParaRPr lang="ar-SA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J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492938720"/>
        <c:crosses val="autoZero"/>
        <c:crossBetween val="midCat"/>
      </c:valAx>
      <c:valAx>
        <c:axId val="492938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cover depth</a:t>
                </a:r>
                <a:endParaRPr lang="ar-SA" sz="14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J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492940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J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'outfall 4'!$C$1</c:f>
              <c:strCache>
                <c:ptCount val="1"/>
                <c:pt idx="0">
                  <c:v>Slope (Calculated) (%)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'outfall 4'!$A$2:$A$86</c:f>
              <c:numCache>
                <c:formatCode>General</c:formatCode>
                <c:ptCount val="85"/>
                <c:pt idx="0">
                  <c:v>3112</c:v>
                </c:pt>
                <c:pt idx="1">
                  <c:v>3113</c:v>
                </c:pt>
                <c:pt idx="2">
                  <c:v>3114</c:v>
                </c:pt>
                <c:pt idx="3">
                  <c:v>3115</c:v>
                </c:pt>
                <c:pt idx="4">
                  <c:v>3116</c:v>
                </c:pt>
                <c:pt idx="5">
                  <c:v>3117</c:v>
                </c:pt>
                <c:pt idx="6">
                  <c:v>3118</c:v>
                </c:pt>
                <c:pt idx="7">
                  <c:v>3119</c:v>
                </c:pt>
                <c:pt idx="8">
                  <c:v>3120</c:v>
                </c:pt>
                <c:pt idx="9">
                  <c:v>3121</c:v>
                </c:pt>
                <c:pt idx="10">
                  <c:v>3122</c:v>
                </c:pt>
                <c:pt idx="11">
                  <c:v>3123</c:v>
                </c:pt>
                <c:pt idx="12">
                  <c:v>3124</c:v>
                </c:pt>
                <c:pt idx="13">
                  <c:v>3125</c:v>
                </c:pt>
                <c:pt idx="14">
                  <c:v>3126</c:v>
                </c:pt>
                <c:pt idx="15">
                  <c:v>3127</c:v>
                </c:pt>
                <c:pt idx="16">
                  <c:v>3128</c:v>
                </c:pt>
                <c:pt idx="17">
                  <c:v>3129</c:v>
                </c:pt>
                <c:pt idx="18">
                  <c:v>3130</c:v>
                </c:pt>
                <c:pt idx="19">
                  <c:v>3131</c:v>
                </c:pt>
                <c:pt idx="20">
                  <c:v>3132</c:v>
                </c:pt>
                <c:pt idx="21">
                  <c:v>3134</c:v>
                </c:pt>
                <c:pt idx="22">
                  <c:v>3135</c:v>
                </c:pt>
                <c:pt idx="23">
                  <c:v>3136</c:v>
                </c:pt>
                <c:pt idx="24">
                  <c:v>3137</c:v>
                </c:pt>
                <c:pt idx="25">
                  <c:v>3138</c:v>
                </c:pt>
                <c:pt idx="26">
                  <c:v>3139</c:v>
                </c:pt>
                <c:pt idx="27">
                  <c:v>3140</c:v>
                </c:pt>
                <c:pt idx="28">
                  <c:v>3141</c:v>
                </c:pt>
                <c:pt idx="29">
                  <c:v>3142</c:v>
                </c:pt>
                <c:pt idx="30">
                  <c:v>3144</c:v>
                </c:pt>
                <c:pt idx="31">
                  <c:v>3145</c:v>
                </c:pt>
                <c:pt idx="32">
                  <c:v>3146</c:v>
                </c:pt>
                <c:pt idx="33">
                  <c:v>3147</c:v>
                </c:pt>
                <c:pt idx="34">
                  <c:v>3148</c:v>
                </c:pt>
                <c:pt idx="35">
                  <c:v>3149</c:v>
                </c:pt>
                <c:pt idx="36">
                  <c:v>3150</c:v>
                </c:pt>
                <c:pt idx="37">
                  <c:v>3151</c:v>
                </c:pt>
                <c:pt idx="38">
                  <c:v>3152</c:v>
                </c:pt>
                <c:pt idx="39">
                  <c:v>3153</c:v>
                </c:pt>
                <c:pt idx="40">
                  <c:v>3154</c:v>
                </c:pt>
                <c:pt idx="41">
                  <c:v>3155</c:v>
                </c:pt>
                <c:pt idx="42">
                  <c:v>3156</c:v>
                </c:pt>
                <c:pt idx="43">
                  <c:v>3157</c:v>
                </c:pt>
                <c:pt idx="44">
                  <c:v>3158</c:v>
                </c:pt>
                <c:pt idx="45">
                  <c:v>3159</c:v>
                </c:pt>
                <c:pt idx="46">
                  <c:v>3160</c:v>
                </c:pt>
                <c:pt idx="47">
                  <c:v>3161</c:v>
                </c:pt>
                <c:pt idx="48">
                  <c:v>3162</c:v>
                </c:pt>
                <c:pt idx="49">
                  <c:v>3163</c:v>
                </c:pt>
                <c:pt idx="50">
                  <c:v>3164</c:v>
                </c:pt>
                <c:pt idx="51">
                  <c:v>3165</c:v>
                </c:pt>
                <c:pt idx="52">
                  <c:v>3166</c:v>
                </c:pt>
                <c:pt idx="53">
                  <c:v>3167</c:v>
                </c:pt>
                <c:pt idx="54">
                  <c:v>3168</c:v>
                </c:pt>
                <c:pt idx="55">
                  <c:v>3169</c:v>
                </c:pt>
                <c:pt idx="56">
                  <c:v>3170</c:v>
                </c:pt>
                <c:pt idx="57">
                  <c:v>3171</c:v>
                </c:pt>
                <c:pt idx="58">
                  <c:v>3172</c:v>
                </c:pt>
                <c:pt idx="59">
                  <c:v>3173</c:v>
                </c:pt>
                <c:pt idx="60">
                  <c:v>3174</c:v>
                </c:pt>
                <c:pt idx="61">
                  <c:v>3175</c:v>
                </c:pt>
                <c:pt idx="62">
                  <c:v>3176</c:v>
                </c:pt>
                <c:pt idx="63">
                  <c:v>3177</c:v>
                </c:pt>
                <c:pt idx="64">
                  <c:v>3178</c:v>
                </c:pt>
                <c:pt idx="65">
                  <c:v>3179</c:v>
                </c:pt>
                <c:pt idx="66">
                  <c:v>3184</c:v>
                </c:pt>
                <c:pt idx="67">
                  <c:v>3185</c:v>
                </c:pt>
                <c:pt idx="68">
                  <c:v>3186</c:v>
                </c:pt>
                <c:pt idx="69">
                  <c:v>3187</c:v>
                </c:pt>
                <c:pt idx="70">
                  <c:v>3188</c:v>
                </c:pt>
                <c:pt idx="71">
                  <c:v>3189</c:v>
                </c:pt>
                <c:pt idx="72">
                  <c:v>3190</c:v>
                </c:pt>
                <c:pt idx="73">
                  <c:v>3191</c:v>
                </c:pt>
                <c:pt idx="74">
                  <c:v>3192</c:v>
                </c:pt>
                <c:pt idx="75">
                  <c:v>3193</c:v>
                </c:pt>
                <c:pt idx="76">
                  <c:v>3194</c:v>
                </c:pt>
                <c:pt idx="77">
                  <c:v>3195</c:v>
                </c:pt>
                <c:pt idx="78">
                  <c:v>3196</c:v>
                </c:pt>
                <c:pt idx="79">
                  <c:v>3197</c:v>
                </c:pt>
                <c:pt idx="80">
                  <c:v>3831</c:v>
                </c:pt>
                <c:pt idx="81">
                  <c:v>3837</c:v>
                </c:pt>
                <c:pt idx="82">
                  <c:v>3847</c:v>
                </c:pt>
                <c:pt idx="83">
                  <c:v>3851</c:v>
                </c:pt>
                <c:pt idx="84">
                  <c:v>3856</c:v>
                </c:pt>
              </c:numCache>
            </c:numRef>
          </c:xVal>
          <c:yVal>
            <c:numRef>
              <c:f>'outfall 4'!$C$2:$C$86</c:f>
              <c:numCache>
                <c:formatCode>General</c:formatCode>
                <c:ptCount val="85"/>
                <c:pt idx="0">
                  <c:v>0.66300000000000003</c:v>
                </c:pt>
                <c:pt idx="1">
                  <c:v>0.68</c:v>
                </c:pt>
                <c:pt idx="2">
                  <c:v>1.446</c:v>
                </c:pt>
                <c:pt idx="3">
                  <c:v>1.804</c:v>
                </c:pt>
                <c:pt idx="4">
                  <c:v>1.97</c:v>
                </c:pt>
                <c:pt idx="5">
                  <c:v>1.97</c:v>
                </c:pt>
                <c:pt idx="6">
                  <c:v>2.1789999999999998</c:v>
                </c:pt>
                <c:pt idx="7">
                  <c:v>2.1789999999999998</c:v>
                </c:pt>
                <c:pt idx="8">
                  <c:v>2.4319999999999999</c:v>
                </c:pt>
                <c:pt idx="9">
                  <c:v>2.5790000000000002</c:v>
                </c:pt>
                <c:pt idx="10">
                  <c:v>2.7480000000000002</c:v>
                </c:pt>
                <c:pt idx="11">
                  <c:v>2.7480000000000002</c:v>
                </c:pt>
                <c:pt idx="12">
                  <c:v>3.173</c:v>
                </c:pt>
                <c:pt idx="13">
                  <c:v>3.173</c:v>
                </c:pt>
                <c:pt idx="14">
                  <c:v>3.173</c:v>
                </c:pt>
                <c:pt idx="15">
                  <c:v>3.6840000000000002</c:v>
                </c:pt>
                <c:pt idx="16">
                  <c:v>3.7250000000000001</c:v>
                </c:pt>
                <c:pt idx="17">
                  <c:v>3.742</c:v>
                </c:pt>
                <c:pt idx="18">
                  <c:v>3.742</c:v>
                </c:pt>
                <c:pt idx="19">
                  <c:v>4.008</c:v>
                </c:pt>
                <c:pt idx="20">
                  <c:v>4.47</c:v>
                </c:pt>
                <c:pt idx="21">
                  <c:v>4.8630000000000004</c:v>
                </c:pt>
                <c:pt idx="22">
                  <c:v>4.8630000000000004</c:v>
                </c:pt>
                <c:pt idx="23">
                  <c:v>4.915</c:v>
                </c:pt>
                <c:pt idx="24">
                  <c:v>5.1079999999999997</c:v>
                </c:pt>
                <c:pt idx="25">
                  <c:v>5.21</c:v>
                </c:pt>
                <c:pt idx="26">
                  <c:v>5.4470000000000001</c:v>
                </c:pt>
                <c:pt idx="27">
                  <c:v>5.593</c:v>
                </c:pt>
                <c:pt idx="28">
                  <c:v>5.5990000000000002</c:v>
                </c:pt>
                <c:pt idx="29">
                  <c:v>6.58</c:v>
                </c:pt>
                <c:pt idx="30">
                  <c:v>6.58</c:v>
                </c:pt>
                <c:pt idx="31">
                  <c:v>6.6840000000000002</c:v>
                </c:pt>
                <c:pt idx="32">
                  <c:v>6.89</c:v>
                </c:pt>
                <c:pt idx="33">
                  <c:v>7.1929999999999996</c:v>
                </c:pt>
                <c:pt idx="34">
                  <c:v>7.3090000000000002</c:v>
                </c:pt>
                <c:pt idx="35">
                  <c:v>7.47</c:v>
                </c:pt>
                <c:pt idx="36">
                  <c:v>8.3230000000000004</c:v>
                </c:pt>
                <c:pt idx="37">
                  <c:v>8.4969999999999999</c:v>
                </c:pt>
                <c:pt idx="38">
                  <c:v>9.0239999999999991</c:v>
                </c:pt>
                <c:pt idx="39">
                  <c:v>9.4260000000000002</c:v>
                </c:pt>
                <c:pt idx="40">
                  <c:v>10.500999999999999</c:v>
                </c:pt>
                <c:pt idx="41">
                  <c:v>10.739000000000001</c:v>
                </c:pt>
                <c:pt idx="42">
                  <c:v>10.75</c:v>
                </c:pt>
                <c:pt idx="43">
                  <c:v>10.773</c:v>
                </c:pt>
                <c:pt idx="44">
                  <c:v>10.794</c:v>
                </c:pt>
                <c:pt idx="45">
                  <c:v>10.942</c:v>
                </c:pt>
                <c:pt idx="46">
                  <c:v>11.484999999999999</c:v>
                </c:pt>
                <c:pt idx="47">
                  <c:v>11.614000000000001</c:v>
                </c:pt>
                <c:pt idx="48">
                  <c:v>12.034000000000001</c:v>
                </c:pt>
                <c:pt idx="49">
                  <c:v>12.433</c:v>
                </c:pt>
                <c:pt idx="50">
                  <c:v>12.856999999999999</c:v>
                </c:pt>
                <c:pt idx="51">
                  <c:v>13.241</c:v>
                </c:pt>
                <c:pt idx="52">
                  <c:v>13.835000000000001</c:v>
                </c:pt>
                <c:pt idx="53">
                  <c:v>14.605</c:v>
                </c:pt>
                <c:pt idx="54">
                  <c:v>14.835000000000001</c:v>
                </c:pt>
                <c:pt idx="55">
                  <c:v>14.919</c:v>
                </c:pt>
                <c:pt idx="56">
                  <c:v>15.101000000000001</c:v>
                </c:pt>
                <c:pt idx="57">
                  <c:v>15.532999999999999</c:v>
                </c:pt>
                <c:pt idx="58">
                  <c:v>15.717000000000001</c:v>
                </c:pt>
                <c:pt idx="59">
                  <c:v>15.882999999999999</c:v>
                </c:pt>
                <c:pt idx="60">
                  <c:v>16.388999999999999</c:v>
                </c:pt>
                <c:pt idx="61">
                  <c:v>16.454000000000001</c:v>
                </c:pt>
                <c:pt idx="62">
                  <c:v>16.684999999999999</c:v>
                </c:pt>
                <c:pt idx="63">
                  <c:v>16.725999999999999</c:v>
                </c:pt>
                <c:pt idx="64">
                  <c:v>16.954999999999998</c:v>
                </c:pt>
                <c:pt idx="65">
                  <c:v>17.600999999999999</c:v>
                </c:pt>
                <c:pt idx="66">
                  <c:v>17.77</c:v>
                </c:pt>
                <c:pt idx="67">
                  <c:v>17.774000000000001</c:v>
                </c:pt>
                <c:pt idx="68">
                  <c:v>17.786000000000001</c:v>
                </c:pt>
                <c:pt idx="69">
                  <c:v>18.103000000000002</c:v>
                </c:pt>
                <c:pt idx="70">
                  <c:v>18.632999999999999</c:v>
                </c:pt>
                <c:pt idx="71">
                  <c:v>18.634</c:v>
                </c:pt>
                <c:pt idx="72">
                  <c:v>18.824999999999999</c:v>
                </c:pt>
                <c:pt idx="73">
                  <c:v>19.003</c:v>
                </c:pt>
                <c:pt idx="74">
                  <c:v>19.010999999999999</c:v>
                </c:pt>
                <c:pt idx="75">
                  <c:v>20.59</c:v>
                </c:pt>
                <c:pt idx="76">
                  <c:v>22.667000000000002</c:v>
                </c:pt>
                <c:pt idx="77">
                  <c:v>22.739000000000001</c:v>
                </c:pt>
                <c:pt idx="78">
                  <c:v>23.030999999999999</c:v>
                </c:pt>
                <c:pt idx="79">
                  <c:v>23.696999999999999</c:v>
                </c:pt>
                <c:pt idx="80">
                  <c:v>25.428999999999998</c:v>
                </c:pt>
                <c:pt idx="81">
                  <c:v>26.315999999999999</c:v>
                </c:pt>
                <c:pt idx="82">
                  <c:v>30</c:v>
                </c:pt>
                <c:pt idx="83">
                  <c:v>30</c:v>
                </c:pt>
                <c:pt idx="84">
                  <c:v>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AEF-4C13-94FD-683164A5B2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4844736"/>
        <c:axId val="454845392"/>
      </c:scatterChart>
      <c:valAx>
        <c:axId val="454844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conduit ID</a:t>
                </a:r>
                <a:endParaRPr lang="ar-SA" sz="14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J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454845392"/>
        <c:crosses val="autoZero"/>
        <c:crossBetween val="midCat"/>
      </c:valAx>
      <c:valAx>
        <c:axId val="45484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i="0" baseline="0">
                    <a:effectLst/>
                  </a:rPr>
                  <a:t>%slope</a:t>
                </a:r>
                <a:endParaRPr lang="ar-SA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J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4548447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J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156486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00740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5303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4844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3057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79069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0045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2216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2398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3547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7185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57FEF-457F-4381-A324-E092D873C901}" type="datetimeFigureOut">
              <a:rPr lang="ar-JO" smtClean="0"/>
              <a:t>25/05/1443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E4FE4-0E32-4F5C-82B3-32799A60466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3291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A7E330-8A06-4ED1-BC07-7F47687E65D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0564" y="122468"/>
            <a:ext cx="2322872" cy="589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FFBF9475-E082-4F11-ADEB-8EF247D054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198" y="1572000"/>
            <a:ext cx="1371603" cy="1371603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11D9591F-7175-45D0-81C0-897D2025D242}"/>
              </a:ext>
            </a:extLst>
          </p:cNvPr>
          <p:cNvSpPr txBox="1"/>
          <p:nvPr/>
        </p:nvSpPr>
        <p:spPr>
          <a:xfrm>
            <a:off x="2200261" y="800307"/>
            <a:ext cx="4743478" cy="68320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An-Najah National University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Faculty of Engineering and Information Technology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66C5CC02-CCFF-4113-BA94-D1B2E98F9582}"/>
              </a:ext>
            </a:extLst>
          </p:cNvPr>
          <p:cNvSpPr txBox="1"/>
          <p:nvPr/>
        </p:nvSpPr>
        <p:spPr>
          <a:xfrm>
            <a:off x="25810" y="3032096"/>
            <a:ext cx="9144000" cy="39446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2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Design of a wastewater collection network for </a:t>
            </a:r>
            <a:r>
              <a:rPr lang="en-US" sz="2200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Berqin</a:t>
            </a:r>
            <a:r>
              <a:rPr lang="en-US" sz="2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village using SewerCAD</a:t>
            </a:r>
            <a:endParaRPr 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By: 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Mohammad </a:t>
            </a:r>
            <a:r>
              <a:rPr lang="en-US" sz="2200" b="1" dirty="0" err="1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Atatri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Osama Odeh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Fahd Falah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Emran </a:t>
            </a:r>
            <a:r>
              <a:rPr lang="en-US" sz="2200" b="1" dirty="0" err="1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Amodi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 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Under Supervision of: Dr. Mohammad </a:t>
            </a:r>
            <a:r>
              <a:rPr lang="en-US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Nihad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</a:t>
            </a:r>
            <a:r>
              <a:rPr lang="en-US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Almasri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/>
            <a:endParaRPr lang="ar-JO" sz="2200" dirty="0">
              <a:cs typeface="+mj-cs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B26F3462-C6C0-4402-BC8B-6DF5B10EC23A}"/>
              </a:ext>
            </a:extLst>
          </p:cNvPr>
          <p:cNvSpPr txBox="1"/>
          <p:nvPr/>
        </p:nvSpPr>
        <p:spPr>
          <a:xfrm>
            <a:off x="0" y="122468"/>
            <a:ext cx="918087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</a:t>
            </a:r>
            <a:endParaRPr lang="ar-JO" sz="21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01F55945-AACC-4712-9DCF-9F7D9BA55F6F}"/>
              </a:ext>
            </a:extLst>
          </p:cNvPr>
          <p:cNvSpPr txBox="1"/>
          <p:nvPr/>
        </p:nvSpPr>
        <p:spPr>
          <a:xfrm>
            <a:off x="8225913" y="209392"/>
            <a:ext cx="1157749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  <a:endParaRPr lang="ar-JO" sz="21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1686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>
            <a:extLst>
              <a:ext uri="{FF2B5EF4-FFF2-40B4-BE49-F238E27FC236}">
                <a16:creationId xmlns:a16="http://schemas.microsoft.com/office/drawing/2014/main" id="{6E7D30BA-9142-4809-A0B1-D7ACFECE6F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078320"/>
              </p:ext>
            </p:extLst>
          </p:nvPr>
        </p:nvGraphicFramePr>
        <p:xfrm>
          <a:off x="0" y="-2"/>
          <a:ext cx="9144000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12661">
                  <a:extLst>
                    <a:ext uri="{9D8B030D-6E8A-4147-A177-3AD203B41FA5}">
                      <a16:colId xmlns:a16="http://schemas.microsoft.com/office/drawing/2014/main" val="3714300867"/>
                    </a:ext>
                  </a:extLst>
                </a:gridCol>
                <a:gridCol w="3231339">
                  <a:extLst>
                    <a:ext uri="{9D8B030D-6E8A-4147-A177-3AD203B41FA5}">
                      <a16:colId xmlns:a16="http://schemas.microsoft.com/office/drawing/2014/main" val="11667105"/>
                    </a:ext>
                  </a:extLst>
                </a:gridCol>
              </a:tblGrid>
              <a:tr h="207397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0" dirty="0">
                          <a:effectLst/>
                        </a:rPr>
                        <a:t>السنة</a:t>
                      </a:r>
                      <a:endParaRPr lang="en-US" sz="8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6600" dirty="0">
                          <a:effectLst/>
                        </a:rPr>
                        <a:t>عدد السكان</a:t>
                      </a:r>
                      <a:endParaRPr lang="en-US" sz="6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4328090"/>
                  </a:ext>
                </a:extLst>
              </a:tr>
              <a:tr h="11960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0" dirty="0">
                          <a:effectLst/>
                        </a:rPr>
                        <a:t>1997</a:t>
                      </a:r>
                      <a:endParaRPr lang="en-US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0" dirty="0">
                          <a:effectLst/>
                        </a:rPr>
                        <a:t>4394</a:t>
                      </a:r>
                      <a:endParaRPr lang="en-US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9272125"/>
                  </a:ext>
                </a:extLst>
              </a:tr>
              <a:tr h="11960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0" dirty="0">
                          <a:effectLst/>
                        </a:rPr>
                        <a:t>2007</a:t>
                      </a:r>
                      <a:endParaRPr lang="en-US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0" dirty="0">
                          <a:effectLst/>
                        </a:rPr>
                        <a:t>5685</a:t>
                      </a:r>
                      <a:endParaRPr lang="en-US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1231575"/>
                  </a:ext>
                </a:extLst>
              </a:tr>
              <a:tr h="11960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0" dirty="0">
                          <a:effectLst/>
                        </a:rPr>
                        <a:t>2017</a:t>
                      </a:r>
                      <a:endParaRPr lang="en-US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0" dirty="0">
                          <a:effectLst/>
                        </a:rPr>
                        <a:t>7064</a:t>
                      </a:r>
                      <a:endParaRPr lang="en-US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2828505"/>
                  </a:ext>
                </a:extLst>
              </a:tr>
              <a:tr h="11960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0" dirty="0">
                          <a:effectLst/>
                        </a:rPr>
                        <a:t>2051</a:t>
                      </a:r>
                      <a:endParaRPr lang="en-US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0" dirty="0">
                          <a:effectLst/>
                        </a:rPr>
                        <a:t>16959</a:t>
                      </a:r>
                      <a:endParaRPr lang="en-US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3839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983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57A5979E-7BAD-4DA2-9D2F-88DF26503C1F}"/>
              </a:ext>
            </a:extLst>
          </p:cNvPr>
          <p:cNvSpPr txBox="1"/>
          <p:nvPr/>
        </p:nvSpPr>
        <p:spPr>
          <a:xfrm>
            <a:off x="2285078" y="2836988"/>
            <a:ext cx="457384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</a:rPr>
              <a:t>Methodology </a:t>
            </a:r>
            <a:endParaRPr lang="ar-JO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dCnOul BT" panose="04020704030B030402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476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0">
            <a:extLst>
              <a:ext uri="{FF2B5EF4-FFF2-40B4-BE49-F238E27FC236}">
                <a16:creationId xmlns:a16="http://schemas.microsoft.com/office/drawing/2014/main" id="{D4DBD46E-497C-44E9-8092-D2BFFBBEB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73796" y="4995018"/>
            <a:ext cx="342900" cy="27384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12</a:t>
            </a:fld>
            <a:endParaRPr kumimoji="0" lang="en-US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28507029-4D10-499D-A99F-CE70C8AE0F17}"/>
              </a:ext>
            </a:extLst>
          </p:cNvPr>
          <p:cNvSpPr txBox="1"/>
          <p:nvPr/>
        </p:nvSpPr>
        <p:spPr>
          <a:xfrm>
            <a:off x="1076632" y="266770"/>
            <a:ext cx="8067367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000" dirty="0"/>
              <a:t>The work will be with the help of(</a:t>
            </a:r>
            <a:r>
              <a:rPr lang="en-US" sz="5000" b="1" dirty="0">
                <a:solidFill>
                  <a:schemeClr val="accent6"/>
                </a:solidFill>
              </a:rPr>
              <a:t>SewerCAD</a:t>
            </a:r>
            <a:r>
              <a:rPr lang="en-US" sz="5000" dirty="0"/>
              <a:t>) software.</a:t>
            </a:r>
          </a:p>
        </p:txBody>
      </p:sp>
      <p:pic>
        <p:nvPicPr>
          <p:cNvPr id="32" name="رسم 31" descr="مذنب">
            <a:extLst>
              <a:ext uri="{FF2B5EF4-FFF2-40B4-BE49-F238E27FC236}">
                <a16:creationId xmlns:a16="http://schemas.microsoft.com/office/drawing/2014/main" id="{20C77244-556C-4E57-ABA4-735862F79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0927" y="132735"/>
            <a:ext cx="780366" cy="780366"/>
          </a:xfrm>
          <a:prstGeom prst="rect">
            <a:avLst/>
          </a:prstGeom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id="{6F1137D5-D091-4C7B-91B9-A539355DCA9C}"/>
              </a:ext>
            </a:extLst>
          </p:cNvPr>
          <p:cNvSpPr txBox="1"/>
          <p:nvPr/>
        </p:nvSpPr>
        <p:spPr>
          <a:xfrm>
            <a:off x="324465" y="2448232"/>
            <a:ext cx="8819534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000" dirty="0"/>
              <a:t>And it’s generally:</a:t>
            </a:r>
          </a:p>
          <a:p>
            <a:endParaRPr lang="en-US" sz="5000" dirty="0"/>
          </a:p>
          <a:p>
            <a:r>
              <a:rPr lang="en-US" sz="5000" dirty="0"/>
              <a:t> Design a (</a:t>
            </a:r>
            <a:r>
              <a:rPr lang="en-US" sz="5000" b="1" dirty="0">
                <a:solidFill>
                  <a:srgbClr val="7030A0"/>
                </a:solidFill>
              </a:rPr>
              <a:t>WWCN</a:t>
            </a:r>
            <a:r>
              <a:rPr lang="en-US" sz="5000" dirty="0"/>
              <a:t>) for Birqen Village. </a:t>
            </a:r>
            <a:endParaRPr lang="ar-JO" sz="5000" dirty="0"/>
          </a:p>
        </p:txBody>
      </p:sp>
    </p:spTree>
    <p:extLst>
      <p:ext uri="{BB962C8B-B14F-4D97-AF65-F5344CB8AC3E}">
        <p14:creationId xmlns:p14="http://schemas.microsoft.com/office/powerpoint/2010/main" val="4268087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59">
            <a:extLst>
              <a:ext uri="{FF2B5EF4-FFF2-40B4-BE49-F238E27FC236}">
                <a16:creationId xmlns:a16="http://schemas.microsoft.com/office/drawing/2014/main" id="{6F22B69E-EC57-43AF-88C6-874AE2793258}"/>
              </a:ext>
            </a:extLst>
          </p:cNvPr>
          <p:cNvGrpSpPr>
            <a:grpSpLocks/>
          </p:cNvGrpSpPr>
          <p:nvPr/>
        </p:nvGrpSpPr>
        <p:grpSpPr bwMode="auto">
          <a:xfrm>
            <a:off x="1039" y="0"/>
            <a:ext cx="9008089" cy="6861771"/>
            <a:chOff x="1234" y="268"/>
            <a:chExt cx="8674" cy="9097"/>
          </a:xfrm>
        </p:grpSpPr>
        <p:sp>
          <p:nvSpPr>
            <p:cNvPr id="4" name="Freeform 260">
              <a:extLst>
                <a:ext uri="{FF2B5EF4-FFF2-40B4-BE49-F238E27FC236}">
                  <a16:creationId xmlns:a16="http://schemas.microsoft.com/office/drawing/2014/main" id="{35FCEABA-C057-451D-BA68-56B0DB3F4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1100"/>
              <a:ext cx="749" cy="646"/>
            </a:xfrm>
            <a:custGeom>
              <a:avLst/>
              <a:gdLst>
                <a:gd name="T0" fmla="*/ 564 w 749"/>
                <a:gd name="T1" fmla="*/ 0 h 646"/>
                <a:gd name="T2" fmla="*/ 187 w 749"/>
                <a:gd name="T3" fmla="*/ 0 h 646"/>
                <a:gd name="T4" fmla="*/ 0 w 749"/>
                <a:gd name="T5" fmla="*/ 324 h 646"/>
                <a:gd name="T6" fmla="*/ 187 w 749"/>
                <a:gd name="T7" fmla="*/ 645 h 646"/>
                <a:gd name="T8" fmla="*/ 564 w 749"/>
                <a:gd name="T9" fmla="*/ 645 h 646"/>
                <a:gd name="T10" fmla="*/ 748 w 749"/>
                <a:gd name="T11" fmla="*/ 324 h 646"/>
                <a:gd name="T12" fmla="*/ 564 w 749"/>
                <a:gd name="T13" fmla="*/ 0 h 6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9" h="646">
                  <a:moveTo>
                    <a:pt x="564" y="0"/>
                  </a:moveTo>
                  <a:lnTo>
                    <a:pt x="187" y="0"/>
                  </a:lnTo>
                  <a:lnTo>
                    <a:pt x="0" y="324"/>
                  </a:lnTo>
                  <a:lnTo>
                    <a:pt x="187" y="645"/>
                  </a:lnTo>
                  <a:lnTo>
                    <a:pt x="564" y="645"/>
                  </a:lnTo>
                  <a:lnTo>
                    <a:pt x="748" y="324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rgbClr val="D2D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pic>
          <p:nvPicPr>
            <p:cNvPr id="2792" name="Picture 261">
              <a:extLst>
                <a:ext uri="{FF2B5EF4-FFF2-40B4-BE49-F238E27FC236}">
                  <a16:creationId xmlns:a16="http://schemas.microsoft.com/office/drawing/2014/main" id="{CBBCF700-FCC7-480F-A945-43602ADE1B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6" y="268"/>
              <a:ext cx="3400" cy="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93" name="Picture 262">
              <a:extLst>
                <a:ext uri="{FF2B5EF4-FFF2-40B4-BE49-F238E27FC236}">
                  <a16:creationId xmlns:a16="http://schemas.microsoft.com/office/drawing/2014/main" id="{08D80246-BF4D-4202-B0A6-7055916389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4" y="3033"/>
              <a:ext cx="4120" cy="3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94" name="Picture 263">
              <a:extLst>
                <a:ext uri="{FF2B5EF4-FFF2-40B4-BE49-F238E27FC236}">
                  <a16:creationId xmlns:a16="http://schemas.microsoft.com/office/drawing/2014/main" id="{B7DC4103-1C3F-4366-9B60-7ECE4AB51B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0" y="1890"/>
              <a:ext cx="3060" cy="3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95" name="Picture 264">
              <a:extLst>
                <a:ext uri="{FF2B5EF4-FFF2-40B4-BE49-F238E27FC236}">
                  <a16:creationId xmlns:a16="http://schemas.microsoft.com/office/drawing/2014/main" id="{BFD290F0-DFDD-4A84-A6AA-F5B5BF0086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8" y="5078"/>
              <a:ext cx="3380" cy="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96" name="Picture 265">
              <a:extLst>
                <a:ext uri="{FF2B5EF4-FFF2-40B4-BE49-F238E27FC236}">
                  <a16:creationId xmlns:a16="http://schemas.microsoft.com/office/drawing/2014/main" id="{43F7F927-2D02-40B1-ADA7-9C5F1532C1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0" y="6705"/>
              <a:ext cx="3400" cy="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97" name="Picture 266">
              <a:extLst>
                <a:ext uri="{FF2B5EF4-FFF2-40B4-BE49-F238E27FC236}">
                  <a16:creationId xmlns:a16="http://schemas.microsoft.com/office/drawing/2014/main" id="{91D4D820-4C43-4221-A744-0B3A255C89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4" y="4473"/>
              <a:ext cx="3060" cy="3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98" name="Picture 267">
              <a:extLst>
                <a:ext uri="{FF2B5EF4-FFF2-40B4-BE49-F238E27FC236}">
                  <a16:creationId xmlns:a16="http://schemas.microsoft.com/office/drawing/2014/main" id="{6E885022-0D51-4805-99D6-01C04D2C4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4" y="1890"/>
              <a:ext cx="3060" cy="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268">
              <a:extLst>
                <a:ext uri="{FF2B5EF4-FFF2-40B4-BE49-F238E27FC236}">
                  <a16:creationId xmlns:a16="http://schemas.microsoft.com/office/drawing/2014/main" id="{B984DFE9-B4BB-4BD5-BD40-A8A2D9B061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1" y="984"/>
              <a:ext cx="2407" cy="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3200" b="1" dirty="0"/>
                <a:t>Determination of the project</a:t>
              </a:r>
              <a:endParaRPr lang="ar-JO" sz="3200" b="1" dirty="0"/>
            </a:p>
          </p:txBody>
        </p:sp>
        <p:sp>
          <p:nvSpPr>
            <p:cNvPr id="6" name="Text Box 269">
              <a:extLst>
                <a:ext uri="{FF2B5EF4-FFF2-40B4-BE49-F238E27FC236}">
                  <a16:creationId xmlns:a16="http://schemas.microsoft.com/office/drawing/2014/main" id="{8DCCEFEC-5C8E-4EBA-BB58-B48EA87D8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8" y="2258"/>
              <a:ext cx="2256" cy="1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4000" b="1" dirty="0"/>
                <a:t>Cost Estimation</a:t>
              </a:r>
              <a:endParaRPr lang="ar-JO" sz="4000" b="1" dirty="0"/>
            </a:p>
          </p:txBody>
        </p:sp>
        <p:sp>
          <p:nvSpPr>
            <p:cNvPr id="7" name="Text Box 270">
              <a:extLst>
                <a:ext uri="{FF2B5EF4-FFF2-40B4-BE49-F238E27FC236}">
                  <a16:creationId xmlns:a16="http://schemas.microsoft.com/office/drawing/2014/main" id="{165C94FB-D786-40A6-873B-1FC403DDF7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54" y="2133"/>
              <a:ext cx="2075" cy="1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4000" b="1" dirty="0"/>
                <a:t>Data Collection</a:t>
              </a:r>
              <a:endParaRPr lang="ar-JO" sz="4000" b="1" dirty="0"/>
            </a:p>
          </p:txBody>
        </p:sp>
        <p:sp>
          <p:nvSpPr>
            <p:cNvPr id="8" name="Text Box 271">
              <a:extLst>
                <a:ext uri="{FF2B5EF4-FFF2-40B4-BE49-F238E27FC236}">
                  <a16:creationId xmlns:a16="http://schemas.microsoft.com/office/drawing/2014/main" id="{E2A9A6AE-A719-4287-955F-13ADBD3F5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3" y="4398"/>
              <a:ext cx="2947" cy="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4000" b="1" dirty="0">
                  <a:solidFill>
                    <a:srgbClr val="FF0000"/>
                  </a:solidFill>
                </a:rPr>
                <a:t>Methodology </a:t>
              </a:r>
              <a:endParaRPr lang="ar-JO" sz="40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 Box 272">
              <a:extLst>
                <a:ext uri="{FF2B5EF4-FFF2-40B4-BE49-F238E27FC236}">
                  <a16:creationId xmlns:a16="http://schemas.microsoft.com/office/drawing/2014/main" id="{7B71E5AA-1110-48E5-8D31-F01B87E01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9" y="5847"/>
              <a:ext cx="1895" cy="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ar-JO"/>
            </a:p>
          </p:txBody>
        </p:sp>
        <p:sp>
          <p:nvSpPr>
            <p:cNvPr id="10" name="Text Box 273">
              <a:extLst>
                <a:ext uri="{FF2B5EF4-FFF2-40B4-BE49-F238E27FC236}">
                  <a16:creationId xmlns:a16="http://schemas.microsoft.com/office/drawing/2014/main" id="{98B8F8F1-760D-4733-A00A-A432BBE43E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4" y="5348"/>
              <a:ext cx="2151" cy="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4000" b="1" dirty="0"/>
                <a:t>Data Processing </a:t>
              </a:r>
              <a:endParaRPr lang="ar-JO" sz="4000" b="1" dirty="0"/>
            </a:p>
          </p:txBody>
        </p:sp>
        <p:sp>
          <p:nvSpPr>
            <p:cNvPr id="11" name="Text Box 274">
              <a:extLst>
                <a:ext uri="{FF2B5EF4-FFF2-40B4-BE49-F238E27FC236}">
                  <a16:creationId xmlns:a16="http://schemas.microsoft.com/office/drawing/2014/main" id="{FADA63B9-A1D4-4046-AA50-AD8B8F9C34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5" y="6981"/>
              <a:ext cx="2283" cy="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4000" b="1" dirty="0"/>
                <a:t>Load Estimation </a:t>
              </a:r>
              <a:endParaRPr lang="ar-JO" sz="4000" b="1" dirty="0"/>
            </a:p>
          </p:txBody>
        </p:sp>
      </p:grp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F7CA6958-1B99-4096-9FF6-538294DAE52C}"/>
              </a:ext>
            </a:extLst>
          </p:cNvPr>
          <p:cNvSpPr txBox="1"/>
          <p:nvPr/>
        </p:nvSpPr>
        <p:spPr>
          <a:xfrm>
            <a:off x="134858" y="3934561"/>
            <a:ext cx="2936183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/>
              <a:t>Design the network</a:t>
            </a:r>
            <a:endParaRPr lang="ar-JO" sz="4000" b="1" dirty="0"/>
          </a:p>
        </p:txBody>
      </p:sp>
    </p:spTree>
    <p:extLst>
      <p:ext uri="{BB962C8B-B14F-4D97-AF65-F5344CB8AC3E}">
        <p14:creationId xmlns:p14="http://schemas.microsoft.com/office/powerpoint/2010/main" val="895817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2BE59043-FB52-4DF7-B766-ACB8F7B7CD2D}"/>
              </a:ext>
            </a:extLst>
          </p:cNvPr>
          <p:cNvSpPr txBox="1"/>
          <p:nvPr/>
        </p:nvSpPr>
        <p:spPr>
          <a:xfrm>
            <a:off x="0" y="28135"/>
            <a:ext cx="9144000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000" dirty="0"/>
              <a:t>Collection of information:</a:t>
            </a:r>
            <a:br>
              <a:rPr lang="en-US" sz="5000" dirty="0"/>
            </a:br>
            <a:r>
              <a:rPr lang="en-US" sz="5000" dirty="0"/>
              <a:t>----------------------------------------------</a:t>
            </a: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9940EAFC-5476-47FE-B509-9B7FCD546C0D}"/>
              </a:ext>
            </a:extLst>
          </p:cNvPr>
          <p:cNvSpPr txBox="1"/>
          <p:nvPr/>
        </p:nvSpPr>
        <p:spPr>
          <a:xfrm>
            <a:off x="0" y="1659351"/>
            <a:ext cx="9144000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en-US" sz="4800" dirty="0">
                <a:solidFill>
                  <a:srgbClr val="FF0066"/>
                </a:solidFill>
              </a:rPr>
              <a:t>Contour</a:t>
            </a:r>
            <a:r>
              <a:rPr lang="en-US" sz="4800" dirty="0"/>
              <a:t> lines,</a:t>
            </a:r>
            <a:r>
              <a:rPr lang="en-US" sz="4800" dirty="0">
                <a:solidFill>
                  <a:srgbClr val="FF0066"/>
                </a:solidFill>
              </a:rPr>
              <a:t> road </a:t>
            </a:r>
            <a:r>
              <a:rPr lang="en-US" sz="4800" dirty="0"/>
              <a:t>network, and </a:t>
            </a:r>
            <a:r>
              <a:rPr lang="en-US" sz="4800" dirty="0">
                <a:solidFill>
                  <a:srgbClr val="FF0066"/>
                </a:solidFill>
              </a:rPr>
              <a:t>boundary</a:t>
            </a:r>
            <a:r>
              <a:rPr lang="en-US" sz="4800" dirty="0"/>
              <a:t> of </a:t>
            </a:r>
            <a:r>
              <a:rPr lang="en-US" sz="4800" dirty="0">
                <a:solidFill>
                  <a:srgbClr val="FF0000"/>
                </a:solidFill>
              </a:rPr>
              <a:t>Birqen.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endParaRPr lang="en-US" sz="4800" dirty="0">
              <a:solidFill>
                <a:srgbClr val="FF0000"/>
              </a:solidFill>
            </a:endParaRPr>
          </a:p>
          <a:p>
            <a:pPr marL="685800" indent="-685800">
              <a:buFont typeface="Wingdings" panose="05000000000000000000" pitchFamily="2" charset="2"/>
              <a:buChar char="ü"/>
            </a:pPr>
            <a:endParaRPr lang="en-US" sz="4800" dirty="0">
              <a:solidFill>
                <a:srgbClr val="FF0000"/>
              </a:solidFill>
            </a:endParaRPr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n-US" sz="4800" dirty="0"/>
              <a:t>The </a:t>
            </a:r>
            <a:r>
              <a:rPr lang="en-US" sz="4800" dirty="0">
                <a:solidFill>
                  <a:srgbClr val="FF0066"/>
                </a:solidFill>
              </a:rPr>
              <a:t>amount</a:t>
            </a:r>
            <a:r>
              <a:rPr lang="en-US" sz="4800" dirty="0"/>
              <a:t> of </a:t>
            </a:r>
            <a:r>
              <a:rPr lang="en-US" sz="4800" dirty="0">
                <a:solidFill>
                  <a:srgbClr val="FF0066"/>
                </a:solidFill>
              </a:rPr>
              <a:t>water</a:t>
            </a:r>
            <a:r>
              <a:rPr lang="en-US" sz="4800" dirty="0"/>
              <a:t> supplied each month. </a:t>
            </a:r>
            <a:endParaRPr lang="ar-JO" sz="4800" dirty="0"/>
          </a:p>
        </p:txBody>
      </p:sp>
    </p:spTree>
    <p:extLst>
      <p:ext uri="{BB962C8B-B14F-4D97-AF65-F5344CB8AC3E}">
        <p14:creationId xmlns:p14="http://schemas.microsoft.com/office/powerpoint/2010/main" val="2666068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EFED85B6-CB4D-42D1-81E9-006E8FEC2D01}"/>
              </a:ext>
            </a:extLst>
          </p:cNvPr>
          <p:cNvSpPr txBox="1"/>
          <p:nvPr/>
        </p:nvSpPr>
        <p:spPr>
          <a:xfrm>
            <a:off x="0" y="0"/>
            <a:ext cx="9144000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000" dirty="0"/>
              <a:t>Design of the network</a:t>
            </a:r>
          </a:p>
          <a:p>
            <a:pPr algn="ctr"/>
            <a:r>
              <a:rPr lang="en-US" sz="5000" dirty="0"/>
              <a:t>----------------------------------------------</a:t>
            </a:r>
            <a:endParaRPr lang="ar-JO" sz="5000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01C698E2-2D6F-4509-9124-1CC0025B6A75}"/>
              </a:ext>
            </a:extLst>
          </p:cNvPr>
          <p:cNvSpPr txBox="1"/>
          <p:nvPr/>
        </p:nvSpPr>
        <p:spPr>
          <a:xfrm>
            <a:off x="0" y="1225689"/>
            <a:ext cx="9144000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First of all, convert the </a:t>
            </a:r>
            <a:r>
              <a:rPr lang="en-US" sz="4000" dirty="0">
                <a:solidFill>
                  <a:srgbClr val="FF0000"/>
                </a:solidFill>
              </a:rPr>
              <a:t>AutoCAD</a:t>
            </a:r>
            <a:r>
              <a:rPr lang="en-US" sz="4000" dirty="0"/>
              <a:t> to </a:t>
            </a:r>
            <a:r>
              <a:rPr lang="en-US" sz="4000" dirty="0">
                <a:solidFill>
                  <a:srgbClr val="00B050"/>
                </a:solidFill>
              </a:rPr>
              <a:t>GIS shapefiles</a:t>
            </a:r>
            <a:r>
              <a:rPr lang="en-US" sz="4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Divide the area to </a:t>
            </a:r>
            <a:r>
              <a:rPr lang="en-US" sz="4000" dirty="0">
                <a:solidFill>
                  <a:srgbClr val="002060"/>
                </a:solidFill>
              </a:rPr>
              <a:t>four</a:t>
            </a:r>
            <a:r>
              <a:rPr lang="en-US" sz="4000" dirty="0"/>
              <a:t> parts.</a:t>
            </a:r>
            <a:br>
              <a:rPr lang="en-US" sz="4000" dirty="0"/>
            </a:br>
            <a:endParaRPr lang="en-US" sz="4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Place the manholes and connect them with conduits.</a:t>
            </a:r>
            <a:br>
              <a:rPr lang="en-US" sz="4000" dirty="0"/>
            </a:br>
            <a:endParaRPr lang="en-US" sz="4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Placing </a:t>
            </a:r>
            <a:r>
              <a:rPr lang="en-US" sz="4000" dirty="0">
                <a:solidFill>
                  <a:srgbClr val="002060"/>
                </a:solidFill>
              </a:rPr>
              <a:t>outfall</a:t>
            </a:r>
            <a:r>
              <a:rPr lang="en-US" sz="4000" dirty="0"/>
              <a:t> for each part at the </a:t>
            </a:r>
            <a:r>
              <a:rPr lang="en-US" sz="4000" dirty="0">
                <a:solidFill>
                  <a:srgbClr val="FF0000"/>
                </a:solidFill>
              </a:rPr>
              <a:t>lowest elevation</a:t>
            </a:r>
            <a:r>
              <a:rPr lang="en-US" sz="4000" dirty="0"/>
              <a:t> on that part.</a:t>
            </a:r>
            <a:endParaRPr lang="ar-JO" sz="4000" dirty="0"/>
          </a:p>
        </p:txBody>
      </p:sp>
    </p:spTree>
    <p:extLst>
      <p:ext uri="{BB962C8B-B14F-4D97-AF65-F5344CB8AC3E}">
        <p14:creationId xmlns:p14="http://schemas.microsoft.com/office/powerpoint/2010/main" val="1481449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BDF2939-B96A-4FC4-9808-54228FF4D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6948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MANHOLES PLACING</a:t>
            </a:r>
            <a:br>
              <a:rPr lang="en-US" b="1" dirty="0"/>
            </a:br>
            <a:r>
              <a:rPr lang="en-US" b="1" dirty="0"/>
              <a:t>-------------------------------------------------</a:t>
            </a:r>
            <a:endParaRPr lang="ar-JO" b="1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517F0B5C-A0CD-4B7A-89E5-A75AD19C6869}"/>
              </a:ext>
            </a:extLst>
          </p:cNvPr>
          <p:cNvSpPr txBox="1"/>
          <p:nvPr/>
        </p:nvSpPr>
        <p:spPr>
          <a:xfrm>
            <a:off x="253219" y="1336430"/>
            <a:ext cx="7251729" cy="129266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dirty="0">
                <a:solidFill>
                  <a:srgbClr val="FF0000"/>
                </a:solidFill>
              </a:rPr>
              <a:t>Importance</a:t>
            </a:r>
            <a:r>
              <a:rPr lang="en-US" sz="3600" dirty="0"/>
              <a:t>: </a:t>
            </a:r>
            <a:r>
              <a:rPr lang="en-US" sz="2800" dirty="0"/>
              <a:t>cleaning and maintenance</a:t>
            </a:r>
            <a:br>
              <a:rPr lang="en-US" sz="2800" dirty="0"/>
            </a:br>
            <a:r>
              <a:rPr lang="en-US" sz="2800" dirty="0"/>
              <a:t>                             connecting sewers together </a:t>
            </a:r>
            <a:endParaRPr lang="ar-JO" sz="2800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5A374F74-089C-4338-8BF3-8CE2A968D9CC}"/>
              </a:ext>
            </a:extLst>
          </p:cNvPr>
          <p:cNvSpPr txBox="1"/>
          <p:nvPr/>
        </p:nvSpPr>
        <p:spPr>
          <a:xfrm>
            <a:off x="1195754" y="2695986"/>
            <a:ext cx="7849772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000" dirty="0">
                <a:solidFill>
                  <a:srgbClr val="FF0000"/>
                </a:solidFill>
              </a:rPr>
              <a:t>Where we find manhole?</a:t>
            </a:r>
            <a:endParaRPr lang="ar-JO" sz="5000" dirty="0">
              <a:solidFill>
                <a:srgbClr val="FF0000"/>
              </a:solidFill>
            </a:endParaRPr>
          </a:p>
        </p:txBody>
      </p:sp>
      <p:pic>
        <p:nvPicPr>
          <p:cNvPr id="6" name="رسم 5" descr="مذنب">
            <a:extLst>
              <a:ext uri="{FF2B5EF4-FFF2-40B4-BE49-F238E27FC236}">
                <a16:creationId xmlns:a16="http://schemas.microsoft.com/office/drawing/2014/main" id="{E6FEA921-D682-4F13-A8CD-6E412C21D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219" y="2629092"/>
            <a:ext cx="780366" cy="780366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B4E183FE-B190-4F5B-8D71-1BB10069F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02" y="3651421"/>
            <a:ext cx="4206240" cy="2540824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80E0C1A6-058A-4987-BAFA-52061D1BE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9286" y="3657850"/>
            <a:ext cx="4206240" cy="253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02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661614ED-5468-4C9F-887A-E86ADB9AF7AB}"/>
              </a:ext>
            </a:extLst>
          </p:cNvPr>
          <p:cNvSpPr txBox="1"/>
          <p:nvPr/>
        </p:nvSpPr>
        <p:spPr>
          <a:xfrm>
            <a:off x="1065571" y="2632628"/>
            <a:ext cx="701285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</a:rPr>
              <a:t>Analysis And Design of the network </a:t>
            </a:r>
            <a:endParaRPr lang="ar-JO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dCnOul BT" panose="04020704030B030402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519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7BD20E0-DD8E-46D5-8E9B-23893A64E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0043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LOAD DETERMINATION </a:t>
            </a:r>
            <a:br>
              <a:rPr lang="ar-JO" b="1" dirty="0"/>
            </a:br>
            <a:r>
              <a:rPr lang="ar-JO" b="1" dirty="0"/>
              <a:t>---------------------------------------------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A231F97C-15E9-49DD-8A1C-0F2F19765848}"/>
              </a:ext>
            </a:extLst>
          </p:cNvPr>
          <p:cNvSpPr txBox="1"/>
          <p:nvPr/>
        </p:nvSpPr>
        <p:spPr>
          <a:xfrm>
            <a:off x="906976" y="1633352"/>
            <a:ext cx="3538854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b="1" dirty="0">
                <a:solidFill>
                  <a:schemeClr val="accent5">
                    <a:lumMod val="75000"/>
                  </a:schemeClr>
                </a:solidFill>
              </a:rPr>
              <a:t>Assumption:</a:t>
            </a:r>
            <a:endParaRPr lang="ar-JO" sz="5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رسم 4" descr="مذنب">
            <a:extLst>
              <a:ext uri="{FF2B5EF4-FFF2-40B4-BE49-F238E27FC236}">
                <a16:creationId xmlns:a16="http://schemas.microsoft.com/office/drawing/2014/main" id="{77EF8E80-5955-4E93-89CB-0B0B0CE191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610" y="1674056"/>
            <a:ext cx="780366" cy="780366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24299B92-AF2A-492E-8EF6-1D02B29AF2D6}"/>
              </a:ext>
            </a:extLst>
          </p:cNvPr>
          <p:cNvSpPr txBox="1"/>
          <p:nvPr/>
        </p:nvSpPr>
        <p:spPr>
          <a:xfrm>
            <a:off x="0" y="2972418"/>
            <a:ext cx="91440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000" dirty="0"/>
              <a:t>The load on all the manholes are equal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000" dirty="0"/>
              <a:t>The average daily water consumption = 103 L/</a:t>
            </a:r>
            <a:r>
              <a:rPr lang="en-US" sz="3000" dirty="0" err="1"/>
              <a:t>c.d</a:t>
            </a:r>
            <a:endParaRPr lang="en-US" sz="3000" dirty="0"/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000" dirty="0"/>
              <a:t>The return flow = 80%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000" dirty="0"/>
              <a:t>The peak factor = 4 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000" dirty="0"/>
              <a:t>The infiltration rate = 20%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3000" dirty="0"/>
              <a:t>Design period 30 years.</a:t>
            </a:r>
            <a:endParaRPr lang="ar-JO" sz="3000" dirty="0"/>
          </a:p>
        </p:txBody>
      </p:sp>
    </p:spTree>
    <p:extLst>
      <p:ext uri="{BB962C8B-B14F-4D97-AF65-F5344CB8AC3E}">
        <p14:creationId xmlns:p14="http://schemas.microsoft.com/office/powerpoint/2010/main" val="351635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رسم 5" descr="مذنب">
            <a:extLst>
              <a:ext uri="{FF2B5EF4-FFF2-40B4-BE49-F238E27FC236}">
                <a16:creationId xmlns:a16="http://schemas.microsoft.com/office/drawing/2014/main" id="{8346A2AB-A6F4-48A3-B5DE-E8F10D4DD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592092B0-F715-4F2F-BDB7-ABC4AB4CDA04}"/>
              </a:ext>
            </a:extLst>
          </p:cNvPr>
          <p:cNvSpPr txBox="1"/>
          <p:nvPr/>
        </p:nvSpPr>
        <p:spPr>
          <a:xfrm>
            <a:off x="780366" y="84406"/>
            <a:ext cx="3578672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b="1" dirty="0">
                <a:solidFill>
                  <a:schemeClr val="accent5">
                    <a:lumMod val="75000"/>
                  </a:schemeClr>
                </a:solidFill>
              </a:rPr>
              <a:t>Calculations:</a:t>
            </a:r>
            <a:endParaRPr lang="ar-JO" sz="5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9D99D322-3495-4244-8D71-56F44941B974}"/>
              </a:ext>
            </a:extLst>
          </p:cNvPr>
          <p:cNvSpPr txBox="1"/>
          <p:nvPr/>
        </p:nvSpPr>
        <p:spPr>
          <a:xfrm>
            <a:off x="1" y="1575582"/>
            <a:ext cx="9144000" cy="46705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/>
              <a:t> </a:t>
            </a:r>
            <a:r>
              <a:rPr lang="en-US" sz="4000" b="1" u="sng" dirty="0">
                <a:solidFill>
                  <a:srgbClr val="FF0000"/>
                </a:solidFill>
              </a:rPr>
              <a:t>Unit load </a:t>
            </a:r>
            <a:r>
              <a:rPr lang="en-US" sz="4000" dirty="0"/>
              <a:t>= {Q</a:t>
            </a:r>
            <a:r>
              <a:rPr lang="en-US" sz="3000" u="sng" dirty="0">
                <a:solidFill>
                  <a:srgbClr val="FF0000"/>
                </a:solidFill>
              </a:rPr>
              <a:t>WW</a:t>
            </a:r>
            <a:r>
              <a:rPr lang="en-US" sz="4000" dirty="0"/>
              <a:t> + Q</a:t>
            </a:r>
            <a:r>
              <a:rPr lang="en-US" sz="3000" b="1" u="sng" dirty="0">
                <a:solidFill>
                  <a:srgbClr val="FF0000"/>
                </a:solidFill>
              </a:rPr>
              <a:t>I</a:t>
            </a:r>
            <a:r>
              <a:rPr lang="en-US" sz="4000" dirty="0"/>
              <a:t>) </a:t>
            </a:r>
            <a:br>
              <a:rPr lang="en-US" sz="4000" dirty="0"/>
            </a:br>
            <a:r>
              <a:rPr lang="en-US" sz="4000" dirty="0"/>
              <a:t>=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(Population*average daily water</a:t>
            </a:r>
            <a:r>
              <a:rPr lang="en-US" sz="2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consumption (per capita per day) *return flow (%) *peak factor) </a:t>
            </a:r>
            <a:b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b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8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(Population*</a:t>
            </a:r>
            <a:r>
              <a:rPr lang="en-US" sz="2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water</a:t>
            </a:r>
            <a:r>
              <a:rPr lang="en-US" sz="2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demand*</a:t>
            </a:r>
            <a:r>
              <a:rPr lang="en-US" sz="2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return</a:t>
            </a:r>
            <a:r>
              <a:rPr lang="en-US" sz="2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flow (%) *%</a:t>
            </a:r>
            <a:r>
              <a:rPr lang="en-US" sz="28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Infiltration)</a:t>
            </a:r>
          </a:p>
          <a:p>
            <a:pPr marL="648970" marR="0" algn="ctr" eaLnBrk="0" hangingPunct="0">
              <a:spcBef>
                <a:spcPts val="840"/>
              </a:spcBef>
              <a:spcAft>
                <a:spcPts val="0"/>
              </a:spcAft>
            </a:pP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	5869170.72 </a:t>
            </a:r>
            <a:r>
              <a:rPr lang="en-US" sz="4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L/d </a:t>
            </a:r>
          </a:p>
          <a:p>
            <a:pPr marL="648970" marR="0" algn="ctr" eaLnBrk="0" hangingPunct="0">
              <a:spcBef>
                <a:spcPts val="100"/>
              </a:spcBef>
              <a:spcAft>
                <a:spcPts val="0"/>
              </a:spcAft>
              <a:tabLst>
                <a:tab pos="1534795" algn="l"/>
              </a:tabLst>
            </a:pPr>
            <a:r>
              <a:rPr lang="en-US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	5869.18 </a:t>
            </a:r>
            <a:r>
              <a:rPr lang="en-US" sz="4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US" sz="4000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4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/d</a:t>
            </a:r>
          </a:p>
          <a:p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4105084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79D15539-D2FB-4EB5-AC8A-A6ECA626F0D9}"/>
              </a:ext>
            </a:extLst>
          </p:cNvPr>
          <p:cNvSpPr txBox="1"/>
          <p:nvPr/>
        </p:nvSpPr>
        <p:spPr>
          <a:xfrm>
            <a:off x="2632141" y="2770855"/>
            <a:ext cx="3783408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</a:rPr>
              <a:t>Background</a:t>
            </a:r>
            <a:endParaRPr lang="ar-JO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dCnOul BT" panose="04020704030B030402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077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رسم 1" descr="مذنب">
            <a:extLst>
              <a:ext uri="{FF2B5EF4-FFF2-40B4-BE49-F238E27FC236}">
                <a16:creationId xmlns:a16="http://schemas.microsoft.com/office/drawing/2014/main" id="{3F0DEE2D-119E-48F6-A43F-1B36093C62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B15CE991-77EC-4CD6-B992-D162CE224FDB}"/>
              </a:ext>
            </a:extLst>
          </p:cNvPr>
          <p:cNvSpPr txBox="1"/>
          <p:nvPr/>
        </p:nvSpPr>
        <p:spPr>
          <a:xfrm>
            <a:off x="709246" y="154745"/>
            <a:ext cx="836363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Load distribution on the manhole :</a:t>
            </a:r>
            <a:endParaRPr lang="ar-JO" sz="4400" b="1" dirty="0">
              <a:solidFill>
                <a:srgbClr val="7030A0"/>
              </a:solidFill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C78BE563-FF88-42CA-BA2A-C3F4955C50F6}"/>
              </a:ext>
            </a:extLst>
          </p:cNvPr>
          <p:cNvSpPr txBox="1"/>
          <p:nvPr/>
        </p:nvSpPr>
        <p:spPr>
          <a:xfrm>
            <a:off x="1" y="1547446"/>
            <a:ext cx="914400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Load on one manhole = the total load / number of manholes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/>
          </a:p>
          <a:p>
            <a:r>
              <a:rPr lang="en-US" sz="4000" dirty="0"/>
              <a:t> 			= 5.1 </a:t>
            </a:r>
            <a:r>
              <a:rPr lang="en-US" sz="4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US" sz="4000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4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/d</a:t>
            </a:r>
          </a:p>
        </p:txBody>
      </p:sp>
    </p:spTree>
    <p:extLst>
      <p:ext uri="{BB962C8B-B14F-4D97-AF65-F5344CB8AC3E}">
        <p14:creationId xmlns:p14="http://schemas.microsoft.com/office/powerpoint/2010/main" val="3938240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ABA30D99-089A-49F4-8A1B-A02C5BD490D9}"/>
              </a:ext>
            </a:extLst>
          </p:cNvPr>
          <p:cNvSpPr txBox="1"/>
          <p:nvPr/>
        </p:nvSpPr>
        <p:spPr>
          <a:xfrm>
            <a:off x="-2" y="295421"/>
            <a:ext cx="9143999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000" dirty="0"/>
              <a:t>Plan View for a networks</a:t>
            </a:r>
            <a:endParaRPr lang="ar-JO" sz="50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5970A0D0-02A3-466D-812B-B5736E22E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1580866"/>
            <a:ext cx="9144000" cy="527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91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B0B41547-C940-4870-87BA-6A80399E08CD}"/>
              </a:ext>
            </a:extLst>
          </p:cNvPr>
          <p:cNvSpPr txBox="1"/>
          <p:nvPr/>
        </p:nvSpPr>
        <p:spPr>
          <a:xfrm>
            <a:off x="1" y="0"/>
            <a:ext cx="9144000" cy="68634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000" dirty="0"/>
              <a:t>      Identifying the following: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000" dirty="0"/>
              <a:t>The </a:t>
            </a:r>
            <a:r>
              <a:rPr lang="en-US" sz="3000" dirty="0">
                <a:solidFill>
                  <a:srgbClr val="7030A0"/>
                </a:solidFill>
              </a:rPr>
              <a:t>elevations</a:t>
            </a:r>
            <a:r>
              <a:rPr lang="en-US" sz="3000" dirty="0"/>
              <a:t> by the T-Rex.</a:t>
            </a:r>
            <a:br>
              <a:rPr lang="en-US" sz="3000" dirty="0"/>
            </a:br>
            <a:endParaRPr lang="en-US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000" dirty="0"/>
              <a:t>For </a:t>
            </a:r>
            <a:r>
              <a:rPr lang="en-US" sz="3000" dirty="0">
                <a:solidFill>
                  <a:srgbClr val="002060"/>
                </a:solidFill>
              </a:rPr>
              <a:t>conduits</a:t>
            </a:r>
            <a:r>
              <a:rPr lang="en-US" sz="3000" dirty="0"/>
              <a:t>, cross-section type (</a:t>
            </a:r>
            <a:r>
              <a:rPr lang="en-US" sz="3000" dirty="0">
                <a:solidFill>
                  <a:srgbClr val="002060"/>
                </a:solidFill>
              </a:rPr>
              <a:t>circular</a:t>
            </a:r>
            <a:r>
              <a:rPr lang="en-US" sz="3000" dirty="0"/>
              <a:t>) type, the material (</a:t>
            </a:r>
            <a:r>
              <a:rPr lang="en-US" sz="3000" dirty="0">
                <a:solidFill>
                  <a:srgbClr val="002060"/>
                </a:solidFill>
              </a:rPr>
              <a:t>PVC</a:t>
            </a:r>
            <a:r>
              <a:rPr lang="en-US" sz="3000" dirty="0"/>
              <a:t>) and diameters starting from (</a:t>
            </a:r>
            <a:r>
              <a:rPr lang="en-US" sz="3000" dirty="0">
                <a:solidFill>
                  <a:srgbClr val="002060"/>
                </a:solidFill>
              </a:rPr>
              <a:t>8”</a:t>
            </a:r>
            <a:r>
              <a:rPr lang="en-US" sz="3000" dirty="0"/>
              <a:t>) for all conduits.</a:t>
            </a:r>
            <a:br>
              <a:rPr lang="en-US" sz="3000" dirty="0"/>
            </a:br>
            <a:endParaRPr lang="en-US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000" dirty="0"/>
              <a:t>Modify the constrains:</a:t>
            </a:r>
            <a:br>
              <a:rPr lang="en-US" sz="3000" dirty="0"/>
            </a:br>
            <a:endParaRPr lang="en-US" sz="3000" dirty="0"/>
          </a:p>
          <a:p>
            <a:pPr marL="571500" indent="-571500">
              <a:buFont typeface="Calibri" panose="020F0502020204030204" pitchFamily="34" charset="0"/>
              <a:buChar char="−"/>
            </a:pPr>
            <a:r>
              <a:rPr lang="en-US" sz="3000" dirty="0"/>
              <a:t>Velocity </a:t>
            </a:r>
            <a:r>
              <a:rPr lang="en-US" sz="3000" dirty="0">
                <a:solidFill>
                  <a:srgbClr val="FF0000"/>
                </a:solidFill>
              </a:rPr>
              <a:t>(0.5-3.5) m/s</a:t>
            </a:r>
            <a:r>
              <a:rPr lang="en-US" sz="3000" dirty="0"/>
              <a:t>.</a:t>
            </a:r>
          </a:p>
          <a:p>
            <a:pPr marL="571500" indent="-571500">
              <a:buFont typeface="Calibri" panose="020F0502020204030204" pitchFamily="34" charset="0"/>
              <a:buChar char="−"/>
            </a:pPr>
            <a:r>
              <a:rPr lang="en-US" sz="3000" dirty="0"/>
              <a:t>Cover depth </a:t>
            </a:r>
            <a:r>
              <a:rPr lang="en-US" sz="3000" dirty="0">
                <a:solidFill>
                  <a:srgbClr val="FF0000"/>
                </a:solidFill>
              </a:rPr>
              <a:t>(1-4) m.</a:t>
            </a:r>
          </a:p>
          <a:p>
            <a:pPr marL="571500" indent="-571500">
              <a:buFont typeface="Calibri" panose="020F0502020204030204" pitchFamily="34" charset="0"/>
              <a:buChar char="−"/>
            </a:pPr>
            <a:r>
              <a:rPr lang="en-US" sz="3000" dirty="0"/>
              <a:t>Slope </a:t>
            </a:r>
            <a:r>
              <a:rPr lang="en-US" sz="3000" dirty="0">
                <a:solidFill>
                  <a:srgbClr val="FF0000"/>
                </a:solidFill>
              </a:rPr>
              <a:t>(1-20) %.</a:t>
            </a:r>
            <a:br>
              <a:rPr lang="en-US" sz="3000" dirty="0"/>
            </a:br>
            <a:endParaRPr lang="en-US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000" dirty="0"/>
              <a:t>Using </a:t>
            </a:r>
            <a:r>
              <a:rPr lang="en-US" sz="3000" dirty="0">
                <a:solidFill>
                  <a:srgbClr val="002060"/>
                </a:solidFill>
              </a:rPr>
              <a:t>drop structures</a:t>
            </a:r>
            <a:r>
              <a:rPr lang="en-US" sz="3000" dirty="0"/>
              <a:t>.</a:t>
            </a:r>
            <a:endParaRPr lang="ar-JO" sz="3000" dirty="0"/>
          </a:p>
        </p:txBody>
      </p:sp>
      <p:pic>
        <p:nvPicPr>
          <p:cNvPr id="3" name="رسم 2" descr="مذنب">
            <a:extLst>
              <a:ext uri="{FF2B5EF4-FFF2-40B4-BE49-F238E27FC236}">
                <a16:creationId xmlns:a16="http://schemas.microsoft.com/office/drawing/2014/main" id="{4D740E42-54CB-4D9B-B734-7FC5D81BE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24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397BD593-3840-4A3B-B365-27B150E84B39}"/>
              </a:ext>
            </a:extLst>
          </p:cNvPr>
          <p:cNvSpPr txBox="1"/>
          <p:nvPr/>
        </p:nvSpPr>
        <p:spPr>
          <a:xfrm>
            <a:off x="0" y="239151"/>
            <a:ext cx="9144000" cy="60170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500" dirty="0"/>
              <a:t>Input the load on manholes: by </a:t>
            </a:r>
            <a:r>
              <a:rPr lang="en-US" sz="3500" dirty="0">
                <a:solidFill>
                  <a:srgbClr val="C00000"/>
                </a:solidFill>
              </a:rPr>
              <a:t>population base</a:t>
            </a:r>
            <a:r>
              <a:rPr lang="en-US" sz="3500" dirty="0"/>
              <a:t> way.</a:t>
            </a:r>
            <a:br>
              <a:rPr lang="en-US" sz="3500" dirty="0"/>
            </a:br>
            <a:endParaRPr lang="en-US" sz="3500" dirty="0"/>
          </a:p>
          <a:p>
            <a:pPr marL="571500" indent="-571500">
              <a:buFontTx/>
              <a:buChar char="-"/>
            </a:pPr>
            <a:r>
              <a:rPr lang="en-US" sz="3500" dirty="0"/>
              <a:t>The unit load = </a:t>
            </a:r>
            <a:r>
              <a:rPr lang="en-US" sz="3500" dirty="0">
                <a:solidFill>
                  <a:srgbClr val="FF0000"/>
                </a:solidFill>
              </a:rPr>
              <a:t>5.1 </a:t>
            </a:r>
            <a:r>
              <a:rPr lang="en-US" sz="35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US" sz="3500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en-US" sz="3500" dirty="0">
                <a:solidFill>
                  <a:srgbClr val="FF0000"/>
                </a:solidFill>
              </a:rPr>
              <a:t>/</a:t>
            </a:r>
            <a:r>
              <a:rPr lang="en-US" sz="3500" dirty="0" err="1">
                <a:solidFill>
                  <a:srgbClr val="FF0000"/>
                </a:solidFill>
              </a:rPr>
              <a:t>c.d</a:t>
            </a:r>
            <a:r>
              <a:rPr lang="en-US" sz="3500" dirty="0">
                <a:solidFill>
                  <a:srgbClr val="FF0000"/>
                </a:solidFill>
              </a:rPr>
              <a:t> </a:t>
            </a:r>
            <a:br>
              <a:rPr lang="en-US" sz="3500" dirty="0"/>
            </a:br>
            <a:endParaRPr lang="en-US" sz="35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500" dirty="0"/>
              <a:t>Calculation option list:</a:t>
            </a:r>
            <a:br>
              <a:rPr lang="en-US" sz="3500" dirty="0"/>
            </a:br>
            <a:endParaRPr lang="en-US" sz="3500" dirty="0"/>
          </a:p>
          <a:p>
            <a:pPr marL="571500" indent="-571500">
              <a:buFontTx/>
              <a:buChar char="-"/>
            </a:pPr>
            <a:r>
              <a:rPr lang="en-US" sz="3500" dirty="0"/>
              <a:t>Calculation type: (</a:t>
            </a:r>
            <a:r>
              <a:rPr lang="en-US" sz="3500" dirty="0">
                <a:solidFill>
                  <a:srgbClr val="7030A0"/>
                </a:solidFill>
              </a:rPr>
              <a:t>Design</a:t>
            </a:r>
            <a:r>
              <a:rPr lang="en-US" sz="3500" dirty="0"/>
              <a:t>).</a:t>
            </a:r>
          </a:p>
          <a:p>
            <a:pPr marL="571500" indent="-571500">
              <a:buFontTx/>
              <a:buChar char="-"/>
            </a:pPr>
            <a:r>
              <a:rPr lang="en-US" sz="3500" dirty="0"/>
              <a:t>Time analysis type: ( </a:t>
            </a:r>
            <a:r>
              <a:rPr lang="en-US" sz="3500" dirty="0">
                <a:solidFill>
                  <a:srgbClr val="7030A0"/>
                </a:solidFill>
              </a:rPr>
              <a:t>steady state</a:t>
            </a:r>
            <a:r>
              <a:rPr lang="en-US" sz="3500" dirty="0"/>
              <a:t>)</a:t>
            </a:r>
            <a:br>
              <a:rPr lang="en-US" sz="3500" dirty="0"/>
            </a:br>
            <a:endParaRPr lang="en-US" sz="35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rgbClr val="0070C0"/>
                </a:solidFill>
              </a:rPr>
              <a:t>Run</a:t>
            </a:r>
            <a:r>
              <a:rPr lang="en-US" sz="3500" dirty="0"/>
              <a:t> the model.</a:t>
            </a:r>
          </a:p>
        </p:txBody>
      </p:sp>
    </p:spTree>
    <p:extLst>
      <p:ext uri="{BB962C8B-B14F-4D97-AF65-F5344CB8AC3E}">
        <p14:creationId xmlns:p14="http://schemas.microsoft.com/office/powerpoint/2010/main" val="20413517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6474CE67-5307-4510-993C-61754DD99681}"/>
              </a:ext>
            </a:extLst>
          </p:cNvPr>
          <p:cNvSpPr txBox="1"/>
          <p:nvPr/>
        </p:nvSpPr>
        <p:spPr>
          <a:xfrm>
            <a:off x="0" y="0"/>
            <a:ext cx="9144000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000" dirty="0"/>
              <a:t>Results</a:t>
            </a:r>
          </a:p>
          <a:p>
            <a:pPr algn="ctr"/>
            <a:r>
              <a:rPr lang="en-US" sz="5000" dirty="0"/>
              <a:t>----------------------------------------------</a:t>
            </a:r>
            <a:endParaRPr lang="ar-JO" sz="5000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FF330FEB-3E0D-4B79-B02D-BC8B48CB2B47}"/>
              </a:ext>
            </a:extLst>
          </p:cNvPr>
          <p:cNvSpPr txBox="1"/>
          <p:nvPr/>
        </p:nvSpPr>
        <p:spPr>
          <a:xfrm>
            <a:off x="0" y="1315745"/>
            <a:ext cx="9144000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Diameters: from </a:t>
            </a:r>
            <a:r>
              <a:rPr lang="en-US" sz="4000" dirty="0">
                <a:solidFill>
                  <a:srgbClr val="FF0000"/>
                </a:solidFill>
              </a:rPr>
              <a:t>8” </a:t>
            </a:r>
            <a:r>
              <a:rPr lang="en-US" sz="4000" dirty="0"/>
              <a:t>to </a:t>
            </a:r>
            <a:r>
              <a:rPr lang="en-US" sz="4000" dirty="0">
                <a:solidFill>
                  <a:srgbClr val="FF0000"/>
                </a:solidFill>
              </a:rPr>
              <a:t>12”.</a:t>
            </a:r>
            <a:br>
              <a:rPr lang="en-US" sz="4000" dirty="0"/>
            </a:b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Velocity: within </a:t>
            </a:r>
            <a:r>
              <a:rPr lang="en-US" sz="4000" dirty="0">
                <a:solidFill>
                  <a:srgbClr val="FF0000"/>
                </a:solidFill>
              </a:rPr>
              <a:t>(0.5 – 3.08) m/s.</a:t>
            </a:r>
            <a:br>
              <a:rPr lang="en-US" sz="4000" dirty="0"/>
            </a:b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Cover depth: </a:t>
            </a:r>
            <a:r>
              <a:rPr lang="en-US" sz="4000" dirty="0">
                <a:solidFill>
                  <a:srgbClr val="FF0000"/>
                </a:solidFill>
              </a:rPr>
              <a:t>(1- 5.94) m.</a:t>
            </a:r>
            <a:br>
              <a:rPr lang="en-US" sz="4000" dirty="0"/>
            </a:b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Slope: </a:t>
            </a:r>
            <a:r>
              <a:rPr lang="en-US" sz="4000" dirty="0">
                <a:solidFill>
                  <a:srgbClr val="FF0000"/>
                </a:solidFill>
              </a:rPr>
              <a:t>(0.5 – 30)%.</a:t>
            </a:r>
            <a:endParaRPr lang="ar-JO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922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3">
            <a:extLst>
              <a:ext uri="{FF2B5EF4-FFF2-40B4-BE49-F238E27FC236}">
                <a16:creationId xmlns:a16="http://schemas.microsoft.com/office/drawing/2014/main" id="{C1C10837-5852-4C4F-BD2C-0577943CE1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975407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3375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>
            <a:extLst>
              <a:ext uri="{FF2B5EF4-FFF2-40B4-BE49-F238E27FC236}">
                <a16:creationId xmlns:a16="http://schemas.microsoft.com/office/drawing/2014/main" id="{A8ABE53F-464F-4DB0-99C9-D99E4A4AF3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428979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30351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>
            <a:extLst>
              <a:ext uri="{FF2B5EF4-FFF2-40B4-BE49-F238E27FC236}">
                <a16:creationId xmlns:a16="http://schemas.microsoft.com/office/drawing/2014/main" id="{6DED19A8-9496-4E00-8EFF-B0E6CB45FB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8651414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32717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E333F460-0D06-4D7E-9FD1-47B8DE5B7B9B}"/>
              </a:ext>
            </a:extLst>
          </p:cNvPr>
          <p:cNvSpPr txBox="1"/>
          <p:nvPr/>
        </p:nvSpPr>
        <p:spPr>
          <a:xfrm>
            <a:off x="0" y="0"/>
            <a:ext cx="9144000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000" dirty="0"/>
              <a:t>PROFILES</a:t>
            </a:r>
          </a:p>
          <a:p>
            <a:pPr algn="ctr"/>
            <a:r>
              <a:rPr lang="en-US" sz="5000" dirty="0"/>
              <a:t>---------------------------------------------</a:t>
            </a:r>
            <a:endParaRPr lang="ar-JO" sz="50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F2A4210C-2CEC-47D7-BCDB-BC43E66B7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67313"/>
            <a:ext cx="9143999" cy="4090687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59588A10-9CE8-4CB3-BF8E-53C85E5FF513}"/>
              </a:ext>
            </a:extLst>
          </p:cNvPr>
          <p:cNvSpPr txBox="1"/>
          <p:nvPr/>
        </p:nvSpPr>
        <p:spPr>
          <a:xfrm>
            <a:off x="886265" y="1631216"/>
            <a:ext cx="8257734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500" dirty="0"/>
              <a:t>The following profile shows the maximum slope:</a:t>
            </a:r>
            <a:endParaRPr lang="ar-JO" sz="3500" dirty="0"/>
          </a:p>
        </p:txBody>
      </p:sp>
      <p:pic>
        <p:nvPicPr>
          <p:cNvPr id="7" name="رسم 6" descr="مذنب">
            <a:extLst>
              <a:ext uri="{FF2B5EF4-FFF2-40B4-BE49-F238E27FC236}">
                <a16:creationId xmlns:a16="http://schemas.microsoft.com/office/drawing/2014/main" id="{2A0111C4-9D08-441C-97B7-711346FEF2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435625"/>
            <a:ext cx="780366" cy="78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1290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FFE729B2-4F6A-4123-92FB-103D3ECB7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135" y="1730327"/>
            <a:ext cx="9144000" cy="5127674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FBEA82A9-9033-43E9-82DE-027215DF6830}"/>
              </a:ext>
            </a:extLst>
          </p:cNvPr>
          <p:cNvSpPr txBox="1"/>
          <p:nvPr/>
        </p:nvSpPr>
        <p:spPr>
          <a:xfrm>
            <a:off x="1055077" y="492369"/>
            <a:ext cx="742453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/>
              <a:t>Profile shows the maximum depth </a:t>
            </a:r>
            <a:endParaRPr lang="ar-JO" sz="4000" dirty="0"/>
          </a:p>
        </p:txBody>
      </p:sp>
      <p:pic>
        <p:nvPicPr>
          <p:cNvPr id="4" name="رسم 3" descr="مذنب">
            <a:extLst>
              <a:ext uri="{FF2B5EF4-FFF2-40B4-BE49-F238E27FC236}">
                <a16:creationId xmlns:a16="http://schemas.microsoft.com/office/drawing/2014/main" id="{612CE55A-D422-44F3-B1BA-127042A30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2326" y="419889"/>
            <a:ext cx="780366" cy="78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2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818588AA-E8EF-42C1-B696-8DBF47491D2B}"/>
              </a:ext>
            </a:extLst>
          </p:cNvPr>
          <p:cNvSpPr txBox="1"/>
          <p:nvPr/>
        </p:nvSpPr>
        <p:spPr>
          <a:xfrm>
            <a:off x="930835" y="1508179"/>
            <a:ext cx="13854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sz="1350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A650852A-1611-4919-BB0A-23A885B4224C}"/>
              </a:ext>
            </a:extLst>
          </p:cNvPr>
          <p:cNvSpPr txBox="1"/>
          <p:nvPr/>
        </p:nvSpPr>
        <p:spPr>
          <a:xfrm>
            <a:off x="0" y="328337"/>
            <a:ext cx="8977971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800" b="1" dirty="0">
                <a:cs typeface="+mj-cs"/>
              </a:rPr>
              <a:t>       The project that we have today aims to:</a:t>
            </a:r>
          </a:p>
        </p:txBody>
      </p:sp>
      <p:pic>
        <p:nvPicPr>
          <p:cNvPr id="9" name="رسم 8" descr="مذنب">
            <a:extLst>
              <a:ext uri="{FF2B5EF4-FFF2-40B4-BE49-F238E27FC236}">
                <a16:creationId xmlns:a16="http://schemas.microsoft.com/office/drawing/2014/main" id="{F424D6C0-6C9F-42C3-9BF4-3D1CEAC30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435" y="194302"/>
            <a:ext cx="780366" cy="780366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id="{203A10D6-7B4E-4DAA-9087-5496C8FF6E9E}"/>
              </a:ext>
            </a:extLst>
          </p:cNvPr>
          <p:cNvSpPr txBox="1"/>
          <p:nvPr/>
        </p:nvSpPr>
        <p:spPr>
          <a:xfrm>
            <a:off x="16435" y="1308386"/>
            <a:ext cx="9127565" cy="535531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800" dirty="0">
                <a:cs typeface="+mj-cs"/>
              </a:rPr>
              <a:t>Study </a:t>
            </a:r>
            <a:r>
              <a:rPr lang="en-US" sz="3800" dirty="0">
                <a:solidFill>
                  <a:schemeClr val="accent5">
                    <a:lumMod val="50000"/>
                  </a:schemeClr>
                </a:solidFill>
                <a:cs typeface="+mj-cs"/>
              </a:rPr>
              <a:t>wastewater management system</a:t>
            </a:r>
            <a:r>
              <a:rPr lang="en-US" sz="3800" dirty="0">
                <a:cs typeface="+mj-cs"/>
              </a:rPr>
              <a:t> in </a:t>
            </a:r>
            <a:r>
              <a:rPr lang="en-US" sz="3800" dirty="0">
                <a:solidFill>
                  <a:srgbClr val="FF0000"/>
                </a:solidFill>
                <a:cs typeface="+mj-cs"/>
              </a:rPr>
              <a:t>Birqen</a:t>
            </a:r>
            <a:r>
              <a:rPr lang="en-US" sz="3800" dirty="0">
                <a:cs typeface="+mj-cs"/>
              </a:rPr>
              <a:t> Village located in </a:t>
            </a:r>
            <a:r>
              <a:rPr lang="en-US" sz="3800" dirty="0">
                <a:solidFill>
                  <a:srgbClr val="00B050"/>
                </a:solidFill>
                <a:cs typeface="+mj-cs"/>
              </a:rPr>
              <a:t>Jenin</a:t>
            </a:r>
            <a:r>
              <a:rPr lang="en-US" sz="3800" dirty="0">
                <a:cs typeface="+mj-cs"/>
              </a:rPr>
              <a:t> Government.</a:t>
            </a:r>
            <a:br>
              <a:rPr lang="en-US" sz="3800" dirty="0">
                <a:cs typeface="+mj-cs"/>
              </a:rPr>
            </a:br>
            <a:endParaRPr lang="en-US" sz="3800" dirty="0"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800" dirty="0">
                <a:solidFill>
                  <a:srgbClr val="00B050"/>
                </a:solidFill>
                <a:cs typeface="+mj-cs"/>
              </a:rPr>
              <a:t>Cesspits</a:t>
            </a:r>
            <a:r>
              <a:rPr lang="en-US" sz="3800" dirty="0">
                <a:cs typeface="+mj-cs"/>
              </a:rPr>
              <a:t> is the used way to dispose wastewater in the village, </a:t>
            </a:r>
            <a:r>
              <a:rPr lang="en-US" sz="3800" dirty="0">
                <a:solidFill>
                  <a:srgbClr val="FF0000"/>
                </a:solidFill>
                <a:cs typeface="+mj-cs"/>
              </a:rPr>
              <a:t>without treatment. </a:t>
            </a:r>
            <a:r>
              <a:rPr lang="en-US" sz="3800" dirty="0">
                <a:cs typeface="+mj-cs"/>
              </a:rPr>
              <a:t>Also, discharging the </a:t>
            </a:r>
            <a:r>
              <a:rPr lang="en-US" sz="3800" dirty="0">
                <a:solidFill>
                  <a:srgbClr val="00B050"/>
                </a:solidFill>
                <a:cs typeface="+mj-cs"/>
              </a:rPr>
              <a:t>Cesspits</a:t>
            </a:r>
            <a:r>
              <a:rPr lang="en-US" sz="3800" dirty="0">
                <a:cs typeface="+mj-cs"/>
              </a:rPr>
              <a:t> is expensive except it’s bad smell and diseases.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ar-JO" sz="3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55278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3A416594-91CB-437C-8027-09C62162E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7274"/>
            <a:ext cx="9144000" cy="4930726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EB3F8350-4FFB-4E4C-81CF-7B064041D6E1}"/>
              </a:ext>
            </a:extLst>
          </p:cNvPr>
          <p:cNvSpPr txBox="1"/>
          <p:nvPr/>
        </p:nvSpPr>
        <p:spPr>
          <a:xfrm>
            <a:off x="1006907" y="689317"/>
            <a:ext cx="8137093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/>
              <a:t>Profile shows using drop manhole.</a:t>
            </a:r>
            <a:endParaRPr lang="ar-JO" sz="4000" dirty="0"/>
          </a:p>
        </p:txBody>
      </p:sp>
      <p:pic>
        <p:nvPicPr>
          <p:cNvPr id="5" name="رسم 4" descr="مذنب">
            <a:extLst>
              <a:ext uri="{FF2B5EF4-FFF2-40B4-BE49-F238E27FC236}">
                <a16:creationId xmlns:a16="http://schemas.microsoft.com/office/drawing/2014/main" id="{E95DFF4E-B026-45D6-AC19-3B9EF261A9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6541" y="616837"/>
            <a:ext cx="780366" cy="78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431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C9573870-B8D0-4370-9204-4D387F2AC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01"/>
            <a:ext cx="9144000" cy="5029200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06572E11-11BC-4049-9D71-3F4F742EBE32}"/>
              </a:ext>
            </a:extLst>
          </p:cNvPr>
          <p:cNvSpPr txBox="1"/>
          <p:nvPr/>
        </p:nvSpPr>
        <p:spPr>
          <a:xfrm>
            <a:off x="1038662" y="565241"/>
            <a:ext cx="758483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/>
              <a:t>Profile show the maximum velocity.</a:t>
            </a:r>
            <a:endParaRPr lang="ar-JO" sz="4000" dirty="0"/>
          </a:p>
        </p:txBody>
      </p:sp>
      <p:pic>
        <p:nvPicPr>
          <p:cNvPr id="5" name="رسم 4" descr="مذنب">
            <a:extLst>
              <a:ext uri="{FF2B5EF4-FFF2-40B4-BE49-F238E27FC236}">
                <a16:creationId xmlns:a16="http://schemas.microsoft.com/office/drawing/2014/main" id="{640E85A1-7C1A-40CF-9B58-0F94F2A3D4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8296" y="380415"/>
            <a:ext cx="780366" cy="78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21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72A41270-35D7-48BC-8BDF-BD01409A13FA}"/>
              </a:ext>
            </a:extLst>
          </p:cNvPr>
          <p:cNvSpPr txBox="1"/>
          <p:nvPr/>
        </p:nvSpPr>
        <p:spPr>
          <a:xfrm>
            <a:off x="-221226" y="2890684"/>
            <a:ext cx="91440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b="1" dirty="0">
                <a:latin typeface="Swis721 BdCnOul BT" panose="04020704030B03040203" pitchFamily="82" charset="0"/>
              </a:rPr>
              <a:t>Cost Estimation </a:t>
            </a:r>
          </a:p>
        </p:txBody>
      </p:sp>
    </p:spTree>
    <p:extLst>
      <p:ext uri="{BB962C8B-B14F-4D97-AF65-F5344CB8AC3E}">
        <p14:creationId xmlns:p14="http://schemas.microsoft.com/office/powerpoint/2010/main" val="34240719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529C645B-3869-4AA6-9FA4-547629274E8B}"/>
              </a:ext>
            </a:extLst>
          </p:cNvPr>
          <p:cNvSpPr txBox="1"/>
          <p:nvPr/>
        </p:nvSpPr>
        <p:spPr>
          <a:xfrm>
            <a:off x="707923" y="0"/>
            <a:ext cx="3939733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dirty="0"/>
              <a:t>Conduit Costs:</a:t>
            </a:r>
            <a:endParaRPr lang="ar-JO" sz="5000" dirty="0"/>
          </a:p>
        </p:txBody>
      </p:sp>
      <p:pic>
        <p:nvPicPr>
          <p:cNvPr id="3" name="رسم 2" descr="مذنب">
            <a:extLst>
              <a:ext uri="{FF2B5EF4-FFF2-40B4-BE49-F238E27FC236}">
                <a16:creationId xmlns:a16="http://schemas.microsoft.com/office/drawing/2014/main" id="{9A7A2DD3-62A1-478C-AF23-5F7568FF30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8B18EA7F-E127-4CA5-AC18-66D6B2469D12}"/>
              </a:ext>
            </a:extLst>
          </p:cNvPr>
          <p:cNvSpPr txBox="1"/>
          <p:nvPr/>
        </p:nvSpPr>
        <p:spPr>
          <a:xfrm>
            <a:off x="0" y="861774"/>
            <a:ext cx="9144000" cy="66787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</a:rPr>
              <a:t>Excavation</a:t>
            </a:r>
            <a:r>
              <a:rPr lang="en-US" sz="3000" dirty="0"/>
              <a:t>:</a:t>
            </a:r>
            <a:br>
              <a:rPr lang="en-US" sz="3000" dirty="0"/>
            </a:br>
            <a:r>
              <a:rPr lang="en-US" sz="3000" dirty="0"/>
              <a:t>  </a:t>
            </a:r>
            <a:r>
              <a:rPr lang="en-US" sz="2500" dirty="0"/>
              <a:t>{</a:t>
            </a:r>
            <a:r>
              <a:rPr lang="en-US" sz="2500" dirty="0">
                <a:solidFill>
                  <a:schemeClr val="accent5">
                    <a:lumMod val="50000"/>
                  </a:schemeClr>
                </a:solidFill>
              </a:rPr>
              <a:t>Avg depth </a:t>
            </a:r>
            <a:r>
              <a:rPr lang="en-US" sz="2500" dirty="0"/>
              <a:t>* Unit price for (</a:t>
            </a:r>
            <a:r>
              <a:rPr lang="en-US" sz="2500" dirty="0">
                <a:solidFill>
                  <a:srgbClr val="FF0000"/>
                </a:solidFill>
              </a:rPr>
              <a:t>Excavation</a:t>
            </a:r>
            <a:r>
              <a:rPr lang="en-US" sz="2500" dirty="0"/>
              <a:t> + </a:t>
            </a:r>
            <a:r>
              <a:rPr lang="en-US" sz="2500" dirty="0">
                <a:solidFill>
                  <a:srgbClr val="FF0000"/>
                </a:solidFill>
              </a:rPr>
              <a:t>Backfilling</a:t>
            </a:r>
            <a:r>
              <a:rPr lang="en-US" sz="2500" dirty="0"/>
              <a:t>) * </a:t>
            </a:r>
            <a:r>
              <a:rPr lang="en-US" sz="2500" dirty="0">
                <a:solidFill>
                  <a:srgbClr val="00B050"/>
                </a:solidFill>
              </a:rPr>
              <a:t>Length</a:t>
            </a:r>
            <a:r>
              <a:rPr lang="en-US" sz="2500" dirty="0"/>
              <a:t>}</a:t>
            </a:r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en-US" sz="4000" dirty="0">
              <a:solidFill>
                <a:srgbClr val="C00000"/>
              </a:solidFill>
            </a:endParaRPr>
          </a:p>
          <a:p>
            <a:r>
              <a:rPr lang="en-US" sz="4000" dirty="0">
                <a:solidFill>
                  <a:srgbClr val="C00000"/>
                </a:solidFill>
              </a:rPr>
              <a:t>Material</a:t>
            </a:r>
            <a:r>
              <a:rPr lang="en-US" sz="2800" dirty="0"/>
              <a:t>:</a:t>
            </a:r>
          </a:p>
          <a:p>
            <a:r>
              <a:rPr lang="en-US" sz="2800" dirty="0"/>
              <a:t>{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Diameter</a:t>
            </a:r>
            <a:r>
              <a:rPr lang="en-US" sz="2800" dirty="0"/>
              <a:t> * Unit price for </a:t>
            </a:r>
            <a:r>
              <a:rPr lang="en-US" sz="2800" dirty="0">
                <a:solidFill>
                  <a:srgbClr val="FF0000"/>
                </a:solidFill>
              </a:rPr>
              <a:t>the diameter </a:t>
            </a:r>
            <a:r>
              <a:rPr lang="en-US" sz="2800" dirty="0"/>
              <a:t>* </a:t>
            </a:r>
            <a:r>
              <a:rPr lang="en-US" sz="2800" dirty="0">
                <a:solidFill>
                  <a:srgbClr val="00B050"/>
                </a:solidFill>
              </a:rPr>
              <a:t>Length</a:t>
            </a:r>
            <a:r>
              <a:rPr lang="en-US" sz="2800" dirty="0"/>
              <a:t> }</a:t>
            </a:r>
            <a:endParaRPr lang="en-US" sz="2500" dirty="0"/>
          </a:p>
          <a:p>
            <a:endParaRPr lang="en-US" sz="2500" dirty="0"/>
          </a:p>
          <a:p>
            <a:r>
              <a:rPr lang="en-US" sz="2500" dirty="0"/>
              <a:t>	</a:t>
            </a:r>
            <a:endParaRPr lang="ar-JO" sz="25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3B9A6183-1CBF-4524-A1B4-D4B5AC8D5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2013169"/>
            <a:ext cx="5029200" cy="3167072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61E71BBD-AF89-4E21-A12F-B249A6D26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013169"/>
            <a:ext cx="4114800" cy="316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728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C0953F10-FB9D-405D-830C-EE2EACDDF0B6}"/>
              </a:ext>
            </a:extLst>
          </p:cNvPr>
          <p:cNvSpPr txBox="1"/>
          <p:nvPr/>
        </p:nvSpPr>
        <p:spPr>
          <a:xfrm>
            <a:off x="840658" y="0"/>
            <a:ext cx="4146007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dirty="0"/>
              <a:t>Manholes cost:</a:t>
            </a:r>
            <a:endParaRPr lang="ar-JO" sz="5000" dirty="0"/>
          </a:p>
        </p:txBody>
      </p:sp>
      <p:pic>
        <p:nvPicPr>
          <p:cNvPr id="3" name="رسم 2" descr="مذنب">
            <a:extLst>
              <a:ext uri="{FF2B5EF4-FFF2-40B4-BE49-F238E27FC236}">
                <a16:creationId xmlns:a16="http://schemas.microsoft.com/office/drawing/2014/main" id="{E24119A2-AE5F-4922-9411-C53B9BE71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6F6D2BF4-AC4B-4874-957A-BE12366BE594}"/>
              </a:ext>
            </a:extLst>
          </p:cNvPr>
          <p:cNvSpPr txBox="1"/>
          <p:nvPr/>
        </p:nvSpPr>
        <p:spPr>
          <a:xfrm>
            <a:off x="0" y="973396"/>
            <a:ext cx="9143999" cy="47859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500" dirty="0"/>
          </a:p>
          <a:p>
            <a:r>
              <a:rPr lang="en-US" sz="3000" dirty="0"/>
              <a:t>{ </a:t>
            </a:r>
            <a:r>
              <a:rPr lang="en-US" sz="3000" dirty="0">
                <a:solidFill>
                  <a:srgbClr val="00B050"/>
                </a:solidFill>
              </a:rPr>
              <a:t>Excavation</a:t>
            </a:r>
            <a:r>
              <a:rPr lang="en-US" sz="3000" dirty="0"/>
              <a:t> + </a:t>
            </a:r>
            <a:r>
              <a:rPr lang="en-US" sz="3000" dirty="0">
                <a:solidFill>
                  <a:srgbClr val="C00000"/>
                </a:solidFill>
              </a:rPr>
              <a:t>materials</a:t>
            </a:r>
            <a:r>
              <a:rPr lang="en-US" sz="3000" dirty="0"/>
              <a:t>}</a:t>
            </a:r>
            <a:br>
              <a:rPr lang="en-US" sz="2500" dirty="0"/>
            </a:br>
            <a:endParaRPr lang="en-US" sz="2500" dirty="0"/>
          </a:p>
          <a:p>
            <a:r>
              <a:rPr lang="en-US" sz="2500" dirty="0"/>
              <a:t> { (</a:t>
            </a:r>
            <a:r>
              <a:rPr lang="en-US" sz="2500" dirty="0">
                <a:solidFill>
                  <a:srgbClr val="002060"/>
                </a:solidFill>
              </a:rPr>
              <a:t>the depth </a:t>
            </a:r>
            <a:r>
              <a:rPr lang="en-US" sz="2500" dirty="0"/>
              <a:t>* </a:t>
            </a:r>
            <a:r>
              <a:rPr lang="en-US" sz="2500" dirty="0">
                <a:solidFill>
                  <a:srgbClr val="00B050"/>
                </a:solidFill>
              </a:rPr>
              <a:t>Unit price</a:t>
            </a:r>
            <a:r>
              <a:rPr lang="en-US" sz="2500" dirty="0"/>
              <a:t>) + </a:t>
            </a:r>
            <a:r>
              <a:rPr lang="en-US" sz="2500" dirty="0">
                <a:solidFill>
                  <a:srgbClr val="FF0000"/>
                </a:solidFill>
              </a:rPr>
              <a:t>Cover</a:t>
            </a:r>
            <a:r>
              <a:rPr lang="en-US" sz="2500" dirty="0"/>
              <a:t> of the manhole “ </a:t>
            </a:r>
            <a:r>
              <a:rPr lang="en-US" sz="2500" dirty="0">
                <a:solidFill>
                  <a:srgbClr val="FF0000"/>
                </a:solidFill>
              </a:rPr>
              <a:t>Fixed price</a:t>
            </a:r>
            <a:r>
              <a:rPr lang="en-US" sz="2500" dirty="0"/>
              <a:t>”}</a:t>
            </a:r>
            <a:endParaRPr lang="ar-JO" sz="2500" dirty="0"/>
          </a:p>
          <a:p>
            <a:endParaRPr lang="en-US" sz="2500" dirty="0">
              <a:solidFill>
                <a:srgbClr val="00B050"/>
              </a:solidFill>
            </a:endParaRPr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  <a:p>
            <a:endParaRPr lang="ar-JO" sz="25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EF1DB36B-C866-4562-A0CD-67E0DE8CF8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4330" y="3139255"/>
            <a:ext cx="5577840" cy="351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0798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45E913B4-804C-4E4C-AAEB-DE1268D13A2F}"/>
              </a:ext>
            </a:extLst>
          </p:cNvPr>
          <p:cNvSpPr txBox="1"/>
          <p:nvPr/>
        </p:nvSpPr>
        <p:spPr>
          <a:xfrm>
            <a:off x="796413" y="0"/>
            <a:ext cx="3492431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dirty="0"/>
              <a:t>Cost Results:</a:t>
            </a:r>
            <a:endParaRPr lang="ar-JO" sz="5000" dirty="0"/>
          </a:p>
        </p:txBody>
      </p:sp>
      <p:pic>
        <p:nvPicPr>
          <p:cNvPr id="3" name="رسم 2" descr="مذنب">
            <a:extLst>
              <a:ext uri="{FF2B5EF4-FFF2-40B4-BE49-F238E27FC236}">
                <a16:creationId xmlns:a16="http://schemas.microsoft.com/office/drawing/2014/main" id="{82ADEA49-6C40-4EB1-86DD-F6B2C71D0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10F1EF39-B081-4A00-A2F9-31FC1FC21EED}"/>
              </a:ext>
            </a:extLst>
          </p:cNvPr>
          <p:cNvSpPr txBox="1"/>
          <p:nvPr/>
        </p:nvSpPr>
        <p:spPr>
          <a:xfrm>
            <a:off x="0" y="861774"/>
            <a:ext cx="9144000" cy="54784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500" dirty="0"/>
              <a:t>When the estimation was done, we reached these results:</a:t>
            </a:r>
            <a:br>
              <a:rPr lang="en-US" sz="3500" dirty="0"/>
            </a:br>
            <a:endParaRPr lang="en-US" sz="3500" dirty="0"/>
          </a:p>
          <a:p>
            <a:r>
              <a:rPr lang="en-US" sz="3500" dirty="0"/>
              <a:t>1- the </a:t>
            </a:r>
            <a:r>
              <a:rPr lang="en-US" sz="3500" dirty="0">
                <a:solidFill>
                  <a:srgbClr val="00B050"/>
                </a:solidFill>
              </a:rPr>
              <a:t>total cost </a:t>
            </a:r>
            <a:r>
              <a:rPr lang="en-US" sz="3500" dirty="0"/>
              <a:t>for the whole project is (</a:t>
            </a:r>
            <a:r>
              <a:rPr lang="en-US" sz="3500" dirty="0">
                <a:solidFill>
                  <a:srgbClr val="FF0000"/>
                </a:solidFill>
              </a:rPr>
              <a:t>3995554</a:t>
            </a:r>
            <a:r>
              <a:rPr lang="en-US" sz="3500" dirty="0"/>
              <a:t>) $. </a:t>
            </a:r>
            <a:br>
              <a:rPr lang="en-US" sz="3500" dirty="0"/>
            </a:br>
            <a:endParaRPr lang="en-US" sz="3500" dirty="0"/>
          </a:p>
          <a:p>
            <a:r>
              <a:rPr lang="en-US" sz="3500" dirty="0"/>
              <a:t>2- The </a:t>
            </a:r>
            <a:r>
              <a:rPr lang="en-US" sz="3500" dirty="0">
                <a:solidFill>
                  <a:srgbClr val="00B050"/>
                </a:solidFill>
              </a:rPr>
              <a:t>price for each </a:t>
            </a:r>
            <a:r>
              <a:rPr lang="en-US" sz="3500" dirty="0"/>
              <a:t>Km2 is (</a:t>
            </a:r>
            <a:r>
              <a:rPr lang="en-US" sz="3500" dirty="0">
                <a:solidFill>
                  <a:srgbClr val="FF0000"/>
                </a:solidFill>
              </a:rPr>
              <a:t>205956.4</a:t>
            </a:r>
            <a:r>
              <a:rPr lang="en-US" sz="3500" dirty="0"/>
              <a:t>) $ </a:t>
            </a:r>
            <a:br>
              <a:rPr lang="en-US" sz="3500" dirty="0"/>
            </a:br>
            <a:endParaRPr lang="en-US" sz="3500" dirty="0"/>
          </a:p>
          <a:p>
            <a:r>
              <a:rPr lang="en-US" sz="3500" dirty="0"/>
              <a:t>3- The </a:t>
            </a:r>
            <a:r>
              <a:rPr lang="en-US" sz="3500" dirty="0">
                <a:solidFill>
                  <a:srgbClr val="00B050"/>
                </a:solidFill>
              </a:rPr>
              <a:t>price</a:t>
            </a:r>
            <a:r>
              <a:rPr lang="en-US" sz="3500" dirty="0"/>
              <a:t> of the network is (</a:t>
            </a:r>
            <a:r>
              <a:rPr lang="en-US" sz="3500" dirty="0">
                <a:solidFill>
                  <a:srgbClr val="FF0000"/>
                </a:solidFill>
              </a:rPr>
              <a:t>565.6</a:t>
            </a:r>
            <a:r>
              <a:rPr lang="en-US" sz="3500" dirty="0"/>
              <a:t>) $, for a </a:t>
            </a:r>
            <a:r>
              <a:rPr lang="en-US" sz="3500" dirty="0">
                <a:solidFill>
                  <a:srgbClr val="00B050"/>
                </a:solidFill>
              </a:rPr>
              <a:t>single capita</a:t>
            </a:r>
            <a:endParaRPr lang="ar-JO" sz="35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6890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06477CF6-86FA-4BAC-A121-9F9A399CB955}"/>
              </a:ext>
            </a:extLst>
          </p:cNvPr>
          <p:cNvSpPr txBox="1"/>
          <p:nvPr/>
        </p:nvSpPr>
        <p:spPr>
          <a:xfrm>
            <a:off x="1" y="2921168"/>
            <a:ext cx="914399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b="1" dirty="0">
                <a:latin typeface="Swis721 BdOul BT" panose="04020705020B03040203" pitchFamily="82" charset="0"/>
              </a:rPr>
              <a:t>Obstacles</a:t>
            </a:r>
            <a:endParaRPr lang="ar-JO" sz="6000" b="1" dirty="0">
              <a:latin typeface="Swis721 BdOul BT" panose="04020705020B030402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2270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45BE39FB-EAC2-4987-83CE-33780F72905D}"/>
              </a:ext>
            </a:extLst>
          </p:cNvPr>
          <p:cNvSpPr txBox="1"/>
          <p:nvPr/>
        </p:nvSpPr>
        <p:spPr>
          <a:xfrm>
            <a:off x="780366" y="72480"/>
            <a:ext cx="8034572" cy="7848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500" dirty="0"/>
              <a:t>Problems we faced in the design: </a:t>
            </a:r>
            <a:endParaRPr lang="ar-JO" sz="4500" dirty="0"/>
          </a:p>
        </p:txBody>
      </p:sp>
      <p:pic>
        <p:nvPicPr>
          <p:cNvPr id="3" name="رسم 2" descr="مذنب">
            <a:extLst>
              <a:ext uri="{FF2B5EF4-FFF2-40B4-BE49-F238E27FC236}">
                <a16:creationId xmlns:a16="http://schemas.microsoft.com/office/drawing/2014/main" id="{F5DAFC2A-FD04-424C-B78D-46044D0E9C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24F5B29A-F2C2-4C65-BC7C-06D240B6A419}"/>
              </a:ext>
            </a:extLst>
          </p:cNvPr>
          <p:cNvSpPr txBox="1"/>
          <p:nvPr/>
        </p:nvSpPr>
        <p:spPr>
          <a:xfrm>
            <a:off x="0" y="1194619"/>
            <a:ext cx="9144000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The main problem we face is the </a:t>
            </a:r>
            <a:r>
              <a:rPr lang="en-US" sz="4000" dirty="0">
                <a:solidFill>
                  <a:srgbClr val="FF0000"/>
                </a:solidFill>
              </a:rPr>
              <a:t>topography</a:t>
            </a:r>
            <a:r>
              <a:rPr lang="en-US" sz="4000" dirty="0"/>
              <a:t> of the Village.</a:t>
            </a:r>
            <a:br>
              <a:rPr lang="en-US" sz="4000" dirty="0"/>
            </a:br>
            <a:endParaRPr lang="en-US" sz="4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F0000"/>
                </a:solidFill>
              </a:rPr>
              <a:t>Loops</a:t>
            </a:r>
            <a:r>
              <a:rPr lang="en-US" sz="4000" dirty="0"/>
              <a:t> of the network.</a:t>
            </a:r>
            <a:br>
              <a:rPr lang="en-US" sz="4000" dirty="0"/>
            </a:br>
            <a:endParaRPr lang="en-US" sz="4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F0000"/>
                </a:solidFill>
              </a:rPr>
              <a:t>Cover depth </a:t>
            </a:r>
            <a:r>
              <a:rPr lang="en-US" sz="4000" dirty="0"/>
              <a:t>were high in some conduits.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JO" sz="4000" dirty="0"/>
          </a:p>
        </p:txBody>
      </p:sp>
    </p:spTree>
    <p:extLst>
      <p:ext uri="{BB962C8B-B14F-4D97-AF65-F5344CB8AC3E}">
        <p14:creationId xmlns:p14="http://schemas.microsoft.com/office/powerpoint/2010/main" val="39830482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65BBCCF5-B3C5-40BB-BB92-7D07AAAC3716}"/>
              </a:ext>
            </a:extLst>
          </p:cNvPr>
          <p:cNvSpPr txBox="1"/>
          <p:nvPr/>
        </p:nvSpPr>
        <p:spPr>
          <a:xfrm>
            <a:off x="0" y="2323807"/>
            <a:ext cx="91440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  <a:cs typeface="Times New Roman" pitchFamily="18" charset="0"/>
              </a:rPr>
              <a:t>Conclusion and </a:t>
            </a:r>
          </a:p>
          <a:p>
            <a:pPr algn="ctr"/>
            <a:r>
              <a:rPr lang="en-US" sz="60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  <a:cs typeface="Times New Roman" pitchFamily="18" charset="0"/>
              </a:rPr>
              <a:t>Recommendation</a:t>
            </a:r>
          </a:p>
          <a:p>
            <a:pPr algn="ctr"/>
            <a:endParaRPr lang="ar-JO" sz="6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dCnOul BT" panose="04020704030B030402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0087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>
            <a:extLst>
              <a:ext uri="{FF2B5EF4-FFF2-40B4-BE49-F238E27FC236}">
                <a16:creationId xmlns:a16="http://schemas.microsoft.com/office/drawing/2014/main" id="{AE538723-8136-4CCA-8AA6-1870FC01B833}"/>
              </a:ext>
            </a:extLst>
          </p:cNvPr>
          <p:cNvSpPr txBox="1"/>
          <p:nvPr/>
        </p:nvSpPr>
        <p:spPr>
          <a:xfrm>
            <a:off x="840658" y="0"/>
            <a:ext cx="3594254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dirty="0"/>
              <a:t>Conclusions: </a:t>
            </a:r>
            <a:endParaRPr lang="ar-JO" sz="5000" dirty="0"/>
          </a:p>
        </p:txBody>
      </p:sp>
      <p:pic>
        <p:nvPicPr>
          <p:cNvPr id="10" name="رسم 9" descr="مذنب">
            <a:extLst>
              <a:ext uri="{FF2B5EF4-FFF2-40B4-BE49-F238E27FC236}">
                <a16:creationId xmlns:a16="http://schemas.microsoft.com/office/drawing/2014/main" id="{E92434C6-5AEE-4451-8D03-E9E51CDF2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C16C49C1-EE08-4627-83B2-F7CB40D4EF60}"/>
              </a:ext>
            </a:extLst>
          </p:cNvPr>
          <p:cNvSpPr txBox="1"/>
          <p:nvPr/>
        </p:nvSpPr>
        <p:spPr>
          <a:xfrm>
            <a:off x="0" y="861774"/>
            <a:ext cx="9144000" cy="58631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500" dirty="0"/>
              <a:t>the total Number of manholes used in the network is </a:t>
            </a:r>
            <a:r>
              <a:rPr lang="en-US" sz="2500" dirty="0">
                <a:solidFill>
                  <a:srgbClr val="FF0000"/>
                </a:solidFill>
              </a:rPr>
              <a:t>1151</a:t>
            </a:r>
            <a:r>
              <a:rPr lang="en-US" sz="2500" dirty="0"/>
              <a:t> manhole and same as for conduits.</a:t>
            </a:r>
            <a:br>
              <a:rPr lang="en-US" sz="2500" dirty="0"/>
            </a:br>
            <a:endParaRPr lang="en-US" sz="25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500" dirty="0"/>
              <a:t>The material used in Conduits is “</a:t>
            </a:r>
            <a:r>
              <a:rPr lang="en-US" sz="2500" dirty="0">
                <a:solidFill>
                  <a:srgbClr val="FF0000"/>
                </a:solidFill>
              </a:rPr>
              <a:t>PVC</a:t>
            </a:r>
            <a:r>
              <a:rPr lang="en-US" sz="2500" dirty="0"/>
              <a:t>” and the diameters ranged between (</a:t>
            </a:r>
            <a:r>
              <a:rPr lang="en-US" sz="2500" dirty="0">
                <a:solidFill>
                  <a:srgbClr val="FF0000"/>
                </a:solidFill>
              </a:rPr>
              <a:t>8-12 </a:t>
            </a:r>
            <a:r>
              <a:rPr lang="en-US" sz="2500" dirty="0"/>
              <a:t>)</a:t>
            </a:r>
            <a:r>
              <a:rPr lang="en-US" sz="2500" dirty="0">
                <a:solidFill>
                  <a:srgbClr val="FF0000"/>
                </a:solidFill>
              </a:rPr>
              <a:t> inches</a:t>
            </a:r>
            <a:r>
              <a:rPr lang="en-US" sz="2500" dirty="0"/>
              <a:t>.</a:t>
            </a:r>
            <a:br>
              <a:rPr lang="en-US" sz="2500" dirty="0"/>
            </a:br>
            <a:endParaRPr lang="en-US" sz="25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500" dirty="0"/>
              <a:t>The velocities were within the range (</a:t>
            </a:r>
            <a:r>
              <a:rPr lang="en-US" sz="2500" dirty="0">
                <a:solidFill>
                  <a:srgbClr val="FF0000"/>
                </a:solidFill>
              </a:rPr>
              <a:t>0.5 – 3.5 </a:t>
            </a:r>
            <a:r>
              <a:rPr lang="en-US" sz="2500" dirty="0"/>
              <a:t>) </a:t>
            </a:r>
            <a:r>
              <a:rPr lang="en-US" sz="2500" dirty="0">
                <a:solidFill>
                  <a:srgbClr val="FF0000"/>
                </a:solidFill>
              </a:rPr>
              <a:t>m/s</a:t>
            </a:r>
            <a:r>
              <a:rPr lang="en-US" sz="2500" dirty="0"/>
              <a:t>.</a:t>
            </a:r>
            <a:br>
              <a:rPr lang="en-US" sz="2500" dirty="0"/>
            </a:br>
            <a:endParaRPr lang="en-US" sz="25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500" dirty="0"/>
              <a:t>Most of the conduits were within the range of cover depth (</a:t>
            </a:r>
            <a:r>
              <a:rPr lang="en-US" sz="2500" dirty="0">
                <a:solidFill>
                  <a:srgbClr val="FF0000"/>
                </a:solidFill>
              </a:rPr>
              <a:t>1-4</a:t>
            </a:r>
            <a:r>
              <a:rPr lang="en-US" sz="2500" dirty="0"/>
              <a:t>) </a:t>
            </a:r>
            <a:r>
              <a:rPr lang="en-US" sz="2500" dirty="0">
                <a:solidFill>
                  <a:srgbClr val="FF0000"/>
                </a:solidFill>
              </a:rPr>
              <a:t>m</a:t>
            </a:r>
            <a:r>
              <a:rPr lang="en-US" sz="2500" dirty="0"/>
              <a:t>.</a:t>
            </a:r>
            <a:br>
              <a:rPr lang="en-US" sz="2500" dirty="0"/>
            </a:br>
            <a:endParaRPr lang="en-US" sz="25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500" dirty="0"/>
              <a:t>Most of the conduits were within the range of slope (</a:t>
            </a:r>
            <a:r>
              <a:rPr lang="en-US" sz="2500" dirty="0">
                <a:solidFill>
                  <a:srgbClr val="FF0000"/>
                </a:solidFill>
              </a:rPr>
              <a:t>1-15</a:t>
            </a:r>
            <a:r>
              <a:rPr lang="en-US" sz="2500" dirty="0"/>
              <a:t>) </a:t>
            </a:r>
            <a:r>
              <a:rPr lang="en-US" sz="2500" dirty="0">
                <a:solidFill>
                  <a:srgbClr val="FF0000"/>
                </a:solidFill>
              </a:rPr>
              <a:t>%</a:t>
            </a:r>
            <a:r>
              <a:rPr lang="en-US" sz="2500" dirty="0"/>
              <a:t>.</a:t>
            </a:r>
            <a:br>
              <a:rPr lang="en-US" sz="2500" dirty="0"/>
            </a:br>
            <a:endParaRPr lang="en-US" sz="25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500" dirty="0"/>
              <a:t>The </a:t>
            </a:r>
            <a:r>
              <a:rPr lang="en-US" sz="2500" dirty="0">
                <a:solidFill>
                  <a:srgbClr val="FF0000"/>
                </a:solidFill>
              </a:rPr>
              <a:t>topography</a:t>
            </a:r>
            <a:r>
              <a:rPr lang="en-US" sz="2500" dirty="0"/>
              <a:t> has a clear effect on the slope, cover depth and velocity.</a:t>
            </a:r>
          </a:p>
          <a:p>
            <a:endParaRPr lang="ar-JO" sz="2500" dirty="0"/>
          </a:p>
        </p:txBody>
      </p:sp>
    </p:spTree>
    <p:extLst>
      <p:ext uri="{BB962C8B-B14F-4D97-AF65-F5344CB8AC3E}">
        <p14:creationId xmlns:p14="http://schemas.microsoft.com/office/powerpoint/2010/main" val="226391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583BE6A4-B3FC-4C67-9960-2B230B003162}"/>
              </a:ext>
            </a:extLst>
          </p:cNvPr>
          <p:cNvSpPr txBox="1"/>
          <p:nvPr/>
        </p:nvSpPr>
        <p:spPr>
          <a:xfrm>
            <a:off x="2439845" y="2921168"/>
            <a:ext cx="4264309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000" b="1" dirty="0">
                <a:latin typeface="Swis721 BdOul BT" panose="04020705020B03040203" pitchFamily="82" charset="0"/>
              </a:rPr>
              <a:t>Objectives </a:t>
            </a:r>
            <a:endParaRPr lang="ar-JO" sz="6000" b="1" dirty="0">
              <a:latin typeface="Swis721 BdOul BT" panose="04020705020B030402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8358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1A0450ED-842D-4F38-8A27-631FA92519E1}"/>
              </a:ext>
            </a:extLst>
          </p:cNvPr>
          <p:cNvSpPr txBox="1"/>
          <p:nvPr/>
        </p:nvSpPr>
        <p:spPr>
          <a:xfrm>
            <a:off x="781664" y="0"/>
            <a:ext cx="5367047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dirty="0"/>
              <a:t>Recommendations: </a:t>
            </a:r>
            <a:endParaRPr lang="ar-JO" sz="5000" dirty="0"/>
          </a:p>
        </p:txBody>
      </p:sp>
      <p:pic>
        <p:nvPicPr>
          <p:cNvPr id="3" name="رسم 2" descr="مذنب">
            <a:extLst>
              <a:ext uri="{FF2B5EF4-FFF2-40B4-BE49-F238E27FC236}">
                <a16:creationId xmlns:a16="http://schemas.microsoft.com/office/drawing/2014/main" id="{26DB466C-8238-4EC3-8C79-7B5DDE10B7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7939C2F0-3F10-422C-BD03-E8EC1DADEA6C}"/>
              </a:ext>
            </a:extLst>
          </p:cNvPr>
          <p:cNvSpPr txBox="1"/>
          <p:nvPr/>
        </p:nvSpPr>
        <p:spPr>
          <a:xfrm>
            <a:off x="0" y="1150374"/>
            <a:ext cx="9144000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Using the data collected to apply this design of the wastewater collection network in the study area of Birqen.</a:t>
            </a:r>
            <a:b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tudying the obstacles that could be faced during </a:t>
            </a:r>
            <a:r>
              <a:rPr lang="en-US" sz="3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3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construction of the</a:t>
            </a:r>
            <a:r>
              <a:rPr lang="en-US" sz="3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network.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3000" dirty="0"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000" dirty="0">
                <a:latin typeface="Times New Roman" panose="02020603050405020304" pitchFamily="18" charset="0"/>
              </a:rPr>
              <a:t>Studying and selecting a location for </a:t>
            </a:r>
            <a:r>
              <a:rPr lang="en-US" sz="3000" dirty="0">
                <a:solidFill>
                  <a:srgbClr val="FF0000"/>
                </a:solidFill>
                <a:latin typeface="Times New Roman" panose="02020603050405020304" pitchFamily="18" charset="0"/>
              </a:rPr>
              <a:t>wastewater treatment plant</a:t>
            </a:r>
            <a:r>
              <a:rPr lang="en-US" sz="3000" dirty="0">
                <a:latin typeface="Times New Roman" panose="02020603050405020304" pitchFamily="18" charset="0"/>
              </a:rPr>
              <a:t>.</a:t>
            </a:r>
            <a:br>
              <a:rPr lang="en-US" sz="3000" dirty="0">
                <a:latin typeface="Times New Roman" panose="02020603050405020304" pitchFamily="18" charset="0"/>
              </a:rPr>
            </a:br>
            <a:r>
              <a:rPr lang="en-US" sz="3000" dirty="0">
                <a:latin typeface="Times New Roman" panose="02020603050405020304" pitchFamily="18" charset="0"/>
              </a:rPr>
              <a:t> </a:t>
            </a:r>
            <a:r>
              <a:rPr lang="en-US" sz="3000" dirty="0"/>
              <a:t> </a:t>
            </a:r>
            <a:endParaRPr lang="ar-JO" sz="3000" dirty="0"/>
          </a:p>
        </p:txBody>
      </p:sp>
    </p:spTree>
    <p:extLst>
      <p:ext uri="{BB962C8B-B14F-4D97-AF65-F5344CB8AC3E}">
        <p14:creationId xmlns:p14="http://schemas.microsoft.com/office/powerpoint/2010/main" val="17199889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87E1D94A-9095-408F-94B1-469DDCF4A85B}"/>
              </a:ext>
            </a:extLst>
          </p:cNvPr>
          <p:cNvSpPr txBox="1"/>
          <p:nvPr/>
        </p:nvSpPr>
        <p:spPr>
          <a:xfrm>
            <a:off x="2285078" y="2781681"/>
            <a:ext cx="457384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  <a:cs typeface="Times New Roman" pitchFamily="18" charset="0"/>
              </a:rPr>
              <a:t>Thank</a:t>
            </a:r>
            <a:r>
              <a:rPr lang="en-US" sz="60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  <a:cs typeface="Times New Roman" pitchFamily="18" charset="0"/>
              </a:rPr>
              <a:t>you </a:t>
            </a:r>
            <a:endParaRPr lang="ar-SA" sz="6000" b="1" u="sng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dCnOul BT" panose="04020704030B0304020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53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BDE9B464-5C35-4CCF-9BE8-653069EE6E59}"/>
              </a:ext>
            </a:extLst>
          </p:cNvPr>
          <p:cNvSpPr txBox="1"/>
          <p:nvPr/>
        </p:nvSpPr>
        <p:spPr>
          <a:xfrm>
            <a:off x="780366" y="-6367"/>
            <a:ext cx="7826117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dirty="0"/>
              <a:t>Main objectives for the work:</a:t>
            </a:r>
            <a:endParaRPr lang="ar-JO" sz="5000" dirty="0"/>
          </a:p>
        </p:txBody>
      </p:sp>
      <p:pic>
        <p:nvPicPr>
          <p:cNvPr id="4" name="رسم 3" descr="مذنب">
            <a:extLst>
              <a:ext uri="{FF2B5EF4-FFF2-40B4-BE49-F238E27FC236}">
                <a16:creationId xmlns:a16="http://schemas.microsoft.com/office/drawing/2014/main" id="{61BAC124-AD85-4E4F-95D5-3CCB06A319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65361"/>
            <a:ext cx="780366" cy="780366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3A112DBF-075B-4E1A-BE25-1BDB0CA64807}"/>
              </a:ext>
            </a:extLst>
          </p:cNvPr>
          <p:cNvSpPr txBox="1"/>
          <p:nvPr/>
        </p:nvSpPr>
        <p:spPr>
          <a:xfrm>
            <a:off x="0" y="1010245"/>
            <a:ext cx="9144000" cy="58477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5400" dirty="0"/>
              <a:t>To design a </a:t>
            </a:r>
            <a:r>
              <a:rPr lang="en-US" sz="5400" dirty="0">
                <a:solidFill>
                  <a:srgbClr val="002060"/>
                </a:solidFill>
              </a:rPr>
              <a:t>wastewater network</a:t>
            </a:r>
            <a:r>
              <a:rPr lang="en-US" sz="5400" dirty="0"/>
              <a:t> of </a:t>
            </a:r>
            <a:r>
              <a:rPr lang="en-US" sz="5400" dirty="0">
                <a:solidFill>
                  <a:srgbClr val="FF0000"/>
                </a:solidFill>
              </a:rPr>
              <a:t>Birqen</a:t>
            </a:r>
            <a:r>
              <a:rPr lang="en-US" sz="5400" dirty="0"/>
              <a:t> village using (</a:t>
            </a:r>
            <a:r>
              <a:rPr lang="en-US" sz="5400" dirty="0">
                <a:solidFill>
                  <a:srgbClr val="00B0F0"/>
                </a:solidFill>
              </a:rPr>
              <a:t>SewerCAD</a:t>
            </a:r>
            <a:r>
              <a:rPr lang="en-US" sz="5400" dirty="0"/>
              <a:t>).</a:t>
            </a:r>
            <a:br>
              <a:rPr lang="en-US" sz="5000" dirty="0"/>
            </a:br>
            <a:endParaRPr lang="en-US" sz="5000" dirty="0"/>
          </a:p>
          <a:p>
            <a:pPr marL="342900" indent="-342900">
              <a:buFont typeface="+mj-lt"/>
              <a:buAutoNum type="arabicPeriod"/>
            </a:pPr>
            <a:r>
              <a:rPr lang="en-US" sz="5400" dirty="0"/>
              <a:t>To </a:t>
            </a:r>
            <a:r>
              <a:rPr lang="en-US" sz="5400" dirty="0">
                <a:solidFill>
                  <a:srgbClr val="00B0F0"/>
                </a:solidFill>
              </a:rPr>
              <a:t>estimate</a:t>
            </a:r>
            <a:r>
              <a:rPr lang="en-US" sz="5400" dirty="0"/>
              <a:t> the total cost of the </a:t>
            </a:r>
            <a:r>
              <a:rPr lang="en-US" sz="5400" dirty="0">
                <a:solidFill>
                  <a:srgbClr val="00B050"/>
                </a:solidFill>
              </a:rPr>
              <a:t>wastewater collection network.</a:t>
            </a:r>
            <a:endParaRPr lang="ar-JO" sz="5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01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2C65613A-66B2-491E-B6C0-ECA25ECCB0CF}"/>
              </a:ext>
            </a:extLst>
          </p:cNvPr>
          <p:cNvSpPr txBox="1"/>
          <p:nvPr/>
        </p:nvSpPr>
        <p:spPr>
          <a:xfrm>
            <a:off x="1" y="855406"/>
            <a:ext cx="9144000" cy="54784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5000" dirty="0">
                <a:cs typeface="+mj-cs"/>
              </a:rPr>
              <a:t>So we are going to design a (</a:t>
            </a:r>
            <a:r>
              <a:rPr lang="en-US" sz="5000" dirty="0">
                <a:solidFill>
                  <a:schemeClr val="accent6"/>
                </a:solidFill>
                <a:cs typeface="+mj-cs"/>
              </a:rPr>
              <a:t>WWCN</a:t>
            </a:r>
            <a:r>
              <a:rPr lang="en-US" sz="5000" dirty="0">
                <a:cs typeface="+mj-cs"/>
              </a:rPr>
              <a:t>) for </a:t>
            </a:r>
            <a:r>
              <a:rPr lang="en-US" sz="5000" dirty="0">
                <a:solidFill>
                  <a:srgbClr val="FF0000"/>
                </a:solidFill>
                <a:cs typeface="+mj-cs"/>
              </a:rPr>
              <a:t>Birqen</a:t>
            </a:r>
            <a:r>
              <a:rPr lang="en-US" sz="5000" dirty="0">
                <a:cs typeface="+mj-cs"/>
              </a:rPr>
              <a:t> Village, meeting : </a:t>
            </a:r>
            <a:br>
              <a:rPr lang="en-US" sz="5000" dirty="0">
                <a:cs typeface="+mj-cs"/>
              </a:rPr>
            </a:br>
            <a:br>
              <a:rPr lang="en-US" sz="5000" dirty="0">
                <a:cs typeface="+mj-cs"/>
              </a:rPr>
            </a:br>
            <a:r>
              <a:rPr lang="en-US" sz="5000" dirty="0">
                <a:cs typeface="+mj-cs"/>
              </a:rPr>
              <a:t>the </a:t>
            </a:r>
            <a:r>
              <a:rPr lang="en-US" sz="5000" dirty="0">
                <a:solidFill>
                  <a:schemeClr val="accent5">
                    <a:lumMod val="50000"/>
                  </a:schemeClr>
                </a:solidFill>
                <a:cs typeface="+mj-cs"/>
              </a:rPr>
              <a:t>current</a:t>
            </a:r>
            <a:r>
              <a:rPr lang="en-US" sz="5000" dirty="0">
                <a:cs typeface="+mj-cs"/>
              </a:rPr>
              <a:t> and the </a:t>
            </a:r>
            <a:r>
              <a:rPr lang="en-US" sz="5000" dirty="0">
                <a:solidFill>
                  <a:schemeClr val="accent5">
                    <a:lumMod val="50000"/>
                  </a:schemeClr>
                </a:solidFill>
                <a:cs typeface="+mj-cs"/>
              </a:rPr>
              <a:t>expected</a:t>
            </a:r>
            <a:r>
              <a:rPr lang="en-US" sz="5000" dirty="0">
                <a:cs typeface="+mj-cs"/>
              </a:rPr>
              <a:t> needs in the future for the daily use in the village.</a:t>
            </a:r>
          </a:p>
        </p:txBody>
      </p:sp>
    </p:spTree>
    <p:extLst>
      <p:ext uri="{BB962C8B-B14F-4D97-AF65-F5344CB8AC3E}">
        <p14:creationId xmlns:p14="http://schemas.microsoft.com/office/powerpoint/2010/main" val="3232294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AB86E9B1-060D-40BA-81B6-990F3663A404}"/>
              </a:ext>
            </a:extLst>
          </p:cNvPr>
          <p:cNvSpPr txBox="1"/>
          <p:nvPr/>
        </p:nvSpPr>
        <p:spPr>
          <a:xfrm>
            <a:off x="1784555" y="2284157"/>
            <a:ext cx="557489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  <a:cs typeface="+mj-cs"/>
              </a:rPr>
              <a:t>Study  Area </a:t>
            </a:r>
          </a:p>
          <a:p>
            <a:pPr algn="ctr"/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  <a:cs typeface="+mj-cs"/>
              </a:rPr>
              <a:t>“</a:t>
            </a:r>
            <a:r>
              <a:rPr lang="en-US" sz="6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dCnOul BT" panose="04020704030B03040203" pitchFamily="82" charset="0"/>
                <a:ea typeface="Calibri" panose="020F0502020204030204" pitchFamily="34" charset="0"/>
                <a:cs typeface="+mj-cs"/>
              </a:rPr>
              <a:t>Birqen”</a:t>
            </a:r>
            <a:endParaRPr lang="ar-JO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dCnOul BT" panose="04020704030B03040203" pitchFamily="8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75803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>
            <a:extLst>
              <a:ext uri="{FF2B5EF4-FFF2-40B4-BE49-F238E27FC236}">
                <a16:creationId xmlns:a16="http://schemas.microsoft.com/office/drawing/2014/main" id="{226E732C-EE8E-4CA4-8556-79B9301F8A69}"/>
              </a:ext>
            </a:extLst>
          </p:cNvPr>
          <p:cNvSpPr txBox="1"/>
          <p:nvPr/>
        </p:nvSpPr>
        <p:spPr>
          <a:xfrm>
            <a:off x="780367" y="67017"/>
            <a:ext cx="8363634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000" dirty="0">
                <a:solidFill>
                  <a:srgbClr val="FF0000"/>
                </a:solidFill>
              </a:rPr>
              <a:t>Birqen</a:t>
            </a:r>
            <a:r>
              <a:rPr lang="en-US" sz="5000" dirty="0"/>
              <a:t> located (</a:t>
            </a:r>
            <a:r>
              <a:rPr lang="en-US" sz="5000" dirty="0">
                <a:solidFill>
                  <a:srgbClr val="FF0000"/>
                </a:solidFill>
              </a:rPr>
              <a:t>4</a:t>
            </a:r>
            <a:r>
              <a:rPr lang="en-US" sz="5000" dirty="0"/>
              <a:t> </a:t>
            </a:r>
            <a:r>
              <a:rPr lang="en-US" sz="5000" dirty="0">
                <a:solidFill>
                  <a:srgbClr val="FF0000"/>
                </a:solidFill>
              </a:rPr>
              <a:t>km</a:t>
            </a:r>
            <a:r>
              <a:rPr lang="en-US" sz="5000" dirty="0"/>
              <a:t>) to the </a:t>
            </a:r>
            <a:r>
              <a:rPr lang="en-US" sz="5000" b="1" dirty="0">
                <a:solidFill>
                  <a:schemeClr val="accent5">
                    <a:lumMod val="50000"/>
                  </a:schemeClr>
                </a:solidFill>
              </a:rPr>
              <a:t>southwest</a:t>
            </a:r>
            <a:r>
              <a:rPr lang="en-US" sz="5000" dirty="0"/>
              <a:t> of Jenin. </a:t>
            </a:r>
            <a:endParaRPr lang="ar-JO" sz="5000" dirty="0"/>
          </a:p>
        </p:txBody>
      </p:sp>
      <p:pic>
        <p:nvPicPr>
          <p:cNvPr id="10" name="رسم 9" descr="مذنب">
            <a:extLst>
              <a:ext uri="{FF2B5EF4-FFF2-40B4-BE49-F238E27FC236}">
                <a16:creationId xmlns:a16="http://schemas.microsoft.com/office/drawing/2014/main" id="{D467D9FA-4BE0-4929-9C7E-6ACBF3F3CC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  <p:pic>
        <p:nvPicPr>
          <p:cNvPr id="11" name="رسم 10" descr="مذنب">
            <a:extLst>
              <a:ext uri="{FF2B5EF4-FFF2-40B4-BE49-F238E27FC236}">
                <a16:creationId xmlns:a16="http://schemas.microsoft.com/office/drawing/2014/main" id="{897A6E10-5632-4BDC-9B69-0401765C3B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585310"/>
            <a:ext cx="780366" cy="780366"/>
          </a:xfrm>
          <a:prstGeom prst="rect">
            <a:avLst/>
          </a:prstGeom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717BA282-63DC-4C7F-9809-235468E05448}"/>
              </a:ext>
            </a:extLst>
          </p:cNvPr>
          <p:cNvSpPr txBox="1"/>
          <p:nvPr/>
        </p:nvSpPr>
        <p:spPr>
          <a:xfrm>
            <a:off x="780366" y="1652327"/>
            <a:ext cx="7932684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dirty="0">
                <a:solidFill>
                  <a:srgbClr val="FF0000"/>
                </a:solidFill>
              </a:rPr>
              <a:t>(270</a:t>
            </a:r>
            <a:r>
              <a:rPr lang="en-US" sz="5000" dirty="0"/>
              <a:t> </a:t>
            </a:r>
            <a:r>
              <a:rPr lang="en-US" sz="5000" dirty="0">
                <a:solidFill>
                  <a:srgbClr val="FF0000"/>
                </a:solidFill>
              </a:rPr>
              <a:t>m</a:t>
            </a:r>
            <a:r>
              <a:rPr lang="en-US" sz="5000" dirty="0"/>
              <a:t>) above mean sea level</a:t>
            </a:r>
            <a:endParaRPr lang="ar-JO" sz="5000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E1743040-FE49-4A09-A39B-E170EE43DD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64" y="2367046"/>
            <a:ext cx="7447935" cy="449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4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3C3BFC88-4367-4CF7-8F45-57AFEB803DCF}"/>
              </a:ext>
            </a:extLst>
          </p:cNvPr>
          <p:cNvSpPr txBox="1"/>
          <p:nvPr/>
        </p:nvSpPr>
        <p:spPr>
          <a:xfrm>
            <a:off x="0" y="1194619"/>
            <a:ext cx="914400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000" dirty="0"/>
              <a:t>Birqen depends on </a:t>
            </a:r>
            <a:r>
              <a:rPr lang="en-US" sz="3000" dirty="0">
                <a:solidFill>
                  <a:srgbClr val="FF0000"/>
                </a:solidFill>
              </a:rPr>
              <a:t>8 well, 6 wells </a:t>
            </a:r>
            <a:r>
              <a:rPr lang="en-US" sz="3000" dirty="0"/>
              <a:t>for the </a:t>
            </a:r>
            <a:r>
              <a:rPr lang="en-US" sz="3000" dirty="0">
                <a:solidFill>
                  <a:srgbClr val="00B050"/>
                </a:solidFill>
              </a:rPr>
              <a:t>pedestrians</a:t>
            </a:r>
            <a:r>
              <a:rPr lang="en-US" sz="3000" dirty="0"/>
              <a:t> and </a:t>
            </a:r>
            <a:r>
              <a:rPr lang="en-US" sz="3000" dirty="0">
                <a:solidFill>
                  <a:srgbClr val="FF0000"/>
                </a:solidFill>
              </a:rPr>
              <a:t>two</a:t>
            </a:r>
            <a:r>
              <a:rPr lang="en-US" sz="3000" dirty="0"/>
              <a:t> for the </a:t>
            </a:r>
            <a:r>
              <a:rPr lang="en-US" sz="3000" dirty="0">
                <a:solidFill>
                  <a:srgbClr val="00B050"/>
                </a:solidFill>
              </a:rPr>
              <a:t>municipality</a:t>
            </a:r>
            <a:r>
              <a:rPr lang="en-US" sz="3000" dirty="0"/>
              <a:t>, these wells pumps about </a:t>
            </a:r>
            <a:r>
              <a:rPr lang="en-US" sz="3000" dirty="0">
                <a:solidFill>
                  <a:srgbClr val="FF0000"/>
                </a:solidFill>
              </a:rPr>
              <a:t>2500</a:t>
            </a:r>
            <a:r>
              <a:rPr lang="en-US" sz="3000" dirty="0"/>
              <a:t> </a:t>
            </a:r>
            <a:r>
              <a:rPr lang="en-US" sz="3000" dirty="0">
                <a:solidFill>
                  <a:srgbClr val="002060"/>
                </a:solidFill>
              </a:rPr>
              <a:t>cubic meter per</a:t>
            </a:r>
            <a:r>
              <a:rPr lang="en-US" sz="3000" dirty="0"/>
              <a:t> </a:t>
            </a:r>
            <a:r>
              <a:rPr lang="en-US" sz="3000" dirty="0">
                <a:solidFill>
                  <a:srgbClr val="FF0000"/>
                </a:solidFill>
              </a:rPr>
              <a:t>month</a:t>
            </a:r>
            <a:r>
              <a:rPr lang="en-US" sz="3000" dirty="0"/>
              <a:t>.  </a:t>
            </a:r>
            <a:endParaRPr lang="ar-JO" sz="3000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696F8467-A2CB-4158-B80E-79A837071069}"/>
              </a:ext>
            </a:extLst>
          </p:cNvPr>
          <p:cNvSpPr txBox="1"/>
          <p:nvPr/>
        </p:nvSpPr>
        <p:spPr>
          <a:xfrm>
            <a:off x="766916" y="0"/>
            <a:ext cx="4078809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0" dirty="0"/>
              <a:t>Water sources:</a:t>
            </a:r>
            <a:endParaRPr lang="ar-JO" sz="5000" dirty="0"/>
          </a:p>
        </p:txBody>
      </p:sp>
      <p:pic>
        <p:nvPicPr>
          <p:cNvPr id="4" name="رسم 3" descr="مذنب">
            <a:extLst>
              <a:ext uri="{FF2B5EF4-FFF2-40B4-BE49-F238E27FC236}">
                <a16:creationId xmlns:a16="http://schemas.microsoft.com/office/drawing/2014/main" id="{D3AC233D-030F-402C-B30E-DD04C5492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80366" cy="78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427477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896</TotalTime>
  <Words>1020</Words>
  <Application>Microsoft Office PowerPoint</Application>
  <PresentationFormat>عرض على الشاشة (4:3)</PresentationFormat>
  <Paragraphs>165</Paragraphs>
  <Slides>41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50" baseType="lpstr">
      <vt:lpstr>Arial</vt:lpstr>
      <vt:lpstr>Calibri</vt:lpstr>
      <vt:lpstr>Calibri Light</vt:lpstr>
      <vt:lpstr>Courier New</vt:lpstr>
      <vt:lpstr>Swis721 BdCnOul BT</vt:lpstr>
      <vt:lpstr>Swis721 BdOul BT</vt:lpstr>
      <vt:lpstr>Times New Roman</vt:lpstr>
      <vt:lpstr>Wingdings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MANHOLES PLACING -------------------------------------------------</vt:lpstr>
      <vt:lpstr>عرض تقديمي في PowerPoint</vt:lpstr>
      <vt:lpstr>LOAD DETERMINATION  ---------------------------------------------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fahdhamaddide@gmail.com</dc:creator>
  <cp:lastModifiedBy>fahdhamaddide@gmail.com</cp:lastModifiedBy>
  <cp:revision>45</cp:revision>
  <dcterms:created xsi:type="dcterms:W3CDTF">2021-06-04T13:04:05Z</dcterms:created>
  <dcterms:modified xsi:type="dcterms:W3CDTF">2021-12-29T18:33:17Z</dcterms:modified>
</cp:coreProperties>
</file>