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4" r:id="rId3"/>
  </p:sldMasterIdLst>
  <p:handoutMasterIdLst>
    <p:handoutMasterId r:id="rId15"/>
  </p:handoutMasterIdLst>
  <p:sldIdLst>
    <p:sldId id="299" r:id="rId4"/>
    <p:sldId id="258" r:id="rId5"/>
    <p:sldId id="285" r:id="rId6"/>
    <p:sldId id="265" r:id="rId7"/>
    <p:sldId id="303" r:id="rId8"/>
    <p:sldId id="270" r:id="rId9"/>
    <p:sldId id="304" r:id="rId10"/>
    <p:sldId id="302" r:id="rId11"/>
    <p:sldId id="305" r:id="rId12"/>
    <p:sldId id="271" r:id="rId13"/>
    <p:sldId id="261" r:id="rId14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7DE1"/>
    <a:srgbClr val="F4BD2D"/>
    <a:srgbClr val="F07624"/>
    <a:srgbClr val="1ED4DE"/>
    <a:srgbClr val="E62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4660"/>
  </p:normalViewPr>
  <p:slideViewPr>
    <p:cSldViewPr showGuides="1">
      <p:cViewPr>
        <p:scale>
          <a:sx n="102" d="100"/>
          <a:sy n="102" d="100"/>
        </p:scale>
        <p:origin x="-462" y="2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5850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452B2B-0BBC-4845-BD5C-6186374697E3}" type="datetimeFigureOut">
              <a:rPr lang="ko-KR" altLang="en-US" smtClean="0"/>
              <a:pPr/>
              <a:t>2020-01-16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153E3-D943-4A51-8AD5-41FA50EBC5B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5958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/>
          <p:cNvSpPr>
            <a:spLocks noGrp="1"/>
          </p:cNvSpPr>
          <p:nvPr>
            <p:ph type="title" hasCustomPrompt="1"/>
          </p:nvPr>
        </p:nvSpPr>
        <p:spPr>
          <a:xfrm>
            <a:off x="0" y="627534"/>
            <a:ext cx="9144000" cy="533308"/>
          </a:xfrm>
          <a:prstGeom prst="rect">
            <a:avLst/>
          </a:prstGeom>
        </p:spPr>
        <p:txBody>
          <a:bodyPr anchor="ctr"/>
          <a:lstStyle>
            <a:lvl1pPr>
              <a:buFontTx/>
              <a:buNone/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ko-KR" altLang="en-US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xmlns="" id="{B3F0AB86-7940-4230-BC06-4EF20DC497B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203598"/>
            <a:ext cx="9143999" cy="432000"/>
          </a:xfrm>
          <a:prstGeom prst="rect">
            <a:avLst/>
          </a:prstGeom>
        </p:spPr>
        <p:txBody>
          <a:bodyPr lIns="108000" anchor="ctr"/>
          <a:lstStyle>
            <a:lvl1pPr marL="0" indent="0" algn="ctr">
              <a:buNone/>
              <a:defRPr sz="1200" b="1" baseline="0">
                <a:solidFill>
                  <a:schemeClr val="tx1"/>
                </a:solidFill>
                <a:effectLst/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PRESENTATION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04619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-1"/>
            <a:ext cx="9144000" cy="27162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02024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48178" y="557440"/>
            <a:ext cx="2592000" cy="40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012448" y="557440"/>
            <a:ext cx="2592000" cy="40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3280313" y="557440"/>
            <a:ext cx="2592000" cy="4032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82089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059900" y="1"/>
            <a:ext cx="30242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572100" y="2571750"/>
            <a:ext cx="1512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3059900" y="2571750"/>
            <a:ext cx="1512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764765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426012" y="540000"/>
            <a:ext cx="1728192" cy="40370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53804" y="540000"/>
            <a:ext cx="1728192" cy="40370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298220" y="540000"/>
            <a:ext cx="1728192" cy="40370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462618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96912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그림 개체 틀 5">
            <a:extLst>
              <a:ext uri="{FF2B5EF4-FFF2-40B4-BE49-F238E27FC236}">
                <a16:creationId xmlns:a16="http://schemas.microsoft.com/office/drawing/2014/main" xmlns="" id="{C7304401-68B8-4E0E-A9DB-540B76DF928B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3563888" y="638650"/>
            <a:ext cx="4320480" cy="4504851"/>
          </a:xfrm>
          <a:custGeom>
            <a:avLst/>
            <a:gdLst>
              <a:gd name="connsiteX0" fmla="*/ 2160240 w 4320480"/>
              <a:gd name="connsiteY0" fmla="*/ 0 h 4504851"/>
              <a:gd name="connsiteX1" fmla="*/ 4320480 w 4320480"/>
              <a:gd name="connsiteY1" fmla="*/ 4504851 h 4504851"/>
              <a:gd name="connsiteX2" fmla="*/ 0 w 4320480"/>
              <a:gd name="connsiteY2" fmla="*/ 4504851 h 4504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20480" h="4504851">
                <a:moveTo>
                  <a:pt x="2160240" y="0"/>
                </a:moveTo>
                <a:lnTo>
                  <a:pt x="4320480" y="4504851"/>
                </a:lnTo>
                <a:lnTo>
                  <a:pt x="0" y="450485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8" name="그림 개체 틀 7">
            <a:extLst>
              <a:ext uri="{FF2B5EF4-FFF2-40B4-BE49-F238E27FC236}">
                <a16:creationId xmlns:a16="http://schemas.microsoft.com/office/drawing/2014/main" xmlns="" id="{D2ABAD60-FE41-4786-B9AF-4454375D2129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5635630" y="1"/>
            <a:ext cx="3508370" cy="4339267"/>
          </a:xfrm>
          <a:custGeom>
            <a:avLst/>
            <a:gdLst>
              <a:gd name="connsiteX0" fmla="*/ 0 w 3508370"/>
              <a:gd name="connsiteY0" fmla="*/ 0 h 4339267"/>
              <a:gd name="connsiteX1" fmla="*/ 3508370 w 3508370"/>
              <a:gd name="connsiteY1" fmla="*/ 0 h 4339267"/>
              <a:gd name="connsiteX2" fmla="*/ 3504823 w 3508370"/>
              <a:gd name="connsiteY2" fmla="*/ 1594801 h 4339267"/>
              <a:gd name="connsiteX3" fmla="*/ 2097974 w 3508370"/>
              <a:gd name="connsiteY3" fmla="*/ 4339267 h 433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8370" h="4339267">
                <a:moveTo>
                  <a:pt x="0" y="0"/>
                </a:moveTo>
                <a:lnTo>
                  <a:pt x="3508370" y="0"/>
                </a:lnTo>
                <a:cubicBezTo>
                  <a:pt x="3507188" y="531600"/>
                  <a:pt x="3506005" y="1063201"/>
                  <a:pt x="3504823" y="1594801"/>
                </a:cubicBezTo>
                <a:lnTo>
                  <a:pt x="2097974" y="433926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721802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0" y="0"/>
            <a:ext cx="5076056" cy="51435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657298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452395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3" name="Rounded Rectangle 12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Rounded Rectangle 15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7" name="Half Frame 16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5604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69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chemeClr val="accent3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mond 10"/>
          <p:cNvSpPr/>
          <p:nvPr userDrawn="1"/>
        </p:nvSpPr>
        <p:spPr>
          <a:xfrm rot="10800000">
            <a:off x="3222000" y="3337155"/>
            <a:ext cx="2700000" cy="1806344"/>
          </a:xfrm>
          <a:custGeom>
            <a:avLst/>
            <a:gdLst/>
            <a:ahLst/>
            <a:cxnLst/>
            <a:rect l="l" t="t" r="r" b="b"/>
            <a:pathLst>
              <a:path w="2700000" h="1806344">
                <a:moveTo>
                  <a:pt x="456344" y="0"/>
                </a:moveTo>
                <a:lnTo>
                  <a:pt x="2243656" y="0"/>
                </a:lnTo>
                <a:lnTo>
                  <a:pt x="2700000" y="456344"/>
                </a:lnTo>
                <a:lnTo>
                  <a:pt x="1350000" y="1806344"/>
                </a:lnTo>
                <a:lnTo>
                  <a:pt x="0" y="4563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" name="Isosceles Triangle 4"/>
          <p:cNvSpPr/>
          <p:nvPr userDrawn="1"/>
        </p:nvSpPr>
        <p:spPr>
          <a:xfrm rot="10800000">
            <a:off x="3746892" y="0"/>
            <a:ext cx="1650216" cy="812260"/>
          </a:xfrm>
          <a:prstGeom prst="triangl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" name="Isosceles Triangle 5"/>
          <p:cNvSpPr/>
          <p:nvPr userDrawn="1"/>
        </p:nvSpPr>
        <p:spPr>
          <a:xfrm rot="10800000">
            <a:off x="4041648" y="99959"/>
            <a:ext cx="1060704" cy="55436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" name="그림 개체 틀 7">
            <a:extLst>
              <a:ext uri="{FF2B5EF4-FFF2-40B4-BE49-F238E27FC236}">
                <a16:creationId xmlns:a16="http://schemas.microsoft.com/office/drawing/2014/main" xmlns="" id="{8E48000A-B218-4CCF-8C0E-D9ACDAFA26B8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3312000" y="3430238"/>
            <a:ext cx="2520000" cy="1713262"/>
          </a:xfrm>
          <a:custGeom>
            <a:avLst/>
            <a:gdLst>
              <a:gd name="connsiteX0" fmla="*/ 1260000 w 2520000"/>
              <a:gd name="connsiteY0" fmla="*/ 0 h 1713262"/>
              <a:gd name="connsiteX1" fmla="*/ 2520000 w 2520000"/>
              <a:gd name="connsiteY1" fmla="*/ 1260000 h 1713262"/>
              <a:gd name="connsiteX2" fmla="*/ 2066250 w 2520000"/>
              <a:gd name="connsiteY2" fmla="*/ 1713262 h 1713262"/>
              <a:gd name="connsiteX3" fmla="*/ 439730 w 2520000"/>
              <a:gd name="connsiteY3" fmla="*/ 1706453 h 1713262"/>
              <a:gd name="connsiteX4" fmla="*/ 0 w 2520000"/>
              <a:gd name="connsiteY4" fmla="*/ 1260000 h 1713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0000" h="1713262">
                <a:moveTo>
                  <a:pt x="1260000" y="0"/>
                </a:moveTo>
                <a:lnTo>
                  <a:pt x="2520000" y="1260000"/>
                </a:lnTo>
                <a:lnTo>
                  <a:pt x="2066250" y="1713262"/>
                </a:lnTo>
                <a:lnTo>
                  <a:pt x="439730" y="1706453"/>
                </a:lnTo>
                <a:lnTo>
                  <a:pt x="0" y="1260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653058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69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15030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01257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71550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chemeClr val="accent3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mond 10"/>
          <p:cNvSpPr/>
          <p:nvPr userDrawn="1"/>
        </p:nvSpPr>
        <p:spPr>
          <a:xfrm>
            <a:off x="3203848" y="-2322"/>
            <a:ext cx="2700000" cy="1806344"/>
          </a:xfrm>
          <a:custGeom>
            <a:avLst/>
            <a:gdLst/>
            <a:ahLst/>
            <a:cxnLst/>
            <a:rect l="l" t="t" r="r" b="b"/>
            <a:pathLst>
              <a:path w="2700000" h="1806344">
                <a:moveTo>
                  <a:pt x="456344" y="0"/>
                </a:moveTo>
                <a:lnTo>
                  <a:pt x="2243656" y="0"/>
                </a:lnTo>
                <a:lnTo>
                  <a:pt x="2700000" y="456344"/>
                </a:lnTo>
                <a:lnTo>
                  <a:pt x="1350000" y="1806344"/>
                </a:lnTo>
                <a:lnTo>
                  <a:pt x="0" y="4563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" name="Isosceles Triangle 4"/>
          <p:cNvSpPr/>
          <p:nvPr userDrawn="1"/>
        </p:nvSpPr>
        <p:spPr>
          <a:xfrm>
            <a:off x="3746892" y="4331240"/>
            <a:ext cx="1650216" cy="812260"/>
          </a:xfrm>
          <a:prstGeom prst="triangl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" name="Isosceles Triangle 5"/>
          <p:cNvSpPr/>
          <p:nvPr userDrawn="1"/>
        </p:nvSpPr>
        <p:spPr>
          <a:xfrm>
            <a:off x="4041648" y="4493810"/>
            <a:ext cx="1060704" cy="55436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" name="그림 개체 틀 7">
            <a:extLst>
              <a:ext uri="{FF2B5EF4-FFF2-40B4-BE49-F238E27FC236}">
                <a16:creationId xmlns:a16="http://schemas.microsoft.com/office/drawing/2014/main" xmlns="" id="{28FC5FB3-D739-474A-9148-1ABF4FC27690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3293848" y="1"/>
            <a:ext cx="2520000" cy="1711155"/>
          </a:xfrm>
          <a:custGeom>
            <a:avLst/>
            <a:gdLst>
              <a:gd name="connsiteX0" fmla="*/ 442968 w 2520000"/>
              <a:gd name="connsiteY0" fmla="*/ 0 h 1711155"/>
              <a:gd name="connsiteX1" fmla="*/ 985757 w 2520000"/>
              <a:gd name="connsiteY1" fmla="*/ 0 h 1711155"/>
              <a:gd name="connsiteX2" fmla="*/ 2080270 w 2520000"/>
              <a:gd name="connsiteY2" fmla="*/ 4702 h 1711155"/>
              <a:gd name="connsiteX3" fmla="*/ 2520000 w 2520000"/>
              <a:gd name="connsiteY3" fmla="*/ 451155 h 1711155"/>
              <a:gd name="connsiteX4" fmla="*/ 1260000 w 2520000"/>
              <a:gd name="connsiteY4" fmla="*/ 1711155 h 1711155"/>
              <a:gd name="connsiteX5" fmla="*/ 0 w 2520000"/>
              <a:gd name="connsiteY5" fmla="*/ 451155 h 1711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000" h="1711155">
                <a:moveTo>
                  <a:pt x="442968" y="0"/>
                </a:moveTo>
                <a:lnTo>
                  <a:pt x="985757" y="0"/>
                </a:lnTo>
                <a:lnTo>
                  <a:pt x="2080270" y="4702"/>
                </a:lnTo>
                <a:lnTo>
                  <a:pt x="2520000" y="451155"/>
                </a:lnTo>
                <a:lnTo>
                  <a:pt x="1260000" y="1711155"/>
                </a:lnTo>
                <a:lnTo>
                  <a:pt x="0" y="4511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39455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565878" y="1176692"/>
            <a:ext cx="1871760" cy="30512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2612855" y="1176061"/>
            <a:ext cx="1871760" cy="30512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4659832" y="1175430"/>
            <a:ext cx="1871760" cy="30512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6706810" y="1174799"/>
            <a:ext cx="1871760" cy="30512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825475" y="1320085"/>
            <a:ext cx="1352567" cy="135256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966407" y="1320085"/>
            <a:ext cx="1352567" cy="135256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2872452" y="1320085"/>
            <a:ext cx="1352567" cy="135256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919429" y="1320085"/>
            <a:ext cx="1352567" cy="135256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04974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KBM-정애\014-Fullppt\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754" y="451443"/>
            <a:ext cx="3282039" cy="327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1363708" y="584771"/>
            <a:ext cx="2991584" cy="20767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143454" y="1295867"/>
            <a:ext cx="3055840" cy="223137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48149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pic>
        <p:nvPicPr>
          <p:cNvPr id="11" name="Picture 4" descr="D:\KBM-정애\014-Fullppt\PNG이미지\노트북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499742"/>
            <a:ext cx="3600400" cy="183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753800" y="2764640"/>
            <a:ext cx="1711407" cy="124967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00998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3216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72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4156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7" r:id="rId3"/>
    <p:sldLayoutId id="2147483671" r:id="rId4"/>
    <p:sldLayoutId id="2147483658" r:id="rId5"/>
    <p:sldLayoutId id="2147483659" r:id="rId6"/>
    <p:sldLayoutId id="2147483673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75" r:id="rId15"/>
    <p:sldLayoutId id="2147483674" r:id="rId16"/>
    <p:sldLayoutId id="214748367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2709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REAL TOR </a:t>
            </a:r>
            <a:r>
              <a:rPr lang="en-US" dirty="0" smtClean="0"/>
              <a:t>system</a:t>
            </a:r>
            <a:endParaRPr lang="en-US" dirty="0"/>
          </a:p>
        </p:txBody>
      </p:sp>
      <p:sp>
        <p:nvSpPr>
          <p:cNvPr id="6" name="TextBox 5">
            <a:hlinkClick r:id="rId2"/>
          </p:cNvPr>
          <p:cNvSpPr txBox="1"/>
          <p:nvPr/>
        </p:nvSpPr>
        <p:spPr>
          <a:xfrm>
            <a:off x="-18256" y="4825165"/>
            <a:ext cx="91805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>
                <a:solidFill>
                  <a:schemeClr val="bg1"/>
                </a:solidFill>
                <a:cs typeface="Arial" pitchFamily="34" charset="0"/>
                <a:hlinkClick r:id="rId2"/>
              </a:rPr>
              <a:t>http://www.free-powerpoint-templates-design.com</a:t>
            </a:r>
            <a:endParaRPr lang="ko-KR" altLang="en-US" sz="8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43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 smtClean="0">
                <a:solidFill>
                  <a:schemeClr val="accent5"/>
                </a:solidFill>
              </a:rPr>
              <a:t>Features </a:t>
            </a:r>
            <a:endParaRPr lang="ko-KR" altLang="en-US" dirty="0"/>
          </a:p>
        </p:txBody>
      </p:sp>
      <p:sp>
        <p:nvSpPr>
          <p:cNvPr id="3" name="Frame 2"/>
          <p:cNvSpPr/>
          <p:nvPr/>
        </p:nvSpPr>
        <p:spPr>
          <a:xfrm rot="18900000">
            <a:off x="3534429" y="1664412"/>
            <a:ext cx="2075142" cy="2075142"/>
          </a:xfrm>
          <a:prstGeom prst="frame">
            <a:avLst>
              <a:gd name="adj1" fmla="val 55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0" name="Block Arc 14"/>
          <p:cNvSpPr/>
          <p:nvPr/>
        </p:nvSpPr>
        <p:spPr>
          <a:xfrm rot="16200000">
            <a:off x="4267381" y="2419169"/>
            <a:ext cx="550383" cy="550745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276600" y="1200150"/>
            <a:ext cx="900000" cy="90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" name="Oval 11"/>
          <p:cNvSpPr/>
          <p:nvPr/>
        </p:nvSpPr>
        <p:spPr>
          <a:xfrm>
            <a:off x="4724400" y="1200150"/>
            <a:ext cx="900000" cy="90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3" name="Oval 12"/>
          <p:cNvSpPr/>
          <p:nvPr/>
        </p:nvSpPr>
        <p:spPr>
          <a:xfrm>
            <a:off x="2701971" y="2343150"/>
            <a:ext cx="900000" cy="900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4" name="Oval 13"/>
          <p:cNvSpPr/>
          <p:nvPr/>
        </p:nvSpPr>
        <p:spPr>
          <a:xfrm>
            <a:off x="4191000" y="3409950"/>
            <a:ext cx="900000" cy="900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5872313" y="1025046"/>
            <a:ext cx="2375816" cy="769807"/>
            <a:chOff x="7164288" y="856926"/>
            <a:chExt cx="1439711" cy="769807"/>
          </a:xfrm>
        </p:grpSpPr>
        <p:sp>
          <p:nvSpPr>
            <p:cNvPr id="21" name="TextBox 20"/>
            <p:cNvSpPr txBox="1"/>
            <p:nvPr/>
          </p:nvSpPr>
          <p:spPr>
            <a:xfrm>
              <a:off x="7164288" y="856926"/>
              <a:ext cx="14397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164288" y="1103513"/>
              <a:ext cx="143971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three versions operating in different systems,</a:t>
              </a:r>
              <a:endPara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389986" y="3262093"/>
            <a:ext cx="2396033" cy="1101964"/>
            <a:chOff x="7164288" y="856926"/>
            <a:chExt cx="1451962" cy="1101964"/>
          </a:xfrm>
        </p:grpSpPr>
        <p:sp>
          <p:nvSpPr>
            <p:cNvPr id="24" name="TextBox 23"/>
            <p:cNvSpPr txBox="1"/>
            <p:nvPr/>
          </p:nvSpPr>
          <p:spPr>
            <a:xfrm>
              <a:off x="7164288" y="856926"/>
              <a:ext cx="14397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176539" y="1004783"/>
              <a:ext cx="143971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Adding  more functions to the System like the geographic information's system (GIS</a:t>
              </a:r>
              <a:endPara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869085" y="1397582"/>
            <a:ext cx="2375816" cy="523586"/>
            <a:chOff x="7164288" y="856926"/>
            <a:chExt cx="1439711" cy="523586"/>
          </a:xfrm>
        </p:grpSpPr>
        <p:sp>
          <p:nvSpPr>
            <p:cNvPr id="27" name="TextBox 26"/>
            <p:cNvSpPr txBox="1"/>
            <p:nvPr/>
          </p:nvSpPr>
          <p:spPr>
            <a:xfrm>
              <a:off x="7164288" y="856926"/>
              <a:ext cx="14397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Adding the GPS 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164288" y="1103513"/>
              <a:ext cx="14397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28600" y="2266950"/>
            <a:ext cx="2594072" cy="768166"/>
            <a:chOff x="7164288" y="856926"/>
            <a:chExt cx="1571971" cy="768166"/>
          </a:xfrm>
        </p:grpSpPr>
        <p:sp>
          <p:nvSpPr>
            <p:cNvPr id="30" name="TextBox 29"/>
            <p:cNvSpPr txBox="1"/>
            <p:nvPr/>
          </p:nvSpPr>
          <p:spPr>
            <a:xfrm>
              <a:off x="7164288" y="856926"/>
              <a:ext cx="14397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296548" y="978761"/>
              <a:ext cx="14397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Developing the searching process to become an advanced search .</a:t>
              </a:r>
              <a:endPara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3536085" y="1473782"/>
            <a:ext cx="470598" cy="30777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0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en-US" altLang="ko-KR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054329" y="1473782"/>
            <a:ext cx="470598" cy="30777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000" b="1" dirty="0" smtClean="0">
                <a:solidFill>
                  <a:schemeClr val="bg1"/>
                </a:solidFill>
                <a:cs typeface="Arial" pitchFamily="34" charset="0"/>
              </a:rPr>
              <a:t>2</a:t>
            </a:r>
            <a:endParaRPr lang="en-US" altLang="ko-KR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037656" y="2613912"/>
            <a:ext cx="470598" cy="30777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000" b="1" dirty="0" smtClean="0">
                <a:solidFill>
                  <a:schemeClr val="bg1"/>
                </a:solidFill>
                <a:cs typeface="Arial" pitchFamily="34" charset="0"/>
              </a:rPr>
              <a:t>5</a:t>
            </a:r>
            <a:endParaRPr lang="en-US" altLang="ko-KR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495800" y="3714750"/>
            <a:ext cx="470598" cy="30777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000" b="1" dirty="0" smtClean="0">
                <a:solidFill>
                  <a:schemeClr val="bg1"/>
                </a:solidFill>
                <a:cs typeface="Arial" pitchFamily="34" charset="0"/>
              </a:rPr>
              <a:t>4</a:t>
            </a:r>
            <a:endParaRPr lang="en-US" altLang="ko-KR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5410200" y="2266950"/>
            <a:ext cx="900000" cy="90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grpSp>
        <p:nvGrpSpPr>
          <p:cNvPr id="38" name="Group 37"/>
          <p:cNvGrpSpPr/>
          <p:nvPr/>
        </p:nvGrpSpPr>
        <p:grpSpPr>
          <a:xfrm>
            <a:off x="6476998" y="2091846"/>
            <a:ext cx="2456928" cy="850724"/>
            <a:chOff x="7115135" y="856926"/>
            <a:chExt cx="1488864" cy="850724"/>
          </a:xfrm>
        </p:grpSpPr>
        <p:sp>
          <p:nvSpPr>
            <p:cNvPr id="39" name="TextBox 38"/>
            <p:cNvSpPr txBox="1"/>
            <p:nvPr/>
          </p:nvSpPr>
          <p:spPr>
            <a:xfrm>
              <a:off x="7164288" y="856926"/>
              <a:ext cx="14397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115135" y="1184430"/>
              <a:ext cx="143971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support the Arabic language </a:t>
              </a:r>
              <a:endPara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5740129" y="2540582"/>
            <a:ext cx="470598" cy="30777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000" b="1" dirty="0" smtClean="0">
                <a:solidFill>
                  <a:schemeClr val="bg1"/>
                </a:solidFill>
                <a:cs typeface="Arial" pitchFamily="34" charset="0"/>
              </a:rPr>
              <a:t>3</a:t>
            </a:r>
            <a:endParaRPr lang="en-US" altLang="ko-KR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955629" y="3254077"/>
            <a:ext cx="2594072" cy="398834"/>
            <a:chOff x="7164288" y="856926"/>
            <a:chExt cx="1571971" cy="398834"/>
          </a:xfrm>
        </p:grpSpPr>
        <p:sp>
          <p:nvSpPr>
            <p:cNvPr id="49" name="TextBox 48"/>
            <p:cNvSpPr txBox="1"/>
            <p:nvPr/>
          </p:nvSpPr>
          <p:spPr>
            <a:xfrm>
              <a:off x="7164288" y="856926"/>
              <a:ext cx="14397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296548" y="978761"/>
              <a:ext cx="14397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244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907704" y="1985806"/>
            <a:ext cx="5472608" cy="826255"/>
            <a:chOff x="1828381" y="3313206"/>
            <a:chExt cx="5472608" cy="826255"/>
          </a:xfrm>
        </p:grpSpPr>
        <p:sp>
          <p:nvSpPr>
            <p:cNvPr id="6" name="Title 1"/>
            <p:cNvSpPr txBox="1">
              <a:spLocks/>
            </p:cNvSpPr>
            <p:nvPr/>
          </p:nvSpPr>
          <p:spPr>
            <a:xfrm>
              <a:off x="1828381" y="3313206"/>
              <a:ext cx="5472608" cy="542078"/>
            </a:xfrm>
            <a:prstGeom prst="rect">
              <a:avLst/>
            </a:prstGeom>
          </p:spPr>
          <p:txBody>
            <a:bodyPr anchor="ctr"/>
            <a:lstStyle>
              <a:lvl1pPr algn="ctr" defTabSz="914400" rtl="0" eaLnBrk="1" latinLnBrk="1" hangingPunct="1">
                <a:spcBef>
                  <a:spcPct val="0"/>
                </a:spcBef>
                <a:buNone/>
                <a:defRPr sz="3600" b="1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ea typeface="+mj-ea"/>
                  <a:cs typeface="Arial" pitchFamily="34" charset="0"/>
                </a:defRPr>
              </a:lvl1pPr>
            </a:lstStyle>
            <a:p>
              <a:r>
                <a:rPr lang="en-US" altLang="ko-KR" dirty="0">
                  <a:solidFill>
                    <a:schemeClr val="accent5"/>
                  </a:solidFill>
                  <a:latin typeface="+mj-lt"/>
                </a:rPr>
                <a:t>Thank you</a:t>
              </a:r>
              <a:endParaRPr lang="ko-KR" altLang="en-US" dirty="0">
                <a:solidFill>
                  <a:schemeClr val="accent5"/>
                </a:solidFill>
                <a:latin typeface="+mj-lt"/>
              </a:endParaRPr>
            </a:p>
          </p:txBody>
        </p:sp>
        <p:sp>
          <p:nvSpPr>
            <p:cNvPr id="7" name="Text Placeholder 7"/>
            <p:cNvSpPr txBox="1">
              <a:spLocks/>
            </p:cNvSpPr>
            <p:nvPr/>
          </p:nvSpPr>
          <p:spPr>
            <a:xfrm>
              <a:off x="1828381" y="3862774"/>
              <a:ext cx="5472608" cy="276687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endPara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252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entagon 48"/>
          <p:cNvSpPr/>
          <p:nvPr/>
        </p:nvSpPr>
        <p:spPr>
          <a:xfrm>
            <a:off x="2079428" y="1209498"/>
            <a:ext cx="1116184" cy="576000"/>
          </a:xfrm>
          <a:prstGeom prst="homePlate">
            <a:avLst>
              <a:gd name="adj" fmla="val 5491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4" name="Rectangle 2"/>
          <p:cNvSpPr/>
          <p:nvPr/>
        </p:nvSpPr>
        <p:spPr>
          <a:xfrm>
            <a:off x="2974842" y="1209498"/>
            <a:ext cx="5629158" cy="576000"/>
          </a:xfrm>
          <a:custGeom>
            <a:avLst/>
            <a:gdLst/>
            <a:ahLst/>
            <a:cxnLst/>
            <a:rect l="l" t="t" r="r" b="b"/>
            <a:pathLst>
              <a:path w="6460280" h="792000">
                <a:moveTo>
                  <a:pt x="0" y="0"/>
                </a:moveTo>
                <a:lnTo>
                  <a:pt x="6460280" y="0"/>
                </a:lnTo>
                <a:lnTo>
                  <a:pt x="6460280" y="792000"/>
                </a:lnTo>
                <a:lnTo>
                  <a:pt x="0" y="792000"/>
                </a:lnTo>
                <a:lnTo>
                  <a:pt x="396000" y="39600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2161101" y="128849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01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3471098" y="1261972"/>
            <a:ext cx="4845318" cy="483931"/>
            <a:chOff x="2299400" y="1781114"/>
            <a:chExt cx="4576856" cy="483931"/>
          </a:xfrm>
        </p:grpSpPr>
        <p:sp>
          <p:nvSpPr>
            <p:cNvPr id="60" name="TextBox 10"/>
            <p:cNvSpPr txBox="1"/>
            <p:nvPr/>
          </p:nvSpPr>
          <p:spPr bwMode="auto">
            <a:xfrm>
              <a:off x="2299400" y="1781114"/>
              <a:ext cx="4576856" cy="400110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2000" b="1" dirty="0" smtClean="0">
                  <a:cs typeface="Arial" pitchFamily="34" charset="0"/>
                </a:rPr>
                <a:t>Introduction </a:t>
              </a:r>
              <a:endParaRPr lang="en-US" altLang="ko-KR" sz="2000" b="1" dirty="0">
                <a:cs typeface="Arial" pitchFamily="34" charset="0"/>
              </a:endParaRPr>
            </a:p>
          </p:txBody>
        </p:sp>
        <p:sp>
          <p:nvSpPr>
            <p:cNvPr id="61" name="TextBox 12"/>
            <p:cNvSpPr txBox="1"/>
            <p:nvPr/>
          </p:nvSpPr>
          <p:spPr bwMode="auto">
            <a:xfrm>
              <a:off x="2299400" y="1988046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08" name="Pentagon 107"/>
          <p:cNvSpPr/>
          <p:nvPr/>
        </p:nvSpPr>
        <p:spPr>
          <a:xfrm>
            <a:off x="2079428" y="1907374"/>
            <a:ext cx="1116184" cy="576000"/>
          </a:xfrm>
          <a:prstGeom prst="homePlate">
            <a:avLst>
              <a:gd name="adj" fmla="val 5491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9" name="Rectangle 2"/>
          <p:cNvSpPr/>
          <p:nvPr/>
        </p:nvSpPr>
        <p:spPr>
          <a:xfrm>
            <a:off x="2974842" y="1907374"/>
            <a:ext cx="5629158" cy="576000"/>
          </a:xfrm>
          <a:custGeom>
            <a:avLst/>
            <a:gdLst/>
            <a:ahLst/>
            <a:cxnLst/>
            <a:rect l="l" t="t" r="r" b="b"/>
            <a:pathLst>
              <a:path w="6460280" h="792000">
                <a:moveTo>
                  <a:pt x="0" y="0"/>
                </a:moveTo>
                <a:lnTo>
                  <a:pt x="6460280" y="0"/>
                </a:lnTo>
                <a:lnTo>
                  <a:pt x="6460280" y="792000"/>
                </a:lnTo>
                <a:lnTo>
                  <a:pt x="0" y="792000"/>
                </a:lnTo>
                <a:lnTo>
                  <a:pt x="396000" y="39600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0" name="TextBox 109"/>
          <p:cNvSpPr txBox="1"/>
          <p:nvPr/>
        </p:nvSpPr>
        <p:spPr>
          <a:xfrm>
            <a:off x="2161101" y="1986370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02</a:t>
            </a:r>
          </a:p>
        </p:txBody>
      </p:sp>
      <p:sp>
        <p:nvSpPr>
          <p:cNvPr id="112" name="TextBox 10"/>
          <p:cNvSpPr txBox="1"/>
          <p:nvPr/>
        </p:nvSpPr>
        <p:spPr bwMode="auto">
          <a:xfrm>
            <a:off x="3471098" y="1959848"/>
            <a:ext cx="4845318" cy="40011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2000" b="1" dirty="0" smtClean="0">
                <a:cs typeface="Arial" pitchFamily="34" charset="0"/>
              </a:rPr>
              <a:t>Problems</a:t>
            </a:r>
            <a:endParaRPr lang="en-US" altLang="ko-KR" sz="2000" b="1" dirty="0">
              <a:cs typeface="Arial" pitchFamily="34" charset="0"/>
            </a:endParaRPr>
          </a:p>
        </p:txBody>
      </p:sp>
      <p:sp>
        <p:nvSpPr>
          <p:cNvPr id="115" name="Pentagon 114"/>
          <p:cNvSpPr/>
          <p:nvPr/>
        </p:nvSpPr>
        <p:spPr>
          <a:xfrm>
            <a:off x="2079428" y="2605250"/>
            <a:ext cx="1116184" cy="576000"/>
          </a:xfrm>
          <a:prstGeom prst="homePlate">
            <a:avLst>
              <a:gd name="adj" fmla="val 5491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6" name="Rectangle 2"/>
          <p:cNvSpPr/>
          <p:nvPr/>
        </p:nvSpPr>
        <p:spPr>
          <a:xfrm>
            <a:off x="2974842" y="2605250"/>
            <a:ext cx="5629158" cy="576000"/>
          </a:xfrm>
          <a:custGeom>
            <a:avLst/>
            <a:gdLst/>
            <a:ahLst/>
            <a:cxnLst/>
            <a:rect l="l" t="t" r="r" b="b"/>
            <a:pathLst>
              <a:path w="6460280" h="792000">
                <a:moveTo>
                  <a:pt x="0" y="0"/>
                </a:moveTo>
                <a:lnTo>
                  <a:pt x="6460280" y="0"/>
                </a:lnTo>
                <a:lnTo>
                  <a:pt x="6460280" y="792000"/>
                </a:lnTo>
                <a:lnTo>
                  <a:pt x="0" y="792000"/>
                </a:lnTo>
                <a:lnTo>
                  <a:pt x="396000" y="39600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7" name="TextBox 116"/>
          <p:cNvSpPr txBox="1"/>
          <p:nvPr/>
        </p:nvSpPr>
        <p:spPr>
          <a:xfrm>
            <a:off x="2161101" y="268424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03</a:t>
            </a:r>
          </a:p>
        </p:txBody>
      </p:sp>
      <p:grpSp>
        <p:nvGrpSpPr>
          <p:cNvPr id="118" name="Group 117"/>
          <p:cNvGrpSpPr/>
          <p:nvPr/>
        </p:nvGrpSpPr>
        <p:grpSpPr>
          <a:xfrm>
            <a:off x="3471098" y="2657724"/>
            <a:ext cx="4845318" cy="483931"/>
            <a:chOff x="2299400" y="1781114"/>
            <a:chExt cx="4576856" cy="483931"/>
          </a:xfrm>
        </p:grpSpPr>
        <p:sp>
          <p:nvSpPr>
            <p:cNvPr id="119" name="TextBox 10"/>
            <p:cNvSpPr txBox="1"/>
            <p:nvPr/>
          </p:nvSpPr>
          <p:spPr bwMode="auto">
            <a:xfrm>
              <a:off x="2299400" y="1781114"/>
              <a:ext cx="4576856" cy="400110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2000" b="1" dirty="0" smtClean="0">
                  <a:cs typeface="Arial" pitchFamily="34" charset="0"/>
                </a:rPr>
                <a:t>Resolving problems</a:t>
              </a:r>
              <a:endParaRPr lang="en-US" altLang="ko-KR" sz="2000" b="1" dirty="0">
                <a:cs typeface="Arial" pitchFamily="34" charset="0"/>
              </a:endParaRPr>
            </a:p>
          </p:txBody>
        </p:sp>
        <p:sp>
          <p:nvSpPr>
            <p:cNvPr id="120" name="TextBox 12"/>
            <p:cNvSpPr txBox="1"/>
            <p:nvPr/>
          </p:nvSpPr>
          <p:spPr bwMode="auto">
            <a:xfrm>
              <a:off x="2299400" y="1988046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22" name="Pentagon 121"/>
          <p:cNvSpPr/>
          <p:nvPr/>
        </p:nvSpPr>
        <p:spPr>
          <a:xfrm>
            <a:off x="2079428" y="3303126"/>
            <a:ext cx="1116184" cy="576000"/>
          </a:xfrm>
          <a:prstGeom prst="homePlate">
            <a:avLst>
              <a:gd name="adj" fmla="val 5491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3" name="Rectangle 2"/>
          <p:cNvSpPr/>
          <p:nvPr/>
        </p:nvSpPr>
        <p:spPr>
          <a:xfrm>
            <a:off x="2974842" y="3303126"/>
            <a:ext cx="5629158" cy="576000"/>
          </a:xfrm>
          <a:custGeom>
            <a:avLst/>
            <a:gdLst/>
            <a:ahLst/>
            <a:cxnLst/>
            <a:rect l="l" t="t" r="r" b="b"/>
            <a:pathLst>
              <a:path w="6460280" h="792000">
                <a:moveTo>
                  <a:pt x="0" y="0"/>
                </a:moveTo>
                <a:lnTo>
                  <a:pt x="6460280" y="0"/>
                </a:lnTo>
                <a:lnTo>
                  <a:pt x="6460280" y="792000"/>
                </a:lnTo>
                <a:lnTo>
                  <a:pt x="0" y="792000"/>
                </a:lnTo>
                <a:lnTo>
                  <a:pt x="396000" y="39600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4" name="TextBox 123"/>
          <p:cNvSpPr txBox="1"/>
          <p:nvPr/>
        </p:nvSpPr>
        <p:spPr>
          <a:xfrm>
            <a:off x="2161101" y="3382122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04</a:t>
            </a:r>
          </a:p>
        </p:txBody>
      </p:sp>
      <p:grpSp>
        <p:nvGrpSpPr>
          <p:cNvPr id="125" name="Group 124"/>
          <p:cNvGrpSpPr/>
          <p:nvPr/>
        </p:nvGrpSpPr>
        <p:grpSpPr>
          <a:xfrm>
            <a:off x="3471098" y="3355600"/>
            <a:ext cx="4845318" cy="483931"/>
            <a:chOff x="2299400" y="1781114"/>
            <a:chExt cx="4576856" cy="483931"/>
          </a:xfrm>
        </p:grpSpPr>
        <p:sp>
          <p:nvSpPr>
            <p:cNvPr id="126" name="TextBox 10"/>
            <p:cNvSpPr txBox="1"/>
            <p:nvPr/>
          </p:nvSpPr>
          <p:spPr bwMode="auto">
            <a:xfrm>
              <a:off x="2299400" y="1781114"/>
              <a:ext cx="4576856" cy="400110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2000" b="1" dirty="0" smtClean="0">
                  <a:cs typeface="Arial" pitchFamily="34" charset="0"/>
                </a:rPr>
                <a:t>Features </a:t>
              </a:r>
              <a:endParaRPr lang="en-US" altLang="ko-KR" sz="2000" b="1" dirty="0">
                <a:cs typeface="Arial" pitchFamily="34" charset="0"/>
              </a:endParaRPr>
            </a:p>
          </p:txBody>
        </p:sp>
        <p:sp>
          <p:nvSpPr>
            <p:cNvPr id="127" name="TextBox 12"/>
            <p:cNvSpPr txBox="1"/>
            <p:nvPr/>
          </p:nvSpPr>
          <p:spPr bwMode="auto">
            <a:xfrm>
              <a:off x="2299400" y="1988046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19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123950"/>
            <a:ext cx="9144000" cy="2304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267744" y="2265660"/>
            <a:ext cx="4608512" cy="826255"/>
            <a:chOff x="2253890" y="2008261"/>
            <a:chExt cx="4608512" cy="826255"/>
          </a:xfrm>
        </p:grpSpPr>
        <p:sp>
          <p:nvSpPr>
            <p:cNvPr id="8" name="Text Placeholder 3"/>
            <p:cNvSpPr txBox="1">
              <a:spLocks/>
            </p:cNvSpPr>
            <p:nvPr/>
          </p:nvSpPr>
          <p:spPr>
            <a:xfrm>
              <a:off x="2253890" y="2557829"/>
              <a:ext cx="4608512" cy="276687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endParaRPr lang="ko-KR" altLang="en-US" sz="14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" name="Title 4"/>
            <p:cNvSpPr txBox="1">
              <a:spLocks/>
            </p:cNvSpPr>
            <p:nvPr/>
          </p:nvSpPr>
          <p:spPr>
            <a:xfrm>
              <a:off x="2253890" y="2008261"/>
              <a:ext cx="4608512" cy="542078"/>
            </a:xfrm>
            <a:prstGeom prst="rect">
              <a:avLst/>
            </a:prstGeom>
          </p:spPr>
          <p:txBody>
            <a:bodyPr anchor="ctr"/>
            <a:lstStyle>
              <a:lvl1pPr algn="l" defTabSz="914400" rtl="0" eaLnBrk="1" latinLnBrk="1" hangingPunct="1">
                <a:spcBef>
                  <a:spcPct val="0"/>
                </a:spcBef>
                <a:buNone/>
                <a:defRPr sz="3600" b="1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ea typeface="+mj-ea"/>
                  <a:cs typeface="Arial" pitchFamily="34" charset="0"/>
                </a:defRPr>
              </a:lvl1pPr>
            </a:lstStyle>
            <a:p>
              <a:pPr algn="ctr"/>
              <a:r>
                <a:rPr lang="en-US" altLang="ko-KR" dirty="0" smtClean="0">
                  <a:solidFill>
                    <a:schemeClr val="bg1"/>
                  </a:solidFill>
                  <a:latin typeface="+mj-lt"/>
                </a:rPr>
                <a:t>Introduction</a:t>
              </a:r>
              <a:endParaRPr lang="ko-KR" altLang="en-US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>
            <a:off x="4230213" y="1398899"/>
            <a:ext cx="683574" cy="730559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2635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066800" y="1733550"/>
            <a:ext cx="6781800" cy="1663735"/>
            <a:chOff x="3714846" y="1635646"/>
            <a:chExt cx="4529562" cy="1663735"/>
          </a:xfrm>
        </p:grpSpPr>
        <p:sp>
          <p:nvSpPr>
            <p:cNvPr id="6" name="TextBox 5"/>
            <p:cNvSpPr txBox="1"/>
            <p:nvPr/>
          </p:nvSpPr>
          <p:spPr>
            <a:xfrm>
              <a:off x="3714846" y="2283718"/>
              <a:ext cx="452956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In These days, real estate is handled by its seller in a </a:t>
              </a:r>
            </a:p>
            <a:p>
              <a:pPr algn="ctr"/>
              <a:r>
                <a:rPr lang="en-US" sz="2000" dirty="0" smtClean="0"/>
                <a:t>certain way different from the buyer ,each of them has </a:t>
              </a:r>
            </a:p>
            <a:p>
              <a:pPr algn="ctr"/>
              <a:r>
                <a:rPr lang="en-US" sz="2000" dirty="0" smtClean="0"/>
                <a:t>different activities </a:t>
              </a:r>
              <a:endPara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" name="Text Placeholder 13"/>
            <p:cNvSpPr txBox="1">
              <a:spLocks/>
            </p:cNvSpPr>
            <p:nvPr/>
          </p:nvSpPr>
          <p:spPr>
            <a:xfrm>
              <a:off x="3714846" y="1635646"/>
              <a:ext cx="4529562" cy="576064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endParaRPr lang="ko-KR" altLang="en-US" sz="3600" b="1" dirty="0">
                <a:solidFill>
                  <a:schemeClr val="accent5"/>
                </a:solidFill>
                <a:latin typeface="+mj-lt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804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123950"/>
            <a:ext cx="9144000" cy="2304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grpSp>
        <p:nvGrpSpPr>
          <p:cNvPr id="2" name="Group 6"/>
          <p:cNvGrpSpPr/>
          <p:nvPr/>
        </p:nvGrpSpPr>
        <p:grpSpPr>
          <a:xfrm>
            <a:off x="2267744" y="2265660"/>
            <a:ext cx="4608512" cy="826255"/>
            <a:chOff x="2253890" y="2008261"/>
            <a:chExt cx="4608512" cy="826255"/>
          </a:xfrm>
        </p:grpSpPr>
        <p:sp>
          <p:nvSpPr>
            <p:cNvPr id="8" name="Text Placeholder 3"/>
            <p:cNvSpPr txBox="1">
              <a:spLocks/>
            </p:cNvSpPr>
            <p:nvPr/>
          </p:nvSpPr>
          <p:spPr>
            <a:xfrm>
              <a:off x="2253890" y="2557829"/>
              <a:ext cx="4608512" cy="276687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endParaRPr lang="ko-KR" altLang="en-US" sz="14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" name="Title 4"/>
            <p:cNvSpPr txBox="1">
              <a:spLocks/>
            </p:cNvSpPr>
            <p:nvPr/>
          </p:nvSpPr>
          <p:spPr>
            <a:xfrm>
              <a:off x="2253890" y="2008261"/>
              <a:ext cx="4608512" cy="542078"/>
            </a:xfrm>
            <a:prstGeom prst="rect">
              <a:avLst/>
            </a:prstGeom>
          </p:spPr>
          <p:txBody>
            <a:bodyPr anchor="ctr"/>
            <a:lstStyle>
              <a:lvl1pPr algn="l" defTabSz="914400" rtl="0" eaLnBrk="1" latinLnBrk="1" hangingPunct="1">
                <a:spcBef>
                  <a:spcPct val="0"/>
                </a:spcBef>
                <a:buNone/>
                <a:defRPr sz="3600" b="1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ea typeface="+mj-ea"/>
                  <a:cs typeface="Arial" pitchFamily="34" charset="0"/>
                </a:defRPr>
              </a:lvl1pPr>
            </a:lstStyle>
            <a:p>
              <a:pPr algn="ctr"/>
              <a:r>
                <a:rPr lang="en-US" altLang="ko-KR" dirty="0" smtClean="0">
                  <a:solidFill>
                    <a:schemeClr val="bg1"/>
                  </a:solidFill>
                  <a:latin typeface="+mj-lt"/>
                </a:rPr>
                <a:t>Problems</a:t>
              </a:r>
              <a:endParaRPr lang="ko-KR" altLang="en-US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>
            <a:off x="4230213" y="1398899"/>
            <a:ext cx="683574" cy="730559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2635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 smtClean="0">
                <a:solidFill>
                  <a:schemeClr val="accent5"/>
                </a:solidFill>
              </a:rPr>
              <a:t>Problems</a:t>
            </a:r>
            <a:endParaRPr lang="ko-KR" alt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47435" y="2414619"/>
            <a:ext cx="3149101" cy="2293969"/>
            <a:chOff x="247435" y="2414619"/>
            <a:chExt cx="3149101" cy="2293969"/>
          </a:xfrm>
        </p:grpSpPr>
        <p:sp>
          <p:nvSpPr>
            <p:cNvPr id="13" name="Rectangle 12"/>
            <p:cNvSpPr/>
            <p:nvPr/>
          </p:nvSpPr>
          <p:spPr>
            <a:xfrm rot="2700000" flipH="1">
              <a:off x="1034951" y="1627103"/>
              <a:ext cx="1574070" cy="3149101"/>
            </a:xfrm>
            <a:custGeom>
              <a:avLst/>
              <a:gdLst/>
              <a:ahLst/>
              <a:cxnLst/>
              <a:rect l="l" t="t" r="r" b="b"/>
              <a:pathLst>
                <a:path w="1574070" h="3149101">
                  <a:moveTo>
                    <a:pt x="1396232" y="177838"/>
                  </a:moveTo>
                  <a:cubicBezTo>
                    <a:pt x="1732682" y="514288"/>
                    <a:pt x="1732682" y="1059782"/>
                    <a:pt x="1396232" y="1396232"/>
                  </a:cubicBezTo>
                  <a:cubicBezTo>
                    <a:pt x="1059782" y="1732681"/>
                    <a:pt x="514289" y="1732681"/>
                    <a:pt x="177839" y="1396232"/>
                  </a:cubicBezTo>
                  <a:cubicBezTo>
                    <a:pt x="-158611" y="1059782"/>
                    <a:pt x="-158611" y="514288"/>
                    <a:pt x="177839" y="177838"/>
                  </a:cubicBezTo>
                  <a:cubicBezTo>
                    <a:pt x="514289" y="-158611"/>
                    <a:pt x="1059782" y="-158611"/>
                    <a:pt x="1396232" y="177838"/>
                  </a:cubicBezTo>
                  <a:close/>
                  <a:moveTo>
                    <a:pt x="1574070" y="0"/>
                  </a:moveTo>
                  <a:cubicBezTo>
                    <a:pt x="1139403" y="-434668"/>
                    <a:pt x="434668" y="-434668"/>
                    <a:pt x="0" y="0"/>
                  </a:cubicBezTo>
                  <a:cubicBezTo>
                    <a:pt x="-434668" y="434667"/>
                    <a:pt x="-434668" y="1139403"/>
                    <a:pt x="0" y="1574070"/>
                  </a:cubicBezTo>
                  <a:cubicBezTo>
                    <a:pt x="149565" y="1723636"/>
                    <a:pt x="331107" y="1821737"/>
                    <a:pt x="522925" y="1867116"/>
                  </a:cubicBezTo>
                  <a:lnTo>
                    <a:pt x="522925" y="3149101"/>
                  </a:lnTo>
                  <a:lnTo>
                    <a:pt x="1051145" y="3149101"/>
                  </a:lnTo>
                  <a:lnTo>
                    <a:pt x="1051145" y="1867115"/>
                  </a:lnTo>
                  <a:cubicBezTo>
                    <a:pt x="1242964" y="1821737"/>
                    <a:pt x="1424505" y="1723636"/>
                    <a:pt x="1574070" y="1574070"/>
                  </a:cubicBezTo>
                  <a:cubicBezTo>
                    <a:pt x="2008738" y="1139403"/>
                    <a:pt x="2008738" y="434667"/>
                    <a:pt x="15740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  <p:sp>
          <p:nvSpPr>
            <p:cNvPr id="14" name="Round Same Side Corner Rectangle 13"/>
            <p:cNvSpPr/>
            <p:nvPr/>
          </p:nvSpPr>
          <p:spPr>
            <a:xfrm rot="13500000" flipH="1">
              <a:off x="299369" y="4293587"/>
              <a:ext cx="528162" cy="3018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</p:grpSp>
      <p:pic>
        <p:nvPicPr>
          <p:cNvPr id="13315" name="Picture 3" descr="D:\KBM-정애\014-Fullppt\PNG이미지\지구본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041" y="2076375"/>
            <a:ext cx="1236428" cy="1238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Oval 17"/>
          <p:cNvSpPr/>
          <p:nvPr/>
        </p:nvSpPr>
        <p:spPr>
          <a:xfrm>
            <a:off x="2991380" y="2832668"/>
            <a:ext cx="656698" cy="656698"/>
          </a:xfrm>
          <a:prstGeom prst="ellipse">
            <a:avLst/>
          </a:prstGeom>
          <a:solidFill>
            <a:schemeClr val="accent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9" name="Oval 18"/>
          <p:cNvSpPr/>
          <p:nvPr/>
        </p:nvSpPr>
        <p:spPr>
          <a:xfrm>
            <a:off x="2231740" y="1319152"/>
            <a:ext cx="656698" cy="656698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0" name="Oval 19"/>
          <p:cNvSpPr/>
          <p:nvPr/>
        </p:nvSpPr>
        <p:spPr>
          <a:xfrm>
            <a:off x="2231740" y="3363838"/>
            <a:ext cx="656698" cy="656698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1" name="Oval 20"/>
          <p:cNvSpPr/>
          <p:nvPr/>
        </p:nvSpPr>
        <p:spPr>
          <a:xfrm>
            <a:off x="2991380" y="1899077"/>
            <a:ext cx="656698" cy="656698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grpSp>
        <p:nvGrpSpPr>
          <p:cNvPr id="38" name="Group 37"/>
          <p:cNvGrpSpPr/>
          <p:nvPr/>
        </p:nvGrpSpPr>
        <p:grpSpPr>
          <a:xfrm>
            <a:off x="2895598" y="1123950"/>
            <a:ext cx="5048497" cy="521732"/>
            <a:chOff x="7119474" y="856926"/>
            <a:chExt cx="1484525" cy="521732"/>
          </a:xfrm>
        </p:grpSpPr>
        <p:sp>
          <p:nvSpPr>
            <p:cNvPr id="39" name="TextBox 38"/>
            <p:cNvSpPr txBox="1"/>
            <p:nvPr/>
          </p:nvSpPr>
          <p:spPr>
            <a:xfrm>
              <a:off x="7164288" y="856926"/>
              <a:ext cx="14397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119474" y="1009326"/>
              <a:ext cx="14397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Time wasting and effort 	 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2895598" y="3486150"/>
            <a:ext cx="5048497" cy="597932"/>
            <a:chOff x="7119474" y="856926"/>
            <a:chExt cx="1484525" cy="597932"/>
          </a:xfrm>
        </p:grpSpPr>
        <p:sp>
          <p:nvSpPr>
            <p:cNvPr id="42" name="TextBox 41"/>
            <p:cNvSpPr txBox="1"/>
            <p:nvPr/>
          </p:nvSpPr>
          <p:spPr>
            <a:xfrm>
              <a:off x="7164288" y="856926"/>
              <a:ext cx="14397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119474" y="1085526"/>
              <a:ext cx="14397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Calls between seller and buyer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810000" y="1962150"/>
            <a:ext cx="4972297" cy="476310"/>
            <a:chOff x="7141881" y="856926"/>
            <a:chExt cx="1462118" cy="476310"/>
          </a:xfrm>
        </p:grpSpPr>
        <p:sp>
          <p:nvSpPr>
            <p:cNvPr id="45" name="TextBox 44"/>
            <p:cNvSpPr txBox="1"/>
            <p:nvPr/>
          </p:nvSpPr>
          <p:spPr>
            <a:xfrm>
              <a:off x="7164288" y="856926"/>
              <a:ext cx="14397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141881" y="933126"/>
              <a:ext cx="14397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Cost</a:t>
              </a:r>
              <a:endPara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3733800" y="2724150"/>
            <a:ext cx="4896096" cy="615919"/>
            <a:chOff x="7164288" y="856926"/>
            <a:chExt cx="1439711" cy="615919"/>
          </a:xfrm>
        </p:grpSpPr>
        <p:sp>
          <p:nvSpPr>
            <p:cNvPr id="48" name="TextBox 47"/>
            <p:cNvSpPr txBox="1"/>
            <p:nvPr/>
          </p:nvSpPr>
          <p:spPr>
            <a:xfrm>
              <a:off x="7164288" y="856926"/>
              <a:ext cx="14397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7164288" y="1103513"/>
              <a:ext cx="14397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Money is wasted in advertisement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2324790" y="1493613"/>
            <a:ext cx="470598" cy="30777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01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084430" y="2073538"/>
            <a:ext cx="470598" cy="30777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02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084430" y="3007128"/>
            <a:ext cx="470598" cy="30777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03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324790" y="3544565"/>
            <a:ext cx="470598" cy="30777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339341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123950"/>
            <a:ext cx="9144000" cy="2304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grpSp>
        <p:nvGrpSpPr>
          <p:cNvPr id="2" name="Group 6"/>
          <p:cNvGrpSpPr/>
          <p:nvPr/>
        </p:nvGrpSpPr>
        <p:grpSpPr>
          <a:xfrm>
            <a:off x="2267744" y="2265660"/>
            <a:ext cx="4608512" cy="826255"/>
            <a:chOff x="2253890" y="2008261"/>
            <a:chExt cx="4608512" cy="826255"/>
          </a:xfrm>
        </p:grpSpPr>
        <p:sp>
          <p:nvSpPr>
            <p:cNvPr id="8" name="Text Placeholder 3"/>
            <p:cNvSpPr txBox="1">
              <a:spLocks/>
            </p:cNvSpPr>
            <p:nvPr/>
          </p:nvSpPr>
          <p:spPr>
            <a:xfrm>
              <a:off x="2253890" y="2557829"/>
              <a:ext cx="4608512" cy="276687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endParaRPr lang="ko-KR" altLang="en-US" sz="14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" name="Title 4"/>
            <p:cNvSpPr txBox="1">
              <a:spLocks/>
            </p:cNvSpPr>
            <p:nvPr/>
          </p:nvSpPr>
          <p:spPr>
            <a:xfrm>
              <a:off x="2253890" y="2008261"/>
              <a:ext cx="4608512" cy="542078"/>
            </a:xfrm>
            <a:prstGeom prst="rect">
              <a:avLst/>
            </a:prstGeom>
          </p:spPr>
          <p:txBody>
            <a:bodyPr anchor="ctr"/>
            <a:lstStyle>
              <a:lvl1pPr algn="l" defTabSz="914400" rtl="0" eaLnBrk="1" latinLnBrk="1" hangingPunct="1">
                <a:spcBef>
                  <a:spcPct val="0"/>
                </a:spcBef>
                <a:buNone/>
                <a:defRPr sz="3600" b="1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ea typeface="+mj-ea"/>
                  <a:cs typeface="Arial" pitchFamily="34" charset="0"/>
                </a:defRPr>
              </a:lvl1pPr>
            </a:lstStyle>
            <a:p>
              <a:pPr algn="ctr"/>
              <a:r>
                <a:rPr lang="en-US" altLang="ko-KR" smtClean="0">
                  <a:solidFill>
                    <a:schemeClr val="bg1"/>
                  </a:solidFill>
                  <a:latin typeface="+mj-lt"/>
                </a:rPr>
                <a:t>Resloving </a:t>
              </a:r>
              <a:r>
                <a:rPr lang="en-US" altLang="ko-KR" dirty="0" smtClean="0">
                  <a:solidFill>
                    <a:schemeClr val="bg1"/>
                  </a:solidFill>
                  <a:latin typeface="+mj-lt"/>
                </a:rPr>
                <a:t>problems</a:t>
              </a:r>
              <a:endParaRPr lang="ko-KR" altLang="en-US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>
            <a:off x="4230213" y="1398899"/>
            <a:ext cx="683574" cy="730559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2635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chemeClr val="accent5"/>
                </a:solidFill>
              </a:rPr>
              <a:t>Solving problems</a:t>
            </a:r>
            <a:endParaRPr lang="ko-KR" altLang="en-US" dirty="0"/>
          </a:p>
        </p:txBody>
      </p:sp>
      <p:grpSp>
        <p:nvGrpSpPr>
          <p:cNvPr id="2" name="Group 16"/>
          <p:cNvGrpSpPr/>
          <p:nvPr/>
        </p:nvGrpSpPr>
        <p:grpSpPr>
          <a:xfrm>
            <a:off x="3352800" y="1657350"/>
            <a:ext cx="2910407" cy="409220"/>
            <a:chOff x="2113657" y="4362942"/>
            <a:chExt cx="4335954" cy="409220"/>
          </a:xfrm>
        </p:grpSpPr>
        <p:sp>
          <p:nvSpPr>
            <p:cNvPr id="18" name="TextBox 17"/>
            <p:cNvSpPr txBox="1"/>
            <p:nvPr/>
          </p:nvSpPr>
          <p:spPr>
            <a:xfrm>
              <a:off x="2113657" y="4495163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802152" y="4362942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place free ads on it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" name="Group 19"/>
          <p:cNvGrpSpPr/>
          <p:nvPr/>
        </p:nvGrpSpPr>
        <p:grpSpPr>
          <a:xfrm>
            <a:off x="1371600" y="1581150"/>
            <a:ext cx="1868732" cy="646331"/>
            <a:chOff x="2113657" y="4283314"/>
            <a:chExt cx="3647460" cy="646331"/>
          </a:xfrm>
        </p:grpSpPr>
        <p:sp>
          <p:nvSpPr>
            <p:cNvPr id="21" name="TextBox 20"/>
            <p:cNvSpPr txBox="1"/>
            <p:nvPr/>
          </p:nvSpPr>
          <p:spPr>
            <a:xfrm>
              <a:off x="2113657" y="4495163"/>
              <a:ext cx="36474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113659" y="4283314"/>
              <a:ext cx="36474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search for any real estate he wants in any area .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22"/>
          <p:cNvGrpSpPr/>
          <p:nvPr/>
        </p:nvGrpSpPr>
        <p:grpSpPr>
          <a:xfrm>
            <a:off x="1676400" y="3105150"/>
            <a:ext cx="1868732" cy="488848"/>
            <a:chOff x="2113657" y="4283314"/>
            <a:chExt cx="3647460" cy="488848"/>
          </a:xfrm>
        </p:grpSpPr>
        <p:sp>
          <p:nvSpPr>
            <p:cNvPr id="24" name="TextBox 23"/>
            <p:cNvSpPr txBox="1"/>
            <p:nvPr/>
          </p:nvSpPr>
          <p:spPr>
            <a:xfrm>
              <a:off x="2113657" y="4495163"/>
              <a:ext cx="36474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alerts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25"/>
          <p:cNvGrpSpPr/>
          <p:nvPr/>
        </p:nvGrpSpPr>
        <p:grpSpPr>
          <a:xfrm>
            <a:off x="6811916" y="1481308"/>
            <a:ext cx="1868732" cy="646331"/>
            <a:chOff x="2113657" y="4283314"/>
            <a:chExt cx="3647460" cy="646331"/>
          </a:xfrm>
        </p:grpSpPr>
        <p:sp>
          <p:nvSpPr>
            <p:cNvPr id="27" name="TextBox 26"/>
            <p:cNvSpPr txBox="1"/>
            <p:nvPr/>
          </p:nvSpPr>
          <p:spPr>
            <a:xfrm>
              <a:off x="2113657" y="4495163"/>
              <a:ext cx="36474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113659" y="4283314"/>
              <a:ext cx="36474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free messaging system between the seller and the buyer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28"/>
          <p:cNvGrpSpPr/>
          <p:nvPr/>
        </p:nvGrpSpPr>
        <p:grpSpPr>
          <a:xfrm>
            <a:off x="6477000" y="3028950"/>
            <a:ext cx="1907947" cy="591405"/>
            <a:chOff x="2037114" y="4180757"/>
            <a:chExt cx="3724001" cy="591405"/>
          </a:xfrm>
        </p:grpSpPr>
        <p:sp>
          <p:nvSpPr>
            <p:cNvPr id="30" name="TextBox 29"/>
            <p:cNvSpPr txBox="1"/>
            <p:nvPr/>
          </p:nvSpPr>
          <p:spPr>
            <a:xfrm>
              <a:off x="2113657" y="4495163"/>
              <a:ext cx="36474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037114" y="4180757"/>
              <a:ext cx="36474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seller  inter pictures of his entire property 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pic>
        <p:nvPicPr>
          <p:cNvPr id="42" name="Picture Placeholder 41" descr="office_R_blue.png"/>
          <p:cNvPicPr>
            <a:picLocks noGrp="1" noChangeAspect="1"/>
          </p:cNvPicPr>
          <p:nvPr>
            <p:ph type="pic" idx="12"/>
          </p:nvPr>
        </p:nvPicPr>
        <p:blipFill>
          <a:blip r:embed="rId2"/>
          <a:srcRect t="17082" b="17082"/>
          <a:stretch>
            <a:fillRect/>
          </a:stretch>
        </p:blipFill>
        <p:spPr/>
      </p:pic>
      <p:sp>
        <p:nvSpPr>
          <p:cNvPr id="29" name="Oval 28"/>
          <p:cNvSpPr/>
          <p:nvPr/>
        </p:nvSpPr>
        <p:spPr>
          <a:xfrm>
            <a:off x="609600" y="1504950"/>
            <a:ext cx="656698" cy="656698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62000" y="1657350"/>
            <a:ext cx="470598" cy="30777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01</a:t>
            </a:r>
          </a:p>
        </p:txBody>
      </p:sp>
      <p:sp>
        <p:nvSpPr>
          <p:cNvPr id="33" name="Oval 32"/>
          <p:cNvSpPr/>
          <p:nvPr/>
        </p:nvSpPr>
        <p:spPr>
          <a:xfrm>
            <a:off x="3581400" y="1428750"/>
            <a:ext cx="656698" cy="656698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3657600" y="1657350"/>
            <a:ext cx="470598" cy="30777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000" b="1" dirty="0" smtClean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en-US" altLang="ko-KR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6172200" y="1504950"/>
            <a:ext cx="656698" cy="656698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6265250" y="1679411"/>
            <a:ext cx="470598" cy="30777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000" b="1" dirty="0" smtClean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en-US" altLang="ko-KR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990600" y="2952750"/>
            <a:ext cx="656698" cy="656698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143000" y="3105150"/>
            <a:ext cx="470598" cy="30777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000" b="1" dirty="0" smtClean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en-US" altLang="ko-KR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5791200" y="2876550"/>
            <a:ext cx="656698" cy="656698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884250" y="3051011"/>
            <a:ext cx="470598" cy="30777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000" b="1" dirty="0" smtClean="0">
                <a:solidFill>
                  <a:schemeClr val="bg1"/>
                </a:solidFill>
                <a:cs typeface="Arial" pitchFamily="34" charset="0"/>
              </a:rPr>
              <a:t>05</a:t>
            </a:r>
            <a:endParaRPr lang="en-US" altLang="ko-KR" sz="20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25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123950"/>
            <a:ext cx="9144000" cy="2304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grpSp>
        <p:nvGrpSpPr>
          <p:cNvPr id="2" name="Group 6"/>
          <p:cNvGrpSpPr/>
          <p:nvPr/>
        </p:nvGrpSpPr>
        <p:grpSpPr>
          <a:xfrm>
            <a:off x="2267744" y="2265660"/>
            <a:ext cx="4608512" cy="826255"/>
            <a:chOff x="2253890" y="2008261"/>
            <a:chExt cx="4608512" cy="826255"/>
          </a:xfrm>
        </p:grpSpPr>
        <p:sp>
          <p:nvSpPr>
            <p:cNvPr id="8" name="Text Placeholder 3"/>
            <p:cNvSpPr txBox="1">
              <a:spLocks/>
            </p:cNvSpPr>
            <p:nvPr/>
          </p:nvSpPr>
          <p:spPr>
            <a:xfrm>
              <a:off x="2253890" y="2557829"/>
              <a:ext cx="4608512" cy="276687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endParaRPr lang="ko-KR" altLang="en-US" sz="14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" name="Title 4"/>
            <p:cNvSpPr txBox="1">
              <a:spLocks/>
            </p:cNvSpPr>
            <p:nvPr/>
          </p:nvSpPr>
          <p:spPr>
            <a:xfrm>
              <a:off x="2253890" y="2008261"/>
              <a:ext cx="4608512" cy="542078"/>
            </a:xfrm>
            <a:prstGeom prst="rect">
              <a:avLst/>
            </a:prstGeom>
          </p:spPr>
          <p:txBody>
            <a:bodyPr anchor="ctr"/>
            <a:lstStyle>
              <a:lvl1pPr algn="l" defTabSz="914400" rtl="0" eaLnBrk="1" latinLnBrk="1" hangingPunct="1">
                <a:spcBef>
                  <a:spcPct val="0"/>
                </a:spcBef>
                <a:buNone/>
                <a:defRPr sz="3600" b="1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ea typeface="+mj-ea"/>
                  <a:cs typeface="Arial" pitchFamily="34" charset="0"/>
                </a:defRPr>
              </a:lvl1pPr>
            </a:lstStyle>
            <a:p>
              <a:pPr algn="ctr"/>
              <a:r>
                <a:rPr lang="en-US" altLang="ko-KR" dirty="0" smtClean="0">
                  <a:solidFill>
                    <a:schemeClr val="bg1"/>
                  </a:solidFill>
                  <a:latin typeface="+mj-lt"/>
                </a:rPr>
                <a:t>Futures </a:t>
              </a:r>
              <a:endParaRPr lang="ko-KR" altLang="en-US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>
            <a:off x="4230213" y="1398899"/>
            <a:ext cx="683574" cy="730559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2635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ALLPPT-COLOR-A0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1338</TotalTime>
  <Words>152</Words>
  <Application>Microsoft Office PowerPoint</Application>
  <PresentationFormat>On-screen Show (16:9)</PresentationFormat>
  <Paragraphs>49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Cover and End Slide Master</vt:lpstr>
      <vt:lpstr>Contents Slide Master</vt:lpstr>
      <vt:lpstr>Section Break Slide Master</vt:lpstr>
      <vt:lpstr>REAL TOR system</vt:lpstr>
      <vt:lpstr>PowerPoint Presentation</vt:lpstr>
      <vt:lpstr>PowerPoint Presentation</vt:lpstr>
      <vt:lpstr>PowerPoint Presentation</vt:lpstr>
      <vt:lpstr>PowerPoint Presentation</vt:lpstr>
      <vt:lpstr>Problems</vt:lpstr>
      <vt:lpstr>PowerPoint Presentation</vt:lpstr>
      <vt:lpstr>Solving problems</vt:lpstr>
      <vt:lpstr>PowerPoint Presentation</vt:lpstr>
      <vt:lpstr>Features </vt:lpstr>
      <vt:lpstr>PowerPoint Presentation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hp</cp:lastModifiedBy>
  <cp:revision>122</cp:revision>
  <dcterms:created xsi:type="dcterms:W3CDTF">2016-12-01T00:32:25Z</dcterms:created>
  <dcterms:modified xsi:type="dcterms:W3CDTF">2020-01-16T05:39:54Z</dcterms:modified>
</cp:coreProperties>
</file>