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ebm" ContentType="video/webm"/>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2"/>
  </p:sldMasterIdLst>
  <p:notesMasterIdLst>
    <p:notesMasterId r:id="rId62"/>
  </p:notesMasterIdLst>
  <p:sldIdLst>
    <p:sldId id="256" r:id="rId3"/>
    <p:sldId id="257" r:id="rId4"/>
    <p:sldId id="298" r:id="rId5"/>
    <p:sldId id="300" r:id="rId6"/>
    <p:sldId id="260" r:id="rId7"/>
    <p:sldId id="261" r:id="rId8"/>
    <p:sldId id="262" r:id="rId9"/>
    <p:sldId id="263" r:id="rId10"/>
    <p:sldId id="264" r:id="rId11"/>
    <p:sldId id="265" r:id="rId12"/>
    <p:sldId id="266" r:id="rId13"/>
    <p:sldId id="301" r:id="rId14"/>
    <p:sldId id="302" r:id="rId15"/>
    <p:sldId id="303" r:id="rId16"/>
    <p:sldId id="304" r:id="rId17"/>
    <p:sldId id="314" r:id="rId18"/>
    <p:sldId id="315" r:id="rId19"/>
    <p:sldId id="316" r:id="rId20"/>
    <p:sldId id="317" r:id="rId21"/>
    <p:sldId id="267" r:id="rId22"/>
    <p:sldId id="268" r:id="rId23"/>
    <p:sldId id="269" r:id="rId24"/>
    <p:sldId id="305" r:id="rId25"/>
    <p:sldId id="270" r:id="rId26"/>
    <p:sldId id="271" r:id="rId27"/>
    <p:sldId id="272" r:id="rId28"/>
    <p:sldId id="273" r:id="rId29"/>
    <p:sldId id="274" r:id="rId30"/>
    <p:sldId id="306" r:id="rId31"/>
    <p:sldId id="307" r:id="rId32"/>
    <p:sldId id="309" r:id="rId33"/>
    <p:sldId id="308" r:id="rId34"/>
    <p:sldId id="310" r:id="rId35"/>
    <p:sldId id="275" r:id="rId36"/>
    <p:sldId id="276" r:id="rId37"/>
    <p:sldId id="277" r:id="rId38"/>
    <p:sldId id="278" r:id="rId39"/>
    <p:sldId id="279" r:id="rId40"/>
    <p:sldId id="280" r:id="rId41"/>
    <p:sldId id="281" r:id="rId42"/>
    <p:sldId id="282" r:id="rId43"/>
    <p:sldId id="283" r:id="rId44"/>
    <p:sldId id="284" r:id="rId45"/>
    <p:sldId id="285" r:id="rId46"/>
    <p:sldId id="286" r:id="rId47"/>
    <p:sldId id="287" r:id="rId48"/>
    <p:sldId id="288" r:id="rId49"/>
    <p:sldId id="311" r:id="rId50"/>
    <p:sldId id="289" r:id="rId51"/>
    <p:sldId id="290" r:id="rId52"/>
    <p:sldId id="312" r:id="rId53"/>
    <p:sldId id="291" r:id="rId54"/>
    <p:sldId id="292" r:id="rId55"/>
    <p:sldId id="293" r:id="rId56"/>
    <p:sldId id="313" r:id="rId57"/>
    <p:sldId id="294" r:id="rId58"/>
    <p:sldId id="295" r:id="rId59"/>
    <p:sldId id="296" r:id="rId60"/>
    <p:sldId id="297" r:id="rId61"/>
  </p:sldIdLst>
  <p:sldSz cx="18288000" cy="10287000"/>
  <p:notesSz cx="6858000" cy="9144000"/>
  <p:embeddedFontLst>
    <p:embeddedFont>
      <p:font typeface="Canva Sans" panose="020B0604020202020204" charset="0"/>
      <p:regular r:id="rId63"/>
    </p:embeddedFont>
    <p:embeddedFont>
      <p:font typeface="Canva Sans Bold" panose="020B0604020202020204" charset="0"/>
      <p:regular r:id="rId64"/>
    </p:embeddedFont>
    <p:embeddedFont>
      <p:font typeface="DM Sans" pitchFamily="2" charset="0"/>
      <p:regular r:id="rId65"/>
      <p:bold r:id="rId66"/>
      <p:italic r:id="rId67"/>
      <p:boldItalic r:id="rId68"/>
    </p:embeddedFont>
    <p:embeddedFont>
      <p:font typeface="DM Sans Bold" charset="0"/>
      <p:regular r:id="rId69"/>
      <p:bold r:id="rId70"/>
    </p:embeddedFont>
    <p:embeddedFont>
      <p:font typeface="DM Sans Italics" panose="020B0604020202020204" charset="0"/>
      <p:regular r:id="rId71"/>
    </p:embeddedFont>
    <p:embeddedFont>
      <p:font typeface="Now Bold" panose="020B0604020202020204" charset="0"/>
      <p:regular r:id="rId72"/>
    </p:embeddedFont>
    <p:embeddedFont>
      <p:font typeface="Open Sans" panose="020B0606030504020204" pitchFamily="34" charset="0"/>
      <p:regular r:id="rId73"/>
      <p:bold r:id="rId74"/>
      <p:italic r:id="rId75"/>
      <p:boldItalic r:id="rId76"/>
    </p:embeddedFont>
    <p:embeddedFont>
      <p:font typeface="Rubik" panose="020B0604020202020204" charset="0"/>
      <p:regular r:id="rId77"/>
      <p:bold r:id="rId78"/>
      <p:italic r:id="rId79"/>
      <p:boldItalic r:id="rId80"/>
    </p:embeddedFont>
    <p:embeddedFont>
      <p:font typeface="Rubik ExtraBold" panose="020B0604020202020204" charset="0"/>
      <p:bold r:id="rId81"/>
      <p:boldItalic r:id="rId8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ohammad Omar Tanbour" initials="MT" lastIdx="1" clrIdx="0">
    <p:extLst>
      <p:ext uri="{19B8F6BF-5375-455C-9EA6-DF929625EA0E}">
        <p15:presenceInfo xmlns:p15="http://schemas.microsoft.com/office/powerpoint/2012/main" userId="f169f664eb880b9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FFFF"/>
    <a:srgbClr val="00FFFF"/>
    <a:srgbClr val="043A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p:scale>
          <a:sx n="52" d="100"/>
          <a:sy n="52" d="100"/>
        </p:scale>
        <p:origin x="850" y="144"/>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font" Target="fonts/font1.fntdata"/><Relationship Id="rId68" Type="http://schemas.openxmlformats.org/officeDocument/2006/relationships/font" Target="fonts/font6.fntdata"/><Relationship Id="rId84" Type="http://schemas.openxmlformats.org/officeDocument/2006/relationships/presProps" Target="presProps.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font" Target="fonts/font12.fntdata"/><Relationship Id="rId79" Type="http://schemas.openxmlformats.org/officeDocument/2006/relationships/font" Target="fonts/font17.fntdata"/><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font" Target="fonts/font2.fntdata"/><Relationship Id="rId69" Type="http://schemas.openxmlformats.org/officeDocument/2006/relationships/font" Target="fonts/font7.fntdata"/><Relationship Id="rId77" Type="http://schemas.openxmlformats.org/officeDocument/2006/relationships/font" Target="fonts/font15.fntdata"/><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font" Target="fonts/font10.fntdata"/><Relationship Id="rId80" Type="http://schemas.openxmlformats.org/officeDocument/2006/relationships/font" Target="fonts/font18.fntdata"/><Relationship Id="rId85"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font" Target="fonts/font5.fnt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notesMaster" Target="notesMasters/notesMaster1.xml"/><Relationship Id="rId70" Type="http://schemas.openxmlformats.org/officeDocument/2006/relationships/font" Target="fonts/font8.fntdata"/><Relationship Id="rId75" Type="http://schemas.openxmlformats.org/officeDocument/2006/relationships/font" Target="fonts/font13.fntdata"/><Relationship Id="rId83"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font" Target="fonts/font3.fntdata"/><Relationship Id="rId73" Type="http://schemas.openxmlformats.org/officeDocument/2006/relationships/font" Target="fonts/font11.fntdata"/><Relationship Id="rId78" Type="http://schemas.openxmlformats.org/officeDocument/2006/relationships/font" Target="fonts/font16.fntdata"/><Relationship Id="rId81" Type="http://schemas.openxmlformats.org/officeDocument/2006/relationships/font" Target="fonts/font19.fntdata"/><Relationship Id="rId86"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font" Target="fonts/font14.fntdata"/><Relationship Id="rId7" Type="http://schemas.openxmlformats.org/officeDocument/2006/relationships/slide" Target="slides/slide5.xml"/><Relationship Id="rId71" Type="http://schemas.openxmlformats.org/officeDocument/2006/relationships/font" Target="fonts/font9.fntdata"/><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font" Target="fonts/font4.fntdata"/><Relationship Id="rId87" Type="http://schemas.openxmlformats.org/officeDocument/2006/relationships/tableStyles" Target="tableStyles.xml"/><Relationship Id="rId61" Type="http://schemas.openxmlformats.org/officeDocument/2006/relationships/slide" Target="slides/slide59.xml"/><Relationship Id="rId82" Type="http://schemas.openxmlformats.org/officeDocument/2006/relationships/font" Target="fonts/font20.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1D83F2-D654-466F-8534-86823039A46B}" type="datetimeFigureOut">
              <a:rPr lang="en-US" smtClean="0"/>
              <a:t>2025-06-29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002023-6865-4EFC-A7C0-B1B9CF63691A}" type="slidenum">
              <a:rPr lang="en-US" smtClean="0"/>
              <a:t>‹#›</a:t>
            </a:fld>
            <a:endParaRPr lang="en-US"/>
          </a:p>
        </p:txBody>
      </p:sp>
    </p:spTree>
    <p:extLst>
      <p:ext uri="{BB962C8B-B14F-4D97-AF65-F5344CB8AC3E}">
        <p14:creationId xmlns:p14="http://schemas.microsoft.com/office/powerpoint/2010/main" val="4848480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002023-6865-4EFC-A7C0-B1B9CF63691A}" type="slidenum">
              <a:rPr lang="en-US" smtClean="0"/>
              <a:t>2</a:t>
            </a:fld>
            <a:endParaRPr lang="en-US"/>
          </a:p>
        </p:txBody>
      </p:sp>
    </p:spTree>
    <p:extLst>
      <p:ext uri="{BB962C8B-B14F-4D97-AF65-F5344CB8AC3E}">
        <p14:creationId xmlns:p14="http://schemas.microsoft.com/office/powerpoint/2010/main" val="4009602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0" name="Google Shape;320;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6" name="Google Shape;326;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2025-06-29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2025-06-29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2025-06-29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17"/>
          <p:cNvSpPr txBox="1">
            <a:spLocks noGrp="1"/>
          </p:cNvSpPr>
          <p:nvPr>
            <p:ph type="ctrTitle"/>
          </p:nvPr>
        </p:nvSpPr>
        <p:spPr>
          <a:xfrm>
            <a:off x="3115512" y="1892600"/>
            <a:ext cx="12057000" cy="5545200"/>
          </a:xfrm>
          <a:prstGeom prst="rect">
            <a:avLst/>
          </a:prstGeom>
          <a:noFill/>
          <a:ln>
            <a:noFill/>
          </a:ln>
          <a:effectLst>
            <a:outerShdw blurRad="85725" dist="57150" dir="5400000" algn="bl" rotWithShape="0">
              <a:schemeClr val="lt2">
                <a:alpha val="49803"/>
              </a:schemeClr>
            </a:outerShdw>
          </a:effectLst>
        </p:spPr>
        <p:txBody>
          <a:bodyPr spcFirstLastPara="1" wrap="square" lIns="91425" tIns="91425" rIns="91425" bIns="91425" anchor="b" anchorCtr="0">
            <a:noAutofit/>
          </a:bodyPr>
          <a:lstStyle>
            <a:lvl1pPr lvl="0" algn="ctr">
              <a:lnSpc>
                <a:spcPct val="100000"/>
              </a:lnSpc>
              <a:spcBef>
                <a:spcPts val="0"/>
              </a:spcBef>
              <a:spcAft>
                <a:spcPts val="0"/>
              </a:spcAft>
              <a:buSzPts val="8500"/>
              <a:buNone/>
              <a:defRPr sz="8400"/>
            </a:lvl1pPr>
            <a:lvl2pPr lvl="1" algn="ctr">
              <a:lnSpc>
                <a:spcPct val="100000"/>
              </a:lnSpc>
              <a:spcBef>
                <a:spcPts val="0"/>
              </a:spcBef>
              <a:spcAft>
                <a:spcPts val="0"/>
              </a:spcAft>
              <a:buSzPts val="8500"/>
              <a:buNone/>
              <a:defRPr sz="17000"/>
            </a:lvl2pPr>
            <a:lvl3pPr lvl="2" algn="ctr">
              <a:lnSpc>
                <a:spcPct val="100000"/>
              </a:lnSpc>
              <a:spcBef>
                <a:spcPts val="0"/>
              </a:spcBef>
              <a:spcAft>
                <a:spcPts val="0"/>
              </a:spcAft>
              <a:buSzPts val="8500"/>
              <a:buNone/>
              <a:defRPr sz="17000"/>
            </a:lvl3pPr>
            <a:lvl4pPr lvl="3" algn="ctr">
              <a:lnSpc>
                <a:spcPct val="100000"/>
              </a:lnSpc>
              <a:spcBef>
                <a:spcPts val="0"/>
              </a:spcBef>
              <a:spcAft>
                <a:spcPts val="0"/>
              </a:spcAft>
              <a:buSzPts val="8500"/>
              <a:buNone/>
              <a:defRPr sz="17000"/>
            </a:lvl4pPr>
            <a:lvl5pPr lvl="4" algn="ctr">
              <a:lnSpc>
                <a:spcPct val="100000"/>
              </a:lnSpc>
              <a:spcBef>
                <a:spcPts val="0"/>
              </a:spcBef>
              <a:spcAft>
                <a:spcPts val="0"/>
              </a:spcAft>
              <a:buSzPts val="8500"/>
              <a:buNone/>
              <a:defRPr sz="17000"/>
            </a:lvl5pPr>
            <a:lvl6pPr lvl="5" algn="ctr">
              <a:lnSpc>
                <a:spcPct val="100000"/>
              </a:lnSpc>
              <a:spcBef>
                <a:spcPts val="0"/>
              </a:spcBef>
              <a:spcAft>
                <a:spcPts val="0"/>
              </a:spcAft>
              <a:buSzPts val="8500"/>
              <a:buNone/>
              <a:defRPr sz="17000"/>
            </a:lvl6pPr>
            <a:lvl7pPr lvl="6" algn="ctr">
              <a:lnSpc>
                <a:spcPct val="100000"/>
              </a:lnSpc>
              <a:spcBef>
                <a:spcPts val="0"/>
              </a:spcBef>
              <a:spcAft>
                <a:spcPts val="0"/>
              </a:spcAft>
              <a:buSzPts val="8500"/>
              <a:buNone/>
              <a:defRPr sz="17000"/>
            </a:lvl7pPr>
            <a:lvl8pPr lvl="7" algn="ctr">
              <a:lnSpc>
                <a:spcPct val="100000"/>
              </a:lnSpc>
              <a:spcBef>
                <a:spcPts val="0"/>
              </a:spcBef>
              <a:spcAft>
                <a:spcPts val="0"/>
              </a:spcAft>
              <a:buSzPts val="8500"/>
              <a:buNone/>
              <a:defRPr sz="17000"/>
            </a:lvl8pPr>
            <a:lvl9pPr lvl="8" algn="ctr">
              <a:lnSpc>
                <a:spcPct val="100000"/>
              </a:lnSpc>
              <a:spcBef>
                <a:spcPts val="0"/>
              </a:spcBef>
              <a:spcAft>
                <a:spcPts val="0"/>
              </a:spcAft>
              <a:buSzPts val="8500"/>
              <a:buNone/>
              <a:defRPr sz="17000"/>
            </a:lvl9pPr>
          </a:lstStyle>
          <a:p>
            <a:endParaRPr/>
          </a:p>
        </p:txBody>
      </p:sp>
      <p:sp>
        <p:nvSpPr>
          <p:cNvPr id="10" name="Google Shape;10;p17"/>
          <p:cNvSpPr txBox="1">
            <a:spLocks noGrp="1"/>
          </p:cNvSpPr>
          <p:nvPr>
            <p:ph type="subTitle" idx="1"/>
          </p:nvPr>
        </p:nvSpPr>
        <p:spPr>
          <a:xfrm>
            <a:off x="3115350" y="7474050"/>
            <a:ext cx="12057000" cy="920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800"/>
              <a:buNone/>
              <a:defRPr sz="2800"/>
            </a:lvl1pPr>
            <a:lvl2pPr lvl="1" algn="ctr">
              <a:lnSpc>
                <a:spcPct val="100000"/>
              </a:lnSpc>
              <a:spcBef>
                <a:spcPts val="0"/>
              </a:spcBef>
              <a:spcAft>
                <a:spcPts val="0"/>
              </a:spcAft>
              <a:buSzPts val="1800"/>
              <a:buNone/>
              <a:defRPr sz="3600"/>
            </a:lvl2pPr>
            <a:lvl3pPr lvl="2" algn="ctr">
              <a:lnSpc>
                <a:spcPct val="100000"/>
              </a:lnSpc>
              <a:spcBef>
                <a:spcPts val="0"/>
              </a:spcBef>
              <a:spcAft>
                <a:spcPts val="0"/>
              </a:spcAft>
              <a:buSzPts val="1800"/>
              <a:buNone/>
              <a:defRPr sz="3600"/>
            </a:lvl3pPr>
            <a:lvl4pPr lvl="3" algn="ctr">
              <a:lnSpc>
                <a:spcPct val="100000"/>
              </a:lnSpc>
              <a:spcBef>
                <a:spcPts val="0"/>
              </a:spcBef>
              <a:spcAft>
                <a:spcPts val="0"/>
              </a:spcAft>
              <a:buSzPts val="1800"/>
              <a:buNone/>
              <a:defRPr sz="3600"/>
            </a:lvl4pPr>
            <a:lvl5pPr lvl="4" algn="ctr">
              <a:lnSpc>
                <a:spcPct val="100000"/>
              </a:lnSpc>
              <a:spcBef>
                <a:spcPts val="0"/>
              </a:spcBef>
              <a:spcAft>
                <a:spcPts val="0"/>
              </a:spcAft>
              <a:buSzPts val="1800"/>
              <a:buNone/>
              <a:defRPr sz="3600"/>
            </a:lvl5pPr>
            <a:lvl6pPr lvl="5" algn="ctr">
              <a:lnSpc>
                <a:spcPct val="100000"/>
              </a:lnSpc>
              <a:spcBef>
                <a:spcPts val="0"/>
              </a:spcBef>
              <a:spcAft>
                <a:spcPts val="0"/>
              </a:spcAft>
              <a:buSzPts val="1800"/>
              <a:buNone/>
              <a:defRPr sz="3600"/>
            </a:lvl6pPr>
            <a:lvl7pPr lvl="6" algn="ctr">
              <a:lnSpc>
                <a:spcPct val="100000"/>
              </a:lnSpc>
              <a:spcBef>
                <a:spcPts val="0"/>
              </a:spcBef>
              <a:spcAft>
                <a:spcPts val="0"/>
              </a:spcAft>
              <a:buSzPts val="1800"/>
              <a:buNone/>
              <a:defRPr sz="3600"/>
            </a:lvl7pPr>
            <a:lvl8pPr lvl="7" algn="ctr">
              <a:lnSpc>
                <a:spcPct val="100000"/>
              </a:lnSpc>
              <a:spcBef>
                <a:spcPts val="0"/>
              </a:spcBef>
              <a:spcAft>
                <a:spcPts val="0"/>
              </a:spcAft>
              <a:buSzPts val="1800"/>
              <a:buNone/>
              <a:defRPr sz="3600"/>
            </a:lvl8pPr>
            <a:lvl9pPr lvl="8" algn="ctr">
              <a:lnSpc>
                <a:spcPct val="100000"/>
              </a:lnSpc>
              <a:spcBef>
                <a:spcPts val="0"/>
              </a:spcBef>
              <a:spcAft>
                <a:spcPts val="0"/>
              </a:spcAft>
              <a:buSzPts val="1800"/>
              <a:buNone/>
              <a:defRPr sz="3600"/>
            </a:lvl9pPr>
          </a:lstStyle>
          <a:p>
            <a:endParaRPr/>
          </a:p>
        </p:txBody>
      </p:sp>
      <p:grpSp>
        <p:nvGrpSpPr>
          <p:cNvPr id="11" name="Google Shape;11;p17"/>
          <p:cNvGrpSpPr/>
          <p:nvPr/>
        </p:nvGrpSpPr>
        <p:grpSpPr>
          <a:xfrm>
            <a:off x="-509102" y="-2002212"/>
            <a:ext cx="19533140" cy="12458268"/>
            <a:chOff x="-254551" y="-1001106"/>
            <a:chExt cx="9766570" cy="6229134"/>
          </a:xfrm>
        </p:grpSpPr>
        <p:grpSp>
          <p:nvGrpSpPr>
            <p:cNvPr id="12" name="Google Shape;12;p17"/>
            <p:cNvGrpSpPr/>
            <p:nvPr/>
          </p:nvGrpSpPr>
          <p:grpSpPr>
            <a:xfrm flipH="1">
              <a:off x="8458029" y="-187011"/>
              <a:ext cx="519921" cy="1286399"/>
              <a:chOff x="6386760" y="270000"/>
              <a:chExt cx="530640" cy="1312920"/>
            </a:xfrm>
          </p:grpSpPr>
          <p:sp>
            <p:nvSpPr>
              <p:cNvPr id="13" name="Google Shape;13;p17"/>
              <p:cNvSpPr/>
              <p:nvPr/>
            </p:nvSpPr>
            <p:spPr>
              <a:xfrm>
                <a:off x="6386760" y="270000"/>
                <a:ext cx="530640" cy="1312920"/>
              </a:xfrm>
              <a:custGeom>
                <a:avLst/>
                <a:gdLst/>
                <a:ahLst/>
                <a:cxnLst/>
                <a:rect l="l" t="t" r="r" b="b"/>
                <a:pathLst>
                  <a:path w="1474" h="3647" extrusionOk="0">
                    <a:moveTo>
                      <a:pt x="1394" y="2876"/>
                    </a:moveTo>
                    <a:cubicBezTo>
                      <a:pt x="1394" y="2905"/>
                      <a:pt x="1370" y="2930"/>
                      <a:pt x="1340" y="2930"/>
                    </a:cubicBezTo>
                    <a:cubicBezTo>
                      <a:pt x="1311" y="2930"/>
                      <a:pt x="1286" y="2905"/>
                      <a:pt x="1286" y="2876"/>
                    </a:cubicBezTo>
                    <a:cubicBezTo>
                      <a:pt x="1286" y="2846"/>
                      <a:pt x="1311" y="2822"/>
                      <a:pt x="1340" y="2822"/>
                    </a:cubicBezTo>
                    <a:cubicBezTo>
                      <a:pt x="1370" y="2822"/>
                      <a:pt x="1394" y="2846"/>
                      <a:pt x="1394" y="2876"/>
                    </a:cubicBezTo>
                    <a:moveTo>
                      <a:pt x="80" y="1129"/>
                    </a:moveTo>
                    <a:lnTo>
                      <a:pt x="80" y="276"/>
                    </a:lnTo>
                    <a:cubicBezTo>
                      <a:pt x="80" y="168"/>
                      <a:pt x="168" y="81"/>
                      <a:pt x="276" y="81"/>
                    </a:cubicBezTo>
                    <a:lnTo>
                      <a:pt x="1129" y="81"/>
                    </a:lnTo>
                    <a:cubicBezTo>
                      <a:pt x="1237" y="81"/>
                      <a:pt x="1324" y="168"/>
                      <a:pt x="1324" y="276"/>
                    </a:cubicBezTo>
                    <a:lnTo>
                      <a:pt x="1324" y="1129"/>
                    </a:lnTo>
                    <a:cubicBezTo>
                      <a:pt x="1324" y="1237"/>
                      <a:pt x="1237" y="1325"/>
                      <a:pt x="1129" y="1325"/>
                    </a:cubicBezTo>
                    <a:lnTo>
                      <a:pt x="276" y="1325"/>
                    </a:lnTo>
                    <a:cubicBezTo>
                      <a:pt x="168" y="1325"/>
                      <a:pt x="80" y="1237"/>
                      <a:pt x="80" y="1129"/>
                    </a:cubicBezTo>
                    <a:moveTo>
                      <a:pt x="1313" y="3194"/>
                    </a:moveTo>
                    <a:cubicBezTo>
                      <a:pt x="1313" y="3224"/>
                      <a:pt x="1289" y="3248"/>
                      <a:pt x="1259" y="3248"/>
                    </a:cubicBezTo>
                    <a:cubicBezTo>
                      <a:pt x="1230" y="3248"/>
                      <a:pt x="1206" y="3224"/>
                      <a:pt x="1206" y="3194"/>
                    </a:cubicBezTo>
                    <a:cubicBezTo>
                      <a:pt x="1206" y="3180"/>
                      <a:pt x="1212" y="3166"/>
                      <a:pt x="1222" y="3156"/>
                    </a:cubicBezTo>
                    <a:lnTo>
                      <a:pt x="1222" y="3156"/>
                    </a:lnTo>
                    <a:lnTo>
                      <a:pt x="1222" y="3156"/>
                    </a:lnTo>
                    <a:cubicBezTo>
                      <a:pt x="1231" y="3147"/>
                      <a:pt x="1245" y="3141"/>
                      <a:pt x="1259" y="3141"/>
                    </a:cubicBezTo>
                    <a:cubicBezTo>
                      <a:pt x="1289" y="3141"/>
                      <a:pt x="1313" y="3165"/>
                      <a:pt x="1313" y="3194"/>
                    </a:cubicBezTo>
                    <a:moveTo>
                      <a:pt x="1232" y="3513"/>
                    </a:moveTo>
                    <a:cubicBezTo>
                      <a:pt x="1232" y="3542"/>
                      <a:pt x="1208" y="3566"/>
                      <a:pt x="1179" y="3566"/>
                    </a:cubicBezTo>
                    <a:cubicBezTo>
                      <a:pt x="1149" y="3566"/>
                      <a:pt x="1125" y="3542"/>
                      <a:pt x="1125" y="3513"/>
                    </a:cubicBezTo>
                    <a:cubicBezTo>
                      <a:pt x="1125" y="3483"/>
                      <a:pt x="1149" y="3459"/>
                      <a:pt x="1179" y="3459"/>
                    </a:cubicBezTo>
                    <a:cubicBezTo>
                      <a:pt x="1208" y="3459"/>
                      <a:pt x="1232" y="3483"/>
                      <a:pt x="1232" y="3513"/>
                    </a:cubicBezTo>
                    <a:moveTo>
                      <a:pt x="1024" y="2001"/>
                    </a:moveTo>
                    <a:cubicBezTo>
                      <a:pt x="995" y="2001"/>
                      <a:pt x="970" y="1977"/>
                      <a:pt x="970" y="1947"/>
                    </a:cubicBezTo>
                    <a:cubicBezTo>
                      <a:pt x="970" y="1918"/>
                      <a:pt x="995" y="1894"/>
                      <a:pt x="1024" y="1894"/>
                    </a:cubicBezTo>
                    <a:cubicBezTo>
                      <a:pt x="1054" y="1894"/>
                      <a:pt x="1078" y="1918"/>
                      <a:pt x="1078" y="1947"/>
                    </a:cubicBezTo>
                    <a:cubicBezTo>
                      <a:pt x="1078" y="1977"/>
                      <a:pt x="1054" y="2001"/>
                      <a:pt x="1024" y="2001"/>
                    </a:cubicBezTo>
                    <a:moveTo>
                      <a:pt x="1340" y="3010"/>
                    </a:moveTo>
                    <a:cubicBezTo>
                      <a:pt x="1414" y="3010"/>
                      <a:pt x="1474" y="2950"/>
                      <a:pt x="1474" y="2876"/>
                    </a:cubicBezTo>
                    <a:cubicBezTo>
                      <a:pt x="1474" y="2802"/>
                      <a:pt x="1414" y="2742"/>
                      <a:pt x="1340" y="2742"/>
                    </a:cubicBezTo>
                    <a:cubicBezTo>
                      <a:pt x="1318" y="2742"/>
                      <a:pt x="1297" y="2748"/>
                      <a:pt x="1279" y="2757"/>
                    </a:cubicBezTo>
                    <a:lnTo>
                      <a:pt x="838" y="2316"/>
                    </a:lnTo>
                    <a:lnTo>
                      <a:pt x="838" y="1419"/>
                    </a:lnTo>
                    <a:cubicBezTo>
                      <a:pt x="838" y="1414"/>
                      <a:pt x="836" y="1410"/>
                      <a:pt x="835" y="1405"/>
                    </a:cubicBezTo>
                    <a:lnTo>
                      <a:pt x="986" y="1405"/>
                    </a:lnTo>
                    <a:cubicBezTo>
                      <a:pt x="985" y="1410"/>
                      <a:pt x="984" y="1414"/>
                      <a:pt x="984" y="1419"/>
                    </a:cubicBezTo>
                    <a:lnTo>
                      <a:pt x="984" y="1820"/>
                    </a:lnTo>
                    <a:cubicBezTo>
                      <a:pt x="930" y="1837"/>
                      <a:pt x="890" y="1887"/>
                      <a:pt x="890" y="1947"/>
                    </a:cubicBezTo>
                    <a:cubicBezTo>
                      <a:pt x="890" y="2021"/>
                      <a:pt x="950" y="2082"/>
                      <a:pt x="1024" y="2082"/>
                    </a:cubicBezTo>
                    <a:cubicBezTo>
                      <a:pt x="1098" y="2082"/>
                      <a:pt x="1158" y="2021"/>
                      <a:pt x="1158" y="1947"/>
                    </a:cubicBezTo>
                    <a:cubicBezTo>
                      <a:pt x="1158" y="1887"/>
                      <a:pt x="1119" y="1837"/>
                      <a:pt x="1064" y="1820"/>
                    </a:cubicBezTo>
                    <a:lnTo>
                      <a:pt x="1064" y="1419"/>
                    </a:lnTo>
                    <a:cubicBezTo>
                      <a:pt x="1064" y="1414"/>
                      <a:pt x="1063" y="1410"/>
                      <a:pt x="1062" y="1405"/>
                    </a:cubicBezTo>
                    <a:lnTo>
                      <a:pt x="1129" y="1405"/>
                    </a:lnTo>
                    <a:cubicBezTo>
                      <a:pt x="1281" y="1405"/>
                      <a:pt x="1405" y="1282"/>
                      <a:pt x="1405" y="1129"/>
                    </a:cubicBezTo>
                    <a:lnTo>
                      <a:pt x="1405" y="276"/>
                    </a:lnTo>
                    <a:cubicBezTo>
                      <a:pt x="1405" y="124"/>
                      <a:pt x="1281" y="0"/>
                      <a:pt x="1129" y="0"/>
                    </a:cubicBezTo>
                    <a:lnTo>
                      <a:pt x="276" y="0"/>
                    </a:lnTo>
                    <a:cubicBezTo>
                      <a:pt x="124" y="0"/>
                      <a:pt x="0" y="124"/>
                      <a:pt x="0" y="276"/>
                    </a:cubicBezTo>
                    <a:lnTo>
                      <a:pt x="0" y="1129"/>
                    </a:lnTo>
                    <a:cubicBezTo>
                      <a:pt x="0" y="1282"/>
                      <a:pt x="124" y="1405"/>
                      <a:pt x="276" y="1405"/>
                    </a:cubicBezTo>
                    <a:lnTo>
                      <a:pt x="306" y="1405"/>
                    </a:lnTo>
                    <a:cubicBezTo>
                      <a:pt x="305" y="1410"/>
                      <a:pt x="303" y="1414"/>
                      <a:pt x="303" y="1419"/>
                    </a:cubicBezTo>
                    <a:lnTo>
                      <a:pt x="303" y="2694"/>
                    </a:lnTo>
                    <a:lnTo>
                      <a:pt x="1060" y="3451"/>
                    </a:lnTo>
                    <a:cubicBezTo>
                      <a:pt x="1051" y="3470"/>
                      <a:pt x="1045" y="3490"/>
                      <a:pt x="1045" y="3513"/>
                    </a:cubicBezTo>
                    <a:cubicBezTo>
                      <a:pt x="1045" y="3587"/>
                      <a:pt x="1105" y="3647"/>
                      <a:pt x="1179" y="3647"/>
                    </a:cubicBezTo>
                    <a:cubicBezTo>
                      <a:pt x="1253" y="3647"/>
                      <a:pt x="1313" y="3587"/>
                      <a:pt x="1313" y="3513"/>
                    </a:cubicBezTo>
                    <a:cubicBezTo>
                      <a:pt x="1313" y="3439"/>
                      <a:pt x="1253" y="3378"/>
                      <a:pt x="1179" y="3378"/>
                    </a:cubicBezTo>
                    <a:cubicBezTo>
                      <a:pt x="1156" y="3378"/>
                      <a:pt x="1136" y="3384"/>
                      <a:pt x="1117" y="3394"/>
                    </a:cubicBezTo>
                    <a:lnTo>
                      <a:pt x="384" y="2661"/>
                    </a:lnTo>
                    <a:lnTo>
                      <a:pt x="384" y="1419"/>
                    </a:lnTo>
                    <a:cubicBezTo>
                      <a:pt x="384" y="1414"/>
                      <a:pt x="383" y="1410"/>
                      <a:pt x="381" y="1405"/>
                    </a:cubicBezTo>
                    <a:lnTo>
                      <a:pt x="533" y="1405"/>
                    </a:lnTo>
                    <a:cubicBezTo>
                      <a:pt x="531" y="1410"/>
                      <a:pt x="530" y="1414"/>
                      <a:pt x="530" y="1419"/>
                    </a:cubicBezTo>
                    <a:lnTo>
                      <a:pt x="530" y="2522"/>
                    </a:lnTo>
                    <a:lnTo>
                      <a:pt x="1141" y="3133"/>
                    </a:lnTo>
                    <a:cubicBezTo>
                      <a:pt x="1131" y="3151"/>
                      <a:pt x="1125" y="3172"/>
                      <a:pt x="1125" y="3194"/>
                    </a:cubicBezTo>
                    <a:cubicBezTo>
                      <a:pt x="1125" y="3268"/>
                      <a:pt x="1185" y="3329"/>
                      <a:pt x="1259" y="3329"/>
                    </a:cubicBezTo>
                    <a:cubicBezTo>
                      <a:pt x="1333" y="3329"/>
                      <a:pt x="1394" y="3268"/>
                      <a:pt x="1394" y="3194"/>
                    </a:cubicBezTo>
                    <a:cubicBezTo>
                      <a:pt x="1394" y="3120"/>
                      <a:pt x="1333" y="3060"/>
                      <a:pt x="1259" y="3060"/>
                    </a:cubicBezTo>
                    <a:cubicBezTo>
                      <a:pt x="1237" y="3060"/>
                      <a:pt x="1216" y="3066"/>
                      <a:pt x="1198" y="3076"/>
                    </a:cubicBezTo>
                    <a:lnTo>
                      <a:pt x="611" y="2489"/>
                    </a:lnTo>
                    <a:lnTo>
                      <a:pt x="611" y="1419"/>
                    </a:lnTo>
                    <a:cubicBezTo>
                      <a:pt x="611" y="1414"/>
                      <a:pt x="610" y="1410"/>
                      <a:pt x="608" y="1405"/>
                    </a:cubicBezTo>
                    <a:lnTo>
                      <a:pt x="760" y="1405"/>
                    </a:lnTo>
                    <a:cubicBezTo>
                      <a:pt x="758" y="1410"/>
                      <a:pt x="757" y="1414"/>
                      <a:pt x="757" y="1419"/>
                    </a:cubicBezTo>
                    <a:lnTo>
                      <a:pt x="757" y="2350"/>
                    </a:lnTo>
                    <a:lnTo>
                      <a:pt x="1221" y="2814"/>
                    </a:lnTo>
                    <a:cubicBezTo>
                      <a:pt x="1212" y="2833"/>
                      <a:pt x="1206" y="2854"/>
                      <a:pt x="1206" y="2876"/>
                    </a:cubicBezTo>
                    <a:cubicBezTo>
                      <a:pt x="1206" y="2950"/>
                      <a:pt x="1266" y="3010"/>
                      <a:pt x="1340" y="3010"/>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4" name="Google Shape;14;p17"/>
              <p:cNvSpPr/>
              <p:nvPr/>
            </p:nvSpPr>
            <p:spPr>
              <a:xfrm>
                <a:off x="6466680" y="350280"/>
                <a:ext cx="345960" cy="345600"/>
              </a:xfrm>
              <a:custGeom>
                <a:avLst/>
                <a:gdLst/>
                <a:ahLst/>
                <a:cxnLst/>
                <a:rect l="l" t="t" r="r" b="b"/>
                <a:pathLst>
                  <a:path w="961" h="960" extrusionOk="0">
                    <a:moveTo>
                      <a:pt x="961" y="281"/>
                    </a:moveTo>
                    <a:cubicBezTo>
                      <a:pt x="961" y="125"/>
                      <a:pt x="835" y="0"/>
                      <a:pt x="679" y="0"/>
                    </a:cubicBezTo>
                    <a:lnTo>
                      <a:pt x="281" y="0"/>
                    </a:lnTo>
                    <a:cubicBezTo>
                      <a:pt x="126" y="0"/>
                      <a:pt x="0" y="125"/>
                      <a:pt x="0" y="281"/>
                    </a:cubicBezTo>
                    <a:lnTo>
                      <a:pt x="0" y="679"/>
                    </a:lnTo>
                    <a:cubicBezTo>
                      <a:pt x="0" y="834"/>
                      <a:pt x="126" y="960"/>
                      <a:pt x="281" y="960"/>
                    </a:cubicBezTo>
                    <a:lnTo>
                      <a:pt x="679" y="960"/>
                    </a:lnTo>
                    <a:cubicBezTo>
                      <a:pt x="835" y="960"/>
                      <a:pt x="961" y="834"/>
                      <a:pt x="961" y="679"/>
                    </a:cubicBezTo>
                    <a:lnTo>
                      <a:pt x="961" y="281"/>
                    </a:lnTo>
                    <a:close/>
                  </a:path>
                </a:pathLst>
              </a:custGeom>
              <a:solidFill>
                <a:schemeClr val="lt2"/>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nvGrpSpPr>
            <p:cNvPr id="15" name="Google Shape;15;p17"/>
            <p:cNvGrpSpPr/>
            <p:nvPr/>
          </p:nvGrpSpPr>
          <p:grpSpPr>
            <a:xfrm>
              <a:off x="-254551" y="-1001106"/>
              <a:ext cx="1391731" cy="2196419"/>
              <a:chOff x="4043520" y="-881280"/>
              <a:chExt cx="1779480" cy="2808720"/>
            </a:xfrm>
          </p:grpSpPr>
          <p:sp>
            <p:nvSpPr>
              <p:cNvPr id="16" name="Google Shape;16;p17"/>
              <p:cNvSpPr/>
              <p:nvPr/>
            </p:nvSpPr>
            <p:spPr>
              <a:xfrm>
                <a:off x="5020560" y="536400"/>
                <a:ext cx="73800" cy="74160"/>
              </a:xfrm>
              <a:custGeom>
                <a:avLst/>
                <a:gdLst/>
                <a:ahLst/>
                <a:cxnLst/>
                <a:rect l="l" t="t" r="r" b="b"/>
                <a:pathLst>
                  <a:path w="205" h="206" extrusionOk="0">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7" name="Google Shape;17;p17"/>
              <p:cNvSpPr/>
              <p:nvPr/>
            </p:nvSpPr>
            <p:spPr>
              <a:xfrm>
                <a:off x="5020560" y="758880"/>
                <a:ext cx="73800" cy="74160"/>
              </a:xfrm>
              <a:custGeom>
                <a:avLst/>
                <a:gdLst/>
                <a:ahLst/>
                <a:cxnLst/>
                <a:rect l="l" t="t" r="r" b="b"/>
                <a:pathLst>
                  <a:path w="205" h="206" extrusionOk="0">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8" name="Google Shape;18;p17"/>
              <p:cNvSpPr/>
              <p:nvPr/>
            </p:nvSpPr>
            <p:spPr>
              <a:xfrm>
                <a:off x="5020560" y="981360"/>
                <a:ext cx="73800" cy="74160"/>
              </a:xfrm>
              <a:custGeom>
                <a:avLst/>
                <a:gdLst/>
                <a:ahLst/>
                <a:cxnLst/>
                <a:rect l="l" t="t" r="r" b="b"/>
                <a:pathLst>
                  <a:path w="205" h="206" extrusionOk="0">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9" name="Google Shape;19;p17"/>
              <p:cNvSpPr/>
              <p:nvPr/>
            </p:nvSpPr>
            <p:spPr>
              <a:xfrm>
                <a:off x="5020560" y="1203840"/>
                <a:ext cx="73800" cy="74520"/>
              </a:xfrm>
              <a:custGeom>
                <a:avLst/>
                <a:gdLst/>
                <a:ahLst/>
                <a:cxnLst/>
                <a:rect l="l" t="t" r="r" b="b"/>
                <a:pathLst>
                  <a:path w="205" h="207" extrusionOk="0">
                    <a:moveTo>
                      <a:pt x="103" y="207"/>
                    </a:moveTo>
                    <a:cubicBezTo>
                      <a:pt x="159" y="207"/>
                      <a:pt x="205" y="160"/>
                      <a:pt x="205" y="104"/>
                    </a:cubicBezTo>
                    <a:cubicBezTo>
                      <a:pt x="205" y="47"/>
                      <a:pt x="159" y="0"/>
                      <a:pt x="103" y="0"/>
                    </a:cubicBezTo>
                    <a:cubicBezTo>
                      <a:pt x="46" y="0"/>
                      <a:pt x="0" y="47"/>
                      <a:pt x="0" y="104"/>
                    </a:cubicBezTo>
                    <a:cubicBezTo>
                      <a:pt x="0" y="160"/>
                      <a:pt x="46" y="207"/>
                      <a:pt x="103" y="207"/>
                    </a:cubicBezTo>
                    <a:close/>
                  </a:path>
                </a:pathLst>
              </a:custGeom>
              <a:solidFill>
                <a:schemeClr val="lt2"/>
              </a:solidFill>
              <a:ln>
                <a:noFill/>
              </a:ln>
            </p:spPr>
            <p:txBody>
              <a:bodyPr spcFirstLastPara="1" wrap="square" lIns="90000" tIns="29500" rIns="90000" bIns="295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0" name="Google Shape;20;p17"/>
              <p:cNvSpPr/>
              <p:nvPr/>
            </p:nvSpPr>
            <p:spPr>
              <a:xfrm>
                <a:off x="5020560" y="1426680"/>
                <a:ext cx="73800" cy="74160"/>
              </a:xfrm>
              <a:custGeom>
                <a:avLst/>
                <a:gdLst/>
                <a:ahLst/>
                <a:cxnLst/>
                <a:rect l="l" t="t" r="r" b="b"/>
                <a:pathLst>
                  <a:path w="205" h="206" extrusionOk="0">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1" name="Google Shape;21;p17"/>
              <p:cNvSpPr/>
              <p:nvPr/>
            </p:nvSpPr>
            <p:spPr>
              <a:xfrm>
                <a:off x="5705640" y="1699920"/>
                <a:ext cx="74520" cy="74160"/>
              </a:xfrm>
              <a:custGeom>
                <a:avLst/>
                <a:gdLst/>
                <a:ahLst/>
                <a:cxnLst/>
                <a:rect l="l" t="t" r="r" b="b"/>
                <a:pathLst>
                  <a:path w="207" h="206" extrusionOk="0">
                    <a:moveTo>
                      <a:pt x="103" y="206"/>
                    </a:moveTo>
                    <a:cubicBezTo>
                      <a:pt x="160" y="206"/>
                      <a:pt x="207" y="160"/>
                      <a:pt x="207" y="103"/>
                    </a:cubicBezTo>
                    <a:cubicBezTo>
                      <a:pt x="207"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2" name="Google Shape;22;p17"/>
              <p:cNvSpPr/>
              <p:nvPr/>
            </p:nvSpPr>
            <p:spPr>
              <a:xfrm>
                <a:off x="4043520" y="-881280"/>
                <a:ext cx="1779480" cy="2808720"/>
              </a:xfrm>
              <a:custGeom>
                <a:avLst/>
                <a:gdLst/>
                <a:ahLst/>
                <a:cxnLst/>
                <a:rect l="l" t="t" r="r" b="b"/>
                <a:pathLst>
                  <a:path w="4943" h="7802" extrusionOk="0">
                    <a:moveTo>
                      <a:pt x="4720" y="7131"/>
                    </a:moveTo>
                    <a:cubicBezTo>
                      <a:pt x="4799" y="7131"/>
                      <a:pt x="4863" y="7194"/>
                      <a:pt x="4863" y="7273"/>
                    </a:cubicBezTo>
                    <a:cubicBezTo>
                      <a:pt x="4863" y="7351"/>
                      <a:pt x="4799" y="7415"/>
                      <a:pt x="4720" y="7415"/>
                    </a:cubicBezTo>
                    <a:cubicBezTo>
                      <a:pt x="4642" y="7415"/>
                      <a:pt x="4578" y="7351"/>
                      <a:pt x="4578" y="7273"/>
                    </a:cubicBezTo>
                    <a:cubicBezTo>
                      <a:pt x="4578" y="7194"/>
                      <a:pt x="4642" y="7131"/>
                      <a:pt x="4720" y="7131"/>
                    </a:cubicBezTo>
                    <a:moveTo>
                      <a:pt x="4238" y="6253"/>
                    </a:moveTo>
                    <a:cubicBezTo>
                      <a:pt x="4238" y="6332"/>
                      <a:pt x="4174" y="6395"/>
                      <a:pt x="4096" y="6395"/>
                    </a:cubicBezTo>
                    <a:cubicBezTo>
                      <a:pt x="4018" y="6395"/>
                      <a:pt x="3954" y="6332"/>
                      <a:pt x="3954" y="6253"/>
                    </a:cubicBezTo>
                    <a:cubicBezTo>
                      <a:pt x="3954" y="6175"/>
                      <a:pt x="4018" y="6111"/>
                      <a:pt x="4096" y="6111"/>
                    </a:cubicBezTo>
                    <a:cubicBezTo>
                      <a:pt x="4174" y="6111"/>
                      <a:pt x="4238" y="6175"/>
                      <a:pt x="4238" y="6253"/>
                    </a:cubicBezTo>
                    <a:moveTo>
                      <a:pt x="2817" y="3878"/>
                    </a:moveTo>
                    <a:cubicBezTo>
                      <a:pt x="2905" y="3878"/>
                      <a:pt x="2978" y="3951"/>
                      <a:pt x="2978" y="4041"/>
                    </a:cubicBezTo>
                    <a:cubicBezTo>
                      <a:pt x="2978" y="4130"/>
                      <a:pt x="2905" y="4203"/>
                      <a:pt x="2817" y="4203"/>
                    </a:cubicBezTo>
                    <a:cubicBezTo>
                      <a:pt x="2727" y="4203"/>
                      <a:pt x="2655" y="4130"/>
                      <a:pt x="2655" y="4041"/>
                    </a:cubicBezTo>
                    <a:cubicBezTo>
                      <a:pt x="2655" y="3951"/>
                      <a:pt x="2727" y="3878"/>
                      <a:pt x="2817" y="3878"/>
                    </a:cubicBezTo>
                    <a:moveTo>
                      <a:pt x="2817" y="4497"/>
                    </a:moveTo>
                    <a:cubicBezTo>
                      <a:pt x="2905" y="4497"/>
                      <a:pt x="2978" y="4570"/>
                      <a:pt x="2978" y="4659"/>
                    </a:cubicBezTo>
                    <a:cubicBezTo>
                      <a:pt x="2978" y="4749"/>
                      <a:pt x="2905" y="4821"/>
                      <a:pt x="2817" y="4821"/>
                    </a:cubicBezTo>
                    <a:cubicBezTo>
                      <a:pt x="2727" y="4821"/>
                      <a:pt x="2655" y="4749"/>
                      <a:pt x="2655" y="4659"/>
                    </a:cubicBezTo>
                    <a:cubicBezTo>
                      <a:pt x="2655" y="4570"/>
                      <a:pt x="2727" y="4497"/>
                      <a:pt x="2817" y="4497"/>
                    </a:cubicBezTo>
                    <a:moveTo>
                      <a:pt x="2817" y="5115"/>
                    </a:moveTo>
                    <a:cubicBezTo>
                      <a:pt x="2905" y="5115"/>
                      <a:pt x="2978" y="5188"/>
                      <a:pt x="2978" y="5277"/>
                    </a:cubicBezTo>
                    <a:cubicBezTo>
                      <a:pt x="2978" y="5367"/>
                      <a:pt x="2905" y="5440"/>
                      <a:pt x="2817" y="5440"/>
                    </a:cubicBezTo>
                    <a:cubicBezTo>
                      <a:pt x="2727" y="5440"/>
                      <a:pt x="2655" y="5367"/>
                      <a:pt x="2655" y="5277"/>
                    </a:cubicBezTo>
                    <a:cubicBezTo>
                      <a:pt x="2655" y="5188"/>
                      <a:pt x="2727" y="5115"/>
                      <a:pt x="2817" y="5115"/>
                    </a:cubicBezTo>
                    <a:moveTo>
                      <a:pt x="2817" y="5733"/>
                    </a:moveTo>
                    <a:cubicBezTo>
                      <a:pt x="2905" y="5733"/>
                      <a:pt x="2978" y="5806"/>
                      <a:pt x="2978" y="5896"/>
                    </a:cubicBezTo>
                    <a:cubicBezTo>
                      <a:pt x="2978" y="5985"/>
                      <a:pt x="2905" y="6058"/>
                      <a:pt x="2817" y="6058"/>
                    </a:cubicBezTo>
                    <a:cubicBezTo>
                      <a:pt x="2727" y="6058"/>
                      <a:pt x="2655" y="5985"/>
                      <a:pt x="2655" y="5896"/>
                    </a:cubicBezTo>
                    <a:cubicBezTo>
                      <a:pt x="2655" y="5806"/>
                      <a:pt x="2727" y="5733"/>
                      <a:pt x="2817" y="5733"/>
                    </a:cubicBezTo>
                    <a:moveTo>
                      <a:pt x="2817" y="6351"/>
                    </a:moveTo>
                    <a:cubicBezTo>
                      <a:pt x="2905" y="6351"/>
                      <a:pt x="2978" y="6424"/>
                      <a:pt x="2978" y="6514"/>
                    </a:cubicBezTo>
                    <a:cubicBezTo>
                      <a:pt x="2978" y="6603"/>
                      <a:pt x="2905" y="6676"/>
                      <a:pt x="2817" y="6676"/>
                    </a:cubicBezTo>
                    <a:cubicBezTo>
                      <a:pt x="2727" y="6676"/>
                      <a:pt x="2655" y="6603"/>
                      <a:pt x="2655" y="6514"/>
                    </a:cubicBezTo>
                    <a:cubicBezTo>
                      <a:pt x="2655" y="6424"/>
                      <a:pt x="2727" y="6351"/>
                      <a:pt x="2817" y="6351"/>
                    </a:cubicBezTo>
                    <a:moveTo>
                      <a:pt x="3059" y="7790"/>
                    </a:moveTo>
                    <a:cubicBezTo>
                      <a:pt x="3060" y="7791"/>
                      <a:pt x="3061" y="7792"/>
                      <a:pt x="3062" y="7792"/>
                    </a:cubicBezTo>
                    <a:cubicBezTo>
                      <a:pt x="3065" y="7795"/>
                      <a:pt x="3068" y="7797"/>
                      <a:pt x="3072" y="7799"/>
                    </a:cubicBezTo>
                    <a:cubicBezTo>
                      <a:pt x="3077" y="7801"/>
                      <a:pt x="3082" y="7802"/>
                      <a:pt x="3087" y="7802"/>
                    </a:cubicBezTo>
                    <a:lnTo>
                      <a:pt x="4231" y="7802"/>
                    </a:lnTo>
                    <a:cubicBezTo>
                      <a:pt x="4237" y="7802"/>
                      <a:pt x="4242" y="7801"/>
                      <a:pt x="4247" y="7799"/>
                    </a:cubicBezTo>
                    <a:cubicBezTo>
                      <a:pt x="4251" y="7797"/>
                      <a:pt x="4254" y="7795"/>
                      <a:pt x="4257" y="7792"/>
                    </a:cubicBezTo>
                    <a:cubicBezTo>
                      <a:pt x="4258" y="7791"/>
                      <a:pt x="4259" y="7791"/>
                      <a:pt x="4260" y="7790"/>
                    </a:cubicBezTo>
                    <a:lnTo>
                      <a:pt x="4594" y="7456"/>
                    </a:lnTo>
                    <a:cubicBezTo>
                      <a:pt x="4630" y="7481"/>
                      <a:pt x="4673" y="7495"/>
                      <a:pt x="4720" y="7495"/>
                    </a:cubicBezTo>
                    <a:cubicBezTo>
                      <a:pt x="4843" y="7495"/>
                      <a:pt x="4943" y="7396"/>
                      <a:pt x="4943" y="7273"/>
                    </a:cubicBezTo>
                    <a:cubicBezTo>
                      <a:pt x="4943" y="7150"/>
                      <a:pt x="4843" y="7050"/>
                      <a:pt x="4720" y="7050"/>
                    </a:cubicBezTo>
                    <a:cubicBezTo>
                      <a:pt x="4598" y="7050"/>
                      <a:pt x="4498" y="7150"/>
                      <a:pt x="4498" y="7273"/>
                    </a:cubicBezTo>
                    <a:cubicBezTo>
                      <a:pt x="4498" y="7320"/>
                      <a:pt x="4512" y="7363"/>
                      <a:pt x="4537" y="7399"/>
                    </a:cubicBezTo>
                    <a:lnTo>
                      <a:pt x="4215" y="7721"/>
                    </a:lnTo>
                    <a:lnTo>
                      <a:pt x="3104" y="7721"/>
                    </a:lnTo>
                    <a:lnTo>
                      <a:pt x="2557" y="7174"/>
                    </a:lnTo>
                    <a:lnTo>
                      <a:pt x="2557" y="7173"/>
                    </a:lnTo>
                    <a:cubicBezTo>
                      <a:pt x="2554" y="7170"/>
                      <a:pt x="2549" y="7167"/>
                      <a:pt x="2544" y="7165"/>
                    </a:cubicBezTo>
                    <a:cubicBezTo>
                      <a:pt x="2539" y="7163"/>
                      <a:pt x="2534" y="7162"/>
                      <a:pt x="2529" y="7162"/>
                    </a:cubicBezTo>
                    <a:lnTo>
                      <a:pt x="2528" y="7162"/>
                    </a:lnTo>
                    <a:cubicBezTo>
                      <a:pt x="1804" y="7175"/>
                      <a:pt x="806" y="7175"/>
                      <a:pt x="85" y="7163"/>
                    </a:cubicBezTo>
                    <a:lnTo>
                      <a:pt x="84" y="6534"/>
                    </a:lnTo>
                    <a:lnTo>
                      <a:pt x="2615" y="6534"/>
                    </a:lnTo>
                    <a:cubicBezTo>
                      <a:pt x="2625" y="6636"/>
                      <a:pt x="2712" y="6716"/>
                      <a:pt x="2817" y="6716"/>
                    </a:cubicBezTo>
                    <a:cubicBezTo>
                      <a:pt x="2928" y="6716"/>
                      <a:pt x="3019" y="6625"/>
                      <a:pt x="3019" y="6514"/>
                    </a:cubicBezTo>
                    <a:cubicBezTo>
                      <a:pt x="3019" y="6402"/>
                      <a:pt x="2928" y="6311"/>
                      <a:pt x="2817" y="6311"/>
                    </a:cubicBezTo>
                    <a:cubicBezTo>
                      <a:pt x="2712" y="6311"/>
                      <a:pt x="2625" y="6391"/>
                      <a:pt x="2615" y="6494"/>
                    </a:cubicBezTo>
                    <a:lnTo>
                      <a:pt x="84" y="6494"/>
                    </a:lnTo>
                    <a:lnTo>
                      <a:pt x="84" y="5916"/>
                    </a:lnTo>
                    <a:lnTo>
                      <a:pt x="2615" y="5916"/>
                    </a:lnTo>
                    <a:cubicBezTo>
                      <a:pt x="2625" y="6018"/>
                      <a:pt x="2712" y="6098"/>
                      <a:pt x="2817" y="6098"/>
                    </a:cubicBezTo>
                    <a:cubicBezTo>
                      <a:pt x="2928" y="6098"/>
                      <a:pt x="3019" y="6007"/>
                      <a:pt x="3019" y="5896"/>
                    </a:cubicBezTo>
                    <a:cubicBezTo>
                      <a:pt x="3019" y="5784"/>
                      <a:pt x="2928" y="5693"/>
                      <a:pt x="2817" y="5693"/>
                    </a:cubicBezTo>
                    <a:cubicBezTo>
                      <a:pt x="2712" y="5693"/>
                      <a:pt x="2625" y="5773"/>
                      <a:pt x="2615" y="5875"/>
                    </a:cubicBezTo>
                    <a:lnTo>
                      <a:pt x="84" y="5875"/>
                    </a:lnTo>
                    <a:lnTo>
                      <a:pt x="83" y="5297"/>
                    </a:lnTo>
                    <a:lnTo>
                      <a:pt x="2615" y="5297"/>
                    </a:lnTo>
                    <a:cubicBezTo>
                      <a:pt x="2625" y="5400"/>
                      <a:pt x="2712" y="5480"/>
                      <a:pt x="2817" y="5480"/>
                    </a:cubicBezTo>
                    <a:cubicBezTo>
                      <a:pt x="2928" y="5480"/>
                      <a:pt x="3019" y="5389"/>
                      <a:pt x="3019" y="5277"/>
                    </a:cubicBezTo>
                    <a:cubicBezTo>
                      <a:pt x="3019" y="5166"/>
                      <a:pt x="2928" y="5075"/>
                      <a:pt x="2817" y="5075"/>
                    </a:cubicBezTo>
                    <a:cubicBezTo>
                      <a:pt x="2712" y="5075"/>
                      <a:pt x="2625" y="5155"/>
                      <a:pt x="2615" y="5257"/>
                    </a:cubicBezTo>
                    <a:lnTo>
                      <a:pt x="83" y="5257"/>
                    </a:lnTo>
                    <a:lnTo>
                      <a:pt x="83" y="4679"/>
                    </a:lnTo>
                    <a:lnTo>
                      <a:pt x="2615" y="4679"/>
                    </a:lnTo>
                    <a:cubicBezTo>
                      <a:pt x="2625" y="4781"/>
                      <a:pt x="2712" y="4862"/>
                      <a:pt x="2817" y="4862"/>
                    </a:cubicBezTo>
                    <a:cubicBezTo>
                      <a:pt x="2928" y="4862"/>
                      <a:pt x="3019" y="4771"/>
                      <a:pt x="3019" y="4659"/>
                    </a:cubicBezTo>
                    <a:cubicBezTo>
                      <a:pt x="3019" y="4547"/>
                      <a:pt x="2928" y="4456"/>
                      <a:pt x="2817" y="4456"/>
                    </a:cubicBezTo>
                    <a:cubicBezTo>
                      <a:pt x="2712" y="4456"/>
                      <a:pt x="2625" y="4537"/>
                      <a:pt x="2615" y="4639"/>
                    </a:cubicBezTo>
                    <a:lnTo>
                      <a:pt x="83" y="4639"/>
                    </a:lnTo>
                    <a:lnTo>
                      <a:pt x="83" y="4061"/>
                    </a:lnTo>
                    <a:lnTo>
                      <a:pt x="2615" y="4061"/>
                    </a:lnTo>
                    <a:cubicBezTo>
                      <a:pt x="2625" y="4163"/>
                      <a:pt x="2712" y="4243"/>
                      <a:pt x="2817" y="4243"/>
                    </a:cubicBezTo>
                    <a:cubicBezTo>
                      <a:pt x="2928" y="4243"/>
                      <a:pt x="3019" y="4153"/>
                      <a:pt x="3019" y="4041"/>
                    </a:cubicBezTo>
                    <a:cubicBezTo>
                      <a:pt x="3019" y="3929"/>
                      <a:pt x="2928" y="3838"/>
                      <a:pt x="2817" y="3838"/>
                    </a:cubicBezTo>
                    <a:cubicBezTo>
                      <a:pt x="2712" y="3838"/>
                      <a:pt x="2625" y="3918"/>
                      <a:pt x="2615" y="4021"/>
                    </a:cubicBezTo>
                    <a:lnTo>
                      <a:pt x="83" y="4021"/>
                    </a:lnTo>
                    <a:lnTo>
                      <a:pt x="80" y="82"/>
                    </a:lnTo>
                    <a:cubicBezTo>
                      <a:pt x="1246" y="80"/>
                      <a:pt x="3688" y="82"/>
                      <a:pt x="3914" y="82"/>
                    </a:cubicBezTo>
                    <a:lnTo>
                      <a:pt x="4056" y="223"/>
                    </a:lnTo>
                    <a:lnTo>
                      <a:pt x="4056" y="6034"/>
                    </a:lnTo>
                    <a:cubicBezTo>
                      <a:pt x="3952" y="6053"/>
                      <a:pt x="3873" y="6144"/>
                      <a:pt x="3873" y="6253"/>
                    </a:cubicBezTo>
                    <a:cubicBezTo>
                      <a:pt x="3873" y="6376"/>
                      <a:pt x="3973" y="6476"/>
                      <a:pt x="4096" y="6476"/>
                    </a:cubicBezTo>
                    <a:cubicBezTo>
                      <a:pt x="4219" y="6476"/>
                      <a:pt x="4319" y="6376"/>
                      <a:pt x="4319" y="6253"/>
                    </a:cubicBezTo>
                    <a:cubicBezTo>
                      <a:pt x="4319" y="6144"/>
                      <a:pt x="4240" y="6053"/>
                      <a:pt x="4136" y="6034"/>
                    </a:cubicBezTo>
                    <a:lnTo>
                      <a:pt x="4136" y="206"/>
                    </a:lnTo>
                    <a:cubicBezTo>
                      <a:pt x="4136" y="196"/>
                      <a:pt x="4132" y="185"/>
                      <a:pt x="4124" y="178"/>
                    </a:cubicBezTo>
                    <a:lnTo>
                      <a:pt x="3960" y="13"/>
                    </a:lnTo>
                    <a:cubicBezTo>
                      <a:pt x="3952" y="5"/>
                      <a:pt x="3942" y="1"/>
                      <a:pt x="3931" y="1"/>
                    </a:cubicBezTo>
                    <a:cubicBezTo>
                      <a:pt x="3904" y="1"/>
                      <a:pt x="1239" y="0"/>
                      <a:pt x="40" y="1"/>
                    </a:cubicBezTo>
                    <a:cubicBezTo>
                      <a:pt x="18" y="1"/>
                      <a:pt x="0" y="19"/>
                      <a:pt x="0" y="41"/>
                    </a:cubicBezTo>
                    <a:lnTo>
                      <a:pt x="4" y="7202"/>
                    </a:lnTo>
                    <a:cubicBezTo>
                      <a:pt x="4" y="7224"/>
                      <a:pt x="22" y="7242"/>
                      <a:pt x="44" y="7242"/>
                    </a:cubicBezTo>
                    <a:cubicBezTo>
                      <a:pt x="406" y="7249"/>
                      <a:pt x="843" y="7253"/>
                      <a:pt x="1282" y="7253"/>
                    </a:cubicBezTo>
                    <a:cubicBezTo>
                      <a:pt x="1714" y="7253"/>
                      <a:pt x="2147" y="7249"/>
                      <a:pt x="2513" y="7243"/>
                    </a:cubicBezTo>
                    <a:lnTo>
                      <a:pt x="3059" y="7790"/>
                    </a:ln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3" name="Google Shape;23;p17"/>
              <p:cNvSpPr/>
              <p:nvPr/>
            </p:nvSpPr>
            <p:spPr>
              <a:xfrm>
                <a:off x="5205240" y="1608480"/>
                <a:ext cx="74520" cy="74160"/>
              </a:xfrm>
              <a:custGeom>
                <a:avLst/>
                <a:gdLst/>
                <a:ahLst/>
                <a:cxnLst/>
                <a:rect l="l" t="t" r="r" b="b"/>
                <a:pathLst>
                  <a:path w="207" h="206" extrusionOk="0">
                    <a:moveTo>
                      <a:pt x="0" y="103"/>
                    </a:moveTo>
                    <a:cubicBezTo>
                      <a:pt x="0" y="160"/>
                      <a:pt x="47" y="206"/>
                      <a:pt x="104" y="206"/>
                    </a:cubicBezTo>
                    <a:cubicBezTo>
                      <a:pt x="160" y="206"/>
                      <a:pt x="207" y="160"/>
                      <a:pt x="207" y="103"/>
                    </a:cubicBezTo>
                    <a:cubicBezTo>
                      <a:pt x="207" y="46"/>
                      <a:pt x="160" y="0"/>
                      <a:pt x="104" y="0"/>
                    </a:cubicBezTo>
                    <a:cubicBezTo>
                      <a:pt x="47" y="0"/>
                      <a:pt x="0" y="46"/>
                      <a:pt x="0"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4" name="Google Shape;24;p17"/>
              <p:cNvSpPr/>
              <p:nvPr/>
            </p:nvSpPr>
            <p:spPr>
              <a:xfrm>
                <a:off x="4175640" y="-743040"/>
                <a:ext cx="1284840" cy="2468880"/>
              </a:xfrm>
              <a:custGeom>
                <a:avLst/>
                <a:gdLst/>
                <a:ahLst/>
                <a:cxnLst/>
                <a:rect l="l" t="t" r="r" b="b"/>
                <a:pathLst>
                  <a:path w="3569" h="6858" extrusionOk="0">
                    <a:moveTo>
                      <a:pt x="3488" y="6252"/>
                    </a:moveTo>
                    <a:cubicBezTo>
                      <a:pt x="3488" y="6330"/>
                      <a:pt x="3425" y="6394"/>
                      <a:pt x="3346" y="6394"/>
                    </a:cubicBezTo>
                    <a:cubicBezTo>
                      <a:pt x="3268" y="6394"/>
                      <a:pt x="3204" y="6330"/>
                      <a:pt x="3204" y="6252"/>
                    </a:cubicBezTo>
                    <a:cubicBezTo>
                      <a:pt x="3204" y="6174"/>
                      <a:pt x="3268" y="6110"/>
                      <a:pt x="3346" y="6110"/>
                    </a:cubicBezTo>
                    <a:cubicBezTo>
                      <a:pt x="3425" y="6110"/>
                      <a:pt x="3488" y="6174"/>
                      <a:pt x="3488" y="6252"/>
                    </a:cubicBezTo>
                    <a:moveTo>
                      <a:pt x="3106" y="6635"/>
                    </a:moveTo>
                    <a:cubicBezTo>
                      <a:pt x="3106" y="6713"/>
                      <a:pt x="3042" y="6777"/>
                      <a:pt x="2963" y="6777"/>
                    </a:cubicBezTo>
                    <a:cubicBezTo>
                      <a:pt x="2885" y="6777"/>
                      <a:pt x="2821" y="6713"/>
                      <a:pt x="2821" y="6635"/>
                    </a:cubicBezTo>
                    <a:cubicBezTo>
                      <a:pt x="2821" y="6556"/>
                      <a:pt x="2885" y="6493"/>
                      <a:pt x="2963" y="6493"/>
                    </a:cubicBezTo>
                    <a:cubicBezTo>
                      <a:pt x="3042" y="6493"/>
                      <a:pt x="3106" y="6556"/>
                      <a:pt x="3106" y="6635"/>
                    </a:cubicBezTo>
                    <a:moveTo>
                      <a:pt x="3123" y="6252"/>
                    </a:moveTo>
                    <a:cubicBezTo>
                      <a:pt x="3123" y="6375"/>
                      <a:pt x="3223" y="6475"/>
                      <a:pt x="3346" y="6475"/>
                    </a:cubicBezTo>
                    <a:cubicBezTo>
                      <a:pt x="3469" y="6475"/>
                      <a:pt x="3569" y="6375"/>
                      <a:pt x="3569" y="6252"/>
                    </a:cubicBezTo>
                    <a:cubicBezTo>
                      <a:pt x="3569" y="6143"/>
                      <a:pt x="3490" y="6052"/>
                      <a:pt x="3387" y="6033"/>
                    </a:cubicBezTo>
                    <a:lnTo>
                      <a:pt x="3387" y="205"/>
                    </a:lnTo>
                    <a:cubicBezTo>
                      <a:pt x="3387" y="194"/>
                      <a:pt x="3382" y="184"/>
                      <a:pt x="3375" y="177"/>
                    </a:cubicBezTo>
                    <a:lnTo>
                      <a:pt x="3210" y="12"/>
                    </a:lnTo>
                    <a:cubicBezTo>
                      <a:pt x="3202" y="4"/>
                      <a:pt x="3192" y="0"/>
                      <a:pt x="3181" y="0"/>
                    </a:cubicBezTo>
                    <a:lnTo>
                      <a:pt x="3181" y="0"/>
                    </a:lnTo>
                    <a:lnTo>
                      <a:pt x="128" y="0"/>
                    </a:lnTo>
                    <a:cubicBezTo>
                      <a:pt x="57" y="0"/>
                      <a:pt x="0" y="57"/>
                      <a:pt x="0" y="128"/>
                    </a:cubicBezTo>
                    <a:lnTo>
                      <a:pt x="0" y="335"/>
                    </a:lnTo>
                    <a:cubicBezTo>
                      <a:pt x="0" y="406"/>
                      <a:pt x="57" y="463"/>
                      <a:pt x="128" y="463"/>
                    </a:cubicBezTo>
                    <a:lnTo>
                      <a:pt x="2782" y="463"/>
                    </a:lnTo>
                    <a:lnTo>
                      <a:pt x="2923" y="604"/>
                    </a:lnTo>
                    <a:lnTo>
                      <a:pt x="2923" y="6416"/>
                    </a:lnTo>
                    <a:cubicBezTo>
                      <a:pt x="2820" y="6435"/>
                      <a:pt x="2741" y="6526"/>
                      <a:pt x="2741" y="6635"/>
                    </a:cubicBezTo>
                    <a:cubicBezTo>
                      <a:pt x="2741" y="6758"/>
                      <a:pt x="2841" y="6858"/>
                      <a:pt x="2963" y="6858"/>
                    </a:cubicBezTo>
                    <a:cubicBezTo>
                      <a:pt x="3086" y="6858"/>
                      <a:pt x="3186" y="6758"/>
                      <a:pt x="3186" y="6635"/>
                    </a:cubicBezTo>
                    <a:cubicBezTo>
                      <a:pt x="3186" y="6526"/>
                      <a:pt x="3107" y="6435"/>
                      <a:pt x="3004" y="6416"/>
                    </a:cubicBezTo>
                    <a:lnTo>
                      <a:pt x="3004" y="588"/>
                    </a:lnTo>
                    <a:cubicBezTo>
                      <a:pt x="3004" y="577"/>
                      <a:pt x="3000" y="567"/>
                      <a:pt x="2992" y="559"/>
                    </a:cubicBezTo>
                    <a:lnTo>
                      <a:pt x="2827" y="394"/>
                    </a:lnTo>
                    <a:cubicBezTo>
                      <a:pt x="2819" y="387"/>
                      <a:pt x="2809" y="383"/>
                      <a:pt x="2799" y="383"/>
                    </a:cubicBezTo>
                    <a:lnTo>
                      <a:pt x="2799" y="383"/>
                    </a:lnTo>
                    <a:lnTo>
                      <a:pt x="128" y="383"/>
                    </a:lnTo>
                    <a:cubicBezTo>
                      <a:pt x="102" y="383"/>
                      <a:pt x="80" y="361"/>
                      <a:pt x="80" y="335"/>
                    </a:cubicBezTo>
                    <a:lnTo>
                      <a:pt x="80" y="128"/>
                    </a:lnTo>
                    <a:cubicBezTo>
                      <a:pt x="80" y="102"/>
                      <a:pt x="102" y="81"/>
                      <a:pt x="128" y="81"/>
                    </a:cubicBezTo>
                    <a:lnTo>
                      <a:pt x="3165" y="81"/>
                    </a:lnTo>
                    <a:lnTo>
                      <a:pt x="3306" y="222"/>
                    </a:lnTo>
                    <a:lnTo>
                      <a:pt x="3306" y="6033"/>
                    </a:lnTo>
                    <a:cubicBezTo>
                      <a:pt x="3202" y="6052"/>
                      <a:pt x="3123" y="6143"/>
                      <a:pt x="3123" y="6252"/>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5" name="Google Shape;25;p17"/>
              <p:cNvSpPr/>
              <p:nvPr/>
            </p:nvSpPr>
            <p:spPr>
              <a:xfrm>
                <a:off x="5343120" y="1470600"/>
                <a:ext cx="74160" cy="74160"/>
              </a:xfrm>
              <a:custGeom>
                <a:avLst/>
                <a:gdLst/>
                <a:ahLst/>
                <a:cxnLst/>
                <a:rect l="l" t="t" r="r" b="b"/>
                <a:pathLst>
                  <a:path w="206" h="206" extrusionOk="0">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6" name="Google Shape;26;p17"/>
              <p:cNvSpPr/>
              <p:nvPr/>
            </p:nvSpPr>
            <p:spPr>
              <a:xfrm>
                <a:off x="5481000" y="1332720"/>
                <a:ext cx="74160" cy="74160"/>
              </a:xfrm>
              <a:custGeom>
                <a:avLst/>
                <a:gdLst/>
                <a:ahLst/>
                <a:cxnLst/>
                <a:rect l="l" t="t" r="r" b="b"/>
                <a:pathLst>
                  <a:path w="206" h="206" extrusionOk="0">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7" name="Google Shape;27;p17"/>
              <p:cNvSpPr/>
              <p:nvPr/>
            </p:nvSpPr>
            <p:spPr>
              <a:xfrm>
                <a:off x="4446360" y="-200160"/>
                <a:ext cx="400320" cy="298080"/>
              </a:xfrm>
              <a:custGeom>
                <a:avLst/>
                <a:gdLst/>
                <a:ahLst/>
                <a:cxnLst/>
                <a:rect l="l" t="t" r="r" b="b"/>
                <a:pathLst>
                  <a:path w="1112" h="828" extrusionOk="0">
                    <a:moveTo>
                      <a:pt x="1072" y="719"/>
                    </a:moveTo>
                    <a:cubicBezTo>
                      <a:pt x="1072" y="757"/>
                      <a:pt x="1040" y="788"/>
                      <a:pt x="1002" y="788"/>
                    </a:cubicBezTo>
                    <a:lnTo>
                      <a:pt x="110" y="788"/>
                    </a:lnTo>
                    <a:cubicBezTo>
                      <a:pt x="71" y="788"/>
                      <a:pt x="40" y="757"/>
                      <a:pt x="40" y="719"/>
                    </a:cubicBezTo>
                    <a:lnTo>
                      <a:pt x="40" y="110"/>
                    </a:lnTo>
                    <a:cubicBezTo>
                      <a:pt x="40" y="72"/>
                      <a:pt x="71" y="40"/>
                      <a:pt x="110" y="40"/>
                    </a:cubicBezTo>
                    <a:lnTo>
                      <a:pt x="1002" y="40"/>
                    </a:lnTo>
                    <a:cubicBezTo>
                      <a:pt x="1040" y="40"/>
                      <a:pt x="1072" y="72"/>
                      <a:pt x="1072" y="110"/>
                    </a:cubicBezTo>
                    <a:lnTo>
                      <a:pt x="1072" y="719"/>
                    </a:lnTo>
                    <a:moveTo>
                      <a:pt x="1002" y="0"/>
                    </a:moveTo>
                    <a:lnTo>
                      <a:pt x="110" y="0"/>
                    </a:lnTo>
                    <a:cubicBezTo>
                      <a:pt x="49" y="0"/>
                      <a:pt x="0" y="49"/>
                      <a:pt x="0" y="110"/>
                    </a:cubicBezTo>
                    <a:lnTo>
                      <a:pt x="0" y="719"/>
                    </a:lnTo>
                    <a:cubicBezTo>
                      <a:pt x="0" y="779"/>
                      <a:pt x="49" y="828"/>
                      <a:pt x="110" y="828"/>
                    </a:cubicBezTo>
                    <a:lnTo>
                      <a:pt x="1002" y="828"/>
                    </a:lnTo>
                    <a:cubicBezTo>
                      <a:pt x="1063" y="828"/>
                      <a:pt x="1112" y="779"/>
                      <a:pt x="1112" y="719"/>
                    </a:cubicBezTo>
                    <a:lnTo>
                      <a:pt x="1112" y="110"/>
                    </a:lnTo>
                    <a:cubicBezTo>
                      <a:pt x="1112" y="49"/>
                      <a:pt x="1063" y="0"/>
                      <a:pt x="1002" y="0"/>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8" name="Google Shape;28;p17"/>
              <p:cNvSpPr/>
              <p:nvPr/>
            </p:nvSpPr>
            <p:spPr>
              <a:xfrm>
                <a:off x="4268160" y="-378000"/>
                <a:ext cx="756360" cy="653760"/>
              </a:xfrm>
              <a:custGeom>
                <a:avLst/>
                <a:gdLst/>
                <a:ahLst/>
                <a:cxnLst/>
                <a:rect l="l" t="t" r="r" b="b"/>
                <a:pathLst>
                  <a:path w="2101" h="1816" extrusionOk="0">
                    <a:moveTo>
                      <a:pt x="1788" y="800"/>
                    </a:moveTo>
                    <a:lnTo>
                      <a:pt x="1788" y="1017"/>
                    </a:lnTo>
                    <a:lnTo>
                      <a:pt x="1788" y="1081"/>
                    </a:lnTo>
                    <a:lnTo>
                      <a:pt x="1788" y="1296"/>
                    </a:lnTo>
                    <a:lnTo>
                      <a:pt x="1788" y="1374"/>
                    </a:lnTo>
                    <a:cubicBezTo>
                      <a:pt x="1788" y="1445"/>
                      <a:pt x="1730" y="1503"/>
                      <a:pt x="1659" y="1503"/>
                    </a:cubicBezTo>
                    <a:lnTo>
                      <a:pt x="1580" y="1503"/>
                    </a:lnTo>
                    <a:lnTo>
                      <a:pt x="1364" y="1503"/>
                    </a:lnTo>
                    <a:lnTo>
                      <a:pt x="1299" y="1503"/>
                    </a:lnTo>
                    <a:lnTo>
                      <a:pt x="1083" y="1503"/>
                    </a:lnTo>
                    <a:lnTo>
                      <a:pt x="1019" y="1503"/>
                    </a:lnTo>
                    <a:lnTo>
                      <a:pt x="802" y="1503"/>
                    </a:lnTo>
                    <a:lnTo>
                      <a:pt x="738" y="1503"/>
                    </a:lnTo>
                    <a:lnTo>
                      <a:pt x="521" y="1503"/>
                    </a:lnTo>
                    <a:lnTo>
                      <a:pt x="443" y="1503"/>
                    </a:lnTo>
                    <a:cubicBezTo>
                      <a:pt x="371" y="1503"/>
                      <a:pt x="313" y="1445"/>
                      <a:pt x="313" y="1374"/>
                    </a:cubicBezTo>
                    <a:lnTo>
                      <a:pt x="313" y="1296"/>
                    </a:lnTo>
                    <a:lnTo>
                      <a:pt x="313" y="1081"/>
                    </a:lnTo>
                    <a:lnTo>
                      <a:pt x="313" y="1017"/>
                    </a:lnTo>
                    <a:lnTo>
                      <a:pt x="313" y="800"/>
                    </a:lnTo>
                    <a:lnTo>
                      <a:pt x="313" y="736"/>
                    </a:lnTo>
                    <a:lnTo>
                      <a:pt x="313" y="519"/>
                    </a:lnTo>
                    <a:lnTo>
                      <a:pt x="313" y="442"/>
                    </a:lnTo>
                    <a:cubicBezTo>
                      <a:pt x="313" y="371"/>
                      <a:pt x="371" y="312"/>
                      <a:pt x="443" y="312"/>
                    </a:cubicBezTo>
                    <a:lnTo>
                      <a:pt x="521" y="312"/>
                    </a:lnTo>
                    <a:lnTo>
                      <a:pt x="738" y="312"/>
                    </a:lnTo>
                    <a:lnTo>
                      <a:pt x="802" y="312"/>
                    </a:lnTo>
                    <a:lnTo>
                      <a:pt x="1019" y="312"/>
                    </a:lnTo>
                    <a:lnTo>
                      <a:pt x="1083" y="312"/>
                    </a:lnTo>
                    <a:lnTo>
                      <a:pt x="1299" y="312"/>
                    </a:lnTo>
                    <a:lnTo>
                      <a:pt x="1364" y="312"/>
                    </a:lnTo>
                    <a:lnTo>
                      <a:pt x="1580" y="312"/>
                    </a:lnTo>
                    <a:lnTo>
                      <a:pt x="1659" y="312"/>
                    </a:lnTo>
                    <a:cubicBezTo>
                      <a:pt x="1730" y="312"/>
                      <a:pt x="1788" y="371"/>
                      <a:pt x="1788" y="442"/>
                    </a:cubicBezTo>
                    <a:lnTo>
                      <a:pt x="1788" y="519"/>
                    </a:lnTo>
                    <a:lnTo>
                      <a:pt x="1788" y="736"/>
                    </a:lnTo>
                    <a:lnTo>
                      <a:pt x="1788" y="800"/>
                    </a:lnTo>
                    <a:moveTo>
                      <a:pt x="1993" y="881"/>
                    </a:moveTo>
                    <a:cubicBezTo>
                      <a:pt x="2008" y="881"/>
                      <a:pt x="2021" y="893"/>
                      <a:pt x="2021" y="908"/>
                    </a:cubicBezTo>
                    <a:cubicBezTo>
                      <a:pt x="2021" y="924"/>
                      <a:pt x="2008" y="936"/>
                      <a:pt x="1993" y="936"/>
                    </a:cubicBezTo>
                    <a:lnTo>
                      <a:pt x="1869" y="936"/>
                    </a:lnTo>
                    <a:lnTo>
                      <a:pt x="1869" y="881"/>
                    </a:lnTo>
                    <a:lnTo>
                      <a:pt x="1993" y="881"/>
                    </a:lnTo>
                    <a:moveTo>
                      <a:pt x="1993" y="1162"/>
                    </a:moveTo>
                    <a:cubicBezTo>
                      <a:pt x="2008" y="1162"/>
                      <a:pt x="2021" y="1174"/>
                      <a:pt x="2021" y="1189"/>
                    </a:cubicBezTo>
                    <a:cubicBezTo>
                      <a:pt x="2021" y="1204"/>
                      <a:pt x="2008" y="1217"/>
                      <a:pt x="1993" y="1217"/>
                    </a:cubicBezTo>
                    <a:lnTo>
                      <a:pt x="1869" y="1217"/>
                    </a:lnTo>
                    <a:lnTo>
                      <a:pt x="1869" y="1162"/>
                    </a:lnTo>
                    <a:lnTo>
                      <a:pt x="1993" y="1162"/>
                    </a:lnTo>
                    <a:moveTo>
                      <a:pt x="1500" y="1708"/>
                    </a:moveTo>
                    <a:cubicBezTo>
                      <a:pt x="1500" y="1723"/>
                      <a:pt x="1487" y="1736"/>
                      <a:pt x="1472" y="1736"/>
                    </a:cubicBezTo>
                    <a:cubicBezTo>
                      <a:pt x="1457" y="1736"/>
                      <a:pt x="1445" y="1723"/>
                      <a:pt x="1445" y="1708"/>
                    </a:cubicBezTo>
                    <a:lnTo>
                      <a:pt x="1445" y="1584"/>
                    </a:lnTo>
                    <a:lnTo>
                      <a:pt x="1500" y="1584"/>
                    </a:lnTo>
                    <a:lnTo>
                      <a:pt x="1500" y="1708"/>
                    </a:lnTo>
                    <a:moveTo>
                      <a:pt x="1219" y="1708"/>
                    </a:moveTo>
                    <a:cubicBezTo>
                      <a:pt x="1219" y="1723"/>
                      <a:pt x="1206" y="1736"/>
                      <a:pt x="1191" y="1736"/>
                    </a:cubicBezTo>
                    <a:cubicBezTo>
                      <a:pt x="1176" y="1736"/>
                      <a:pt x="1164" y="1723"/>
                      <a:pt x="1164" y="1708"/>
                    </a:cubicBezTo>
                    <a:lnTo>
                      <a:pt x="1164" y="1584"/>
                    </a:lnTo>
                    <a:lnTo>
                      <a:pt x="1219" y="1584"/>
                    </a:lnTo>
                    <a:lnTo>
                      <a:pt x="1219" y="1708"/>
                    </a:lnTo>
                    <a:moveTo>
                      <a:pt x="938" y="1708"/>
                    </a:moveTo>
                    <a:cubicBezTo>
                      <a:pt x="938" y="1723"/>
                      <a:pt x="926" y="1736"/>
                      <a:pt x="910" y="1736"/>
                    </a:cubicBezTo>
                    <a:cubicBezTo>
                      <a:pt x="895" y="1736"/>
                      <a:pt x="883" y="1723"/>
                      <a:pt x="883" y="1708"/>
                    </a:cubicBezTo>
                    <a:lnTo>
                      <a:pt x="883" y="1584"/>
                    </a:lnTo>
                    <a:lnTo>
                      <a:pt x="938" y="1584"/>
                    </a:lnTo>
                    <a:lnTo>
                      <a:pt x="938" y="1708"/>
                    </a:lnTo>
                    <a:moveTo>
                      <a:pt x="657" y="1708"/>
                    </a:moveTo>
                    <a:cubicBezTo>
                      <a:pt x="657" y="1723"/>
                      <a:pt x="645" y="1736"/>
                      <a:pt x="629" y="1736"/>
                    </a:cubicBezTo>
                    <a:cubicBezTo>
                      <a:pt x="614" y="1736"/>
                      <a:pt x="602" y="1723"/>
                      <a:pt x="602" y="1708"/>
                    </a:cubicBezTo>
                    <a:lnTo>
                      <a:pt x="602" y="1584"/>
                    </a:lnTo>
                    <a:lnTo>
                      <a:pt x="657" y="1584"/>
                    </a:lnTo>
                    <a:lnTo>
                      <a:pt x="657" y="1708"/>
                    </a:lnTo>
                    <a:moveTo>
                      <a:pt x="109" y="1217"/>
                    </a:moveTo>
                    <a:cubicBezTo>
                      <a:pt x="93" y="1217"/>
                      <a:pt x="81" y="1204"/>
                      <a:pt x="81" y="1189"/>
                    </a:cubicBezTo>
                    <a:cubicBezTo>
                      <a:pt x="81" y="1174"/>
                      <a:pt x="93" y="1162"/>
                      <a:pt x="109" y="1162"/>
                    </a:cubicBezTo>
                    <a:lnTo>
                      <a:pt x="233" y="1162"/>
                    </a:lnTo>
                    <a:lnTo>
                      <a:pt x="233" y="1217"/>
                    </a:lnTo>
                    <a:lnTo>
                      <a:pt x="109" y="1217"/>
                    </a:lnTo>
                    <a:moveTo>
                      <a:pt x="109" y="936"/>
                    </a:moveTo>
                    <a:cubicBezTo>
                      <a:pt x="93" y="936"/>
                      <a:pt x="81" y="924"/>
                      <a:pt x="81" y="908"/>
                    </a:cubicBezTo>
                    <a:cubicBezTo>
                      <a:pt x="81" y="893"/>
                      <a:pt x="93" y="881"/>
                      <a:pt x="109" y="881"/>
                    </a:cubicBezTo>
                    <a:lnTo>
                      <a:pt x="233" y="881"/>
                    </a:lnTo>
                    <a:lnTo>
                      <a:pt x="233" y="936"/>
                    </a:lnTo>
                    <a:lnTo>
                      <a:pt x="109" y="936"/>
                    </a:lnTo>
                    <a:moveTo>
                      <a:pt x="109" y="655"/>
                    </a:moveTo>
                    <a:cubicBezTo>
                      <a:pt x="93" y="655"/>
                      <a:pt x="81" y="643"/>
                      <a:pt x="81" y="627"/>
                    </a:cubicBezTo>
                    <a:cubicBezTo>
                      <a:pt x="81" y="612"/>
                      <a:pt x="93" y="600"/>
                      <a:pt x="109" y="600"/>
                    </a:cubicBezTo>
                    <a:lnTo>
                      <a:pt x="233" y="600"/>
                    </a:lnTo>
                    <a:lnTo>
                      <a:pt x="233" y="655"/>
                    </a:lnTo>
                    <a:lnTo>
                      <a:pt x="109" y="655"/>
                    </a:lnTo>
                    <a:moveTo>
                      <a:pt x="602" y="108"/>
                    </a:moveTo>
                    <a:cubicBezTo>
                      <a:pt x="602" y="93"/>
                      <a:pt x="614" y="80"/>
                      <a:pt x="629" y="80"/>
                    </a:cubicBezTo>
                    <a:cubicBezTo>
                      <a:pt x="645" y="80"/>
                      <a:pt x="657" y="93"/>
                      <a:pt x="657" y="108"/>
                    </a:cubicBezTo>
                    <a:lnTo>
                      <a:pt x="657" y="232"/>
                    </a:lnTo>
                    <a:lnTo>
                      <a:pt x="602" y="232"/>
                    </a:lnTo>
                    <a:lnTo>
                      <a:pt x="602" y="108"/>
                    </a:lnTo>
                    <a:moveTo>
                      <a:pt x="883" y="108"/>
                    </a:moveTo>
                    <a:cubicBezTo>
                      <a:pt x="883" y="93"/>
                      <a:pt x="895" y="80"/>
                      <a:pt x="910" y="80"/>
                    </a:cubicBezTo>
                    <a:cubicBezTo>
                      <a:pt x="926" y="80"/>
                      <a:pt x="938" y="93"/>
                      <a:pt x="938" y="108"/>
                    </a:cubicBezTo>
                    <a:lnTo>
                      <a:pt x="938" y="232"/>
                    </a:lnTo>
                    <a:lnTo>
                      <a:pt x="883" y="232"/>
                    </a:lnTo>
                    <a:lnTo>
                      <a:pt x="883" y="108"/>
                    </a:lnTo>
                    <a:moveTo>
                      <a:pt x="1164" y="108"/>
                    </a:moveTo>
                    <a:cubicBezTo>
                      <a:pt x="1164" y="93"/>
                      <a:pt x="1176" y="80"/>
                      <a:pt x="1191" y="80"/>
                    </a:cubicBezTo>
                    <a:cubicBezTo>
                      <a:pt x="1206" y="80"/>
                      <a:pt x="1219" y="93"/>
                      <a:pt x="1219" y="108"/>
                    </a:cubicBezTo>
                    <a:lnTo>
                      <a:pt x="1219" y="232"/>
                    </a:lnTo>
                    <a:lnTo>
                      <a:pt x="1164" y="232"/>
                    </a:lnTo>
                    <a:lnTo>
                      <a:pt x="1164" y="108"/>
                    </a:lnTo>
                    <a:moveTo>
                      <a:pt x="1445" y="108"/>
                    </a:moveTo>
                    <a:cubicBezTo>
                      <a:pt x="1445" y="93"/>
                      <a:pt x="1457" y="80"/>
                      <a:pt x="1472" y="80"/>
                    </a:cubicBezTo>
                    <a:cubicBezTo>
                      <a:pt x="1487" y="80"/>
                      <a:pt x="1500" y="93"/>
                      <a:pt x="1500" y="108"/>
                    </a:cubicBezTo>
                    <a:lnTo>
                      <a:pt x="1500" y="232"/>
                    </a:lnTo>
                    <a:lnTo>
                      <a:pt x="1445" y="232"/>
                    </a:lnTo>
                    <a:lnTo>
                      <a:pt x="1445" y="108"/>
                    </a:lnTo>
                    <a:moveTo>
                      <a:pt x="1993" y="600"/>
                    </a:moveTo>
                    <a:cubicBezTo>
                      <a:pt x="2008" y="600"/>
                      <a:pt x="2021" y="612"/>
                      <a:pt x="2021" y="627"/>
                    </a:cubicBezTo>
                    <a:cubicBezTo>
                      <a:pt x="2021" y="643"/>
                      <a:pt x="2008" y="655"/>
                      <a:pt x="1993" y="655"/>
                    </a:cubicBezTo>
                    <a:lnTo>
                      <a:pt x="1869" y="655"/>
                    </a:lnTo>
                    <a:lnTo>
                      <a:pt x="1869" y="600"/>
                    </a:lnTo>
                    <a:lnTo>
                      <a:pt x="1993" y="600"/>
                    </a:lnTo>
                    <a:moveTo>
                      <a:pt x="1993" y="736"/>
                    </a:moveTo>
                    <a:cubicBezTo>
                      <a:pt x="2053" y="736"/>
                      <a:pt x="2101" y="687"/>
                      <a:pt x="2101" y="627"/>
                    </a:cubicBezTo>
                    <a:cubicBezTo>
                      <a:pt x="2101" y="568"/>
                      <a:pt x="2053" y="519"/>
                      <a:pt x="1993" y="519"/>
                    </a:cubicBezTo>
                    <a:lnTo>
                      <a:pt x="1869" y="519"/>
                    </a:lnTo>
                    <a:lnTo>
                      <a:pt x="1869" y="442"/>
                    </a:lnTo>
                    <a:cubicBezTo>
                      <a:pt x="1869" y="326"/>
                      <a:pt x="1775" y="232"/>
                      <a:pt x="1659" y="232"/>
                    </a:cubicBezTo>
                    <a:lnTo>
                      <a:pt x="1580" y="232"/>
                    </a:lnTo>
                    <a:lnTo>
                      <a:pt x="1580" y="108"/>
                    </a:lnTo>
                    <a:cubicBezTo>
                      <a:pt x="1580" y="48"/>
                      <a:pt x="1532" y="0"/>
                      <a:pt x="1472" y="0"/>
                    </a:cubicBezTo>
                    <a:cubicBezTo>
                      <a:pt x="1413" y="0"/>
                      <a:pt x="1364" y="48"/>
                      <a:pt x="1364" y="108"/>
                    </a:cubicBezTo>
                    <a:lnTo>
                      <a:pt x="1364" y="232"/>
                    </a:lnTo>
                    <a:lnTo>
                      <a:pt x="1299" y="232"/>
                    </a:lnTo>
                    <a:lnTo>
                      <a:pt x="1299" y="108"/>
                    </a:lnTo>
                    <a:cubicBezTo>
                      <a:pt x="1299" y="48"/>
                      <a:pt x="1251" y="0"/>
                      <a:pt x="1191" y="0"/>
                    </a:cubicBezTo>
                    <a:cubicBezTo>
                      <a:pt x="1132" y="0"/>
                      <a:pt x="1083" y="48"/>
                      <a:pt x="1083" y="108"/>
                    </a:cubicBezTo>
                    <a:lnTo>
                      <a:pt x="1083" y="232"/>
                    </a:lnTo>
                    <a:lnTo>
                      <a:pt x="1019" y="232"/>
                    </a:lnTo>
                    <a:lnTo>
                      <a:pt x="1019" y="108"/>
                    </a:lnTo>
                    <a:cubicBezTo>
                      <a:pt x="1019" y="48"/>
                      <a:pt x="970" y="0"/>
                      <a:pt x="910" y="0"/>
                    </a:cubicBezTo>
                    <a:cubicBezTo>
                      <a:pt x="851" y="0"/>
                      <a:pt x="802" y="48"/>
                      <a:pt x="802" y="108"/>
                    </a:cubicBezTo>
                    <a:lnTo>
                      <a:pt x="802" y="232"/>
                    </a:lnTo>
                    <a:lnTo>
                      <a:pt x="738" y="232"/>
                    </a:lnTo>
                    <a:lnTo>
                      <a:pt x="738" y="108"/>
                    </a:lnTo>
                    <a:cubicBezTo>
                      <a:pt x="738" y="48"/>
                      <a:pt x="689" y="0"/>
                      <a:pt x="629" y="0"/>
                    </a:cubicBezTo>
                    <a:cubicBezTo>
                      <a:pt x="570" y="0"/>
                      <a:pt x="521" y="48"/>
                      <a:pt x="521" y="108"/>
                    </a:cubicBezTo>
                    <a:lnTo>
                      <a:pt x="521" y="232"/>
                    </a:lnTo>
                    <a:lnTo>
                      <a:pt x="443" y="232"/>
                    </a:lnTo>
                    <a:cubicBezTo>
                      <a:pt x="327" y="232"/>
                      <a:pt x="233" y="326"/>
                      <a:pt x="233" y="442"/>
                    </a:cubicBezTo>
                    <a:lnTo>
                      <a:pt x="233" y="519"/>
                    </a:lnTo>
                    <a:lnTo>
                      <a:pt x="109" y="519"/>
                    </a:lnTo>
                    <a:cubicBezTo>
                      <a:pt x="49" y="519"/>
                      <a:pt x="0" y="568"/>
                      <a:pt x="0" y="627"/>
                    </a:cubicBezTo>
                    <a:cubicBezTo>
                      <a:pt x="0" y="687"/>
                      <a:pt x="49" y="736"/>
                      <a:pt x="109" y="736"/>
                    </a:cubicBezTo>
                    <a:lnTo>
                      <a:pt x="233" y="736"/>
                    </a:lnTo>
                    <a:lnTo>
                      <a:pt x="233" y="800"/>
                    </a:lnTo>
                    <a:lnTo>
                      <a:pt x="109" y="800"/>
                    </a:lnTo>
                    <a:cubicBezTo>
                      <a:pt x="49" y="800"/>
                      <a:pt x="0" y="849"/>
                      <a:pt x="0" y="908"/>
                    </a:cubicBezTo>
                    <a:cubicBezTo>
                      <a:pt x="0" y="968"/>
                      <a:pt x="49" y="1017"/>
                      <a:pt x="109" y="1017"/>
                    </a:cubicBezTo>
                    <a:lnTo>
                      <a:pt x="233" y="1017"/>
                    </a:lnTo>
                    <a:lnTo>
                      <a:pt x="233" y="1081"/>
                    </a:lnTo>
                    <a:lnTo>
                      <a:pt x="109" y="1081"/>
                    </a:lnTo>
                    <a:cubicBezTo>
                      <a:pt x="49" y="1081"/>
                      <a:pt x="0" y="1130"/>
                      <a:pt x="0" y="1189"/>
                    </a:cubicBezTo>
                    <a:cubicBezTo>
                      <a:pt x="0" y="1249"/>
                      <a:pt x="49" y="1296"/>
                      <a:pt x="109" y="1296"/>
                    </a:cubicBezTo>
                    <a:lnTo>
                      <a:pt x="233" y="1296"/>
                    </a:lnTo>
                    <a:lnTo>
                      <a:pt x="233" y="1374"/>
                    </a:lnTo>
                    <a:cubicBezTo>
                      <a:pt x="233" y="1490"/>
                      <a:pt x="327" y="1584"/>
                      <a:pt x="443" y="1584"/>
                    </a:cubicBezTo>
                    <a:lnTo>
                      <a:pt x="521" y="1584"/>
                    </a:lnTo>
                    <a:lnTo>
                      <a:pt x="521" y="1708"/>
                    </a:lnTo>
                    <a:cubicBezTo>
                      <a:pt x="521" y="1768"/>
                      <a:pt x="570" y="1816"/>
                      <a:pt x="629" y="1816"/>
                    </a:cubicBezTo>
                    <a:cubicBezTo>
                      <a:pt x="689" y="1816"/>
                      <a:pt x="738" y="1768"/>
                      <a:pt x="738" y="1708"/>
                    </a:cubicBezTo>
                    <a:lnTo>
                      <a:pt x="738" y="1584"/>
                    </a:lnTo>
                    <a:lnTo>
                      <a:pt x="802" y="1584"/>
                    </a:lnTo>
                    <a:lnTo>
                      <a:pt x="802" y="1708"/>
                    </a:lnTo>
                    <a:cubicBezTo>
                      <a:pt x="802" y="1768"/>
                      <a:pt x="851" y="1816"/>
                      <a:pt x="910" y="1816"/>
                    </a:cubicBezTo>
                    <a:cubicBezTo>
                      <a:pt x="970" y="1816"/>
                      <a:pt x="1019" y="1768"/>
                      <a:pt x="1019" y="1708"/>
                    </a:cubicBezTo>
                    <a:lnTo>
                      <a:pt x="1019" y="1584"/>
                    </a:lnTo>
                    <a:lnTo>
                      <a:pt x="1083" y="1584"/>
                    </a:lnTo>
                    <a:lnTo>
                      <a:pt x="1083" y="1708"/>
                    </a:lnTo>
                    <a:cubicBezTo>
                      <a:pt x="1083" y="1768"/>
                      <a:pt x="1132" y="1816"/>
                      <a:pt x="1191" y="1816"/>
                    </a:cubicBezTo>
                    <a:cubicBezTo>
                      <a:pt x="1251" y="1816"/>
                      <a:pt x="1299" y="1768"/>
                      <a:pt x="1299" y="1708"/>
                    </a:cubicBezTo>
                    <a:lnTo>
                      <a:pt x="1299" y="1584"/>
                    </a:lnTo>
                    <a:lnTo>
                      <a:pt x="1364" y="1584"/>
                    </a:lnTo>
                    <a:lnTo>
                      <a:pt x="1364" y="1708"/>
                    </a:lnTo>
                    <a:cubicBezTo>
                      <a:pt x="1364" y="1768"/>
                      <a:pt x="1413" y="1816"/>
                      <a:pt x="1472" y="1816"/>
                    </a:cubicBezTo>
                    <a:cubicBezTo>
                      <a:pt x="1532" y="1816"/>
                      <a:pt x="1580" y="1768"/>
                      <a:pt x="1580" y="1708"/>
                    </a:cubicBezTo>
                    <a:lnTo>
                      <a:pt x="1580" y="1584"/>
                    </a:lnTo>
                    <a:lnTo>
                      <a:pt x="1659" y="1584"/>
                    </a:lnTo>
                    <a:cubicBezTo>
                      <a:pt x="1775" y="1584"/>
                      <a:pt x="1869" y="1490"/>
                      <a:pt x="1869" y="1374"/>
                    </a:cubicBezTo>
                    <a:lnTo>
                      <a:pt x="1869" y="1296"/>
                    </a:lnTo>
                    <a:lnTo>
                      <a:pt x="1993" y="1296"/>
                    </a:lnTo>
                    <a:cubicBezTo>
                      <a:pt x="2053" y="1296"/>
                      <a:pt x="2101" y="1249"/>
                      <a:pt x="2101" y="1189"/>
                    </a:cubicBezTo>
                    <a:cubicBezTo>
                      <a:pt x="2101" y="1130"/>
                      <a:pt x="2053" y="1081"/>
                      <a:pt x="1993" y="1081"/>
                    </a:cubicBezTo>
                    <a:lnTo>
                      <a:pt x="1869" y="1081"/>
                    </a:lnTo>
                    <a:lnTo>
                      <a:pt x="1869" y="1017"/>
                    </a:lnTo>
                    <a:lnTo>
                      <a:pt x="1993" y="1017"/>
                    </a:lnTo>
                    <a:cubicBezTo>
                      <a:pt x="2053" y="1017"/>
                      <a:pt x="2101" y="968"/>
                      <a:pt x="2101" y="908"/>
                    </a:cubicBezTo>
                    <a:cubicBezTo>
                      <a:pt x="2101" y="849"/>
                      <a:pt x="2053" y="800"/>
                      <a:pt x="1993" y="800"/>
                    </a:cubicBezTo>
                    <a:lnTo>
                      <a:pt x="1869" y="800"/>
                    </a:lnTo>
                    <a:lnTo>
                      <a:pt x="1869" y="736"/>
                    </a:lnTo>
                    <a:lnTo>
                      <a:pt x="1993" y="736"/>
                    </a:ln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nvGrpSpPr>
            <p:cNvPr id="29" name="Google Shape;29;p17"/>
            <p:cNvGrpSpPr/>
            <p:nvPr/>
          </p:nvGrpSpPr>
          <p:grpSpPr>
            <a:xfrm rot="5400000" flipH="1">
              <a:off x="7983112" y="3494382"/>
              <a:ext cx="1286265" cy="1771550"/>
              <a:chOff x="4684680" y="6285600"/>
              <a:chExt cx="1644840" cy="2265120"/>
            </a:xfrm>
          </p:grpSpPr>
          <p:sp>
            <p:nvSpPr>
              <p:cNvPr id="30" name="Google Shape;30;p17"/>
              <p:cNvSpPr/>
              <p:nvPr/>
            </p:nvSpPr>
            <p:spPr>
              <a:xfrm>
                <a:off x="5054760" y="6603840"/>
                <a:ext cx="1274760" cy="145800"/>
              </a:xfrm>
              <a:custGeom>
                <a:avLst/>
                <a:gdLst/>
                <a:ahLst/>
                <a:cxnLst/>
                <a:rect l="l" t="t" r="r" b="b"/>
                <a:pathLst>
                  <a:path w="3541" h="405" extrusionOk="0">
                    <a:moveTo>
                      <a:pt x="3501" y="203"/>
                    </a:moveTo>
                    <a:cubicBezTo>
                      <a:pt x="3501" y="292"/>
                      <a:pt x="3428" y="365"/>
                      <a:pt x="3338" y="365"/>
                    </a:cubicBezTo>
                    <a:cubicBezTo>
                      <a:pt x="3249" y="365"/>
                      <a:pt x="3176" y="292"/>
                      <a:pt x="3176" y="203"/>
                    </a:cubicBezTo>
                    <a:cubicBezTo>
                      <a:pt x="3176" y="113"/>
                      <a:pt x="3249" y="40"/>
                      <a:pt x="3338" y="40"/>
                    </a:cubicBezTo>
                    <a:cubicBezTo>
                      <a:pt x="3428" y="40"/>
                      <a:pt x="3501" y="113"/>
                      <a:pt x="3501" y="203"/>
                    </a:cubicBezTo>
                    <a:moveTo>
                      <a:pt x="3137" y="183"/>
                    </a:moveTo>
                    <a:lnTo>
                      <a:pt x="0" y="183"/>
                    </a:lnTo>
                    <a:lnTo>
                      <a:pt x="0" y="223"/>
                    </a:lnTo>
                    <a:lnTo>
                      <a:pt x="3137" y="223"/>
                    </a:lnTo>
                    <a:cubicBezTo>
                      <a:pt x="3147" y="325"/>
                      <a:pt x="3233" y="405"/>
                      <a:pt x="3338" y="405"/>
                    </a:cubicBezTo>
                    <a:cubicBezTo>
                      <a:pt x="3450" y="405"/>
                      <a:pt x="3541" y="314"/>
                      <a:pt x="3541" y="203"/>
                    </a:cubicBezTo>
                    <a:cubicBezTo>
                      <a:pt x="3541" y="91"/>
                      <a:pt x="3450" y="0"/>
                      <a:pt x="3338" y="0"/>
                    </a:cubicBezTo>
                    <a:cubicBezTo>
                      <a:pt x="3233" y="0"/>
                      <a:pt x="3147" y="80"/>
                      <a:pt x="3137" y="183"/>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31" name="Google Shape;31;p17"/>
              <p:cNvSpPr/>
              <p:nvPr/>
            </p:nvSpPr>
            <p:spPr>
              <a:xfrm>
                <a:off x="6219360" y="6639840"/>
                <a:ext cx="74160" cy="74160"/>
              </a:xfrm>
              <a:custGeom>
                <a:avLst/>
                <a:gdLst/>
                <a:ahLst/>
                <a:cxnLst/>
                <a:rect l="l" t="t" r="r" b="b"/>
                <a:pathLst>
                  <a:path w="206" h="206" extrusionOk="0">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dk1"/>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32" name="Google Shape;32;p17"/>
              <p:cNvSpPr/>
              <p:nvPr/>
            </p:nvSpPr>
            <p:spPr>
              <a:xfrm>
                <a:off x="5054760" y="6826320"/>
                <a:ext cx="1071360" cy="146160"/>
              </a:xfrm>
              <a:custGeom>
                <a:avLst/>
                <a:gdLst/>
                <a:ahLst/>
                <a:cxnLst/>
                <a:rect l="l" t="t" r="r" b="b"/>
                <a:pathLst>
                  <a:path w="2976" h="406" extrusionOk="0">
                    <a:moveTo>
                      <a:pt x="2774" y="41"/>
                    </a:moveTo>
                    <a:cubicBezTo>
                      <a:pt x="2863" y="41"/>
                      <a:pt x="2936" y="113"/>
                      <a:pt x="2936" y="203"/>
                    </a:cubicBezTo>
                    <a:cubicBezTo>
                      <a:pt x="2936" y="292"/>
                      <a:pt x="2863" y="365"/>
                      <a:pt x="2774" y="365"/>
                    </a:cubicBezTo>
                    <a:cubicBezTo>
                      <a:pt x="2684" y="365"/>
                      <a:pt x="2611" y="292"/>
                      <a:pt x="2611" y="203"/>
                    </a:cubicBezTo>
                    <a:cubicBezTo>
                      <a:pt x="2611" y="113"/>
                      <a:pt x="2684" y="41"/>
                      <a:pt x="2774" y="41"/>
                    </a:cubicBezTo>
                    <a:moveTo>
                      <a:pt x="2774" y="406"/>
                    </a:moveTo>
                    <a:cubicBezTo>
                      <a:pt x="2885" y="406"/>
                      <a:pt x="2976" y="315"/>
                      <a:pt x="2976" y="203"/>
                    </a:cubicBezTo>
                    <a:cubicBezTo>
                      <a:pt x="2976" y="91"/>
                      <a:pt x="2885" y="0"/>
                      <a:pt x="2774" y="0"/>
                    </a:cubicBezTo>
                    <a:cubicBezTo>
                      <a:pt x="2669" y="0"/>
                      <a:pt x="2582" y="80"/>
                      <a:pt x="2572" y="183"/>
                    </a:cubicBezTo>
                    <a:lnTo>
                      <a:pt x="0" y="183"/>
                    </a:lnTo>
                    <a:lnTo>
                      <a:pt x="0" y="223"/>
                    </a:lnTo>
                    <a:lnTo>
                      <a:pt x="2572" y="223"/>
                    </a:lnTo>
                    <a:cubicBezTo>
                      <a:pt x="2582" y="325"/>
                      <a:pt x="2669" y="406"/>
                      <a:pt x="2774" y="406"/>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33" name="Google Shape;33;p17"/>
              <p:cNvSpPr/>
              <p:nvPr/>
            </p:nvSpPr>
            <p:spPr>
              <a:xfrm>
                <a:off x="6016320" y="686232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34" name="Google Shape;34;p17"/>
              <p:cNvSpPr/>
              <p:nvPr/>
            </p:nvSpPr>
            <p:spPr>
              <a:xfrm>
                <a:off x="4960080" y="6285600"/>
                <a:ext cx="595080" cy="2265120"/>
              </a:xfrm>
              <a:custGeom>
                <a:avLst/>
                <a:gdLst/>
                <a:ahLst/>
                <a:cxnLst/>
                <a:rect l="l" t="t" r="r" b="b"/>
                <a:pathLst>
                  <a:path w="1653" h="6292" extrusionOk="0">
                    <a:moveTo>
                      <a:pt x="364" y="6069"/>
                    </a:moveTo>
                    <a:cubicBezTo>
                      <a:pt x="364" y="6147"/>
                      <a:pt x="301" y="6211"/>
                      <a:pt x="223" y="6211"/>
                    </a:cubicBezTo>
                    <a:cubicBezTo>
                      <a:pt x="145" y="6211"/>
                      <a:pt x="81" y="6147"/>
                      <a:pt x="81" y="6069"/>
                    </a:cubicBezTo>
                    <a:cubicBezTo>
                      <a:pt x="81" y="5991"/>
                      <a:pt x="145" y="5927"/>
                      <a:pt x="223" y="5927"/>
                    </a:cubicBezTo>
                    <a:cubicBezTo>
                      <a:pt x="301" y="5927"/>
                      <a:pt x="364" y="5991"/>
                      <a:pt x="364" y="6069"/>
                    </a:cubicBezTo>
                    <a:moveTo>
                      <a:pt x="1450" y="2162"/>
                    </a:moveTo>
                    <a:cubicBezTo>
                      <a:pt x="1540" y="2162"/>
                      <a:pt x="1613" y="2235"/>
                      <a:pt x="1613" y="2324"/>
                    </a:cubicBezTo>
                    <a:cubicBezTo>
                      <a:pt x="1613" y="2414"/>
                      <a:pt x="1540" y="2487"/>
                      <a:pt x="1450" y="2487"/>
                    </a:cubicBezTo>
                    <a:cubicBezTo>
                      <a:pt x="1361" y="2487"/>
                      <a:pt x="1288" y="2414"/>
                      <a:pt x="1288" y="2324"/>
                    </a:cubicBezTo>
                    <a:cubicBezTo>
                      <a:pt x="1288" y="2235"/>
                      <a:pt x="1361" y="2162"/>
                      <a:pt x="1450" y="2162"/>
                    </a:cubicBezTo>
                    <a:moveTo>
                      <a:pt x="0" y="6069"/>
                    </a:moveTo>
                    <a:cubicBezTo>
                      <a:pt x="0" y="6192"/>
                      <a:pt x="100" y="6292"/>
                      <a:pt x="223" y="6292"/>
                    </a:cubicBezTo>
                    <a:cubicBezTo>
                      <a:pt x="345" y="6292"/>
                      <a:pt x="445" y="6192"/>
                      <a:pt x="445" y="6069"/>
                    </a:cubicBezTo>
                    <a:cubicBezTo>
                      <a:pt x="445" y="5960"/>
                      <a:pt x="366" y="5869"/>
                      <a:pt x="263" y="5850"/>
                    </a:cubicBezTo>
                    <a:lnTo>
                      <a:pt x="263" y="4205"/>
                    </a:lnTo>
                    <a:lnTo>
                      <a:pt x="510" y="4205"/>
                    </a:lnTo>
                    <a:cubicBezTo>
                      <a:pt x="553" y="4205"/>
                      <a:pt x="587" y="4171"/>
                      <a:pt x="587" y="4128"/>
                    </a:cubicBezTo>
                    <a:cubicBezTo>
                      <a:pt x="587" y="4086"/>
                      <a:pt x="553" y="4052"/>
                      <a:pt x="510" y="4052"/>
                    </a:cubicBezTo>
                    <a:lnTo>
                      <a:pt x="263" y="4052"/>
                    </a:lnTo>
                    <a:lnTo>
                      <a:pt x="263" y="3604"/>
                    </a:lnTo>
                    <a:lnTo>
                      <a:pt x="510" y="3604"/>
                    </a:lnTo>
                    <a:cubicBezTo>
                      <a:pt x="553" y="3604"/>
                      <a:pt x="587" y="3569"/>
                      <a:pt x="587" y="3527"/>
                    </a:cubicBezTo>
                    <a:cubicBezTo>
                      <a:pt x="587" y="3485"/>
                      <a:pt x="553" y="3451"/>
                      <a:pt x="510" y="3451"/>
                    </a:cubicBezTo>
                    <a:lnTo>
                      <a:pt x="263" y="3451"/>
                    </a:lnTo>
                    <a:lnTo>
                      <a:pt x="263" y="3002"/>
                    </a:lnTo>
                    <a:lnTo>
                      <a:pt x="510" y="3002"/>
                    </a:lnTo>
                    <a:cubicBezTo>
                      <a:pt x="553" y="3002"/>
                      <a:pt x="587" y="2968"/>
                      <a:pt x="587" y="2926"/>
                    </a:cubicBezTo>
                    <a:cubicBezTo>
                      <a:pt x="587" y="2883"/>
                      <a:pt x="553" y="2849"/>
                      <a:pt x="510" y="2849"/>
                    </a:cubicBezTo>
                    <a:lnTo>
                      <a:pt x="263" y="2849"/>
                    </a:lnTo>
                    <a:lnTo>
                      <a:pt x="263" y="2401"/>
                    </a:lnTo>
                    <a:lnTo>
                      <a:pt x="510" y="2401"/>
                    </a:lnTo>
                    <a:cubicBezTo>
                      <a:pt x="546" y="2401"/>
                      <a:pt x="575" y="2377"/>
                      <a:pt x="584" y="2344"/>
                    </a:cubicBezTo>
                    <a:lnTo>
                      <a:pt x="1249" y="2344"/>
                    </a:lnTo>
                    <a:cubicBezTo>
                      <a:pt x="1259" y="2447"/>
                      <a:pt x="1346" y="2527"/>
                      <a:pt x="1450" y="2527"/>
                    </a:cubicBezTo>
                    <a:cubicBezTo>
                      <a:pt x="1562" y="2527"/>
                      <a:pt x="1653" y="2436"/>
                      <a:pt x="1653" y="2324"/>
                    </a:cubicBezTo>
                    <a:cubicBezTo>
                      <a:pt x="1653" y="2213"/>
                      <a:pt x="1562" y="2122"/>
                      <a:pt x="1450" y="2122"/>
                    </a:cubicBezTo>
                    <a:cubicBezTo>
                      <a:pt x="1346" y="2122"/>
                      <a:pt x="1259" y="2202"/>
                      <a:pt x="1249" y="2304"/>
                    </a:cubicBezTo>
                    <a:lnTo>
                      <a:pt x="584" y="2304"/>
                    </a:lnTo>
                    <a:cubicBezTo>
                      <a:pt x="575" y="2272"/>
                      <a:pt x="546" y="2248"/>
                      <a:pt x="510" y="2248"/>
                    </a:cubicBezTo>
                    <a:lnTo>
                      <a:pt x="263" y="2248"/>
                    </a:lnTo>
                    <a:lnTo>
                      <a:pt x="263" y="0"/>
                    </a:lnTo>
                    <a:lnTo>
                      <a:pt x="183" y="0"/>
                    </a:lnTo>
                    <a:lnTo>
                      <a:pt x="183" y="5850"/>
                    </a:lnTo>
                    <a:cubicBezTo>
                      <a:pt x="79" y="5869"/>
                      <a:pt x="0" y="5960"/>
                      <a:pt x="0" y="6069"/>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35" name="Google Shape;35;p17"/>
              <p:cNvSpPr/>
              <p:nvPr/>
            </p:nvSpPr>
            <p:spPr>
              <a:xfrm>
                <a:off x="5003280" y="8433360"/>
                <a:ext cx="73800" cy="74160"/>
              </a:xfrm>
              <a:custGeom>
                <a:avLst/>
                <a:gdLst/>
                <a:ahLst/>
                <a:cxnLst/>
                <a:rect l="l" t="t" r="r" b="b"/>
                <a:pathLst>
                  <a:path w="205" h="206" extrusionOk="0">
                    <a:moveTo>
                      <a:pt x="0" y="103"/>
                    </a:moveTo>
                    <a:cubicBezTo>
                      <a:pt x="0" y="160"/>
                      <a:pt x="46" y="206"/>
                      <a:pt x="103" y="206"/>
                    </a:cubicBezTo>
                    <a:cubicBezTo>
                      <a:pt x="160" y="206"/>
                      <a:pt x="205" y="160"/>
                      <a:pt x="205" y="103"/>
                    </a:cubicBezTo>
                    <a:cubicBezTo>
                      <a:pt x="205" y="46"/>
                      <a:pt x="160" y="0"/>
                      <a:pt x="103" y="0"/>
                    </a:cubicBezTo>
                    <a:cubicBezTo>
                      <a:pt x="46" y="0"/>
                      <a:pt x="0" y="46"/>
                      <a:pt x="0"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36" name="Google Shape;36;p17"/>
              <p:cNvSpPr/>
              <p:nvPr/>
            </p:nvSpPr>
            <p:spPr>
              <a:xfrm>
                <a:off x="4822200" y="6285600"/>
                <a:ext cx="160560" cy="2127240"/>
              </a:xfrm>
              <a:custGeom>
                <a:avLst/>
                <a:gdLst/>
                <a:ahLst/>
                <a:cxnLst/>
                <a:rect l="l" t="t" r="r" b="b"/>
                <a:pathLst>
                  <a:path w="446" h="5909" extrusionOk="0">
                    <a:moveTo>
                      <a:pt x="223" y="5544"/>
                    </a:moveTo>
                    <a:cubicBezTo>
                      <a:pt x="302" y="5544"/>
                      <a:pt x="365" y="5608"/>
                      <a:pt x="365" y="5686"/>
                    </a:cubicBezTo>
                    <a:cubicBezTo>
                      <a:pt x="365" y="5765"/>
                      <a:pt x="302" y="5828"/>
                      <a:pt x="223" y="5828"/>
                    </a:cubicBezTo>
                    <a:cubicBezTo>
                      <a:pt x="145" y="5828"/>
                      <a:pt x="81" y="5765"/>
                      <a:pt x="81" y="5686"/>
                    </a:cubicBezTo>
                    <a:cubicBezTo>
                      <a:pt x="81" y="5608"/>
                      <a:pt x="145" y="5544"/>
                      <a:pt x="223" y="5544"/>
                    </a:cubicBezTo>
                    <a:moveTo>
                      <a:pt x="223" y="5909"/>
                    </a:moveTo>
                    <a:cubicBezTo>
                      <a:pt x="346" y="5909"/>
                      <a:pt x="446" y="5809"/>
                      <a:pt x="446" y="5686"/>
                    </a:cubicBezTo>
                    <a:cubicBezTo>
                      <a:pt x="446" y="5577"/>
                      <a:pt x="367" y="5486"/>
                      <a:pt x="264" y="5467"/>
                    </a:cubicBezTo>
                    <a:cubicBezTo>
                      <a:pt x="275" y="3612"/>
                      <a:pt x="275" y="1823"/>
                      <a:pt x="264" y="0"/>
                    </a:cubicBezTo>
                    <a:lnTo>
                      <a:pt x="223" y="0"/>
                    </a:lnTo>
                    <a:lnTo>
                      <a:pt x="183" y="0"/>
                    </a:lnTo>
                    <a:cubicBezTo>
                      <a:pt x="195" y="1823"/>
                      <a:pt x="195" y="3612"/>
                      <a:pt x="183" y="5467"/>
                    </a:cubicBezTo>
                    <a:cubicBezTo>
                      <a:pt x="79" y="5486"/>
                      <a:pt x="0" y="5577"/>
                      <a:pt x="0" y="5686"/>
                    </a:cubicBezTo>
                    <a:cubicBezTo>
                      <a:pt x="0" y="5809"/>
                      <a:pt x="100" y="5909"/>
                      <a:pt x="223" y="5909"/>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37" name="Google Shape;37;p17"/>
              <p:cNvSpPr/>
              <p:nvPr/>
            </p:nvSpPr>
            <p:spPr>
              <a:xfrm>
                <a:off x="4865400" y="829548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38" name="Google Shape;38;p17"/>
              <p:cNvSpPr/>
              <p:nvPr/>
            </p:nvSpPr>
            <p:spPr>
              <a:xfrm>
                <a:off x="4684680" y="6285960"/>
                <a:ext cx="160200" cy="1989000"/>
              </a:xfrm>
              <a:custGeom>
                <a:avLst/>
                <a:gdLst/>
                <a:ahLst/>
                <a:cxnLst/>
                <a:rect l="l" t="t" r="r" b="b"/>
                <a:pathLst>
                  <a:path w="445" h="5525" extrusionOk="0">
                    <a:moveTo>
                      <a:pt x="223" y="5160"/>
                    </a:moveTo>
                    <a:cubicBezTo>
                      <a:pt x="301" y="5160"/>
                      <a:pt x="365" y="5224"/>
                      <a:pt x="365" y="5303"/>
                    </a:cubicBezTo>
                    <a:cubicBezTo>
                      <a:pt x="365" y="5381"/>
                      <a:pt x="301" y="5445"/>
                      <a:pt x="223" y="5445"/>
                    </a:cubicBezTo>
                    <a:cubicBezTo>
                      <a:pt x="144" y="5445"/>
                      <a:pt x="80" y="5381"/>
                      <a:pt x="80" y="5303"/>
                    </a:cubicBezTo>
                    <a:cubicBezTo>
                      <a:pt x="80" y="5224"/>
                      <a:pt x="144" y="5160"/>
                      <a:pt x="223" y="5160"/>
                    </a:cubicBezTo>
                    <a:moveTo>
                      <a:pt x="223" y="5525"/>
                    </a:moveTo>
                    <a:cubicBezTo>
                      <a:pt x="345" y="5525"/>
                      <a:pt x="445" y="5425"/>
                      <a:pt x="445" y="5303"/>
                    </a:cubicBezTo>
                    <a:cubicBezTo>
                      <a:pt x="445" y="5193"/>
                      <a:pt x="366" y="5102"/>
                      <a:pt x="263" y="5084"/>
                    </a:cubicBezTo>
                    <a:cubicBezTo>
                      <a:pt x="254" y="3367"/>
                      <a:pt x="254" y="1703"/>
                      <a:pt x="263" y="0"/>
                    </a:cubicBezTo>
                    <a:lnTo>
                      <a:pt x="182" y="0"/>
                    </a:lnTo>
                    <a:cubicBezTo>
                      <a:pt x="174" y="1703"/>
                      <a:pt x="174" y="3367"/>
                      <a:pt x="182" y="5084"/>
                    </a:cubicBezTo>
                    <a:cubicBezTo>
                      <a:pt x="79" y="5103"/>
                      <a:pt x="0" y="5194"/>
                      <a:pt x="0" y="5303"/>
                    </a:cubicBezTo>
                    <a:cubicBezTo>
                      <a:pt x="0" y="5425"/>
                      <a:pt x="100" y="5525"/>
                      <a:pt x="223" y="5525"/>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39" name="Google Shape;39;p17"/>
              <p:cNvSpPr/>
              <p:nvPr/>
            </p:nvSpPr>
            <p:spPr>
              <a:xfrm>
                <a:off x="4727520" y="8157600"/>
                <a:ext cx="74520" cy="74520"/>
              </a:xfrm>
              <a:custGeom>
                <a:avLst/>
                <a:gdLst/>
                <a:ahLst/>
                <a:cxnLst/>
                <a:rect l="l" t="t" r="r" b="b"/>
                <a:pathLst>
                  <a:path w="207" h="207" extrusionOk="0">
                    <a:moveTo>
                      <a:pt x="104" y="207"/>
                    </a:moveTo>
                    <a:cubicBezTo>
                      <a:pt x="161" y="207"/>
                      <a:pt x="207" y="160"/>
                      <a:pt x="207" y="104"/>
                    </a:cubicBezTo>
                    <a:cubicBezTo>
                      <a:pt x="207" y="47"/>
                      <a:pt x="161" y="0"/>
                      <a:pt x="104" y="0"/>
                    </a:cubicBezTo>
                    <a:cubicBezTo>
                      <a:pt x="47" y="0"/>
                      <a:pt x="0" y="47"/>
                      <a:pt x="0" y="104"/>
                    </a:cubicBezTo>
                    <a:cubicBezTo>
                      <a:pt x="0" y="160"/>
                      <a:pt x="47" y="207"/>
                      <a:pt x="104" y="207"/>
                    </a:cubicBezTo>
                    <a:close/>
                  </a:path>
                </a:pathLst>
              </a:custGeom>
              <a:solidFill>
                <a:schemeClr val="lt2"/>
              </a:solidFill>
              <a:ln>
                <a:noFill/>
              </a:ln>
            </p:spPr>
            <p:txBody>
              <a:bodyPr spcFirstLastPara="1" wrap="square" lIns="90000" tIns="29500" rIns="90000" bIns="295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40" name="Google Shape;40;p17"/>
              <p:cNvSpPr/>
              <p:nvPr/>
            </p:nvSpPr>
            <p:spPr>
              <a:xfrm>
                <a:off x="5445000" y="7085160"/>
                <a:ext cx="74520" cy="74160"/>
              </a:xfrm>
              <a:custGeom>
                <a:avLst/>
                <a:gdLst/>
                <a:ahLst/>
                <a:cxnLst/>
                <a:rect l="l" t="t" r="r" b="b"/>
                <a:pathLst>
                  <a:path w="207" h="206" extrusionOk="0">
                    <a:moveTo>
                      <a:pt x="103" y="206"/>
                    </a:moveTo>
                    <a:cubicBezTo>
                      <a:pt x="160" y="206"/>
                      <a:pt x="207" y="160"/>
                      <a:pt x="207" y="103"/>
                    </a:cubicBezTo>
                    <a:cubicBezTo>
                      <a:pt x="207"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nvGrpSpPr>
            <p:cNvPr id="41" name="Google Shape;41;p17"/>
            <p:cNvGrpSpPr/>
            <p:nvPr/>
          </p:nvGrpSpPr>
          <p:grpSpPr>
            <a:xfrm>
              <a:off x="132855" y="4767822"/>
              <a:ext cx="1267118" cy="460206"/>
              <a:chOff x="5084280" y="2610360"/>
              <a:chExt cx="1833480" cy="666000"/>
            </a:xfrm>
          </p:grpSpPr>
          <p:sp>
            <p:nvSpPr>
              <p:cNvPr id="42" name="Google Shape;42;p17"/>
              <p:cNvSpPr/>
              <p:nvPr/>
            </p:nvSpPr>
            <p:spPr>
              <a:xfrm>
                <a:off x="6800400" y="2653560"/>
                <a:ext cx="74520" cy="74160"/>
              </a:xfrm>
              <a:custGeom>
                <a:avLst/>
                <a:gdLst/>
                <a:ahLst/>
                <a:cxnLst/>
                <a:rect l="l" t="t" r="r" b="b"/>
                <a:pathLst>
                  <a:path w="207" h="206" extrusionOk="0">
                    <a:moveTo>
                      <a:pt x="104" y="206"/>
                    </a:moveTo>
                    <a:cubicBezTo>
                      <a:pt x="161" y="206"/>
                      <a:pt x="207" y="160"/>
                      <a:pt x="207" y="103"/>
                    </a:cubicBezTo>
                    <a:cubicBezTo>
                      <a:pt x="207" y="46"/>
                      <a:pt x="161" y="0"/>
                      <a:pt x="104" y="0"/>
                    </a:cubicBezTo>
                    <a:cubicBezTo>
                      <a:pt x="47" y="0"/>
                      <a:pt x="0" y="46"/>
                      <a:pt x="0" y="103"/>
                    </a:cubicBezTo>
                    <a:cubicBezTo>
                      <a:pt x="0" y="160"/>
                      <a:pt x="47" y="206"/>
                      <a:pt x="104"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43" name="Google Shape;43;p17"/>
              <p:cNvSpPr/>
              <p:nvPr/>
            </p:nvSpPr>
            <p:spPr>
              <a:xfrm>
                <a:off x="5717880" y="2610360"/>
                <a:ext cx="1199880" cy="666000"/>
              </a:xfrm>
              <a:custGeom>
                <a:avLst/>
                <a:gdLst/>
                <a:ahLst/>
                <a:cxnLst/>
                <a:rect l="l" t="t" r="r" b="b"/>
                <a:pathLst>
                  <a:path w="3333" h="1850" extrusionOk="0">
                    <a:moveTo>
                      <a:pt x="3111" y="81"/>
                    </a:moveTo>
                    <a:cubicBezTo>
                      <a:pt x="3189" y="81"/>
                      <a:pt x="3253" y="144"/>
                      <a:pt x="3253" y="223"/>
                    </a:cubicBezTo>
                    <a:cubicBezTo>
                      <a:pt x="3253" y="301"/>
                      <a:pt x="3189" y="365"/>
                      <a:pt x="3111" y="365"/>
                    </a:cubicBezTo>
                    <a:cubicBezTo>
                      <a:pt x="3032" y="365"/>
                      <a:pt x="2968" y="301"/>
                      <a:pt x="2968" y="223"/>
                    </a:cubicBezTo>
                    <a:cubicBezTo>
                      <a:pt x="2968" y="144"/>
                      <a:pt x="3032" y="81"/>
                      <a:pt x="3111" y="81"/>
                    </a:cubicBezTo>
                    <a:moveTo>
                      <a:pt x="222" y="263"/>
                    </a:moveTo>
                    <a:lnTo>
                      <a:pt x="2892" y="263"/>
                    </a:lnTo>
                    <a:cubicBezTo>
                      <a:pt x="2911" y="367"/>
                      <a:pt x="3001" y="446"/>
                      <a:pt x="3111" y="446"/>
                    </a:cubicBezTo>
                    <a:cubicBezTo>
                      <a:pt x="3233" y="446"/>
                      <a:pt x="3333" y="346"/>
                      <a:pt x="3333" y="223"/>
                    </a:cubicBezTo>
                    <a:cubicBezTo>
                      <a:pt x="3333" y="100"/>
                      <a:pt x="3233" y="0"/>
                      <a:pt x="3111" y="0"/>
                    </a:cubicBezTo>
                    <a:cubicBezTo>
                      <a:pt x="3001" y="0"/>
                      <a:pt x="2911" y="79"/>
                      <a:pt x="2892" y="183"/>
                    </a:cubicBezTo>
                    <a:lnTo>
                      <a:pt x="205" y="183"/>
                    </a:lnTo>
                    <a:cubicBezTo>
                      <a:pt x="195" y="183"/>
                      <a:pt x="184" y="187"/>
                      <a:pt x="177" y="194"/>
                    </a:cubicBezTo>
                    <a:lnTo>
                      <a:pt x="12" y="359"/>
                    </a:lnTo>
                    <a:cubicBezTo>
                      <a:pt x="4" y="367"/>
                      <a:pt x="0" y="377"/>
                      <a:pt x="0" y="388"/>
                    </a:cubicBezTo>
                    <a:lnTo>
                      <a:pt x="0" y="1850"/>
                    </a:lnTo>
                    <a:lnTo>
                      <a:pt x="81" y="1850"/>
                    </a:lnTo>
                    <a:lnTo>
                      <a:pt x="81" y="404"/>
                    </a:lnTo>
                    <a:lnTo>
                      <a:pt x="222" y="263"/>
                    </a:ln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44" name="Google Shape;44;p17"/>
              <p:cNvSpPr/>
              <p:nvPr/>
            </p:nvSpPr>
            <p:spPr>
              <a:xfrm>
                <a:off x="5084280" y="2688120"/>
                <a:ext cx="160200" cy="588240"/>
              </a:xfrm>
              <a:custGeom>
                <a:avLst/>
                <a:gdLst/>
                <a:ahLst/>
                <a:cxnLst/>
                <a:rect l="l" t="t" r="r" b="b"/>
                <a:pathLst>
                  <a:path w="445" h="1634" extrusionOk="0">
                    <a:moveTo>
                      <a:pt x="80" y="222"/>
                    </a:moveTo>
                    <a:cubicBezTo>
                      <a:pt x="80" y="144"/>
                      <a:pt x="144" y="80"/>
                      <a:pt x="222" y="80"/>
                    </a:cubicBezTo>
                    <a:cubicBezTo>
                      <a:pt x="301" y="80"/>
                      <a:pt x="364" y="144"/>
                      <a:pt x="364" y="222"/>
                    </a:cubicBezTo>
                    <a:cubicBezTo>
                      <a:pt x="364" y="301"/>
                      <a:pt x="301" y="364"/>
                      <a:pt x="222" y="364"/>
                    </a:cubicBezTo>
                    <a:cubicBezTo>
                      <a:pt x="144" y="364"/>
                      <a:pt x="80" y="301"/>
                      <a:pt x="80" y="222"/>
                    </a:cubicBezTo>
                    <a:moveTo>
                      <a:pt x="445" y="222"/>
                    </a:moveTo>
                    <a:cubicBezTo>
                      <a:pt x="445" y="100"/>
                      <a:pt x="345" y="0"/>
                      <a:pt x="222" y="0"/>
                    </a:cubicBezTo>
                    <a:cubicBezTo>
                      <a:pt x="99" y="0"/>
                      <a:pt x="0" y="100"/>
                      <a:pt x="0" y="222"/>
                    </a:cubicBezTo>
                    <a:cubicBezTo>
                      <a:pt x="0" y="331"/>
                      <a:pt x="78" y="422"/>
                      <a:pt x="182" y="441"/>
                    </a:cubicBezTo>
                    <a:lnTo>
                      <a:pt x="182" y="1634"/>
                    </a:lnTo>
                    <a:lnTo>
                      <a:pt x="263" y="1634"/>
                    </a:lnTo>
                    <a:lnTo>
                      <a:pt x="263" y="441"/>
                    </a:lnTo>
                    <a:cubicBezTo>
                      <a:pt x="366" y="422"/>
                      <a:pt x="445" y="331"/>
                      <a:pt x="445" y="222"/>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45" name="Google Shape;45;p17"/>
              <p:cNvSpPr/>
              <p:nvPr/>
            </p:nvSpPr>
            <p:spPr>
              <a:xfrm>
                <a:off x="5127120" y="2730960"/>
                <a:ext cx="74160" cy="74160"/>
              </a:xfrm>
              <a:custGeom>
                <a:avLst/>
                <a:gdLst/>
                <a:ahLst/>
                <a:cxnLst/>
                <a:rect l="l" t="t" r="r" b="b"/>
                <a:pathLst>
                  <a:path w="206" h="206" extrusionOk="0">
                    <a:moveTo>
                      <a:pt x="206" y="103"/>
                    </a:moveTo>
                    <a:cubicBezTo>
                      <a:pt x="206" y="46"/>
                      <a:pt x="160" y="0"/>
                      <a:pt x="103" y="0"/>
                    </a:cubicBezTo>
                    <a:cubicBezTo>
                      <a:pt x="46" y="0"/>
                      <a:pt x="0" y="46"/>
                      <a:pt x="0" y="103"/>
                    </a:cubicBezTo>
                    <a:cubicBezTo>
                      <a:pt x="0" y="160"/>
                      <a:pt x="46" y="206"/>
                      <a:pt x="103" y="206"/>
                    </a:cubicBezTo>
                    <a:cubicBezTo>
                      <a:pt x="160" y="206"/>
                      <a:pt x="206" y="160"/>
                      <a:pt x="206"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46" name="Google Shape;46;p17"/>
              <p:cNvSpPr/>
              <p:nvPr/>
            </p:nvSpPr>
            <p:spPr>
              <a:xfrm>
                <a:off x="5357520" y="2688120"/>
                <a:ext cx="160200" cy="588240"/>
              </a:xfrm>
              <a:custGeom>
                <a:avLst/>
                <a:gdLst/>
                <a:ahLst/>
                <a:cxnLst/>
                <a:rect l="l" t="t" r="r" b="b"/>
                <a:pathLst>
                  <a:path w="445" h="1634" extrusionOk="0">
                    <a:moveTo>
                      <a:pt x="80" y="222"/>
                    </a:moveTo>
                    <a:cubicBezTo>
                      <a:pt x="80" y="144"/>
                      <a:pt x="144" y="80"/>
                      <a:pt x="223" y="80"/>
                    </a:cubicBezTo>
                    <a:cubicBezTo>
                      <a:pt x="301" y="80"/>
                      <a:pt x="365" y="144"/>
                      <a:pt x="365" y="222"/>
                    </a:cubicBezTo>
                    <a:cubicBezTo>
                      <a:pt x="365" y="301"/>
                      <a:pt x="301" y="364"/>
                      <a:pt x="223" y="364"/>
                    </a:cubicBezTo>
                    <a:cubicBezTo>
                      <a:pt x="144" y="364"/>
                      <a:pt x="80" y="301"/>
                      <a:pt x="80" y="222"/>
                    </a:cubicBezTo>
                    <a:moveTo>
                      <a:pt x="445" y="222"/>
                    </a:moveTo>
                    <a:cubicBezTo>
                      <a:pt x="445" y="100"/>
                      <a:pt x="345" y="0"/>
                      <a:pt x="223" y="0"/>
                    </a:cubicBezTo>
                    <a:cubicBezTo>
                      <a:pt x="100" y="0"/>
                      <a:pt x="0" y="100"/>
                      <a:pt x="0" y="222"/>
                    </a:cubicBezTo>
                    <a:cubicBezTo>
                      <a:pt x="0" y="331"/>
                      <a:pt x="79" y="422"/>
                      <a:pt x="182" y="441"/>
                    </a:cubicBezTo>
                    <a:lnTo>
                      <a:pt x="182" y="1634"/>
                    </a:lnTo>
                    <a:lnTo>
                      <a:pt x="263" y="1634"/>
                    </a:lnTo>
                    <a:lnTo>
                      <a:pt x="263" y="441"/>
                    </a:lnTo>
                    <a:cubicBezTo>
                      <a:pt x="367" y="422"/>
                      <a:pt x="445" y="331"/>
                      <a:pt x="445" y="222"/>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47" name="Google Shape;47;p17"/>
              <p:cNvSpPr/>
              <p:nvPr/>
            </p:nvSpPr>
            <p:spPr>
              <a:xfrm>
                <a:off x="5400360" y="2730960"/>
                <a:ext cx="74520" cy="74160"/>
              </a:xfrm>
              <a:custGeom>
                <a:avLst/>
                <a:gdLst/>
                <a:ahLst/>
                <a:cxnLst/>
                <a:rect l="l" t="t" r="r" b="b"/>
                <a:pathLst>
                  <a:path w="207" h="206" extrusionOk="0">
                    <a:moveTo>
                      <a:pt x="207" y="103"/>
                    </a:moveTo>
                    <a:cubicBezTo>
                      <a:pt x="207" y="46"/>
                      <a:pt x="161" y="0"/>
                      <a:pt x="104" y="0"/>
                    </a:cubicBezTo>
                    <a:cubicBezTo>
                      <a:pt x="47" y="0"/>
                      <a:pt x="0" y="46"/>
                      <a:pt x="0" y="103"/>
                    </a:cubicBezTo>
                    <a:cubicBezTo>
                      <a:pt x="0" y="160"/>
                      <a:pt x="47" y="206"/>
                      <a:pt x="104" y="206"/>
                    </a:cubicBezTo>
                    <a:cubicBezTo>
                      <a:pt x="161" y="206"/>
                      <a:pt x="207" y="160"/>
                      <a:pt x="207"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spTree>
    <p:extLst>
      <p:ext uri="{BB962C8B-B14F-4D97-AF65-F5344CB8AC3E}">
        <p14:creationId xmlns:p14="http://schemas.microsoft.com/office/powerpoint/2010/main" val="34570376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48"/>
        <p:cNvGrpSpPr/>
        <p:nvPr/>
      </p:nvGrpSpPr>
      <p:grpSpPr>
        <a:xfrm>
          <a:off x="0" y="0"/>
          <a:ext cx="0" cy="0"/>
          <a:chOff x="0" y="0"/>
          <a:chExt cx="0" cy="0"/>
        </a:xfrm>
      </p:grpSpPr>
      <p:sp>
        <p:nvSpPr>
          <p:cNvPr id="49" name="Google Shape;49;p18"/>
          <p:cNvSpPr txBox="1">
            <a:spLocks noGrp="1"/>
          </p:cNvSpPr>
          <p:nvPr>
            <p:ph type="title"/>
          </p:nvPr>
        </p:nvSpPr>
        <p:spPr>
          <a:xfrm>
            <a:off x="1440000" y="890050"/>
            <a:ext cx="15408000" cy="1145400"/>
          </a:xfrm>
          <a:prstGeom prst="rect">
            <a:avLst/>
          </a:prstGeom>
          <a:noFill/>
          <a:ln>
            <a:noFill/>
          </a:ln>
          <a:effectLst>
            <a:outerShdw blurRad="85725" dist="57150" dir="5400000" algn="bl" rotWithShape="0">
              <a:schemeClr val="lt2">
                <a:alpha val="49803"/>
              </a:schemeClr>
            </a:outerShdw>
          </a:effectLst>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50" name="Google Shape;50;p18"/>
          <p:cNvSpPr txBox="1">
            <a:spLocks noGrp="1"/>
          </p:cNvSpPr>
          <p:nvPr>
            <p:ph type="title" idx="2"/>
          </p:nvPr>
        </p:nvSpPr>
        <p:spPr>
          <a:xfrm>
            <a:off x="4182584" y="3089300"/>
            <a:ext cx="4828200" cy="1551600"/>
          </a:xfrm>
          <a:prstGeom prst="rect">
            <a:avLst/>
          </a:prstGeom>
          <a:noFill/>
          <a:ln>
            <a:noFill/>
          </a:ln>
          <a:effectLst>
            <a:outerShdw blurRad="85725" dist="57150" dir="5400000" algn="bl" rotWithShape="0">
              <a:schemeClr val="lt2">
                <a:alpha val="49803"/>
              </a:schemeClr>
            </a:outerShdw>
          </a:effectLst>
        </p:spPr>
        <p:txBody>
          <a:bodyPr spcFirstLastPara="1" wrap="square" lIns="91425" tIns="91425" rIns="91425" bIns="91425" anchor="b" anchorCtr="0">
            <a:noAutofit/>
          </a:bodyPr>
          <a:lstStyle>
            <a:lvl1pPr lvl="0" algn="l">
              <a:lnSpc>
                <a:spcPct val="100000"/>
              </a:lnSpc>
              <a:spcBef>
                <a:spcPts val="0"/>
              </a:spcBef>
              <a:spcAft>
                <a:spcPts val="0"/>
              </a:spcAft>
              <a:buSzPts val="2800"/>
              <a:buNone/>
              <a:defRPr sz="36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a:endParaRPr/>
          </a:p>
        </p:txBody>
      </p:sp>
      <p:sp>
        <p:nvSpPr>
          <p:cNvPr id="51" name="Google Shape;51;p18"/>
          <p:cNvSpPr txBox="1">
            <a:spLocks noGrp="1"/>
          </p:cNvSpPr>
          <p:nvPr>
            <p:ph type="title" idx="3"/>
          </p:nvPr>
        </p:nvSpPr>
        <p:spPr>
          <a:xfrm>
            <a:off x="10908034" y="3089300"/>
            <a:ext cx="4828200" cy="1551600"/>
          </a:xfrm>
          <a:prstGeom prst="rect">
            <a:avLst/>
          </a:prstGeom>
          <a:noFill/>
          <a:ln>
            <a:noFill/>
          </a:ln>
          <a:effectLst>
            <a:outerShdw blurRad="85725" dist="57150" dir="5400000" algn="bl" rotWithShape="0">
              <a:schemeClr val="lt2">
                <a:alpha val="49803"/>
              </a:schemeClr>
            </a:outerShdw>
          </a:effectLst>
        </p:spPr>
        <p:txBody>
          <a:bodyPr spcFirstLastPara="1" wrap="square" lIns="91425" tIns="91425" rIns="91425" bIns="91425" anchor="b" anchorCtr="0">
            <a:noAutofit/>
          </a:bodyPr>
          <a:lstStyle>
            <a:lvl1pPr lvl="0" algn="l">
              <a:lnSpc>
                <a:spcPct val="100000"/>
              </a:lnSpc>
              <a:spcBef>
                <a:spcPts val="0"/>
              </a:spcBef>
              <a:spcAft>
                <a:spcPts val="0"/>
              </a:spcAft>
              <a:buSzPts val="2800"/>
              <a:buNone/>
              <a:defRPr sz="36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a:endParaRPr/>
          </a:p>
        </p:txBody>
      </p:sp>
      <p:sp>
        <p:nvSpPr>
          <p:cNvPr id="52" name="Google Shape;52;p18"/>
          <p:cNvSpPr txBox="1">
            <a:spLocks noGrp="1"/>
          </p:cNvSpPr>
          <p:nvPr>
            <p:ph type="subTitle" idx="1"/>
          </p:nvPr>
        </p:nvSpPr>
        <p:spPr>
          <a:xfrm>
            <a:off x="4182588" y="4488500"/>
            <a:ext cx="4828200" cy="114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200"/>
              <a:buNone/>
              <a:defRPr/>
            </a:lvl1pPr>
            <a:lvl2pPr lvl="1" algn="ctr">
              <a:lnSpc>
                <a:spcPct val="115000"/>
              </a:lnSpc>
              <a:spcBef>
                <a:spcPts val="0"/>
              </a:spcBef>
              <a:spcAft>
                <a:spcPts val="0"/>
              </a:spcAft>
              <a:buSzPts val="1200"/>
              <a:buNone/>
              <a:defRPr/>
            </a:lvl2pPr>
            <a:lvl3pPr lvl="2" algn="ctr">
              <a:lnSpc>
                <a:spcPct val="115000"/>
              </a:lnSpc>
              <a:spcBef>
                <a:spcPts val="0"/>
              </a:spcBef>
              <a:spcAft>
                <a:spcPts val="0"/>
              </a:spcAft>
              <a:buSzPts val="1200"/>
              <a:buNone/>
              <a:defRPr/>
            </a:lvl3pPr>
            <a:lvl4pPr lvl="3" algn="ctr">
              <a:lnSpc>
                <a:spcPct val="115000"/>
              </a:lnSpc>
              <a:spcBef>
                <a:spcPts val="0"/>
              </a:spcBef>
              <a:spcAft>
                <a:spcPts val="0"/>
              </a:spcAft>
              <a:buSzPts val="1200"/>
              <a:buNone/>
              <a:defRPr/>
            </a:lvl4pPr>
            <a:lvl5pPr lvl="4" algn="ctr">
              <a:lnSpc>
                <a:spcPct val="115000"/>
              </a:lnSpc>
              <a:spcBef>
                <a:spcPts val="0"/>
              </a:spcBef>
              <a:spcAft>
                <a:spcPts val="0"/>
              </a:spcAft>
              <a:buSzPts val="1200"/>
              <a:buNone/>
              <a:defRPr/>
            </a:lvl5pPr>
            <a:lvl6pPr lvl="5" algn="ctr">
              <a:lnSpc>
                <a:spcPct val="115000"/>
              </a:lnSpc>
              <a:spcBef>
                <a:spcPts val="0"/>
              </a:spcBef>
              <a:spcAft>
                <a:spcPts val="0"/>
              </a:spcAft>
              <a:buSzPts val="1200"/>
              <a:buNone/>
              <a:defRPr/>
            </a:lvl6pPr>
            <a:lvl7pPr lvl="6" algn="ctr">
              <a:lnSpc>
                <a:spcPct val="115000"/>
              </a:lnSpc>
              <a:spcBef>
                <a:spcPts val="0"/>
              </a:spcBef>
              <a:spcAft>
                <a:spcPts val="0"/>
              </a:spcAft>
              <a:buSzPts val="1200"/>
              <a:buNone/>
              <a:defRPr/>
            </a:lvl7pPr>
            <a:lvl8pPr lvl="7" algn="ctr">
              <a:lnSpc>
                <a:spcPct val="115000"/>
              </a:lnSpc>
              <a:spcBef>
                <a:spcPts val="0"/>
              </a:spcBef>
              <a:spcAft>
                <a:spcPts val="0"/>
              </a:spcAft>
              <a:buSzPts val="1200"/>
              <a:buNone/>
              <a:defRPr/>
            </a:lvl8pPr>
            <a:lvl9pPr lvl="8" algn="ctr">
              <a:lnSpc>
                <a:spcPct val="115000"/>
              </a:lnSpc>
              <a:spcBef>
                <a:spcPts val="0"/>
              </a:spcBef>
              <a:spcAft>
                <a:spcPts val="0"/>
              </a:spcAft>
              <a:buSzPts val="1200"/>
              <a:buNone/>
              <a:defRPr/>
            </a:lvl9pPr>
          </a:lstStyle>
          <a:p>
            <a:endParaRPr/>
          </a:p>
        </p:txBody>
      </p:sp>
      <p:sp>
        <p:nvSpPr>
          <p:cNvPr id="53" name="Google Shape;53;p18"/>
          <p:cNvSpPr txBox="1">
            <a:spLocks noGrp="1"/>
          </p:cNvSpPr>
          <p:nvPr>
            <p:ph type="subTitle" idx="4"/>
          </p:nvPr>
        </p:nvSpPr>
        <p:spPr>
          <a:xfrm>
            <a:off x="10908038" y="4488500"/>
            <a:ext cx="4828200" cy="114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200"/>
              <a:buNone/>
              <a:defRPr/>
            </a:lvl1pPr>
            <a:lvl2pPr lvl="1" algn="ctr">
              <a:lnSpc>
                <a:spcPct val="115000"/>
              </a:lnSpc>
              <a:spcBef>
                <a:spcPts val="0"/>
              </a:spcBef>
              <a:spcAft>
                <a:spcPts val="0"/>
              </a:spcAft>
              <a:buSzPts val="1200"/>
              <a:buNone/>
              <a:defRPr/>
            </a:lvl2pPr>
            <a:lvl3pPr lvl="2" algn="ctr">
              <a:lnSpc>
                <a:spcPct val="115000"/>
              </a:lnSpc>
              <a:spcBef>
                <a:spcPts val="0"/>
              </a:spcBef>
              <a:spcAft>
                <a:spcPts val="0"/>
              </a:spcAft>
              <a:buSzPts val="1200"/>
              <a:buNone/>
              <a:defRPr/>
            </a:lvl3pPr>
            <a:lvl4pPr lvl="3" algn="ctr">
              <a:lnSpc>
                <a:spcPct val="115000"/>
              </a:lnSpc>
              <a:spcBef>
                <a:spcPts val="0"/>
              </a:spcBef>
              <a:spcAft>
                <a:spcPts val="0"/>
              </a:spcAft>
              <a:buSzPts val="1200"/>
              <a:buNone/>
              <a:defRPr/>
            </a:lvl4pPr>
            <a:lvl5pPr lvl="4" algn="ctr">
              <a:lnSpc>
                <a:spcPct val="115000"/>
              </a:lnSpc>
              <a:spcBef>
                <a:spcPts val="0"/>
              </a:spcBef>
              <a:spcAft>
                <a:spcPts val="0"/>
              </a:spcAft>
              <a:buSzPts val="1200"/>
              <a:buNone/>
              <a:defRPr/>
            </a:lvl5pPr>
            <a:lvl6pPr lvl="5" algn="ctr">
              <a:lnSpc>
                <a:spcPct val="115000"/>
              </a:lnSpc>
              <a:spcBef>
                <a:spcPts val="0"/>
              </a:spcBef>
              <a:spcAft>
                <a:spcPts val="0"/>
              </a:spcAft>
              <a:buSzPts val="1200"/>
              <a:buNone/>
              <a:defRPr/>
            </a:lvl6pPr>
            <a:lvl7pPr lvl="6" algn="ctr">
              <a:lnSpc>
                <a:spcPct val="115000"/>
              </a:lnSpc>
              <a:spcBef>
                <a:spcPts val="0"/>
              </a:spcBef>
              <a:spcAft>
                <a:spcPts val="0"/>
              </a:spcAft>
              <a:buSzPts val="1200"/>
              <a:buNone/>
              <a:defRPr/>
            </a:lvl7pPr>
            <a:lvl8pPr lvl="7" algn="ctr">
              <a:lnSpc>
                <a:spcPct val="115000"/>
              </a:lnSpc>
              <a:spcBef>
                <a:spcPts val="0"/>
              </a:spcBef>
              <a:spcAft>
                <a:spcPts val="0"/>
              </a:spcAft>
              <a:buSzPts val="1200"/>
              <a:buNone/>
              <a:defRPr/>
            </a:lvl8pPr>
            <a:lvl9pPr lvl="8" algn="ctr">
              <a:lnSpc>
                <a:spcPct val="115000"/>
              </a:lnSpc>
              <a:spcBef>
                <a:spcPts val="0"/>
              </a:spcBef>
              <a:spcAft>
                <a:spcPts val="0"/>
              </a:spcAft>
              <a:buSzPts val="1200"/>
              <a:buNone/>
              <a:defRPr/>
            </a:lvl9pPr>
          </a:lstStyle>
          <a:p>
            <a:endParaRPr/>
          </a:p>
        </p:txBody>
      </p:sp>
      <p:sp>
        <p:nvSpPr>
          <p:cNvPr id="54" name="Google Shape;54;p18"/>
          <p:cNvSpPr txBox="1">
            <a:spLocks noGrp="1"/>
          </p:cNvSpPr>
          <p:nvPr>
            <p:ph type="title" idx="5"/>
          </p:nvPr>
        </p:nvSpPr>
        <p:spPr>
          <a:xfrm>
            <a:off x="4182584" y="6138300"/>
            <a:ext cx="4828200" cy="1551600"/>
          </a:xfrm>
          <a:prstGeom prst="rect">
            <a:avLst/>
          </a:prstGeom>
          <a:noFill/>
          <a:ln>
            <a:noFill/>
          </a:ln>
          <a:effectLst>
            <a:outerShdw blurRad="85725" dist="57150" dir="5400000" algn="bl" rotWithShape="0">
              <a:schemeClr val="lt2">
                <a:alpha val="49803"/>
              </a:schemeClr>
            </a:outerShdw>
          </a:effectLst>
        </p:spPr>
        <p:txBody>
          <a:bodyPr spcFirstLastPara="1" wrap="square" lIns="91425" tIns="91425" rIns="91425" bIns="91425" anchor="b" anchorCtr="0">
            <a:noAutofit/>
          </a:bodyPr>
          <a:lstStyle>
            <a:lvl1pPr lvl="0" algn="l">
              <a:lnSpc>
                <a:spcPct val="100000"/>
              </a:lnSpc>
              <a:spcBef>
                <a:spcPts val="0"/>
              </a:spcBef>
              <a:spcAft>
                <a:spcPts val="0"/>
              </a:spcAft>
              <a:buSzPts val="2800"/>
              <a:buNone/>
              <a:defRPr sz="36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a:endParaRPr/>
          </a:p>
        </p:txBody>
      </p:sp>
      <p:sp>
        <p:nvSpPr>
          <p:cNvPr id="55" name="Google Shape;55;p18"/>
          <p:cNvSpPr txBox="1">
            <a:spLocks noGrp="1"/>
          </p:cNvSpPr>
          <p:nvPr>
            <p:ph type="title" idx="6"/>
          </p:nvPr>
        </p:nvSpPr>
        <p:spPr>
          <a:xfrm>
            <a:off x="10908034" y="6138300"/>
            <a:ext cx="4828200" cy="1551600"/>
          </a:xfrm>
          <a:prstGeom prst="rect">
            <a:avLst/>
          </a:prstGeom>
          <a:noFill/>
          <a:ln>
            <a:noFill/>
          </a:ln>
          <a:effectLst>
            <a:outerShdw blurRad="85725" dist="57150" dir="5400000" algn="bl" rotWithShape="0">
              <a:schemeClr val="lt2">
                <a:alpha val="49803"/>
              </a:schemeClr>
            </a:outerShdw>
          </a:effectLst>
        </p:spPr>
        <p:txBody>
          <a:bodyPr spcFirstLastPara="1" wrap="square" lIns="91425" tIns="91425" rIns="91425" bIns="91425" anchor="b" anchorCtr="0">
            <a:noAutofit/>
          </a:bodyPr>
          <a:lstStyle>
            <a:lvl1pPr lvl="0" algn="l">
              <a:lnSpc>
                <a:spcPct val="100000"/>
              </a:lnSpc>
              <a:spcBef>
                <a:spcPts val="0"/>
              </a:spcBef>
              <a:spcAft>
                <a:spcPts val="0"/>
              </a:spcAft>
              <a:buSzPts val="2800"/>
              <a:buNone/>
              <a:defRPr sz="36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a:endParaRPr/>
          </a:p>
        </p:txBody>
      </p:sp>
      <p:sp>
        <p:nvSpPr>
          <p:cNvPr id="56" name="Google Shape;56;p18"/>
          <p:cNvSpPr txBox="1">
            <a:spLocks noGrp="1"/>
          </p:cNvSpPr>
          <p:nvPr>
            <p:ph type="subTitle" idx="7"/>
          </p:nvPr>
        </p:nvSpPr>
        <p:spPr>
          <a:xfrm>
            <a:off x="4182642" y="7537500"/>
            <a:ext cx="4828200" cy="114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200"/>
              <a:buNone/>
              <a:defRPr/>
            </a:lvl1pPr>
            <a:lvl2pPr lvl="1" algn="ctr">
              <a:lnSpc>
                <a:spcPct val="115000"/>
              </a:lnSpc>
              <a:spcBef>
                <a:spcPts val="0"/>
              </a:spcBef>
              <a:spcAft>
                <a:spcPts val="0"/>
              </a:spcAft>
              <a:buSzPts val="1200"/>
              <a:buNone/>
              <a:defRPr/>
            </a:lvl2pPr>
            <a:lvl3pPr lvl="2" algn="ctr">
              <a:lnSpc>
                <a:spcPct val="115000"/>
              </a:lnSpc>
              <a:spcBef>
                <a:spcPts val="0"/>
              </a:spcBef>
              <a:spcAft>
                <a:spcPts val="0"/>
              </a:spcAft>
              <a:buSzPts val="1200"/>
              <a:buNone/>
              <a:defRPr/>
            </a:lvl3pPr>
            <a:lvl4pPr lvl="3" algn="ctr">
              <a:lnSpc>
                <a:spcPct val="115000"/>
              </a:lnSpc>
              <a:spcBef>
                <a:spcPts val="0"/>
              </a:spcBef>
              <a:spcAft>
                <a:spcPts val="0"/>
              </a:spcAft>
              <a:buSzPts val="1200"/>
              <a:buNone/>
              <a:defRPr/>
            </a:lvl4pPr>
            <a:lvl5pPr lvl="4" algn="ctr">
              <a:lnSpc>
                <a:spcPct val="115000"/>
              </a:lnSpc>
              <a:spcBef>
                <a:spcPts val="0"/>
              </a:spcBef>
              <a:spcAft>
                <a:spcPts val="0"/>
              </a:spcAft>
              <a:buSzPts val="1200"/>
              <a:buNone/>
              <a:defRPr/>
            </a:lvl5pPr>
            <a:lvl6pPr lvl="5" algn="ctr">
              <a:lnSpc>
                <a:spcPct val="115000"/>
              </a:lnSpc>
              <a:spcBef>
                <a:spcPts val="0"/>
              </a:spcBef>
              <a:spcAft>
                <a:spcPts val="0"/>
              </a:spcAft>
              <a:buSzPts val="1200"/>
              <a:buNone/>
              <a:defRPr/>
            </a:lvl6pPr>
            <a:lvl7pPr lvl="6" algn="ctr">
              <a:lnSpc>
                <a:spcPct val="115000"/>
              </a:lnSpc>
              <a:spcBef>
                <a:spcPts val="0"/>
              </a:spcBef>
              <a:spcAft>
                <a:spcPts val="0"/>
              </a:spcAft>
              <a:buSzPts val="1200"/>
              <a:buNone/>
              <a:defRPr/>
            </a:lvl7pPr>
            <a:lvl8pPr lvl="7" algn="ctr">
              <a:lnSpc>
                <a:spcPct val="115000"/>
              </a:lnSpc>
              <a:spcBef>
                <a:spcPts val="0"/>
              </a:spcBef>
              <a:spcAft>
                <a:spcPts val="0"/>
              </a:spcAft>
              <a:buSzPts val="1200"/>
              <a:buNone/>
              <a:defRPr/>
            </a:lvl8pPr>
            <a:lvl9pPr lvl="8" algn="ctr">
              <a:lnSpc>
                <a:spcPct val="115000"/>
              </a:lnSpc>
              <a:spcBef>
                <a:spcPts val="0"/>
              </a:spcBef>
              <a:spcAft>
                <a:spcPts val="0"/>
              </a:spcAft>
              <a:buSzPts val="1200"/>
              <a:buNone/>
              <a:defRPr/>
            </a:lvl9pPr>
          </a:lstStyle>
          <a:p>
            <a:endParaRPr/>
          </a:p>
        </p:txBody>
      </p:sp>
      <p:sp>
        <p:nvSpPr>
          <p:cNvPr id="57" name="Google Shape;57;p18"/>
          <p:cNvSpPr txBox="1">
            <a:spLocks noGrp="1"/>
          </p:cNvSpPr>
          <p:nvPr>
            <p:ph type="subTitle" idx="8"/>
          </p:nvPr>
        </p:nvSpPr>
        <p:spPr>
          <a:xfrm>
            <a:off x="10908046" y="7537500"/>
            <a:ext cx="4828200" cy="114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200"/>
              <a:buNone/>
              <a:defRPr/>
            </a:lvl1pPr>
            <a:lvl2pPr lvl="1" algn="ctr">
              <a:lnSpc>
                <a:spcPct val="115000"/>
              </a:lnSpc>
              <a:spcBef>
                <a:spcPts val="0"/>
              </a:spcBef>
              <a:spcAft>
                <a:spcPts val="0"/>
              </a:spcAft>
              <a:buSzPts val="1200"/>
              <a:buNone/>
              <a:defRPr/>
            </a:lvl2pPr>
            <a:lvl3pPr lvl="2" algn="ctr">
              <a:lnSpc>
                <a:spcPct val="115000"/>
              </a:lnSpc>
              <a:spcBef>
                <a:spcPts val="0"/>
              </a:spcBef>
              <a:spcAft>
                <a:spcPts val="0"/>
              </a:spcAft>
              <a:buSzPts val="1200"/>
              <a:buNone/>
              <a:defRPr/>
            </a:lvl3pPr>
            <a:lvl4pPr lvl="3" algn="ctr">
              <a:lnSpc>
                <a:spcPct val="115000"/>
              </a:lnSpc>
              <a:spcBef>
                <a:spcPts val="0"/>
              </a:spcBef>
              <a:spcAft>
                <a:spcPts val="0"/>
              </a:spcAft>
              <a:buSzPts val="1200"/>
              <a:buNone/>
              <a:defRPr/>
            </a:lvl4pPr>
            <a:lvl5pPr lvl="4" algn="ctr">
              <a:lnSpc>
                <a:spcPct val="115000"/>
              </a:lnSpc>
              <a:spcBef>
                <a:spcPts val="0"/>
              </a:spcBef>
              <a:spcAft>
                <a:spcPts val="0"/>
              </a:spcAft>
              <a:buSzPts val="1200"/>
              <a:buNone/>
              <a:defRPr/>
            </a:lvl5pPr>
            <a:lvl6pPr lvl="5" algn="ctr">
              <a:lnSpc>
                <a:spcPct val="115000"/>
              </a:lnSpc>
              <a:spcBef>
                <a:spcPts val="0"/>
              </a:spcBef>
              <a:spcAft>
                <a:spcPts val="0"/>
              </a:spcAft>
              <a:buSzPts val="1200"/>
              <a:buNone/>
              <a:defRPr/>
            </a:lvl6pPr>
            <a:lvl7pPr lvl="6" algn="ctr">
              <a:lnSpc>
                <a:spcPct val="115000"/>
              </a:lnSpc>
              <a:spcBef>
                <a:spcPts val="0"/>
              </a:spcBef>
              <a:spcAft>
                <a:spcPts val="0"/>
              </a:spcAft>
              <a:buSzPts val="1200"/>
              <a:buNone/>
              <a:defRPr/>
            </a:lvl7pPr>
            <a:lvl8pPr lvl="7" algn="ctr">
              <a:lnSpc>
                <a:spcPct val="115000"/>
              </a:lnSpc>
              <a:spcBef>
                <a:spcPts val="0"/>
              </a:spcBef>
              <a:spcAft>
                <a:spcPts val="0"/>
              </a:spcAft>
              <a:buSzPts val="1200"/>
              <a:buNone/>
              <a:defRPr/>
            </a:lvl8pPr>
            <a:lvl9pPr lvl="8" algn="ctr">
              <a:lnSpc>
                <a:spcPct val="115000"/>
              </a:lnSpc>
              <a:spcBef>
                <a:spcPts val="0"/>
              </a:spcBef>
              <a:spcAft>
                <a:spcPts val="0"/>
              </a:spcAft>
              <a:buSzPts val="1200"/>
              <a:buNone/>
              <a:defRPr/>
            </a:lvl9pPr>
          </a:lstStyle>
          <a:p>
            <a:endParaRPr/>
          </a:p>
        </p:txBody>
      </p:sp>
      <p:sp>
        <p:nvSpPr>
          <p:cNvPr id="58" name="Google Shape;58;p18"/>
          <p:cNvSpPr txBox="1">
            <a:spLocks noGrp="1"/>
          </p:cNvSpPr>
          <p:nvPr>
            <p:ph type="title" idx="9"/>
          </p:nvPr>
        </p:nvSpPr>
        <p:spPr>
          <a:xfrm>
            <a:off x="2551754" y="3364390"/>
            <a:ext cx="1551600" cy="1551600"/>
          </a:xfrm>
          <a:prstGeom prst="rect">
            <a:avLst/>
          </a:prstGeom>
          <a:noFill/>
          <a:ln>
            <a:noFill/>
          </a:ln>
          <a:effectLst>
            <a:outerShdw blurRad="85725" dist="57150" dir="5400000" algn="bl" rotWithShape="0">
              <a:schemeClr val="lt2">
                <a:alpha val="49803"/>
              </a:schemeClr>
            </a:outerShdw>
          </a:effectLst>
        </p:spPr>
        <p:txBody>
          <a:bodyPr spcFirstLastPara="1" wrap="square" lIns="91425" tIns="91425" rIns="91425" bIns="91425" anchor="ctr" anchorCtr="0">
            <a:noAutofit/>
          </a:bodyPr>
          <a:lstStyle>
            <a:lvl1pPr lvl="0" algn="ctr">
              <a:lnSpc>
                <a:spcPct val="100000"/>
              </a:lnSpc>
              <a:spcBef>
                <a:spcPts val="0"/>
              </a:spcBef>
              <a:spcAft>
                <a:spcPts val="0"/>
              </a:spcAft>
              <a:buSzPts val="4000"/>
              <a:buNone/>
              <a:defRPr>
                <a:solidFill>
                  <a:schemeClr val="lt2"/>
                </a:solidFill>
              </a:defRPr>
            </a:lvl1pPr>
            <a:lvl2pPr lvl="1" algn="ctr">
              <a:lnSpc>
                <a:spcPct val="100000"/>
              </a:lnSpc>
              <a:spcBef>
                <a:spcPts val="0"/>
              </a:spcBef>
              <a:spcAft>
                <a:spcPts val="0"/>
              </a:spcAft>
              <a:buSzPts val="4000"/>
              <a:buNone/>
              <a:defRPr sz="8000"/>
            </a:lvl2pPr>
            <a:lvl3pPr lvl="2" algn="ctr">
              <a:lnSpc>
                <a:spcPct val="100000"/>
              </a:lnSpc>
              <a:spcBef>
                <a:spcPts val="0"/>
              </a:spcBef>
              <a:spcAft>
                <a:spcPts val="0"/>
              </a:spcAft>
              <a:buSzPts val="4000"/>
              <a:buNone/>
              <a:defRPr sz="8000"/>
            </a:lvl3pPr>
            <a:lvl4pPr lvl="3" algn="ctr">
              <a:lnSpc>
                <a:spcPct val="100000"/>
              </a:lnSpc>
              <a:spcBef>
                <a:spcPts val="0"/>
              </a:spcBef>
              <a:spcAft>
                <a:spcPts val="0"/>
              </a:spcAft>
              <a:buSzPts val="4000"/>
              <a:buNone/>
              <a:defRPr sz="8000"/>
            </a:lvl4pPr>
            <a:lvl5pPr lvl="4" algn="ctr">
              <a:lnSpc>
                <a:spcPct val="100000"/>
              </a:lnSpc>
              <a:spcBef>
                <a:spcPts val="0"/>
              </a:spcBef>
              <a:spcAft>
                <a:spcPts val="0"/>
              </a:spcAft>
              <a:buSzPts val="4000"/>
              <a:buNone/>
              <a:defRPr sz="8000"/>
            </a:lvl5pPr>
            <a:lvl6pPr lvl="5" algn="ctr">
              <a:lnSpc>
                <a:spcPct val="100000"/>
              </a:lnSpc>
              <a:spcBef>
                <a:spcPts val="0"/>
              </a:spcBef>
              <a:spcAft>
                <a:spcPts val="0"/>
              </a:spcAft>
              <a:buSzPts val="4000"/>
              <a:buNone/>
              <a:defRPr sz="8000"/>
            </a:lvl6pPr>
            <a:lvl7pPr lvl="6" algn="ctr">
              <a:lnSpc>
                <a:spcPct val="100000"/>
              </a:lnSpc>
              <a:spcBef>
                <a:spcPts val="0"/>
              </a:spcBef>
              <a:spcAft>
                <a:spcPts val="0"/>
              </a:spcAft>
              <a:buSzPts val="4000"/>
              <a:buNone/>
              <a:defRPr sz="8000"/>
            </a:lvl7pPr>
            <a:lvl8pPr lvl="7" algn="ctr">
              <a:lnSpc>
                <a:spcPct val="100000"/>
              </a:lnSpc>
              <a:spcBef>
                <a:spcPts val="0"/>
              </a:spcBef>
              <a:spcAft>
                <a:spcPts val="0"/>
              </a:spcAft>
              <a:buSzPts val="4000"/>
              <a:buNone/>
              <a:defRPr sz="8000"/>
            </a:lvl8pPr>
            <a:lvl9pPr lvl="8" algn="ctr">
              <a:lnSpc>
                <a:spcPct val="100000"/>
              </a:lnSpc>
              <a:spcBef>
                <a:spcPts val="0"/>
              </a:spcBef>
              <a:spcAft>
                <a:spcPts val="0"/>
              </a:spcAft>
              <a:buSzPts val="4000"/>
              <a:buNone/>
              <a:defRPr sz="8000"/>
            </a:lvl9pPr>
          </a:lstStyle>
          <a:p>
            <a:endParaRPr/>
          </a:p>
        </p:txBody>
      </p:sp>
      <p:sp>
        <p:nvSpPr>
          <p:cNvPr id="59" name="Google Shape;59;p18"/>
          <p:cNvSpPr txBox="1">
            <a:spLocks noGrp="1"/>
          </p:cNvSpPr>
          <p:nvPr>
            <p:ph type="title" idx="13"/>
          </p:nvPr>
        </p:nvSpPr>
        <p:spPr>
          <a:xfrm>
            <a:off x="2551754" y="6418190"/>
            <a:ext cx="1551600" cy="1551600"/>
          </a:xfrm>
          <a:prstGeom prst="rect">
            <a:avLst/>
          </a:prstGeom>
          <a:noFill/>
          <a:ln>
            <a:noFill/>
          </a:ln>
          <a:effectLst>
            <a:outerShdw blurRad="85725" dist="57150" dir="5400000" algn="bl" rotWithShape="0">
              <a:schemeClr val="lt2">
                <a:alpha val="49803"/>
              </a:schemeClr>
            </a:outerShdw>
          </a:effectLst>
        </p:spPr>
        <p:txBody>
          <a:bodyPr spcFirstLastPara="1" wrap="square" lIns="91425" tIns="91425" rIns="91425" bIns="91425" anchor="ctr" anchorCtr="0">
            <a:noAutofit/>
          </a:bodyPr>
          <a:lstStyle>
            <a:lvl1pPr lvl="0" algn="ctr">
              <a:lnSpc>
                <a:spcPct val="100000"/>
              </a:lnSpc>
              <a:spcBef>
                <a:spcPts val="0"/>
              </a:spcBef>
              <a:spcAft>
                <a:spcPts val="0"/>
              </a:spcAft>
              <a:buSzPts val="4000"/>
              <a:buNone/>
              <a:defRPr>
                <a:solidFill>
                  <a:schemeClr val="lt2"/>
                </a:solidFill>
              </a:defRPr>
            </a:lvl1pPr>
            <a:lvl2pPr lvl="1" algn="ctr">
              <a:lnSpc>
                <a:spcPct val="100000"/>
              </a:lnSpc>
              <a:spcBef>
                <a:spcPts val="0"/>
              </a:spcBef>
              <a:spcAft>
                <a:spcPts val="0"/>
              </a:spcAft>
              <a:buSzPts val="4000"/>
              <a:buNone/>
              <a:defRPr sz="8000"/>
            </a:lvl2pPr>
            <a:lvl3pPr lvl="2" algn="ctr">
              <a:lnSpc>
                <a:spcPct val="100000"/>
              </a:lnSpc>
              <a:spcBef>
                <a:spcPts val="0"/>
              </a:spcBef>
              <a:spcAft>
                <a:spcPts val="0"/>
              </a:spcAft>
              <a:buSzPts val="4000"/>
              <a:buNone/>
              <a:defRPr sz="8000"/>
            </a:lvl3pPr>
            <a:lvl4pPr lvl="3" algn="ctr">
              <a:lnSpc>
                <a:spcPct val="100000"/>
              </a:lnSpc>
              <a:spcBef>
                <a:spcPts val="0"/>
              </a:spcBef>
              <a:spcAft>
                <a:spcPts val="0"/>
              </a:spcAft>
              <a:buSzPts val="4000"/>
              <a:buNone/>
              <a:defRPr sz="8000"/>
            </a:lvl4pPr>
            <a:lvl5pPr lvl="4" algn="ctr">
              <a:lnSpc>
                <a:spcPct val="100000"/>
              </a:lnSpc>
              <a:spcBef>
                <a:spcPts val="0"/>
              </a:spcBef>
              <a:spcAft>
                <a:spcPts val="0"/>
              </a:spcAft>
              <a:buSzPts val="4000"/>
              <a:buNone/>
              <a:defRPr sz="8000"/>
            </a:lvl5pPr>
            <a:lvl6pPr lvl="5" algn="ctr">
              <a:lnSpc>
                <a:spcPct val="100000"/>
              </a:lnSpc>
              <a:spcBef>
                <a:spcPts val="0"/>
              </a:spcBef>
              <a:spcAft>
                <a:spcPts val="0"/>
              </a:spcAft>
              <a:buSzPts val="4000"/>
              <a:buNone/>
              <a:defRPr sz="8000"/>
            </a:lvl6pPr>
            <a:lvl7pPr lvl="6" algn="ctr">
              <a:lnSpc>
                <a:spcPct val="100000"/>
              </a:lnSpc>
              <a:spcBef>
                <a:spcPts val="0"/>
              </a:spcBef>
              <a:spcAft>
                <a:spcPts val="0"/>
              </a:spcAft>
              <a:buSzPts val="4000"/>
              <a:buNone/>
              <a:defRPr sz="8000"/>
            </a:lvl7pPr>
            <a:lvl8pPr lvl="7" algn="ctr">
              <a:lnSpc>
                <a:spcPct val="100000"/>
              </a:lnSpc>
              <a:spcBef>
                <a:spcPts val="0"/>
              </a:spcBef>
              <a:spcAft>
                <a:spcPts val="0"/>
              </a:spcAft>
              <a:buSzPts val="4000"/>
              <a:buNone/>
              <a:defRPr sz="8000"/>
            </a:lvl8pPr>
            <a:lvl9pPr lvl="8" algn="ctr">
              <a:lnSpc>
                <a:spcPct val="100000"/>
              </a:lnSpc>
              <a:spcBef>
                <a:spcPts val="0"/>
              </a:spcBef>
              <a:spcAft>
                <a:spcPts val="0"/>
              </a:spcAft>
              <a:buSzPts val="4000"/>
              <a:buNone/>
              <a:defRPr sz="8000"/>
            </a:lvl9pPr>
          </a:lstStyle>
          <a:p>
            <a:endParaRPr/>
          </a:p>
        </p:txBody>
      </p:sp>
      <p:sp>
        <p:nvSpPr>
          <p:cNvPr id="60" name="Google Shape;60;p18"/>
          <p:cNvSpPr txBox="1">
            <a:spLocks noGrp="1"/>
          </p:cNvSpPr>
          <p:nvPr>
            <p:ph type="title" idx="14"/>
          </p:nvPr>
        </p:nvSpPr>
        <p:spPr>
          <a:xfrm>
            <a:off x="9277454" y="3364390"/>
            <a:ext cx="1551600" cy="1551600"/>
          </a:xfrm>
          <a:prstGeom prst="rect">
            <a:avLst/>
          </a:prstGeom>
          <a:noFill/>
          <a:ln>
            <a:noFill/>
          </a:ln>
          <a:effectLst>
            <a:outerShdw blurRad="85725" dist="57150" dir="5400000" algn="bl" rotWithShape="0">
              <a:schemeClr val="lt2">
                <a:alpha val="49803"/>
              </a:schemeClr>
            </a:outerShdw>
          </a:effectLst>
        </p:spPr>
        <p:txBody>
          <a:bodyPr spcFirstLastPara="1" wrap="square" lIns="91425" tIns="91425" rIns="91425" bIns="91425" anchor="ctr" anchorCtr="0">
            <a:noAutofit/>
          </a:bodyPr>
          <a:lstStyle>
            <a:lvl1pPr lvl="0" algn="ctr">
              <a:lnSpc>
                <a:spcPct val="100000"/>
              </a:lnSpc>
              <a:spcBef>
                <a:spcPts val="0"/>
              </a:spcBef>
              <a:spcAft>
                <a:spcPts val="0"/>
              </a:spcAft>
              <a:buSzPts val="4000"/>
              <a:buNone/>
              <a:defRPr>
                <a:solidFill>
                  <a:schemeClr val="lt2"/>
                </a:solidFill>
              </a:defRPr>
            </a:lvl1pPr>
            <a:lvl2pPr lvl="1" algn="ctr">
              <a:lnSpc>
                <a:spcPct val="100000"/>
              </a:lnSpc>
              <a:spcBef>
                <a:spcPts val="0"/>
              </a:spcBef>
              <a:spcAft>
                <a:spcPts val="0"/>
              </a:spcAft>
              <a:buSzPts val="4000"/>
              <a:buNone/>
              <a:defRPr sz="8000"/>
            </a:lvl2pPr>
            <a:lvl3pPr lvl="2" algn="ctr">
              <a:lnSpc>
                <a:spcPct val="100000"/>
              </a:lnSpc>
              <a:spcBef>
                <a:spcPts val="0"/>
              </a:spcBef>
              <a:spcAft>
                <a:spcPts val="0"/>
              </a:spcAft>
              <a:buSzPts val="4000"/>
              <a:buNone/>
              <a:defRPr sz="8000"/>
            </a:lvl3pPr>
            <a:lvl4pPr lvl="3" algn="ctr">
              <a:lnSpc>
                <a:spcPct val="100000"/>
              </a:lnSpc>
              <a:spcBef>
                <a:spcPts val="0"/>
              </a:spcBef>
              <a:spcAft>
                <a:spcPts val="0"/>
              </a:spcAft>
              <a:buSzPts val="4000"/>
              <a:buNone/>
              <a:defRPr sz="8000"/>
            </a:lvl4pPr>
            <a:lvl5pPr lvl="4" algn="ctr">
              <a:lnSpc>
                <a:spcPct val="100000"/>
              </a:lnSpc>
              <a:spcBef>
                <a:spcPts val="0"/>
              </a:spcBef>
              <a:spcAft>
                <a:spcPts val="0"/>
              </a:spcAft>
              <a:buSzPts val="4000"/>
              <a:buNone/>
              <a:defRPr sz="8000"/>
            </a:lvl5pPr>
            <a:lvl6pPr lvl="5" algn="ctr">
              <a:lnSpc>
                <a:spcPct val="100000"/>
              </a:lnSpc>
              <a:spcBef>
                <a:spcPts val="0"/>
              </a:spcBef>
              <a:spcAft>
                <a:spcPts val="0"/>
              </a:spcAft>
              <a:buSzPts val="4000"/>
              <a:buNone/>
              <a:defRPr sz="8000"/>
            </a:lvl6pPr>
            <a:lvl7pPr lvl="6" algn="ctr">
              <a:lnSpc>
                <a:spcPct val="100000"/>
              </a:lnSpc>
              <a:spcBef>
                <a:spcPts val="0"/>
              </a:spcBef>
              <a:spcAft>
                <a:spcPts val="0"/>
              </a:spcAft>
              <a:buSzPts val="4000"/>
              <a:buNone/>
              <a:defRPr sz="8000"/>
            </a:lvl7pPr>
            <a:lvl8pPr lvl="7" algn="ctr">
              <a:lnSpc>
                <a:spcPct val="100000"/>
              </a:lnSpc>
              <a:spcBef>
                <a:spcPts val="0"/>
              </a:spcBef>
              <a:spcAft>
                <a:spcPts val="0"/>
              </a:spcAft>
              <a:buSzPts val="4000"/>
              <a:buNone/>
              <a:defRPr sz="8000"/>
            </a:lvl8pPr>
            <a:lvl9pPr lvl="8" algn="ctr">
              <a:lnSpc>
                <a:spcPct val="100000"/>
              </a:lnSpc>
              <a:spcBef>
                <a:spcPts val="0"/>
              </a:spcBef>
              <a:spcAft>
                <a:spcPts val="0"/>
              </a:spcAft>
              <a:buSzPts val="4000"/>
              <a:buNone/>
              <a:defRPr sz="8000"/>
            </a:lvl9pPr>
          </a:lstStyle>
          <a:p>
            <a:endParaRPr/>
          </a:p>
        </p:txBody>
      </p:sp>
      <p:sp>
        <p:nvSpPr>
          <p:cNvPr id="61" name="Google Shape;61;p18"/>
          <p:cNvSpPr txBox="1">
            <a:spLocks noGrp="1"/>
          </p:cNvSpPr>
          <p:nvPr>
            <p:ph type="title" idx="15"/>
          </p:nvPr>
        </p:nvSpPr>
        <p:spPr>
          <a:xfrm>
            <a:off x="9277454" y="6418190"/>
            <a:ext cx="1551600" cy="1551600"/>
          </a:xfrm>
          <a:prstGeom prst="rect">
            <a:avLst/>
          </a:prstGeom>
          <a:noFill/>
          <a:ln>
            <a:noFill/>
          </a:ln>
          <a:effectLst>
            <a:outerShdw blurRad="85725" dist="57150" dir="5400000" algn="bl" rotWithShape="0">
              <a:schemeClr val="lt2">
                <a:alpha val="49803"/>
              </a:schemeClr>
            </a:outerShdw>
          </a:effectLst>
        </p:spPr>
        <p:txBody>
          <a:bodyPr spcFirstLastPara="1" wrap="square" lIns="91425" tIns="91425" rIns="91425" bIns="91425" anchor="ctr" anchorCtr="0">
            <a:noAutofit/>
          </a:bodyPr>
          <a:lstStyle>
            <a:lvl1pPr lvl="0" algn="ctr">
              <a:lnSpc>
                <a:spcPct val="100000"/>
              </a:lnSpc>
              <a:spcBef>
                <a:spcPts val="0"/>
              </a:spcBef>
              <a:spcAft>
                <a:spcPts val="0"/>
              </a:spcAft>
              <a:buSzPts val="4000"/>
              <a:buNone/>
              <a:defRPr>
                <a:solidFill>
                  <a:schemeClr val="lt2"/>
                </a:solidFill>
              </a:defRPr>
            </a:lvl1pPr>
            <a:lvl2pPr lvl="1" algn="ctr">
              <a:lnSpc>
                <a:spcPct val="100000"/>
              </a:lnSpc>
              <a:spcBef>
                <a:spcPts val="0"/>
              </a:spcBef>
              <a:spcAft>
                <a:spcPts val="0"/>
              </a:spcAft>
              <a:buSzPts val="4000"/>
              <a:buNone/>
              <a:defRPr sz="8000"/>
            </a:lvl2pPr>
            <a:lvl3pPr lvl="2" algn="ctr">
              <a:lnSpc>
                <a:spcPct val="100000"/>
              </a:lnSpc>
              <a:spcBef>
                <a:spcPts val="0"/>
              </a:spcBef>
              <a:spcAft>
                <a:spcPts val="0"/>
              </a:spcAft>
              <a:buSzPts val="4000"/>
              <a:buNone/>
              <a:defRPr sz="8000"/>
            </a:lvl3pPr>
            <a:lvl4pPr lvl="3" algn="ctr">
              <a:lnSpc>
                <a:spcPct val="100000"/>
              </a:lnSpc>
              <a:spcBef>
                <a:spcPts val="0"/>
              </a:spcBef>
              <a:spcAft>
                <a:spcPts val="0"/>
              </a:spcAft>
              <a:buSzPts val="4000"/>
              <a:buNone/>
              <a:defRPr sz="8000"/>
            </a:lvl4pPr>
            <a:lvl5pPr lvl="4" algn="ctr">
              <a:lnSpc>
                <a:spcPct val="100000"/>
              </a:lnSpc>
              <a:spcBef>
                <a:spcPts val="0"/>
              </a:spcBef>
              <a:spcAft>
                <a:spcPts val="0"/>
              </a:spcAft>
              <a:buSzPts val="4000"/>
              <a:buNone/>
              <a:defRPr sz="8000"/>
            </a:lvl5pPr>
            <a:lvl6pPr lvl="5" algn="ctr">
              <a:lnSpc>
                <a:spcPct val="100000"/>
              </a:lnSpc>
              <a:spcBef>
                <a:spcPts val="0"/>
              </a:spcBef>
              <a:spcAft>
                <a:spcPts val="0"/>
              </a:spcAft>
              <a:buSzPts val="4000"/>
              <a:buNone/>
              <a:defRPr sz="8000"/>
            </a:lvl6pPr>
            <a:lvl7pPr lvl="6" algn="ctr">
              <a:lnSpc>
                <a:spcPct val="100000"/>
              </a:lnSpc>
              <a:spcBef>
                <a:spcPts val="0"/>
              </a:spcBef>
              <a:spcAft>
                <a:spcPts val="0"/>
              </a:spcAft>
              <a:buSzPts val="4000"/>
              <a:buNone/>
              <a:defRPr sz="8000"/>
            </a:lvl7pPr>
            <a:lvl8pPr lvl="7" algn="ctr">
              <a:lnSpc>
                <a:spcPct val="100000"/>
              </a:lnSpc>
              <a:spcBef>
                <a:spcPts val="0"/>
              </a:spcBef>
              <a:spcAft>
                <a:spcPts val="0"/>
              </a:spcAft>
              <a:buSzPts val="4000"/>
              <a:buNone/>
              <a:defRPr sz="8000"/>
            </a:lvl8pPr>
            <a:lvl9pPr lvl="8" algn="ctr">
              <a:lnSpc>
                <a:spcPct val="100000"/>
              </a:lnSpc>
              <a:spcBef>
                <a:spcPts val="0"/>
              </a:spcBef>
              <a:spcAft>
                <a:spcPts val="0"/>
              </a:spcAft>
              <a:buSzPts val="4000"/>
              <a:buNone/>
              <a:defRPr sz="8000"/>
            </a:lvl9pPr>
          </a:lstStyle>
          <a:p>
            <a:endParaRPr/>
          </a:p>
        </p:txBody>
      </p:sp>
      <p:grpSp>
        <p:nvGrpSpPr>
          <p:cNvPr id="62" name="Google Shape;62;p18"/>
          <p:cNvGrpSpPr/>
          <p:nvPr/>
        </p:nvGrpSpPr>
        <p:grpSpPr>
          <a:xfrm>
            <a:off x="222643" y="122707"/>
            <a:ext cx="19046746" cy="13247018"/>
            <a:chOff x="111321" y="61353"/>
            <a:chExt cx="9523373" cy="6623509"/>
          </a:xfrm>
        </p:grpSpPr>
        <p:grpSp>
          <p:nvGrpSpPr>
            <p:cNvPr id="63" name="Google Shape;63;p18"/>
            <p:cNvGrpSpPr/>
            <p:nvPr/>
          </p:nvGrpSpPr>
          <p:grpSpPr>
            <a:xfrm rot="-5400000">
              <a:off x="-483568" y="4516047"/>
              <a:ext cx="2763704" cy="1573926"/>
              <a:chOff x="3053520" y="3750120"/>
              <a:chExt cx="3864240" cy="2200680"/>
            </a:xfrm>
          </p:grpSpPr>
          <p:sp>
            <p:nvSpPr>
              <p:cNvPr id="64" name="Google Shape;64;p18"/>
              <p:cNvSpPr/>
              <p:nvPr/>
            </p:nvSpPr>
            <p:spPr>
              <a:xfrm>
                <a:off x="6114240" y="420660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65" name="Google Shape;65;p18"/>
              <p:cNvSpPr/>
              <p:nvPr/>
            </p:nvSpPr>
            <p:spPr>
              <a:xfrm>
                <a:off x="5976360" y="406872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66" name="Google Shape;66;p18"/>
              <p:cNvSpPr/>
              <p:nvPr/>
            </p:nvSpPr>
            <p:spPr>
              <a:xfrm>
                <a:off x="5838480" y="3930840"/>
                <a:ext cx="74520" cy="74520"/>
              </a:xfrm>
              <a:custGeom>
                <a:avLst/>
                <a:gdLst/>
                <a:ahLst/>
                <a:cxnLst/>
                <a:rect l="l" t="t" r="r" b="b"/>
                <a:pathLst>
                  <a:path w="207" h="207" extrusionOk="0">
                    <a:moveTo>
                      <a:pt x="103" y="207"/>
                    </a:moveTo>
                    <a:cubicBezTo>
                      <a:pt x="160" y="207"/>
                      <a:pt x="207" y="161"/>
                      <a:pt x="207" y="104"/>
                    </a:cubicBezTo>
                    <a:cubicBezTo>
                      <a:pt x="207" y="47"/>
                      <a:pt x="160" y="0"/>
                      <a:pt x="103" y="0"/>
                    </a:cubicBezTo>
                    <a:cubicBezTo>
                      <a:pt x="47" y="0"/>
                      <a:pt x="0" y="47"/>
                      <a:pt x="0" y="104"/>
                    </a:cubicBezTo>
                    <a:cubicBezTo>
                      <a:pt x="0" y="161"/>
                      <a:pt x="47" y="207"/>
                      <a:pt x="103" y="207"/>
                    </a:cubicBezTo>
                    <a:close/>
                  </a:path>
                </a:pathLst>
              </a:custGeom>
              <a:solidFill>
                <a:schemeClr val="lt2"/>
              </a:solidFill>
              <a:ln>
                <a:noFill/>
              </a:ln>
            </p:spPr>
            <p:txBody>
              <a:bodyPr spcFirstLastPara="1" wrap="square" lIns="90000" tIns="29500" rIns="90000" bIns="295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67" name="Google Shape;67;p18"/>
              <p:cNvSpPr/>
              <p:nvPr/>
            </p:nvSpPr>
            <p:spPr>
              <a:xfrm>
                <a:off x="4583880" y="3888000"/>
                <a:ext cx="1509840" cy="1215720"/>
              </a:xfrm>
              <a:custGeom>
                <a:avLst/>
                <a:gdLst/>
                <a:ahLst/>
                <a:cxnLst/>
                <a:rect l="l" t="t" r="r" b="b"/>
                <a:pathLst>
                  <a:path w="4194" h="3377" extrusionOk="0">
                    <a:moveTo>
                      <a:pt x="3971" y="463"/>
                    </a:moveTo>
                    <a:cubicBezTo>
                      <a:pt x="4050" y="463"/>
                      <a:pt x="4113" y="527"/>
                      <a:pt x="4113" y="605"/>
                    </a:cubicBezTo>
                    <a:cubicBezTo>
                      <a:pt x="4113" y="684"/>
                      <a:pt x="4050" y="747"/>
                      <a:pt x="3971" y="747"/>
                    </a:cubicBezTo>
                    <a:cubicBezTo>
                      <a:pt x="3893" y="747"/>
                      <a:pt x="3829" y="684"/>
                      <a:pt x="3829" y="605"/>
                    </a:cubicBezTo>
                    <a:cubicBezTo>
                      <a:pt x="3829" y="527"/>
                      <a:pt x="3893" y="463"/>
                      <a:pt x="3971" y="463"/>
                    </a:cubicBezTo>
                    <a:moveTo>
                      <a:pt x="3588" y="80"/>
                    </a:moveTo>
                    <a:cubicBezTo>
                      <a:pt x="3667" y="80"/>
                      <a:pt x="3731" y="144"/>
                      <a:pt x="3731" y="223"/>
                    </a:cubicBezTo>
                    <a:cubicBezTo>
                      <a:pt x="3731" y="301"/>
                      <a:pt x="3667" y="365"/>
                      <a:pt x="3588" y="365"/>
                    </a:cubicBezTo>
                    <a:cubicBezTo>
                      <a:pt x="3510" y="365"/>
                      <a:pt x="3446" y="301"/>
                      <a:pt x="3446" y="223"/>
                    </a:cubicBezTo>
                    <a:cubicBezTo>
                      <a:pt x="3446" y="144"/>
                      <a:pt x="3510" y="80"/>
                      <a:pt x="3588" y="80"/>
                    </a:cubicBezTo>
                    <a:moveTo>
                      <a:pt x="221" y="263"/>
                    </a:moveTo>
                    <a:lnTo>
                      <a:pt x="3370" y="263"/>
                    </a:lnTo>
                    <a:cubicBezTo>
                      <a:pt x="3389" y="367"/>
                      <a:pt x="3479" y="445"/>
                      <a:pt x="3588" y="445"/>
                    </a:cubicBezTo>
                    <a:cubicBezTo>
                      <a:pt x="3711" y="445"/>
                      <a:pt x="3811" y="345"/>
                      <a:pt x="3811" y="223"/>
                    </a:cubicBezTo>
                    <a:cubicBezTo>
                      <a:pt x="3811" y="100"/>
                      <a:pt x="3711" y="0"/>
                      <a:pt x="3588" y="0"/>
                    </a:cubicBezTo>
                    <a:cubicBezTo>
                      <a:pt x="3479" y="0"/>
                      <a:pt x="3389" y="79"/>
                      <a:pt x="3370" y="182"/>
                    </a:cubicBezTo>
                    <a:lnTo>
                      <a:pt x="205" y="182"/>
                    </a:lnTo>
                    <a:cubicBezTo>
                      <a:pt x="194" y="182"/>
                      <a:pt x="184" y="186"/>
                      <a:pt x="176" y="194"/>
                    </a:cubicBezTo>
                    <a:lnTo>
                      <a:pt x="11" y="359"/>
                    </a:lnTo>
                    <a:cubicBezTo>
                      <a:pt x="4" y="366"/>
                      <a:pt x="0" y="377"/>
                      <a:pt x="0" y="387"/>
                    </a:cubicBezTo>
                    <a:lnTo>
                      <a:pt x="0" y="3336"/>
                    </a:lnTo>
                    <a:cubicBezTo>
                      <a:pt x="0" y="3353"/>
                      <a:pt x="10" y="3368"/>
                      <a:pt x="25" y="3374"/>
                    </a:cubicBezTo>
                    <a:cubicBezTo>
                      <a:pt x="30" y="3376"/>
                      <a:pt x="35" y="3377"/>
                      <a:pt x="40" y="3377"/>
                    </a:cubicBezTo>
                    <a:cubicBezTo>
                      <a:pt x="51" y="3377"/>
                      <a:pt x="61" y="3372"/>
                      <a:pt x="69" y="3364"/>
                    </a:cubicBezTo>
                    <a:lnTo>
                      <a:pt x="452" y="2968"/>
                    </a:lnTo>
                    <a:cubicBezTo>
                      <a:pt x="459" y="2960"/>
                      <a:pt x="463" y="2950"/>
                      <a:pt x="463" y="2940"/>
                    </a:cubicBezTo>
                    <a:lnTo>
                      <a:pt x="463" y="787"/>
                    </a:lnTo>
                    <a:lnTo>
                      <a:pt x="604" y="646"/>
                    </a:lnTo>
                    <a:lnTo>
                      <a:pt x="3752" y="646"/>
                    </a:lnTo>
                    <a:cubicBezTo>
                      <a:pt x="3771" y="749"/>
                      <a:pt x="3862" y="828"/>
                      <a:pt x="3971" y="828"/>
                    </a:cubicBezTo>
                    <a:cubicBezTo>
                      <a:pt x="4094" y="828"/>
                      <a:pt x="4194" y="728"/>
                      <a:pt x="4194" y="605"/>
                    </a:cubicBezTo>
                    <a:cubicBezTo>
                      <a:pt x="4194" y="482"/>
                      <a:pt x="4094" y="382"/>
                      <a:pt x="3971" y="382"/>
                    </a:cubicBezTo>
                    <a:cubicBezTo>
                      <a:pt x="3862" y="382"/>
                      <a:pt x="3771" y="461"/>
                      <a:pt x="3752" y="565"/>
                    </a:cubicBezTo>
                    <a:lnTo>
                      <a:pt x="587" y="565"/>
                    </a:lnTo>
                    <a:cubicBezTo>
                      <a:pt x="577" y="565"/>
                      <a:pt x="567" y="569"/>
                      <a:pt x="559" y="577"/>
                    </a:cubicBezTo>
                    <a:lnTo>
                      <a:pt x="394" y="742"/>
                    </a:lnTo>
                    <a:cubicBezTo>
                      <a:pt x="387" y="749"/>
                      <a:pt x="382" y="759"/>
                      <a:pt x="382" y="770"/>
                    </a:cubicBezTo>
                    <a:lnTo>
                      <a:pt x="382" y="2924"/>
                    </a:lnTo>
                    <a:lnTo>
                      <a:pt x="80" y="3237"/>
                    </a:lnTo>
                    <a:lnTo>
                      <a:pt x="80" y="404"/>
                    </a:lnTo>
                    <a:lnTo>
                      <a:pt x="221" y="263"/>
                    </a:ln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68" name="Google Shape;68;p18"/>
              <p:cNvSpPr/>
              <p:nvPr/>
            </p:nvSpPr>
            <p:spPr>
              <a:xfrm>
                <a:off x="5700960" y="379332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69" name="Google Shape;69;p18"/>
              <p:cNvSpPr/>
              <p:nvPr/>
            </p:nvSpPr>
            <p:spPr>
              <a:xfrm>
                <a:off x="3809160" y="3750120"/>
                <a:ext cx="2422440" cy="1451880"/>
              </a:xfrm>
              <a:custGeom>
                <a:avLst/>
                <a:gdLst/>
                <a:ahLst/>
                <a:cxnLst/>
                <a:rect l="l" t="t" r="r" b="b"/>
                <a:pathLst>
                  <a:path w="6729" h="4033" extrusionOk="0">
                    <a:moveTo>
                      <a:pt x="5358" y="81"/>
                    </a:moveTo>
                    <a:cubicBezTo>
                      <a:pt x="5436" y="81"/>
                      <a:pt x="5500" y="144"/>
                      <a:pt x="5500" y="223"/>
                    </a:cubicBezTo>
                    <a:cubicBezTo>
                      <a:pt x="5500" y="301"/>
                      <a:pt x="5436" y="365"/>
                      <a:pt x="5358" y="365"/>
                    </a:cubicBezTo>
                    <a:cubicBezTo>
                      <a:pt x="5279" y="365"/>
                      <a:pt x="5216" y="301"/>
                      <a:pt x="5216" y="223"/>
                    </a:cubicBezTo>
                    <a:cubicBezTo>
                      <a:pt x="5216" y="144"/>
                      <a:pt x="5279" y="81"/>
                      <a:pt x="5358" y="81"/>
                    </a:cubicBezTo>
                    <a:moveTo>
                      <a:pt x="6506" y="1229"/>
                    </a:moveTo>
                    <a:cubicBezTo>
                      <a:pt x="6584" y="1229"/>
                      <a:pt x="6648" y="1293"/>
                      <a:pt x="6648" y="1371"/>
                    </a:cubicBezTo>
                    <a:cubicBezTo>
                      <a:pt x="6648" y="1449"/>
                      <a:pt x="6584" y="1513"/>
                      <a:pt x="6506" y="1513"/>
                    </a:cubicBezTo>
                    <a:cubicBezTo>
                      <a:pt x="6428" y="1513"/>
                      <a:pt x="6364" y="1449"/>
                      <a:pt x="6364" y="1371"/>
                    </a:cubicBezTo>
                    <a:cubicBezTo>
                      <a:pt x="6364" y="1293"/>
                      <a:pt x="6428" y="1229"/>
                      <a:pt x="6506" y="1229"/>
                    </a:cubicBezTo>
                    <a:moveTo>
                      <a:pt x="1946" y="194"/>
                    </a:moveTo>
                    <a:lnTo>
                      <a:pt x="1781" y="359"/>
                    </a:lnTo>
                    <a:cubicBezTo>
                      <a:pt x="1773" y="367"/>
                      <a:pt x="1769" y="377"/>
                      <a:pt x="1769" y="388"/>
                    </a:cubicBezTo>
                    <a:lnTo>
                      <a:pt x="1769" y="3673"/>
                    </a:lnTo>
                    <a:lnTo>
                      <a:pt x="320" y="3673"/>
                    </a:lnTo>
                    <a:cubicBezTo>
                      <a:pt x="309" y="3673"/>
                      <a:pt x="299" y="3677"/>
                      <a:pt x="291" y="3685"/>
                    </a:cubicBezTo>
                    <a:lnTo>
                      <a:pt x="12" y="3964"/>
                    </a:lnTo>
                    <a:cubicBezTo>
                      <a:pt x="1" y="3975"/>
                      <a:pt x="-3" y="3993"/>
                      <a:pt x="4" y="4008"/>
                    </a:cubicBezTo>
                    <a:cubicBezTo>
                      <a:pt x="10" y="4023"/>
                      <a:pt x="25" y="4033"/>
                      <a:pt x="41" y="4033"/>
                    </a:cubicBezTo>
                    <a:lnTo>
                      <a:pt x="2390" y="4033"/>
                    </a:lnTo>
                    <a:cubicBezTo>
                      <a:pt x="2400" y="4033"/>
                      <a:pt x="2410" y="4028"/>
                      <a:pt x="2418" y="4021"/>
                    </a:cubicBezTo>
                    <a:lnTo>
                      <a:pt x="2986" y="3453"/>
                    </a:lnTo>
                    <a:cubicBezTo>
                      <a:pt x="2987" y="3452"/>
                      <a:pt x="2987" y="3450"/>
                      <a:pt x="2988" y="3449"/>
                    </a:cubicBezTo>
                    <a:cubicBezTo>
                      <a:pt x="2991" y="3446"/>
                      <a:pt x="2993" y="3443"/>
                      <a:pt x="2995" y="3440"/>
                    </a:cubicBezTo>
                    <a:cubicBezTo>
                      <a:pt x="2997" y="3435"/>
                      <a:pt x="2998" y="3430"/>
                      <a:pt x="2998" y="3424"/>
                    </a:cubicBezTo>
                    <a:lnTo>
                      <a:pt x="2998" y="1553"/>
                    </a:lnTo>
                    <a:lnTo>
                      <a:pt x="3139" y="1411"/>
                    </a:lnTo>
                    <a:lnTo>
                      <a:pt x="6287" y="1411"/>
                    </a:lnTo>
                    <a:cubicBezTo>
                      <a:pt x="6306" y="1515"/>
                      <a:pt x="6397" y="1594"/>
                      <a:pt x="6506" y="1594"/>
                    </a:cubicBezTo>
                    <a:cubicBezTo>
                      <a:pt x="6629" y="1594"/>
                      <a:pt x="6729" y="1494"/>
                      <a:pt x="6729" y="1371"/>
                    </a:cubicBezTo>
                    <a:cubicBezTo>
                      <a:pt x="6729" y="1248"/>
                      <a:pt x="6629" y="1148"/>
                      <a:pt x="6506" y="1148"/>
                    </a:cubicBezTo>
                    <a:cubicBezTo>
                      <a:pt x="6397" y="1148"/>
                      <a:pt x="6306" y="1227"/>
                      <a:pt x="6287" y="1331"/>
                    </a:cubicBezTo>
                    <a:lnTo>
                      <a:pt x="3105" y="1331"/>
                    </a:lnTo>
                    <a:lnTo>
                      <a:pt x="2917" y="1519"/>
                    </a:lnTo>
                    <a:lnTo>
                      <a:pt x="2917" y="3408"/>
                    </a:lnTo>
                    <a:lnTo>
                      <a:pt x="2373" y="3952"/>
                    </a:lnTo>
                    <a:lnTo>
                      <a:pt x="138" y="3952"/>
                    </a:lnTo>
                    <a:lnTo>
                      <a:pt x="336" y="3754"/>
                    </a:lnTo>
                    <a:lnTo>
                      <a:pt x="1809" y="3754"/>
                    </a:lnTo>
                    <a:cubicBezTo>
                      <a:pt x="1832" y="3754"/>
                      <a:pt x="1850" y="3736"/>
                      <a:pt x="1850" y="3713"/>
                    </a:cubicBezTo>
                    <a:lnTo>
                      <a:pt x="1850" y="404"/>
                    </a:lnTo>
                    <a:lnTo>
                      <a:pt x="1991" y="263"/>
                    </a:lnTo>
                    <a:lnTo>
                      <a:pt x="5139" y="263"/>
                    </a:lnTo>
                    <a:cubicBezTo>
                      <a:pt x="5158" y="367"/>
                      <a:pt x="5249" y="446"/>
                      <a:pt x="5358" y="446"/>
                    </a:cubicBezTo>
                    <a:cubicBezTo>
                      <a:pt x="5481" y="446"/>
                      <a:pt x="5581" y="346"/>
                      <a:pt x="5581" y="223"/>
                    </a:cubicBezTo>
                    <a:cubicBezTo>
                      <a:pt x="5581" y="100"/>
                      <a:pt x="5481" y="0"/>
                      <a:pt x="5358" y="0"/>
                    </a:cubicBezTo>
                    <a:cubicBezTo>
                      <a:pt x="5249" y="0"/>
                      <a:pt x="5158" y="79"/>
                      <a:pt x="5139" y="183"/>
                    </a:cubicBezTo>
                    <a:lnTo>
                      <a:pt x="1974" y="183"/>
                    </a:lnTo>
                    <a:cubicBezTo>
                      <a:pt x="1963" y="183"/>
                      <a:pt x="1953" y="187"/>
                      <a:pt x="1946" y="194"/>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70" name="Google Shape;70;p18"/>
              <p:cNvSpPr/>
              <p:nvPr/>
            </p:nvSpPr>
            <p:spPr>
              <a:xfrm>
                <a:off x="6627600" y="4281840"/>
                <a:ext cx="199080" cy="199080"/>
              </a:xfrm>
              <a:custGeom>
                <a:avLst/>
                <a:gdLst/>
                <a:ahLst/>
                <a:cxnLst/>
                <a:rect l="l" t="t" r="r" b="b"/>
                <a:pathLst>
                  <a:path w="553" h="553" extrusionOk="0">
                    <a:moveTo>
                      <a:pt x="276" y="553"/>
                    </a:moveTo>
                    <a:cubicBezTo>
                      <a:pt x="429" y="553"/>
                      <a:pt x="553" y="430"/>
                      <a:pt x="553" y="277"/>
                    </a:cubicBezTo>
                    <a:cubicBezTo>
                      <a:pt x="553" y="124"/>
                      <a:pt x="429" y="0"/>
                      <a:pt x="276" y="0"/>
                    </a:cubicBezTo>
                    <a:cubicBezTo>
                      <a:pt x="124" y="0"/>
                      <a:pt x="0" y="124"/>
                      <a:pt x="0" y="277"/>
                    </a:cubicBezTo>
                    <a:cubicBezTo>
                      <a:pt x="0" y="430"/>
                      <a:pt x="124" y="553"/>
                      <a:pt x="276" y="553"/>
                    </a:cubicBezTo>
                    <a:close/>
                  </a:path>
                </a:pathLst>
              </a:custGeom>
              <a:solidFill>
                <a:schemeClr val="lt2"/>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71" name="Google Shape;71;p18"/>
              <p:cNvSpPr/>
              <p:nvPr/>
            </p:nvSpPr>
            <p:spPr>
              <a:xfrm>
                <a:off x="6527160" y="478188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72" name="Google Shape;72;p18"/>
              <p:cNvSpPr/>
              <p:nvPr/>
            </p:nvSpPr>
            <p:spPr>
              <a:xfrm>
                <a:off x="3053520" y="4190760"/>
                <a:ext cx="3864240" cy="1760040"/>
              </a:xfrm>
              <a:custGeom>
                <a:avLst/>
                <a:gdLst/>
                <a:ahLst/>
                <a:cxnLst/>
                <a:rect l="l" t="t" r="r" b="b"/>
                <a:pathLst>
                  <a:path w="10734" h="4889" extrusionOk="0">
                    <a:moveTo>
                      <a:pt x="9894" y="1745"/>
                    </a:moveTo>
                    <a:cubicBezTo>
                      <a:pt x="9894" y="1823"/>
                      <a:pt x="9831" y="1887"/>
                      <a:pt x="9752" y="1887"/>
                    </a:cubicBezTo>
                    <a:cubicBezTo>
                      <a:pt x="9674" y="1887"/>
                      <a:pt x="9610" y="1823"/>
                      <a:pt x="9610" y="1745"/>
                    </a:cubicBezTo>
                    <a:cubicBezTo>
                      <a:pt x="9610" y="1666"/>
                      <a:pt x="9674" y="1603"/>
                      <a:pt x="9752" y="1603"/>
                    </a:cubicBezTo>
                    <a:cubicBezTo>
                      <a:pt x="9831" y="1603"/>
                      <a:pt x="9894" y="1666"/>
                      <a:pt x="9894" y="1745"/>
                    </a:cubicBezTo>
                    <a:moveTo>
                      <a:pt x="10204" y="80"/>
                    </a:moveTo>
                    <a:cubicBezTo>
                      <a:pt x="10452" y="80"/>
                      <a:pt x="10654" y="282"/>
                      <a:pt x="10654" y="530"/>
                    </a:cubicBezTo>
                    <a:cubicBezTo>
                      <a:pt x="10654" y="777"/>
                      <a:pt x="10452" y="979"/>
                      <a:pt x="10204" y="979"/>
                    </a:cubicBezTo>
                    <a:cubicBezTo>
                      <a:pt x="9957" y="979"/>
                      <a:pt x="9755" y="777"/>
                      <a:pt x="9755" y="530"/>
                    </a:cubicBezTo>
                    <a:cubicBezTo>
                      <a:pt x="9755" y="282"/>
                      <a:pt x="9957" y="80"/>
                      <a:pt x="10204" y="80"/>
                    </a:cubicBezTo>
                    <a:moveTo>
                      <a:pt x="9284" y="2350"/>
                    </a:moveTo>
                    <a:cubicBezTo>
                      <a:pt x="9284" y="2428"/>
                      <a:pt x="9221" y="2492"/>
                      <a:pt x="9142" y="2492"/>
                    </a:cubicBezTo>
                    <a:cubicBezTo>
                      <a:pt x="9064" y="2492"/>
                      <a:pt x="9000" y="2428"/>
                      <a:pt x="9000" y="2350"/>
                    </a:cubicBezTo>
                    <a:cubicBezTo>
                      <a:pt x="9000" y="2271"/>
                      <a:pt x="9064" y="2208"/>
                      <a:pt x="9142" y="2208"/>
                    </a:cubicBezTo>
                    <a:cubicBezTo>
                      <a:pt x="9221" y="2208"/>
                      <a:pt x="9284" y="2271"/>
                      <a:pt x="9284" y="2350"/>
                    </a:cubicBezTo>
                    <a:moveTo>
                      <a:pt x="222" y="4808"/>
                    </a:moveTo>
                    <a:cubicBezTo>
                      <a:pt x="144" y="4808"/>
                      <a:pt x="80" y="4744"/>
                      <a:pt x="80" y="4666"/>
                    </a:cubicBezTo>
                    <a:cubicBezTo>
                      <a:pt x="80" y="4588"/>
                      <a:pt x="144" y="4524"/>
                      <a:pt x="222" y="4524"/>
                    </a:cubicBezTo>
                    <a:cubicBezTo>
                      <a:pt x="301" y="4524"/>
                      <a:pt x="364" y="4588"/>
                      <a:pt x="364" y="4666"/>
                    </a:cubicBezTo>
                    <a:cubicBezTo>
                      <a:pt x="364" y="4744"/>
                      <a:pt x="301" y="4808"/>
                      <a:pt x="222" y="4808"/>
                    </a:cubicBezTo>
                    <a:moveTo>
                      <a:pt x="9304" y="570"/>
                    </a:moveTo>
                    <a:lnTo>
                      <a:pt x="9676" y="570"/>
                    </a:lnTo>
                    <a:cubicBezTo>
                      <a:pt x="9697" y="843"/>
                      <a:pt x="9926" y="1060"/>
                      <a:pt x="10204" y="1060"/>
                    </a:cubicBezTo>
                    <a:cubicBezTo>
                      <a:pt x="10497" y="1060"/>
                      <a:pt x="10734" y="822"/>
                      <a:pt x="10734" y="530"/>
                    </a:cubicBezTo>
                    <a:cubicBezTo>
                      <a:pt x="10734" y="237"/>
                      <a:pt x="10497" y="0"/>
                      <a:pt x="10204" y="0"/>
                    </a:cubicBezTo>
                    <a:cubicBezTo>
                      <a:pt x="9926" y="0"/>
                      <a:pt x="9697" y="216"/>
                      <a:pt x="9676" y="489"/>
                    </a:cubicBezTo>
                    <a:lnTo>
                      <a:pt x="5587" y="489"/>
                    </a:lnTo>
                    <a:lnTo>
                      <a:pt x="5399" y="678"/>
                    </a:lnTo>
                    <a:lnTo>
                      <a:pt x="5399" y="2243"/>
                    </a:lnTo>
                    <a:lnTo>
                      <a:pt x="4610" y="3032"/>
                    </a:lnTo>
                    <a:lnTo>
                      <a:pt x="1800" y="3032"/>
                    </a:lnTo>
                    <a:lnTo>
                      <a:pt x="349" y="4483"/>
                    </a:lnTo>
                    <a:cubicBezTo>
                      <a:pt x="313" y="4458"/>
                      <a:pt x="269" y="4443"/>
                      <a:pt x="222" y="4443"/>
                    </a:cubicBezTo>
                    <a:cubicBezTo>
                      <a:pt x="99" y="4443"/>
                      <a:pt x="0" y="4543"/>
                      <a:pt x="0" y="4666"/>
                    </a:cubicBezTo>
                    <a:cubicBezTo>
                      <a:pt x="0" y="4789"/>
                      <a:pt x="99" y="4889"/>
                      <a:pt x="222" y="4889"/>
                    </a:cubicBezTo>
                    <a:cubicBezTo>
                      <a:pt x="345" y="4889"/>
                      <a:pt x="445" y="4789"/>
                      <a:pt x="445" y="4666"/>
                    </a:cubicBezTo>
                    <a:cubicBezTo>
                      <a:pt x="445" y="4619"/>
                      <a:pt x="430" y="4576"/>
                      <a:pt x="406" y="4540"/>
                    </a:cubicBezTo>
                    <a:lnTo>
                      <a:pt x="1833" y="3113"/>
                    </a:lnTo>
                    <a:lnTo>
                      <a:pt x="4643" y="3113"/>
                    </a:lnTo>
                    <a:lnTo>
                      <a:pt x="5468" y="2288"/>
                    </a:lnTo>
                    <a:cubicBezTo>
                      <a:pt x="5469" y="2287"/>
                      <a:pt x="5469" y="2286"/>
                      <a:pt x="5470" y="2284"/>
                    </a:cubicBezTo>
                    <a:cubicBezTo>
                      <a:pt x="5473" y="2282"/>
                      <a:pt x="5475" y="2279"/>
                      <a:pt x="5476" y="2275"/>
                    </a:cubicBezTo>
                    <a:cubicBezTo>
                      <a:pt x="5478" y="2270"/>
                      <a:pt x="5479" y="2265"/>
                      <a:pt x="5479" y="2260"/>
                    </a:cubicBezTo>
                    <a:lnTo>
                      <a:pt x="5479" y="711"/>
                    </a:lnTo>
                    <a:lnTo>
                      <a:pt x="5620" y="570"/>
                    </a:lnTo>
                    <a:lnTo>
                      <a:pt x="8613" y="570"/>
                    </a:lnTo>
                    <a:lnTo>
                      <a:pt x="8613" y="1861"/>
                    </a:lnTo>
                    <a:cubicBezTo>
                      <a:pt x="8613" y="1866"/>
                      <a:pt x="8614" y="1871"/>
                      <a:pt x="8616" y="1876"/>
                    </a:cubicBezTo>
                    <a:cubicBezTo>
                      <a:pt x="8617" y="1880"/>
                      <a:pt x="8620" y="1882"/>
                      <a:pt x="8622" y="1885"/>
                    </a:cubicBezTo>
                    <a:cubicBezTo>
                      <a:pt x="8623" y="1886"/>
                      <a:pt x="8624" y="1888"/>
                      <a:pt x="8625" y="1889"/>
                    </a:cubicBezTo>
                    <a:lnTo>
                      <a:pt x="8959" y="2223"/>
                    </a:lnTo>
                    <a:cubicBezTo>
                      <a:pt x="8934" y="2259"/>
                      <a:pt x="8919" y="2303"/>
                      <a:pt x="8919" y="2350"/>
                    </a:cubicBezTo>
                    <a:cubicBezTo>
                      <a:pt x="8919" y="2473"/>
                      <a:pt x="9019" y="2573"/>
                      <a:pt x="9142" y="2573"/>
                    </a:cubicBezTo>
                    <a:cubicBezTo>
                      <a:pt x="9265" y="2573"/>
                      <a:pt x="9365" y="2473"/>
                      <a:pt x="9365" y="2350"/>
                    </a:cubicBezTo>
                    <a:cubicBezTo>
                      <a:pt x="9365" y="2227"/>
                      <a:pt x="9265" y="2127"/>
                      <a:pt x="9142" y="2127"/>
                    </a:cubicBezTo>
                    <a:cubicBezTo>
                      <a:pt x="9095" y="2127"/>
                      <a:pt x="9052" y="2142"/>
                      <a:pt x="9016" y="2166"/>
                    </a:cubicBezTo>
                    <a:lnTo>
                      <a:pt x="8694" y="1844"/>
                    </a:lnTo>
                    <a:lnTo>
                      <a:pt x="8694" y="570"/>
                    </a:lnTo>
                    <a:lnTo>
                      <a:pt x="9223" y="570"/>
                    </a:lnTo>
                    <a:lnTo>
                      <a:pt x="9223" y="1256"/>
                    </a:lnTo>
                    <a:cubicBezTo>
                      <a:pt x="9223" y="1261"/>
                      <a:pt x="9224" y="1267"/>
                      <a:pt x="9226" y="1272"/>
                    </a:cubicBezTo>
                    <a:cubicBezTo>
                      <a:pt x="9227" y="1275"/>
                      <a:pt x="9230" y="1278"/>
                      <a:pt x="9232" y="1280"/>
                    </a:cubicBezTo>
                    <a:cubicBezTo>
                      <a:pt x="9233" y="1282"/>
                      <a:pt x="9234" y="1283"/>
                      <a:pt x="9235" y="1285"/>
                    </a:cubicBezTo>
                    <a:lnTo>
                      <a:pt x="9569" y="1619"/>
                    </a:lnTo>
                    <a:cubicBezTo>
                      <a:pt x="9544" y="1655"/>
                      <a:pt x="9529" y="1698"/>
                      <a:pt x="9529" y="1745"/>
                    </a:cubicBezTo>
                    <a:cubicBezTo>
                      <a:pt x="9529" y="1868"/>
                      <a:pt x="9629" y="1968"/>
                      <a:pt x="9752" y="1968"/>
                    </a:cubicBezTo>
                    <a:cubicBezTo>
                      <a:pt x="9875" y="1968"/>
                      <a:pt x="9975" y="1868"/>
                      <a:pt x="9975" y="1745"/>
                    </a:cubicBezTo>
                    <a:cubicBezTo>
                      <a:pt x="9975" y="1622"/>
                      <a:pt x="9875" y="1522"/>
                      <a:pt x="9752" y="1522"/>
                    </a:cubicBezTo>
                    <a:cubicBezTo>
                      <a:pt x="9705" y="1522"/>
                      <a:pt x="9662" y="1537"/>
                      <a:pt x="9626" y="1562"/>
                    </a:cubicBezTo>
                    <a:lnTo>
                      <a:pt x="9304" y="1239"/>
                    </a:lnTo>
                    <a:lnTo>
                      <a:pt x="9304" y="570"/>
                    </a:ln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73" name="Google Shape;73;p18"/>
              <p:cNvSpPr/>
              <p:nvPr/>
            </p:nvSpPr>
            <p:spPr>
              <a:xfrm>
                <a:off x="6307560" y="499968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nvGrpSpPr>
            <p:cNvPr id="74" name="Google Shape;74;p18"/>
            <p:cNvGrpSpPr/>
            <p:nvPr/>
          </p:nvGrpSpPr>
          <p:grpSpPr>
            <a:xfrm rot="5400000">
              <a:off x="7679714" y="-248787"/>
              <a:ext cx="1644840" cy="2265120"/>
              <a:chOff x="4684680" y="6285600"/>
              <a:chExt cx="1644840" cy="2265120"/>
            </a:xfrm>
          </p:grpSpPr>
          <p:sp>
            <p:nvSpPr>
              <p:cNvPr id="75" name="Google Shape;75;p18"/>
              <p:cNvSpPr/>
              <p:nvPr/>
            </p:nvSpPr>
            <p:spPr>
              <a:xfrm>
                <a:off x="5054760" y="6603840"/>
                <a:ext cx="1274760" cy="145800"/>
              </a:xfrm>
              <a:custGeom>
                <a:avLst/>
                <a:gdLst/>
                <a:ahLst/>
                <a:cxnLst/>
                <a:rect l="l" t="t" r="r" b="b"/>
                <a:pathLst>
                  <a:path w="3541" h="405" extrusionOk="0">
                    <a:moveTo>
                      <a:pt x="3501" y="203"/>
                    </a:moveTo>
                    <a:cubicBezTo>
                      <a:pt x="3501" y="292"/>
                      <a:pt x="3428" y="365"/>
                      <a:pt x="3338" y="365"/>
                    </a:cubicBezTo>
                    <a:cubicBezTo>
                      <a:pt x="3249" y="365"/>
                      <a:pt x="3176" y="292"/>
                      <a:pt x="3176" y="203"/>
                    </a:cubicBezTo>
                    <a:cubicBezTo>
                      <a:pt x="3176" y="113"/>
                      <a:pt x="3249" y="40"/>
                      <a:pt x="3338" y="40"/>
                    </a:cubicBezTo>
                    <a:cubicBezTo>
                      <a:pt x="3428" y="40"/>
                      <a:pt x="3501" y="113"/>
                      <a:pt x="3501" y="203"/>
                    </a:cubicBezTo>
                    <a:moveTo>
                      <a:pt x="3137" y="183"/>
                    </a:moveTo>
                    <a:lnTo>
                      <a:pt x="0" y="183"/>
                    </a:lnTo>
                    <a:lnTo>
                      <a:pt x="0" y="223"/>
                    </a:lnTo>
                    <a:lnTo>
                      <a:pt x="3137" y="223"/>
                    </a:lnTo>
                    <a:cubicBezTo>
                      <a:pt x="3147" y="325"/>
                      <a:pt x="3233" y="405"/>
                      <a:pt x="3338" y="405"/>
                    </a:cubicBezTo>
                    <a:cubicBezTo>
                      <a:pt x="3450" y="405"/>
                      <a:pt x="3541" y="314"/>
                      <a:pt x="3541" y="203"/>
                    </a:cubicBezTo>
                    <a:cubicBezTo>
                      <a:pt x="3541" y="91"/>
                      <a:pt x="3450" y="0"/>
                      <a:pt x="3338" y="0"/>
                    </a:cubicBezTo>
                    <a:cubicBezTo>
                      <a:pt x="3233" y="0"/>
                      <a:pt x="3147" y="80"/>
                      <a:pt x="3137" y="183"/>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76" name="Google Shape;76;p18"/>
              <p:cNvSpPr/>
              <p:nvPr/>
            </p:nvSpPr>
            <p:spPr>
              <a:xfrm>
                <a:off x="6219360" y="6639840"/>
                <a:ext cx="74160" cy="74160"/>
              </a:xfrm>
              <a:custGeom>
                <a:avLst/>
                <a:gdLst/>
                <a:ahLst/>
                <a:cxnLst/>
                <a:rect l="l" t="t" r="r" b="b"/>
                <a:pathLst>
                  <a:path w="206" h="206" extrusionOk="0">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dk1"/>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77" name="Google Shape;77;p18"/>
              <p:cNvSpPr/>
              <p:nvPr/>
            </p:nvSpPr>
            <p:spPr>
              <a:xfrm>
                <a:off x="5054760" y="6826320"/>
                <a:ext cx="1071360" cy="146160"/>
              </a:xfrm>
              <a:custGeom>
                <a:avLst/>
                <a:gdLst/>
                <a:ahLst/>
                <a:cxnLst/>
                <a:rect l="l" t="t" r="r" b="b"/>
                <a:pathLst>
                  <a:path w="2976" h="406" extrusionOk="0">
                    <a:moveTo>
                      <a:pt x="2774" y="41"/>
                    </a:moveTo>
                    <a:cubicBezTo>
                      <a:pt x="2863" y="41"/>
                      <a:pt x="2936" y="113"/>
                      <a:pt x="2936" y="203"/>
                    </a:cubicBezTo>
                    <a:cubicBezTo>
                      <a:pt x="2936" y="292"/>
                      <a:pt x="2863" y="365"/>
                      <a:pt x="2774" y="365"/>
                    </a:cubicBezTo>
                    <a:cubicBezTo>
                      <a:pt x="2684" y="365"/>
                      <a:pt x="2611" y="292"/>
                      <a:pt x="2611" y="203"/>
                    </a:cubicBezTo>
                    <a:cubicBezTo>
                      <a:pt x="2611" y="113"/>
                      <a:pt x="2684" y="41"/>
                      <a:pt x="2774" y="41"/>
                    </a:cubicBezTo>
                    <a:moveTo>
                      <a:pt x="2774" y="406"/>
                    </a:moveTo>
                    <a:cubicBezTo>
                      <a:pt x="2885" y="406"/>
                      <a:pt x="2976" y="315"/>
                      <a:pt x="2976" y="203"/>
                    </a:cubicBezTo>
                    <a:cubicBezTo>
                      <a:pt x="2976" y="91"/>
                      <a:pt x="2885" y="0"/>
                      <a:pt x="2774" y="0"/>
                    </a:cubicBezTo>
                    <a:cubicBezTo>
                      <a:pt x="2669" y="0"/>
                      <a:pt x="2582" y="80"/>
                      <a:pt x="2572" y="183"/>
                    </a:cubicBezTo>
                    <a:lnTo>
                      <a:pt x="0" y="183"/>
                    </a:lnTo>
                    <a:lnTo>
                      <a:pt x="0" y="223"/>
                    </a:lnTo>
                    <a:lnTo>
                      <a:pt x="2572" y="223"/>
                    </a:lnTo>
                    <a:cubicBezTo>
                      <a:pt x="2582" y="325"/>
                      <a:pt x="2669" y="406"/>
                      <a:pt x="2774" y="406"/>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78" name="Google Shape;78;p18"/>
              <p:cNvSpPr/>
              <p:nvPr/>
            </p:nvSpPr>
            <p:spPr>
              <a:xfrm>
                <a:off x="6016320" y="686232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dk1"/>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79" name="Google Shape;79;p18"/>
              <p:cNvSpPr/>
              <p:nvPr/>
            </p:nvSpPr>
            <p:spPr>
              <a:xfrm>
                <a:off x="4960080" y="6285600"/>
                <a:ext cx="595080" cy="2265120"/>
              </a:xfrm>
              <a:custGeom>
                <a:avLst/>
                <a:gdLst/>
                <a:ahLst/>
                <a:cxnLst/>
                <a:rect l="l" t="t" r="r" b="b"/>
                <a:pathLst>
                  <a:path w="1653" h="6292" extrusionOk="0">
                    <a:moveTo>
                      <a:pt x="364" y="6069"/>
                    </a:moveTo>
                    <a:cubicBezTo>
                      <a:pt x="364" y="6147"/>
                      <a:pt x="301" y="6211"/>
                      <a:pt x="223" y="6211"/>
                    </a:cubicBezTo>
                    <a:cubicBezTo>
                      <a:pt x="145" y="6211"/>
                      <a:pt x="81" y="6147"/>
                      <a:pt x="81" y="6069"/>
                    </a:cubicBezTo>
                    <a:cubicBezTo>
                      <a:pt x="81" y="5991"/>
                      <a:pt x="145" y="5927"/>
                      <a:pt x="223" y="5927"/>
                    </a:cubicBezTo>
                    <a:cubicBezTo>
                      <a:pt x="301" y="5927"/>
                      <a:pt x="364" y="5991"/>
                      <a:pt x="364" y="6069"/>
                    </a:cubicBezTo>
                    <a:moveTo>
                      <a:pt x="1450" y="2162"/>
                    </a:moveTo>
                    <a:cubicBezTo>
                      <a:pt x="1540" y="2162"/>
                      <a:pt x="1613" y="2235"/>
                      <a:pt x="1613" y="2324"/>
                    </a:cubicBezTo>
                    <a:cubicBezTo>
                      <a:pt x="1613" y="2414"/>
                      <a:pt x="1540" y="2487"/>
                      <a:pt x="1450" y="2487"/>
                    </a:cubicBezTo>
                    <a:cubicBezTo>
                      <a:pt x="1361" y="2487"/>
                      <a:pt x="1288" y="2414"/>
                      <a:pt x="1288" y="2324"/>
                    </a:cubicBezTo>
                    <a:cubicBezTo>
                      <a:pt x="1288" y="2235"/>
                      <a:pt x="1361" y="2162"/>
                      <a:pt x="1450" y="2162"/>
                    </a:cubicBezTo>
                    <a:moveTo>
                      <a:pt x="0" y="6069"/>
                    </a:moveTo>
                    <a:cubicBezTo>
                      <a:pt x="0" y="6192"/>
                      <a:pt x="100" y="6292"/>
                      <a:pt x="223" y="6292"/>
                    </a:cubicBezTo>
                    <a:cubicBezTo>
                      <a:pt x="345" y="6292"/>
                      <a:pt x="445" y="6192"/>
                      <a:pt x="445" y="6069"/>
                    </a:cubicBezTo>
                    <a:cubicBezTo>
                      <a:pt x="445" y="5960"/>
                      <a:pt x="366" y="5869"/>
                      <a:pt x="263" y="5850"/>
                    </a:cubicBezTo>
                    <a:lnTo>
                      <a:pt x="263" y="4205"/>
                    </a:lnTo>
                    <a:lnTo>
                      <a:pt x="510" y="4205"/>
                    </a:lnTo>
                    <a:cubicBezTo>
                      <a:pt x="553" y="4205"/>
                      <a:pt x="587" y="4171"/>
                      <a:pt x="587" y="4128"/>
                    </a:cubicBezTo>
                    <a:cubicBezTo>
                      <a:pt x="587" y="4086"/>
                      <a:pt x="553" y="4052"/>
                      <a:pt x="510" y="4052"/>
                    </a:cubicBezTo>
                    <a:lnTo>
                      <a:pt x="263" y="4052"/>
                    </a:lnTo>
                    <a:lnTo>
                      <a:pt x="263" y="3604"/>
                    </a:lnTo>
                    <a:lnTo>
                      <a:pt x="510" y="3604"/>
                    </a:lnTo>
                    <a:cubicBezTo>
                      <a:pt x="553" y="3604"/>
                      <a:pt x="587" y="3569"/>
                      <a:pt x="587" y="3527"/>
                    </a:cubicBezTo>
                    <a:cubicBezTo>
                      <a:pt x="587" y="3485"/>
                      <a:pt x="553" y="3451"/>
                      <a:pt x="510" y="3451"/>
                    </a:cubicBezTo>
                    <a:lnTo>
                      <a:pt x="263" y="3451"/>
                    </a:lnTo>
                    <a:lnTo>
                      <a:pt x="263" y="3002"/>
                    </a:lnTo>
                    <a:lnTo>
                      <a:pt x="510" y="3002"/>
                    </a:lnTo>
                    <a:cubicBezTo>
                      <a:pt x="553" y="3002"/>
                      <a:pt x="587" y="2968"/>
                      <a:pt x="587" y="2926"/>
                    </a:cubicBezTo>
                    <a:cubicBezTo>
                      <a:pt x="587" y="2883"/>
                      <a:pt x="553" y="2849"/>
                      <a:pt x="510" y="2849"/>
                    </a:cubicBezTo>
                    <a:lnTo>
                      <a:pt x="263" y="2849"/>
                    </a:lnTo>
                    <a:lnTo>
                      <a:pt x="263" y="2401"/>
                    </a:lnTo>
                    <a:lnTo>
                      <a:pt x="510" y="2401"/>
                    </a:lnTo>
                    <a:cubicBezTo>
                      <a:pt x="546" y="2401"/>
                      <a:pt x="575" y="2377"/>
                      <a:pt x="584" y="2344"/>
                    </a:cubicBezTo>
                    <a:lnTo>
                      <a:pt x="1249" y="2344"/>
                    </a:lnTo>
                    <a:cubicBezTo>
                      <a:pt x="1259" y="2447"/>
                      <a:pt x="1346" y="2527"/>
                      <a:pt x="1450" y="2527"/>
                    </a:cubicBezTo>
                    <a:cubicBezTo>
                      <a:pt x="1562" y="2527"/>
                      <a:pt x="1653" y="2436"/>
                      <a:pt x="1653" y="2324"/>
                    </a:cubicBezTo>
                    <a:cubicBezTo>
                      <a:pt x="1653" y="2213"/>
                      <a:pt x="1562" y="2122"/>
                      <a:pt x="1450" y="2122"/>
                    </a:cubicBezTo>
                    <a:cubicBezTo>
                      <a:pt x="1346" y="2122"/>
                      <a:pt x="1259" y="2202"/>
                      <a:pt x="1249" y="2304"/>
                    </a:cubicBezTo>
                    <a:lnTo>
                      <a:pt x="584" y="2304"/>
                    </a:lnTo>
                    <a:cubicBezTo>
                      <a:pt x="575" y="2272"/>
                      <a:pt x="546" y="2248"/>
                      <a:pt x="510" y="2248"/>
                    </a:cubicBezTo>
                    <a:lnTo>
                      <a:pt x="263" y="2248"/>
                    </a:lnTo>
                    <a:lnTo>
                      <a:pt x="263" y="0"/>
                    </a:lnTo>
                    <a:lnTo>
                      <a:pt x="183" y="0"/>
                    </a:lnTo>
                    <a:lnTo>
                      <a:pt x="183" y="5850"/>
                    </a:lnTo>
                    <a:cubicBezTo>
                      <a:pt x="79" y="5869"/>
                      <a:pt x="0" y="5960"/>
                      <a:pt x="0" y="6069"/>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80" name="Google Shape;80;p18"/>
              <p:cNvSpPr/>
              <p:nvPr/>
            </p:nvSpPr>
            <p:spPr>
              <a:xfrm>
                <a:off x="5003280" y="8433360"/>
                <a:ext cx="73800" cy="74160"/>
              </a:xfrm>
              <a:custGeom>
                <a:avLst/>
                <a:gdLst/>
                <a:ahLst/>
                <a:cxnLst/>
                <a:rect l="l" t="t" r="r" b="b"/>
                <a:pathLst>
                  <a:path w="205" h="206" extrusionOk="0">
                    <a:moveTo>
                      <a:pt x="0" y="103"/>
                    </a:moveTo>
                    <a:cubicBezTo>
                      <a:pt x="0" y="160"/>
                      <a:pt x="46" y="206"/>
                      <a:pt x="103" y="206"/>
                    </a:cubicBezTo>
                    <a:cubicBezTo>
                      <a:pt x="160" y="206"/>
                      <a:pt x="205" y="160"/>
                      <a:pt x="205" y="103"/>
                    </a:cubicBezTo>
                    <a:cubicBezTo>
                      <a:pt x="205" y="46"/>
                      <a:pt x="160" y="0"/>
                      <a:pt x="103" y="0"/>
                    </a:cubicBezTo>
                    <a:cubicBezTo>
                      <a:pt x="46" y="0"/>
                      <a:pt x="0" y="46"/>
                      <a:pt x="0"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81" name="Google Shape;81;p18"/>
              <p:cNvSpPr/>
              <p:nvPr/>
            </p:nvSpPr>
            <p:spPr>
              <a:xfrm>
                <a:off x="4822200" y="6285600"/>
                <a:ext cx="160560" cy="2127240"/>
              </a:xfrm>
              <a:custGeom>
                <a:avLst/>
                <a:gdLst/>
                <a:ahLst/>
                <a:cxnLst/>
                <a:rect l="l" t="t" r="r" b="b"/>
                <a:pathLst>
                  <a:path w="446" h="5909" extrusionOk="0">
                    <a:moveTo>
                      <a:pt x="223" y="5544"/>
                    </a:moveTo>
                    <a:cubicBezTo>
                      <a:pt x="302" y="5544"/>
                      <a:pt x="365" y="5608"/>
                      <a:pt x="365" y="5686"/>
                    </a:cubicBezTo>
                    <a:cubicBezTo>
                      <a:pt x="365" y="5765"/>
                      <a:pt x="302" y="5828"/>
                      <a:pt x="223" y="5828"/>
                    </a:cubicBezTo>
                    <a:cubicBezTo>
                      <a:pt x="145" y="5828"/>
                      <a:pt x="81" y="5765"/>
                      <a:pt x="81" y="5686"/>
                    </a:cubicBezTo>
                    <a:cubicBezTo>
                      <a:pt x="81" y="5608"/>
                      <a:pt x="145" y="5544"/>
                      <a:pt x="223" y="5544"/>
                    </a:cubicBezTo>
                    <a:moveTo>
                      <a:pt x="223" y="5909"/>
                    </a:moveTo>
                    <a:cubicBezTo>
                      <a:pt x="346" y="5909"/>
                      <a:pt x="446" y="5809"/>
                      <a:pt x="446" y="5686"/>
                    </a:cubicBezTo>
                    <a:cubicBezTo>
                      <a:pt x="446" y="5577"/>
                      <a:pt x="367" y="5486"/>
                      <a:pt x="264" y="5467"/>
                    </a:cubicBezTo>
                    <a:cubicBezTo>
                      <a:pt x="275" y="3612"/>
                      <a:pt x="275" y="1823"/>
                      <a:pt x="264" y="0"/>
                    </a:cubicBezTo>
                    <a:lnTo>
                      <a:pt x="223" y="0"/>
                    </a:lnTo>
                    <a:lnTo>
                      <a:pt x="183" y="0"/>
                    </a:lnTo>
                    <a:cubicBezTo>
                      <a:pt x="195" y="1823"/>
                      <a:pt x="195" y="3612"/>
                      <a:pt x="183" y="5467"/>
                    </a:cubicBezTo>
                    <a:cubicBezTo>
                      <a:pt x="79" y="5486"/>
                      <a:pt x="0" y="5577"/>
                      <a:pt x="0" y="5686"/>
                    </a:cubicBezTo>
                    <a:cubicBezTo>
                      <a:pt x="0" y="5809"/>
                      <a:pt x="100" y="5909"/>
                      <a:pt x="223" y="5909"/>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82" name="Google Shape;82;p18"/>
              <p:cNvSpPr/>
              <p:nvPr/>
            </p:nvSpPr>
            <p:spPr>
              <a:xfrm>
                <a:off x="4865400" y="829548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83" name="Google Shape;83;p18"/>
              <p:cNvSpPr/>
              <p:nvPr/>
            </p:nvSpPr>
            <p:spPr>
              <a:xfrm>
                <a:off x="4684680" y="6285960"/>
                <a:ext cx="160200" cy="1989000"/>
              </a:xfrm>
              <a:custGeom>
                <a:avLst/>
                <a:gdLst/>
                <a:ahLst/>
                <a:cxnLst/>
                <a:rect l="l" t="t" r="r" b="b"/>
                <a:pathLst>
                  <a:path w="445" h="5525" extrusionOk="0">
                    <a:moveTo>
                      <a:pt x="223" y="5160"/>
                    </a:moveTo>
                    <a:cubicBezTo>
                      <a:pt x="301" y="5160"/>
                      <a:pt x="365" y="5224"/>
                      <a:pt x="365" y="5303"/>
                    </a:cubicBezTo>
                    <a:cubicBezTo>
                      <a:pt x="365" y="5381"/>
                      <a:pt x="301" y="5445"/>
                      <a:pt x="223" y="5445"/>
                    </a:cubicBezTo>
                    <a:cubicBezTo>
                      <a:pt x="144" y="5445"/>
                      <a:pt x="80" y="5381"/>
                      <a:pt x="80" y="5303"/>
                    </a:cubicBezTo>
                    <a:cubicBezTo>
                      <a:pt x="80" y="5224"/>
                      <a:pt x="144" y="5160"/>
                      <a:pt x="223" y="5160"/>
                    </a:cubicBezTo>
                    <a:moveTo>
                      <a:pt x="223" y="5525"/>
                    </a:moveTo>
                    <a:cubicBezTo>
                      <a:pt x="345" y="5525"/>
                      <a:pt x="445" y="5425"/>
                      <a:pt x="445" y="5303"/>
                    </a:cubicBezTo>
                    <a:cubicBezTo>
                      <a:pt x="445" y="5193"/>
                      <a:pt x="366" y="5102"/>
                      <a:pt x="263" y="5084"/>
                    </a:cubicBezTo>
                    <a:cubicBezTo>
                      <a:pt x="254" y="3367"/>
                      <a:pt x="254" y="1703"/>
                      <a:pt x="263" y="0"/>
                    </a:cubicBezTo>
                    <a:lnTo>
                      <a:pt x="182" y="0"/>
                    </a:lnTo>
                    <a:cubicBezTo>
                      <a:pt x="174" y="1703"/>
                      <a:pt x="174" y="3367"/>
                      <a:pt x="182" y="5084"/>
                    </a:cubicBezTo>
                    <a:cubicBezTo>
                      <a:pt x="79" y="5103"/>
                      <a:pt x="0" y="5194"/>
                      <a:pt x="0" y="5303"/>
                    </a:cubicBezTo>
                    <a:cubicBezTo>
                      <a:pt x="0" y="5425"/>
                      <a:pt x="100" y="5525"/>
                      <a:pt x="223" y="5525"/>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84" name="Google Shape;84;p18"/>
              <p:cNvSpPr/>
              <p:nvPr/>
            </p:nvSpPr>
            <p:spPr>
              <a:xfrm>
                <a:off x="4727520" y="8157600"/>
                <a:ext cx="74520" cy="74520"/>
              </a:xfrm>
              <a:custGeom>
                <a:avLst/>
                <a:gdLst/>
                <a:ahLst/>
                <a:cxnLst/>
                <a:rect l="l" t="t" r="r" b="b"/>
                <a:pathLst>
                  <a:path w="207" h="207" extrusionOk="0">
                    <a:moveTo>
                      <a:pt x="104" y="207"/>
                    </a:moveTo>
                    <a:cubicBezTo>
                      <a:pt x="161" y="207"/>
                      <a:pt x="207" y="160"/>
                      <a:pt x="207" y="104"/>
                    </a:cubicBezTo>
                    <a:cubicBezTo>
                      <a:pt x="207" y="47"/>
                      <a:pt x="161" y="0"/>
                      <a:pt x="104" y="0"/>
                    </a:cubicBezTo>
                    <a:cubicBezTo>
                      <a:pt x="47" y="0"/>
                      <a:pt x="0" y="47"/>
                      <a:pt x="0" y="104"/>
                    </a:cubicBezTo>
                    <a:cubicBezTo>
                      <a:pt x="0" y="160"/>
                      <a:pt x="47" y="207"/>
                      <a:pt x="104" y="207"/>
                    </a:cubicBezTo>
                    <a:close/>
                  </a:path>
                </a:pathLst>
              </a:custGeom>
              <a:solidFill>
                <a:schemeClr val="lt2"/>
              </a:solidFill>
              <a:ln>
                <a:noFill/>
              </a:ln>
            </p:spPr>
            <p:txBody>
              <a:bodyPr spcFirstLastPara="1" wrap="square" lIns="90000" tIns="29500" rIns="90000" bIns="295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85" name="Google Shape;85;p18"/>
              <p:cNvSpPr/>
              <p:nvPr/>
            </p:nvSpPr>
            <p:spPr>
              <a:xfrm>
                <a:off x="5445000" y="7085160"/>
                <a:ext cx="74520" cy="74160"/>
              </a:xfrm>
              <a:custGeom>
                <a:avLst/>
                <a:gdLst/>
                <a:ahLst/>
                <a:cxnLst/>
                <a:rect l="l" t="t" r="r" b="b"/>
                <a:pathLst>
                  <a:path w="207" h="206" extrusionOk="0">
                    <a:moveTo>
                      <a:pt x="103" y="206"/>
                    </a:moveTo>
                    <a:cubicBezTo>
                      <a:pt x="160" y="206"/>
                      <a:pt x="207" y="160"/>
                      <a:pt x="207" y="103"/>
                    </a:cubicBezTo>
                    <a:cubicBezTo>
                      <a:pt x="207"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spTree>
    <p:extLst>
      <p:ext uri="{BB962C8B-B14F-4D97-AF65-F5344CB8AC3E}">
        <p14:creationId xmlns:p14="http://schemas.microsoft.com/office/powerpoint/2010/main" val="23212452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86"/>
        <p:cNvGrpSpPr/>
        <p:nvPr/>
      </p:nvGrpSpPr>
      <p:grpSpPr>
        <a:xfrm>
          <a:off x="0" y="0"/>
          <a:ext cx="0" cy="0"/>
          <a:chOff x="0" y="0"/>
          <a:chExt cx="0" cy="0"/>
        </a:xfrm>
      </p:grpSpPr>
      <p:sp>
        <p:nvSpPr>
          <p:cNvPr id="87" name="Google Shape;87;p19"/>
          <p:cNvSpPr txBox="1">
            <a:spLocks noGrp="1"/>
          </p:cNvSpPr>
          <p:nvPr>
            <p:ph type="title"/>
          </p:nvPr>
        </p:nvSpPr>
        <p:spPr>
          <a:xfrm>
            <a:off x="8016050" y="4716776"/>
            <a:ext cx="8131200" cy="2283600"/>
          </a:xfrm>
          <a:prstGeom prst="rect">
            <a:avLst/>
          </a:prstGeom>
          <a:noFill/>
          <a:ln>
            <a:noFill/>
          </a:ln>
          <a:effectLst>
            <a:outerShdw blurRad="85725" dist="57150" dir="5400000" algn="bl" rotWithShape="0">
              <a:schemeClr val="lt2">
                <a:alpha val="49803"/>
              </a:schemeClr>
            </a:outerShdw>
          </a:effectLst>
        </p:spPr>
        <p:txBody>
          <a:bodyPr spcFirstLastPara="1" wrap="square" lIns="91425" tIns="91425" rIns="91425" bIns="91425" anchor="b" anchorCtr="0">
            <a:noAutofit/>
          </a:bodyPr>
          <a:lstStyle>
            <a:lvl1pPr lvl="0" algn="ctr">
              <a:lnSpc>
                <a:spcPct val="100000"/>
              </a:lnSpc>
              <a:spcBef>
                <a:spcPts val="0"/>
              </a:spcBef>
              <a:spcAft>
                <a:spcPts val="0"/>
              </a:spcAft>
              <a:buSzPts val="3600"/>
              <a:buNone/>
              <a:defRPr sz="6400"/>
            </a:lvl1pPr>
            <a:lvl2pPr lvl="1" algn="ctr">
              <a:lnSpc>
                <a:spcPct val="100000"/>
              </a:lnSpc>
              <a:spcBef>
                <a:spcPts val="0"/>
              </a:spcBef>
              <a:spcAft>
                <a:spcPts val="0"/>
              </a:spcAft>
              <a:buSzPts val="3600"/>
              <a:buNone/>
              <a:defRPr sz="7200"/>
            </a:lvl2pPr>
            <a:lvl3pPr lvl="2" algn="ctr">
              <a:lnSpc>
                <a:spcPct val="100000"/>
              </a:lnSpc>
              <a:spcBef>
                <a:spcPts val="0"/>
              </a:spcBef>
              <a:spcAft>
                <a:spcPts val="0"/>
              </a:spcAft>
              <a:buSzPts val="3600"/>
              <a:buNone/>
              <a:defRPr sz="7200"/>
            </a:lvl3pPr>
            <a:lvl4pPr lvl="3" algn="ctr">
              <a:lnSpc>
                <a:spcPct val="100000"/>
              </a:lnSpc>
              <a:spcBef>
                <a:spcPts val="0"/>
              </a:spcBef>
              <a:spcAft>
                <a:spcPts val="0"/>
              </a:spcAft>
              <a:buSzPts val="3600"/>
              <a:buNone/>
              <a:defRPr sz="7200"/>
            </a:lvl4pPr>
            <a:lvl5pPr lvl="4" algn="ctr">
              <a:lnSpc>
                <a:spcPct val="100000"/>
              </a:lnSpc>
              <a:spcBef>
                <a:spcPts val="0"/>
              </a:spcBef>
              <a:spcAft>
                <a:spcPts val="0"/>
              </a:spcAft>
              <a:buSzPts val="3600"/>
              <a:buNone/>
              <a:defRPr sz="7200"/>
            </a:lvl5pPr>
            <a:lvl6pPr lvl="5" algn="ctr">
              <a:lnSpc>
                <a:spcPct val="100000"/>
              </a:lnSpc>
              <a:spcBef>
                <a:spcPts val="0"/>
              </a:spcBef>
              <a:spcAft>
                <a:spcPts val="0"/>
              </a:spcAft>
              <a:buSzPts val="3600"/>
              <a:buNone/>
              <a:defRPr sz="7200"/>
            </a:lvl6pPr>
            <a:lvl7pPr lvl="6" algn="ctr">
              <a:lnSpc>
                <a:spcPct val="100000"/>
              </a:lnSpc>
              <a:spcBef>
                <a:spcPts val="0"/>
              </a:spcBef>
              <a:spcAft>
                <a:spcPts val="0"/>
              </a:spcAft>
              <a:buSzPts val="3600"/>
              <a:buNone/>
              <a:defRPr sz="7200"/>
            </a:lvl7pPr>
            <a:lvl8pPr lvl="7" algn="ctr">
              <a:lnSpc>
                <a:spcPct val="100000"/>
              </a:lnSpc>
              <a:spcBef>
                <a:spcPts val="0"/>
              </a:spcBef>
              <a:spcAft>
                <a:spcPts val="0"/>
              </a:spcAft>
              <a:buSzPts val="3600"/>
              <a:buNone/>
              <a:defRPr sz="7200"/>
            </a:lvl8pPr>
            <a:lvl9pPr lvl="8" algn="ctr">
              <a:lnSpc>
                <a:spcPct val="100000"/>
              </a:lnSpc>
              <a:spcBef>
                <a:spcPts val="0"/>
              </a:spcBef>
              <a:spcAft>
                <a:spcPts val="0"/>
              </a:spcAft>
              <a:buSzPts val="3600"/>
              <a:buNone/>
              <a:defRPr sz="7200"/>
            </a:lvl9pPr>
          </a:lstStyle>
          <a:p>
            <a:endParaRPr/>
          </a:p>
        </p:txBody>
      </p:sp>
      <p:sp>
        <p:nvSpPr>
          <p:cNvPr id="88" name="Google Shape;88;p19"/>
          <p:cNvSpPr txBox="1">
            <a:spLocks noGrp="1"/>
          </p:cNvSpPr>
          <p:nvPr>
            <p:ph type="title" idx="2"/>
          </p:nvPr>
        </p:nvSpPr>
        <p:spPr>
          <a:xfrm>
            <a:off x="10783700" y="2466338"/>
            <a:ext cx="2446200" cy="2446200"/>
          </a:xfrm>
          <a:prstGeom prst="rect">
            <a:avLst/>
          </a:prstGeom>
          <a:noFill/>
          <a:ln>
            <a:noFill/>
          </a:ln>
          <a:effectLst>
            <a:outerShdw blurRad="85725" dist="57150" dir="5400000" algn="bl" rotWithShape="0">
              <a:schemeClr val="lt2">
                <a:alpha val="49803"/>
              </a:schemeClr>
            </a:outerShdw>
          </a:effectLst>
        </p:spPr>
        <p:txBody>
          <a:bodyPr spcFirstLastPara="1" wrap="square" lIns="91425" tIns="91425" rIns="91425" bIns="91425" anchor="ctr" anchorCtr="0">
            <a:noAutofit/>
          </a:bodyPr>
          <a:lstStyle>
            <a:lvl1pPr lvl="0" algn="ctr">
              <a:lnSpc>
                <a:spcPct val="100000"/>
              </a:lnSpc>
              <a:spcBef>
                <a:spcPts val="0"/>
              </a:spcBef>
              <a:spcAft>
                <a:spcPts val="0"/>
              </a:spcAft>
              <a:buSzPts val="10000"/>
              <a:buNone/>
              <a:defRPr sz="12000">
                <a:solidFill>
                  <a:schemeClr val="lt2"/>
                </a:solidFill>
              </a:defRPr>
            </a:lvl1pPr>
            <a:lvl2pPr lvl="1" algn="ctr">
              <a:lnSpc>
                <a:spcPct val="100000"/>
              </a:lnSpc>
              <a:spcBef>
                <a:spcPts val="0"/>
              </a:spcBef>
              <a:spcAft>
                <a:spcPts val="0"/>
              </a:spcAft>
              <a:buSzPts val="10000"/>
              <a:buNone/>
              <a:defRPr sz="20000"/>
            </a:lvl2pPr>
            <a:lvl3pPr lvl="2" algn="ctr">
              <a:lnSpc>
                <a:spcPct val="100000"/>
              </a:lnSpc>
              <a:spcBef>
                <a:spcPts val="0"/>
              </a:spcBef>
              <a:spcAft>
                <a:spcPts val="0"/>
              </a:spcAft>
              <a:buSzPts val="10000"/>
              <a:buNone/>
              <a:defRPr sz="20000"/>
            </a:lvl3pPr>
            <a:lvl4pPr lvl="3" algn="ctr">
              <a:lnSpc>
                <a:spcPct val="100000"/>
              </a:lnSpc>
              <a:spcBef>
                <a:spcPts val="0"/>
              </a:spcBef>
              <a:spcAft>
                <a:spcPts val="0"/>
              </a:spcAft>
              <a:buSzPts val="10000"/>
              <a:buNone/>
              <a:defRPr sz="20000"/>
            </a:lvl4pPr>
            <a:lvl5pPr lvl="4" algn="ctr">
              <a:lnSpc>
                <a:spcPct val="100000"/>
              </a:lnSpc>
              <a:spcBef>
                <a:spcPts val="0"/>
              </a:spcBef>
              <a:spcAft>
                <a:spcPts val="0"/>
              </a:spcAft>
              <a:buSzPts val="10000"/>
              <a:buNone/>
              <a:defRPr sz="20000"/>
            </a:lvl5pPr>
            <a:lvl6pPr lvl="5" algn="ctr">
              <a:lnSpc>
                <a:spcPct val="100000"/>
              </a:lnSpc>
              <a:spcBef>
                <a:spcPts val="0"/>
              </a:spcBef>
              <a:spcAft>
                <a:spcPts val="0"/>
              </a:spcAft>
              <a:buSzPts val="10000"/>
              <a:buNone/>
              <a:defRPr sz="20000"/>
            </a:lvl6pPr>
            <a:lvl7pPr lvl="6" algn="ctr">
              <a:lnSpc>
                <a:spcPct val="100000"/>
              </a:lnSpc>
              <a:spcBef>
                <a:spcPts val="0"/>
              </a:spcBef>
              <a:spcAft>
                <a:spcPts val="0"/>
              </a:spcAft>
              <a:buSzPts val="10000"/>
              <a:buNone/>
              <a:defRPr sz="20000"/>
            </a:lvl7pPr>
            <a:lvl8pPr lvl="7" algn="ctr">
              <a:lnSpc>
                <a:spcPct val="100000"/>
              </a:lnSpc>
              <a:spcBef>
                <a:spcPts val="0"/>
              </a:spcBef>
              <a:spcAft>
                <a:spcPts val="0"/>
              </a:spcAft>
              <a:buSzPts val="10000"/>
              <a:buNone/>
              <a:defRPr sz="20000"/>
            </a:lvl8pPr>
            <a:lvl9pPr lvl="8" algn="ctr">
              <a:lnSpc>
                <a:spcPct val="100000"/>
              </a:lnSpc>
              <a:spcBef>
                <a:spcPts val="0"/>
              </a:spcBef>
              <a:spcAft>
                <a:spcPts val="0"/>
              </a:spcAft>
              <a:buSzPts val="10000"/>
              <a:buNone/>
              <a:defRPr sz="20000"/>
            </a:lvl9pPr>
          </a:lstStyle>
          <a:p>
            <a:endParaRPr/>
          </a:p>
        </p:txBody>
      </p:sp>
      <p:sp>
        <p:nvSpPr>
          <p:cNvPr id="89" name="Google Shape;89;p19"/>
          <p:cNvSpPr txBox="1">
            <a:spLocks noGrp="1"/>
          </p:cNvSpPr>
          <p:nvPr>
            <p:ph type="subTitle" idx="1"/>
          </p:nvPr>
        </p:nvSpPr>
        <p:spPr>
          <a:xfrm>
            <a:off x="8015950" y="7000462"/>
            <a:ext cx="8131200" cy="8202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200"/>
              <a:buNone/>
              <a:defRPr sz="2800"/>
            </a:lvl1pPr>
            <a:lvl2pPr lvl="1" algn="l">
              <a:lnSpc>
                <a:spcPct val="115000"/>
              </a:lnSpc>
              <a:spcBef>
                <a:spcPts val="0"/>
              </a:spcBef>
              <a:spcAft>
                <a:spcPts val="0"/>
              </a:spcAft>
              <a:buSzPts val="1200"/>
              <a:buNone/>
              <a:defRPr/>
            </a:lvl2pPr>
            <a:lvl3pPr lvl="2" algn="l">
              <a:lnSpc>
                <a:spcPct val="115000"/>
              </a:lnSpc>
              <a:spcBef>
                <a:spcPts val="0"/>
              </a:spcBef>
              <a:spcAft>
                <a:spcPts val="0"/>
              </a:spcAft>
              <a:buSzPts val="1200"/>
              <a:buNone/>
              <a:defRPr/>
            </a:lvl3pPr>
            <a:lvl4pPr lvl="3" algn="l">
              <a:lnSpc>
                <a:spcPct val="115000"/>
              </a:lnSpc>
              <a:spcBef>
                <a:spcPts val="0"/>
              </a:spcBef>
              <a:spcAft>
                <a:spcPts val="0"/>
              </a:spcAft>
              <a:buSzPts val="1200"/>
              <a:buNone/>
              <a:defRPr/>
            </a:lvl4pPr>
            <a:lvl5pPr lvl="4" algn="l">
              <a:lnSpc>
                <a:spcPct val="115000"/>
              </a:lnSpc>
              <a:spcBef>
                <a:spcPts val="0"/>
              </a:spcBef>
              <a:spcAft>
                <a:spcPts val="0"/>
              </a:spcAft>
              <a:buSzPts val="1200"/>
              <a:buNone/>
              <a:defRPr/>
            </a:lvl5pPr>
            <a:lvl6pPr lvl="5" algn="l">
              <a:lnSpc>
                <a:spcPct val="115000"/>
              </a:lnSpc>
              <a:spcBef>
                <a:spcPts val="0"/>
              </a:spcBef>
              <a:spcAft>
                <a:spcPts val="0"/>
              </a:spcAft>
              <a:buSzPts val="1200"/>
              <a:buNone/>
              <a:defRPr/>
            </a:lvl6pPr>
            <a:lvl7pPr lvl="6" algn="l">
              <a:lnSpc>
                <a:spcPct val="115000"/>
              </a:lnSpc>
              <a:spcBef>
                <a:spcPts val="0"/>
              </a:spcBef>
              <a:spcAft>
                <a:spcPts val="0"/>
              </a:spcAft>
              <a:buSzPts val="1200"/>
              <a:buNone/>
              <a:defRPr/>
            </a:lvl7pPr>
            <a:lvl8pPr lvl="7" algn="l">
              <a:lnSpc>
                <a:spcPct val="115000"/>
              </a:lnSpc>
              <a:spcBef>
                <a:spcPts val="0"/>
              </a:spcBef>
              <a:spcAft>
                <a:spcPts val="0"/>
              </a:spcAft>
              <a:buSzPts val="1200"/>
              <a:buNone/>
              <a:defRPr/>
            </a:lvl8pPr>
            <a:lvl9pPr lvl="8" algn="l">
              <a:lnSpc>
                <a:spcPct val="115000"/>
              </a:lnSpc>
              <a:spcBef>
                <a:spcPts val="0"/>
              </a:spcBef>
              <a:spcAft>
                <a:spcPts val="0"/>
              </a:spcAft>
              <a:buSzPts val="1200"/>
              <a:buNone/>
              <a:defRPr/>
            </a:lvl9pPr>
          </a:lstStyle>
          <a:p>
            <a:endParaRPr/>
          </a:p>
        </p:txBody>
      </p:sp>
      <p:sp>
        <p:nvSpPr>
          <p:cNvPr id="90" name="Google Shape;90;p19"/>
          <p:cNvSpPr>
            <a:spLocks noGrp="1"/>
          </p:cNvSpPr>
          <p:nvPr>
            <p:ph type="pic" idx="3"/>
          </p:nvPr>
        </p:nvSpPr>
        <p:spPr>
          <a:xfrm>
            <a:off x="2140750" y="1730900"/>
            <a:ext cx="5875200" cy="6825000"/>
          </a:xfrm>
          <a:prstGeom prst="rect">
            <a:avLst/>
          </a:prstGeom>
          <a:noFill/>
          <a:ln w="19050" cap="flat" cmpd="sng">
            <a:solidFill>
              <a:schemeClr val="dk1"/>
            </a:solidFill>
            <a:prstDash val="solid"/>
            <a:round/>
            <a:headEnd type="none" w="sm" len="sm"/>
            <a:tailEnd type="none" w="sm" len="sm"/>
          </a:ln>
        </p:spPr>
      </p:sp>
      <p:grpSp>
        <p:nvGrpSpPr>
          <p:cNvPr id="91" name="Google Shape;91;p19"/>
          <p:cNvGrpSpPr/>
          <p:nvPr/>
        </p:nvGrpSpPr>
        <p:grpSpPr>
          <a:xfrm>
            <a:off x="-751164" y="-2002212"/>
            <a:ext cx="19318004" cy="12458268"/>
            <a:chOff x="-375582" y="-1001106"/>
            <a:chExt cx="9659002" cy="6229134"/>
          </a:xfrm>
        </p:grpSpPr>
        <p:grpSp>
          <p:nvGrpSpPr>
            <p:cNvPr id="92" name="Google Shape;92;p19"/>
            <p:cNvGrpSpPr/>
            <p:nvPr/>
          </p:nvGrpSpPr>
          <p:grpSpPr>
            <a:xfrm>
              <a:off x="50919" y="-187011"/>
              <a:ext cx="519921" cy="1286399"/>
              <a:chOff x="6386760" y="270000"/>
              <a:chExt cx="530640" cy="1312920"/>
            </a:xfrm>
          </p:grpSpPr>
          <p:sp>
            <p:nvSpPr>
              <p:cNvPr id="93" name="Google Shape;93;p19"/>
              <p:cNvSpPr/>
              <p:nvPr/>
            </p:nvSpPr>
            <p:spPr>
              <a:xfrm>
                <a:off x="6386760" y="270000"/>
                <a:ext cx="530640" cy="1312920"/>
              </a:xfrm>
              <a:custGeom>
                <a:avLst/>
                <a:gdLst/>
                <a:ahLst/>
                <a:cxnLst/>
                <a:rect l="l" t="t" r="r" b="b"/>
                <a:pathLst>
                  <a:path w="1474" h="3647" extrusionOk="0">
                    <a:moveTo>
                      <a:pt x="1394" y="2876"/>
                    </a:moveTo>
                    <a:cubicBezTo>
                      <a:pt x="1394" y="2905"/>
                      <a:pt x="1370" y="2930"/>
                      <a:pt x="1340" y="2930"/>
                    </a:cubicBezTo>
                    <a:cubicBezTo>
                      <a:pt x="1311" y="2930"/>
                      <a:pt x="1286" y="2905"/>
                      <a:pt x="1286" y="2876"/>
                    </a:cubicBezTo>
                    <a:cubicBezTo>
                      <a:pt x="1286" y="2846"/>
                      <a:pt x="1311" y="2822"/>
                      <a:pt x="1340" y="2822"/>
                    </a:cubicBezTo>
                    <a:cubicBezTo>
                      <a:pt x="1370" y="2822"/>
                      <a:pt x="1394" y="2846"/>
                      <a:pt x="1394" y="2876"/>
                    </a:cubicBezTo>
                    <a:moveTo>
                      <a:pt x="80" y="1129"/>
                    </a:moveTo>
                    <a:lnTo>
                      <a:pt x="80" y="276"/>
                    </a:lnTo>
                    <a:cubicBezTo>
                      <a:pt x="80" y="168"/>
                      <a:pt x="168" y="81"/>
                      <a:pt x="276" y="81"/>
                    </a:cubicBezTo>
                    <a:lnTo>
                      <a:pt x="1129" y="81"/>
                    </a:lnTo>
                    <a:cubicBezTo>
                      <a:pt x="1237" y="81"/>
                      <a:pt x="1324" y="168"/>
                      <a:pt x="1324" y="276"/>
                    </a:cubicBezTo>
                    <a:lnTo>
                      <a:pt x="1324" y="1129"/>
                    </a:lnTo>
                    <a:cubicBezTo>
                      <a:pt x="1324" y="1237"/>
                      <a:pt x="1237" y="1325"/>
                      <a:pt x="1129" y="1325"/>
                    </a:cubicBezTo>
                    <a:lnTo>
                      <a:pt x="276" y="1325"/>
                    </a:lnTo>
                    <a:cubicBezTo>
                      <a:pt x="168" y="1325"/>
                      <a:pt x="80" y="1237"/>
                      <a:pt x="80" y="1129"/>
                    </a:cubicBezTo>
                    <a:moveTo>
                      <a:pt x="1313" y="3194"/>
                    </a:moveTo>
                    <a:cubicBezTo>
                      <a:pt x="1313" y="3224"/>
                      <a:pt x="1289" y="3248"/>
                      <a:pt x="1259" y="3248"/>
                    </a:cubicBezTo>
                    <a:cubicBezTo>
                      <a:pt x="1230" y="3248"/>
                      <a:pt x="1206" y="3224"/>
                      <a:pt x="1206" y="3194"/>
                    </a:cubicBezTo>
                    <a:cubicBezTo>
                      <a:pt x="1206" y="3180"/>
                      <a:pt x="1212" y="3166"/>
                      <a:pt x="1222" y="3156"/>
                    </a:cubicBezTo>
                    <a:lnTo>
                      <a:pt x="1222" y="3156"/>
                    </a:lnTo>
                    <a:lnTo>
                      <a:pt x="1222" y="3156"/>
                    </a:lnTo>
                    <a:cubicBezTo>
                      <a:pt x="1231" y="3147"/>
                      <a:pt x="1245" y="3141"/>
                      <a:pt x="1259" y="3141"/>
                    </a:cubicBezTo>
                    <a:cubicBezTo>
                      <a:pt x="1289" y="3141"/>
                      <a:pt x="1313" y="3165"/>
                      <a:pt x="1313" y="3194"/>
                    </a:cubicBezTo>
                    <a:moveTo>
                      <a:pt x="1232" y="3513"/>
                    </a:moveTo>
                    <a:cubicBezTo>
                      <a:pt x="1232" y="3542"/>
                      <a:pt x="1208" y="3566"/>
                      <a:pt x="1179" y="3566"/>
                    </a:cubicBezTo>
                    <a:cubicBezTo>
                      <a:pt x="1149" y="3566"/>
                      <a:pt x="1125" y="3542"/>
                      <a:pt x="1125" y="3513"/>
                    </a:cubicBezTo>
                    <a:cubicBezTo>
                      <a:pt x="1125" y="3483"/>
                      <a:pt x="1149" y="3459"/>
                      <a:pt x="1179" y="3459"/>
                    </a:cubicBezTo>
                    <a:cubicBezTo>
                      <a:pt x="1208" y="3459"/>
                      <a:pt x="1232" y="3483"/>
                      <a:pt x="1232" y="3513"/>
                    </a:cubicBezTo>
                    <a:moveTo>
                      <a:pt x="1024" y="2001"/>
                    </a:moveTo>
                    <a:cubicBezTo>
                      <a:pt x="995" y="2001"/>
                      <a:pt x="970" y="1977"/>
                      <a:pt x="970" y="1947"/>
                    </a:cubicBezTo>
                    <a:cubicBezTo>
                      <a:pt x="970" y="1918"/>
                      <a:pt x="995" y="1894"/>
                      <a:pt x="1024" y="1894"/>
                    </a:cubicBezTo>
                    <a:cubicBezTo>
                      <a:pt x="1054" y="1894"/>
                      <a:pt x="1078" y="1918"/>
                      <a:pt x="1078" y="1947"/>
                    </a:cubicBezTo>
                    <a:cubicBezTo>
                      <a:pt x="1078" y="1977"/>
                      <a:pt x="1054" y="2001"/>
                      <a:pt x="1024" y="2001"/>
                    </a:cubicBezTo>
                    <a:moveTo>
                      <a:pt x="1340" y="3010"/>
                    </a:moveTo>
                    <a:cubicBezTo>
                      <a:pt x="1414" y="3010"/>
                      <a:pt x="1474" y="2950"/>
                      <a:pt x="1474" y="2876"/>
                    </a:cubicBezTo>
                    <a:cubicBezTo>
                      <a:pt x="1474" y="2802"/>
                      <a:pt x="1414" y="2742"/>
                      <a:pt x="1340" y="2742"/>
                    </a:cubicBezTo>
                    <a:cubicBezTo>
                      <a:pt x="1318" y="2742"/>
                      <a:pt x="1297" y="2748"/>
                      <a:pt x="1279" y="2757"/>
                    </a:cubicBezTo>
                    <a:lnTo>
                      <a:pt x="838" y="2316"/>
                    </a:lnTo>
                    <a:lnTo>
                      <a:pt x="838" y="1419"/>
                    </a:lnTo>
                    <a:cubicBezTo>
                      <a:pt x="838" y="1414"/>
                      <a:pt x="836" y="1410"/>
                      <a:pt x="835" y="1405"/>
                    </a:cubicBezTo>
                    <a:lnTo>
                      <a:pt x="986" y="1405"/>
                    </a:lnTo>
                    <a:cubicBezTo>
                      <a:pt x="985" y="1410"/>
                      <a:pt x="984" y="1414"/>
                      <a:pt x="984" y="1419"/>
                    </a:cubicBezTo>
                    <a:lnTo>
                      <a:pt x="984" y="1820"/>
                    </a:lnTo>
                    <a:cubicBezTo>
                      <a:pt x="930" y="1837"/>
                      <a:pt x="890" y="1887"/>
                      <a:pt x="890" y="1947"/>
                    </a:cubicBezTo>
                    <a:cubicBezTo>
                      <a:pt x="890" y="2021"/>
                      <a:pt x="950" y="2082"/>
                      <a:pt x="1024" y="2082"/>
                    </a:cubicBezTo>
                    <a:cubicBezTo>
                      <a:pt x="1098" y="2082"/>
                      <a:pt x="1158" y="2021"/>
                      <a:pt x="1158" y="1947"/>
                    </a:cubicBezTo>
                    <a:cubicBezTo>
                      <a:pt x="1158" y="1887"/>
                      <a:pt x="1119" y="1837"/>
                      <a:pt x="1064" y="1820"/>
                    </a:cubicBezTo>
                    <a:lnTo>
                      <a:pt x="1064" y="1419"/>
                    </a:lnTo>
                    <a:cubicBezTo>
                      <a:pt x="1064" y="1414"/>
                      <a:pt x="1063" y="1410"/>
                      <a:pt x="1062" y="1405"/>
                    </a:cubicBezTo>
                    <a:lnTo>
                      <a:pt x="1129" y="1405"/>
                    </a:lnTo>
                    <a:cubicBezTo>
                      <a:pt x="1281" y="1405"/>
                      <a:pt x="1405" y="1282"/>
                      <a:pt x="1405" y="1129"/>
                    </a:cubicBezTo>
                    <a:lnTo>
                      <a:pt x="1405" y="276"/>
                    </a:lnTo>
                    <a:cubicBezTo>
                      <a:pt x="1405" y="124"/>
                      <a:pt x="1281" y="0"/>
                      <a:pt x="1129" y="0"/>
                    </a:cubicBezTo>
                    <a:lnTo>
                      <a:pt x="276" y="0"/>
                    </a:lnTo>
                    <a:cubicBezTo>
                      <a:pt x="124" y="0"/>
                      <a:pt x="0" y="124"/>
                      <a:pt x="0" y="276"/>
                    </a:cubicBezTo>
                    <a:lnTo>
                      <a:pt x="0" y="1129"/>
                    </a:lnTo>
                    <a:cubicBezTo>
                      <a:pt x="0" y="1282"/>
                      <a:pt x="124" y="1405"/>
                      <a:pt x="276" y="1405"/>
                    </a:cubicBezTo>
                    <a:lnTo>
                      <a:pt x="306" y="1405"/>
                    </a:lnTo>
                    <a:cubicBezTo>
                      <a:pt x="305" y="1410"/>
                      <a:pt x="303" y="1414"/>
                      <a:pt x="303" y="1419"/>
                    </a:cubicBezTo>
                    <a:lnTo>
                      <a:pt x="303" y="2694"/>
                    </a:lnTo>
                    <a:lnTo>
                      <a:pt x="1060" y="3451"/>
                    </a:lnTo>
                    <a:cubicBezTo>
                      <a:pt x="1051" y="3470"/>
                      <a:pt x="1045" y="3490"/>
                      <a:pt x="1045" y="3513"/>
                    </a:cubicBezTo>
                    <a:cubicBezTo>
                      <a:pt x="1045" y="3587"/>
                      <a:pt x="1105" y="3647"/>
                      <a:pt x="1179" y="3647"/>
                    </a:cubicBezTo>
                    <a:cubicBezTo>
                      <a:pt x="1253" y="3647"/>
                      <a:pt x="1313" y="3587"/>
                      <a:pt x="1313" y="3513"/>
                    </a:cubicBezTo>
                    <a:cubicBezTo>
                      <a:pt x="1313" y="3439"/>
                      <a:pt x="1253" y="3378"/>
                      <a:pt x="1179" y="3378"/>
                    </a:cubicBezTo>
                    <a:cubicBezTo>
                      <a:pt x="1156" y="3378"/>
                      <a:pt x="1136" y="3384"/>
                      <a:pt x="1117" y="3394"/>
                    </a:cubicBezTo>
                    <a:lnTo>
                      <a:pt x="384" y="2661"/>
                    </a:lnTo>
                    <a:lnTo>
                      <a:pt x="384" y="1419"/>
                    </a:lnTo>
                    <a:cubicBezTo>
                      <a:pt x="384" y="1414"/>
                      <a:pt x="383" y="1410"/>
                      <a:pt x="381" y="1405"/>
                    </a:cubicBezTo>
                    <a:lnTo>
                      <a:pt x="533" y="1405"/>
                    </a:lnTo>
                    <a:cubicBezTo>
                      <a:pt x="531" y="1410"/>
                      <a:pt x="530" y="1414"/>
                      <a:pt x="530" y="1419"/>
                    </a:cubicBezTo>
                    <a:lnTo>
                      <a:pt x="530" y="2522"/>
                    </a:lnTo>
                    <a:lnTo>
                      <a:pt x="1141" y="3133"/>
                    </a:lnTo>
                    <a:cubicBezTo>
                      <a:pt x="1131" y="3151"/>
                      <a:pt x="1125" y="3172"/>
                      <a:pt x="1125" y="3194"/>
                    </a:cubicBezTo>
                    <a:cubicBezTo>
                      <a:pt x="1125" y="3268"/>
                      <a:pt x="1185" y="3329"/>
                      <a:pt x="1259" y="3329"/>
                    </a:cubicBezTo>
                    <a:cubicBezTo>
                      <a:pt x="1333" y="3329"/>
                      <a:pt x="1394" y="3268"/>
                      <a:pt x="1394" y="3194"/>
                    </a:cubicBezTo>
                    <a:cubicBezTo>
                      <a:pt x="1394" y="3120"/>
                      <a:pt x="1333" y="3060"/>
                      <a:pt x="1259" y="3060"/>
                    </a:cubicBezTo>
                    <a:cubicBezTo>
                      <a:pt x="1237" y="3060"/>
                      <a:pt x="1216" y="3066"/>
                      <a:pt x="1198" y="3076"/>
                    </a:cubicBezTo>
                    <a:lnTo>
                      <a:pt x="611" y="2489"/>
                    </a:lnTo>
                    <a:lnTo>
                      <a:pt x="611" y="1419"/>
                    </a:lnTo>
                    <a:cubicBezTo>
                      <a:pt x="611" y="1414"/>
                      <a:pt x="610" y="1410"/>
                      <a:pt x="608" y="1405"/>
                    </a:cubicBezTo>
                    <a:lnTo>
                      <a:pt x="760" y="1405"/>
                    </a:lnTo>
                    <a:cubicBezTo>
                      <a:pt x="758" y="1410"/>
                      <a:pt x="757" y="1414"/>
                      <a:pt x="757" y="1419"/>
                    </a:cubicBezTo>
                    <a:lnTo>
                      <a:pt x="757" y="2350"/>
                    </a:lnTo>
                    <a:lnTo>
                      <a:pt x="1221" y="2814"/>
                    </a:lnTo>
                    <a:cubicBezTo>
                      <a:pt x="1212" y="2833"/>
                      <a:pt x="1206" y="2854"/>
                      <a:pt x="1206" y="2876"/>
                    </a:cubicBezTo>
                    <a:cubicBezTo>
                      <a:pt x="1206" y="2950"/>
                      <a:pt x="1266" y="3010"/>
                      <a:pt x="1340" y="3010"/>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94" name="Google Shape;94;p19"/>
              <p:cNvSpPr/>
              <p:nvPr/>
            </p:nvSpPr>
            <p:spPr>
              <a:xfrm>
                <a:off x="6466680" y="350280"/>
                <a:ext cx="345960" cy="345600"/>
              </a:xfrm>
              <a:custGeom>
                <a:avLst/>
                <a:gdLst/>
                <a:ahLst/>
                <a:cxnLst/>
                <a:rect l="l" t="t" r="r" b="b"/>
                <a:pathLst>
                  <a:path w="961" h="960" extrusionOk="0">
                    <a:moveTo>
                      <a:pt x="961" y="281"/>
                    </a:moveTo>
                    <a:cubicBezTo>
                      <a:pt x="961" y="125"/>
                      <a:pt x="835" y="0"/>
                      <a:pt x="679" y="0"/>
                    </a:cubicBezTo>
                    <a:lnTo>
                      <a:pt x="281" y="0"/>
                    </a:lnTo>
                    <a:cubicBezTo>
                      <a:pt x="126" y="0"/>
                      <a:pt x="0" y="125"/>
                      <a:pt x="0" y="281"/>
                    </a:cubicBezTo>
                    <a:lnTo>
                      <a:pt x="0" y="679"/>
                    </a:lnTo>
                    <a:cubicBezTo>
                      <a:pt x="0" y="834"/>
                      <a:pt x="126" y="960"/>
                      <a:pt x="281" y="960"/>
                    </a:cubicBezTo>
                    <a:lnTo>
                      <a:pt x="679" y="960"/>
                    </a:lnTo>
                    <a:cubicBezTo>
                      <a:pt x="835" y="960"/>
                      <a:pt x="961" y="834"/>
                      <a:pt x="961" y="679"/>
                    </a:cubicBezTo>
                    <a:lnTo>
                      <a:pt x="961" y="281"/>
                    </a:lnTo>
                    <a:close/>
                  </a:path>
                </a:pathLst>
              </a:custGeom>
              <a:solidFill>
                <a:schemeClr val="lt2"/>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nvGrpSpPr>
            <p:cNvPr id="95" name="Google Shape;95;p19"/>
            <p:cNvGrpSpPr/>
            <p:nvPr/>
          </p:nvGrpSpPr>
          <p:grpSpPr>
            <a:xfrm flipH="1">
              <a:off x="7891688" y="-1001106"/>
              <a:ext cx="1391731" cy="2196419"/>
              <a:chOff x="4043520" y="-881280"/>
              <a:chExt cx="1779480" cy="2808720"/>
            </a:xfrm>
          </p:grpSpPr>
          <p:sp>
            <p:nvSpPr>
              <p:cNvPr id="96" name="Google Shape;96;p19"/>
              <p:cNvSpPr/>
              <p:nvPr/>
            </p:nvSpPr>
            <p:spPr>
              <a:xfrm>
                <a:off x="5020560" y="536400"/>
                <a:ext cx="73800" cy="74160"/>
              </a:xfrm>
              <a:custGeom>
                <a:avLst/>
                <a:gdLst/>
                <a:ahLst/>
                <a:cxnLst/>
                <a:rect l="l" t="t" r="r" b="b"/>
                <a:pathLst>
                  <a:path w="205" h="206" extrusionOk="0">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97" name="Google Shape;97;p19"/>
              <p:cNvSpPr/>
              <p:nvPr/>
            </p:nvSpPr>
            <p:spPr>
              <a:xfrm>
                <a:off x="5020560" y="758880"/>
                <a:ext cx="73800" cy="74160"/>
              </a:xfrm>
              <a:custGeom>
                <a:avLst/>
                <a:gdLst/>
                <a:ahLst/>
                <a:cxnLst/>
                <a:rect l="l" t="t" r="r" b="b"/>
                <a:pathLst>
                  <a:path w="205" h="206" extrusionOk="0">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98" name="Google Shape;98;p19"/>
              <p:cNvSpPr/>
              <p:nvPr/>
            </p:nvSpPr>
            <p:spPr>
              <a:xfrm>
                <a:off x="5020560" y="981360"/>
                <a:ext cx="73800" cy="74160"/>
              </a:xfrm>
              <a:custGeom>
                <a:avLst/>
                <a:gdLst/>
                <a:ahLst/>
                <a:cxnLst/>
                <a:rect l="l" t="t" r="r" b="b"/>
                <a:pathLst>
                  <a:path w="205" h="206" extrusionOk="0">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99" name="Google Shape;99;p19"/>
              <p:cNvSpPr/>
              <p:nvPr/>
            </p:nvSpPr>
            <p:spPr>
              <a:xfrm>
                <a:off x="5020560" y="1203840"/>
                <a:ext cx="73800" cy="74520"/>
              </a:xfrm>
              <a:custGeom>
                <a:avLst/>
                <a:gdLst/>
                <a:ahLst/>
                <a:cxnLst/>
                <a:rect l="l" t="t" r="r" b="b"/>
                <a:pathLst>
                  <a:path w="205" h="207" extrusionOk="0">
                    <a:moveTo>
                      <a:pt x="103" y="207"/>
                    </a:moveTo>
                    <a:cubicBezTo>
                      <a:pt x="159" y="207"/>
                      <a:pt x="205" y="160"/>
                      <a:pt x="205" y="104"/>
                    </a:cubicBezTo>
                    <a:cubicBezTo>
                      <a:pt x="205" y="47"/>
                      <a:pt x="159" y="0"/>
                      <a:pt x="103" y="0"/>
                    </a:cubicBezTo>
                    <a:cubicBezTo>
                      <a:pt x="46" y="0"/>
                      <a:pt x="0" y="47"/>
                      <a:pt x="0" y="104"/>
                    </a:cubicBezTo>
                    <a:cubicBezTo>
                      <a:pt x="0" y="160"/>
                      <a:pt x="46" y="207"/>
                      <a:pt x="103" y="207"/>
                    </a:cubicBezTo>
                    <a:close/>
                  </a:path>
                </a:pathLst>
              </a:custGeom>
              <a:solidFill>
                <a:schemeClr val="lt2"/>
              </a:solidFill>
              <a:ln>
                <a:noFill/>
              </a:ln>
            </p:spPr>
            <p:txBody>
              <a:bodyPr spcFirstLastPara="1" wrap="square" lIns="90000" tIns="29500" rIns="90000" bIns="295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00" name="Google Shape;100;p19"/>
              <p:cNvSpPr/>
              <p:nvPr/>
            </p:nvSpPr>
            <p:spPr>
              <a:xfrm>
                <a:off x="5020560" y="1426680"/>
                <a:ext cx="73800" cy="74160"/>
              </a:xfrm>
              <a:custGeom>
                <a:avLst/>
                <a:gdLst/>
                <a:ahLst/>
                <a:cxnLst/>
                <a:rect l="l" t="t" r="r" b="b"/>
                <a:pathLst>
                  <a:path w="205" h="206" extrusionOk="0">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01" name="Google Shape;101;p19"/>
              <p:cNvSpPr/>
              <p:nvPr/>
            </p:nvSpPr>
            <p:spPr>
              <a:xfrm>
                <a:off x="5705640" y="1699920"/>
                <a:ext cx="74520" cy="74160"/>
              </a:xfrm>
              <a:custGeom>
                <a:avLst/>
                <a:gdLst/>
                <a:ahLst/>
                <a:cxnLst/>
                <a:rect l="l" t="t" r="r" b="b"/>
                <a:pathLst>
                  <a:path w="207" h="206" extrusionOk="0">
                    <a:moveTo>
                      <a:pt x="103" y="206"/>
                    </a:moveTo>
                    <a:cubicBezTo>
                      <a:pt x="160" y="206"/>
                      <a:pt x="207" y="160"/>
                      <a:pt x="207" y="103"/>
                    </a:cubicBezTo>
                    <a:cubicBezTo>
                      <a:pt x="207"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02" name="Google Shape;102;p19"/>
              <p:cNvSpPr/>
              <p:nvPr/>
            </p:nvSpPr>
            <p:spPr>
              <a:xfrm>
                <a:off x="4043520" y="-881280"/>
                <a:ext cx="1779480" cy="2808720"/>
              </a:xfrm>
              <a:custGeom>
                <a:avLst/>
                <a:gdLst/>
                <a:ahLst/>
                <a:cxnLst/>
                <a:rect l="l" t="t" r="r" b="b"/>
                <a:pathLst>
                  <a:path w="4943" h="7802" extrusionOk="0">
                    <a:moveTo>
                      <a:pt x="4720" y="7131"/>
                    </a:moveTo>
                    <a:cubicBezTo>
                      <a:pt x="4799" y="7131"/>
                      <a:pt x="4863" y="7194"/>
                      <a:pt x="4863" y="7273"/>
                    </a:cubicBezTo>
                    <a:cubicBezTo>
                      <a:pt x="4863" y="7351"/>
                      <a:pt x="4799" y="7415"/>
                      <a:pt x="4720" y="7415"/>
                    </a:cubicBezTo>
                    <a:cubicBezTo>
                      <a:pt x="4642" y="7415"/>
                      <a:pt x="4578" y="7351"/>
                      <a:pt x="4578" y="7273"/>
                    </a:cubicBezTo>
                    <a:cubicBezTo>
                      <a:pt x="4578" y="7194"/>
                      <a:pt x="4642" y="7131"/>
                      <a:pt x="4720" y="7131"/>
                    </a:cubicBezTo>
                    <a:moveTo>
                      <a:pt x="4238" y="6253"/>
                    </a:moveTo>
                    <a:cubicBezTo>
                      <a:pt x="4238" y="6332"/>
                      <a:pt x="4174" y="6395"/>
                      <a:pt x="4096" y="6395"/>
                    </a:cubicBezTo>
                    <a:cubicBezTo>
                      <a:pt x="4018" y="6395"/>
                      <a:pt x="3954" y="6332"/>
                      <a:pt x="3954" y="6253"/>
                    </a:cubicBezTo>
                    <a:cubicBezTo>
                      <a:pt x="3954" y="6175"/>
                      <a:pt x="4018" y="6111"/>
                      <a:pt x="4096" y="6111"/>
                    </a:cubicBezTo>
                    <a:cubicBezTo>
                      <a:pt x="4174" y="6111"/>
                      <a:pt x="4238" y="6175"/>
                      <a:pt x="4238" y="6253"/>
                    </a:cubicBezTo>
                    <a:moveTo>
                      <a:pt x="2817" y="3878"/>
                    </a:moveTo>
                    <a:cubicBezTo>
                      <a:pt x="2905" y="3878"/>
                      <a:pt x="2978" y="3951"/>
                      <a:pt x="2978" y="4041"/>
                    </a:cubicBezTo>
                    <a:cubicBezTo>
                      <a:pt x="2978" y="4130"/>
                      <a:pt x="2905" y="4203"/>
                      <a:pt x="2817" y="4203"/>
                    </a:cubicBezTo>
                    <a:cubicBezTo>
                      <a:pt x="2727" y="4203"/>
                      <a:pt x="2655" y="4130"/>
                      <a:pt x="2655" y="4041"/>
                    </a:cubicBezTo>
                    <a:cubicBezTo>
                      <a:pt x="2655" y="3951"/>
                      <a:pt x="2727" y="3878"/>
                      <a:pt x="2817" y="3878"/>
                    </a:cubicBezTo>
                    <a:moveTo>
                      <a:pt x="2817" y="4497"/>
                    </a:moveTo>
                    <a:cubicBezTo>
                      <a:pt x="2905" y="4497"/>
                      <a:pt x="2978" y="4570"/>
                      <a:pt x="2978" y="4659"/>
                    </a:cubicBezTo>
                    <a:cubicBezTo>
                      <a:pt x="2978" y="4749"/>
                      <a:pt x="2905" y="4821"/>
                      <a:pt x="2817" y="4821"/>
                    </a:cubicBezTo>
                    <a:cubicBezTo>
                      <a:pt x="2727" y="4821"/>
                      <a:pt x="2655" y="4749"/>
                      <a:pt x="2655" y="4659"/>
                    </a:cubicBezTo>
                    <a:cubicBezTo>
                      <a:pt x="2655" y="4570"/>
                      <a:pt x="2727" y="4497"/>
                      <a:pt x="2817" y="4497"/>
                    </a:cubicBezTo>
                    <a:moveTo>
                      <a:pt x="2817" y="5115"/>
                    </a:moveTo>
                    <a:cubicBezTo>
                      <a:pt x="2905" y="5115"/>
                      <a:pt x="2978" y="5188"/>
                      <a:pt x="2978" y="5277"/>
                    </a:cubicBezTo>
                    <a:cubicBezTo>
                      <a:pt x="2978" y="5367"/>
                      <a:pt x="2905" y="5440"/>
                      <a:pt x="2817" y="5440"/>
                    </a:cubicBezTo>
                    <a:cubicBezTo>
                      <a:pt x="2727" y="5440"/>
                      <a:pt x="2655" y="5367"/>
                      <a:pt x="2655" y="5277"/>
                    </a:cubicBezTo>
                    <a:cubicBezTo>
                      <a:pt x="2655" y="5188"/>
                      <a:pt x="2727" y="5115"/>
                      <a:pt x="2817" y="5115"/>
                    </a:cubicBezTo>
                    <a:moveTo>
                      <a:pt x="2817" y="5733"/>
                    </a:moveTo>
                    <a:cubicBezTo>
                      <a:pt x="2905" y="5733"/>
                      <a:pt x="2978" y="5806"/>
                      <a:pt x="2978" y="5896"/>
                    </a:cubicBezTo>
                    <a:cubicBezTo>
                      <a:pt x="2978" y="5985"/>
                      <a:pt x="2905" y="6058"/>
                      <a:pt x="2817" y="6058"/>
                    </a:cubicBezTo>
                    <a:cubicBezTo>
                      <a:pt x="2727" y="6058"/>
                      <a:pt x="2655" y="5985"/>
                      <a:pt x="2655" y="5896"/>
                    </a:cubicBezTo>
                    <a:cubicBezTo>
                      <a:pt x="2655" y="5806"/>
                      <a:pt x="2727" y="5733"/>
                      <a:pt x="2817" y="5733"/>
                    </a:cubicBezTo>
                    <a:moveTo>
                      <a:pt x="2817" y="6351"/>
                    </a:moveTo>
                    <a:cubicBezTo>
                      <a:pt x="2905" y="6351"/>
                      <a:pt x="2978" y="6424"/>
                      <a:pt x="2978" y="6514"/>
                    </a:cubicBezTo>
                    <a:cubicBezTo>
                      <a:pt x="2978" y="6603"/>
                      <a:pt x="2905" y="6676"/>
                      <a:pt x="2817" y="6676"/>
                    </a:cubicBezTo>
                    <a:cubicBezTo>
                      <a:pt x="2727" y="6676"/>
                      <a:pt x="2655" y="6603"/>
                      <a:pt x="2655" y="6514"/>
                    </a:cubicBezTo>
                    <a:cubicBezTo>
                      <a:pt x="2655" y="6424"/>
                      <a:pt x="2727" y="6351"/>
                      <a:pt x="2817" y="6351"/>
                    </a:cubicBezTo>
                    <a:moveTo>
                      <a:pt x="3059" y="7790"/>
                    </a:moveTo>
                    <a:cubicBezTo>
                      <a:pt x="3060" y="7791"/>
                      <a:pt x="3061" y="7792"/>
                      <a:pt x="3062" y="7792"/>
                    </a:cubicBezTo>
                    <a:cubicBezTo>
                      <a:pt x="3065" y="7795"/>
                      <a:pt x="3068" y="7797"/>
                      <a:pt x="3072" y="7799"/>
                    </a:cubicBezTo>
                    <a:cubicBezTo>
                      <a:pt x="3077" y="7801"/>
                      <a:pt x="3082" y="7802"/>
                      <a:pt x="3087" y="7802"/>
                    </a:cubicBezTo>
                    <a:lnTo>
                      <a:pt x="4231" y="7802"/>
                    </a:lnTo>
                    <a:cubicBezTo>
                      <a:pt x="4237" y="7802"/>
                      <a:pt x="4242" y="7801"/>
                      <a:pt x="4247" y="7799"/>
                    </a:cubicBezTo>
                    <a:cubicBezTo>
                      <a:pt x="4251" y="7797"/>
                      <a:pt x="4254" y="7795"/>
                      <a:pt x="4257" y="7792"/>
                    </a:cubicBezTo>
                    <a:cubicBezTo>
                      <a:pt x="4258" y="7791"/>
                      <a:pt x="4259" y="7791"/>
                      <a:pt x="4260" y="7790"/>
                    </a:cubicBezTo>
                    <a:lnTo>
                      <a:pt x="4594" y="7456"/>
                    </a:lnTo>
                    <a:cubicBezTo>
                      <a:pt x="4630" y="7481"/>
                      <a:pt x="4673" y="7495"/>
                      <a:pt x="4720" y="7495"/>
                    </a:cubicBezTo>
                    <a:cubicBezTo>
                      <a:pt x="4843" y="7495"/>
                      <a:pt x="4943" y="7396"/>
                      <a:pt x="4943" y="7273"/>
                    </a:cubicBezTo>
                    <a:cubicBezTo>
                      <a:pt x="4943" y="7150"/>
                      <a:pt x="4843" y="7050"/>
                      <a:pt x="4720" y="7050"/>
                    </a:cubicBezTo>
                    <a:cubicBezTo>
                      <a:pt x="4598" y="7050"/>
                      <a:pt x="4498" y="7150"/>
                      <a:pt x="4498" y="7273"/>
                    </a:cubicBezTo>
                    <a:cubicBezTo>
                      <a:pt x="4498" y="7320"/>
                      <a:pt x="4512" y="7363"/>
                      <a:pt x="4537" y="7399"/>
                    </a:cubicBezTo>
                    <a:lnTo>
                      <a:pt x="4215" y="7721"/>
                    </a:lnTo>
                    <a:lnTo>
                      <a:pt x="3104" y="7721"/>
                    </a:lnTo>
                    <a:lnTo>
                      <a:pt x="2557" y="7174"/>
                    </a:lnTo>
                    <a:lnTo>
                      <a:pt x="2557" y="7173"/>
                    </a:lnTo>
                    <a:cubicBezTo>
                      <a:pt x="2554" y="7170"/>
                      <a:pt x="2549" y="7167"/>
                      <a:pt x="2544" y="7165"/>
                    </a:cubicBezTo>
                    <a:cubicBezTo>
                      <a:pt x="2539" y="7163"/>
                      <a:pt x="2534" y="7162"/>
                      <a:pt x="2529" y="7162"/>
                    </a:cubicBezTo>
                    <a:lnTo>
                      <a:pt x="2528" y="7162"/>
                    </a:lnTo>
                    <a:cubicBezTo>
                      <a:pt x="1804" y="7175"/>
                      <a:pt x="806" y="7175"/>
                      <a:pt x="85" y="7163"/>
                    </a:cubicBezTo>
                    <a:lnTo>
                      <a:pt x="84" y="6534"/>
                    </a:lnTo>
                    <a:lnTo>
                      <a:pt x="2615" y="6534"/>
                    </a:lnTo>
                    <a:cubicBezTo>
                      <a:pt x="2625" y="6636"/>
                      <a:pt x="2712" y="6716"/>
                      <a:pt x="2817" y="6716"/>
                    </a:cubicBezTo>
                    <a:cubicBezTo>
                      <a:pt x="2928" y="6716"/>
                      <a:pt x="3019" y="6625"/>
                      <a:pt x="3019" y="6514"/>
                    </a:cubicBezTo>
                    <a:cubicBezTo>
                      <a:pt x="3019" y="6402"/>
                      <a:pt x="2928" y="6311"/>
                      <a:pt x="2817" y="6311"/>
                    </a:cubicBezTo>
                    <a:cubicBezTo>
                      <a:pt x="2712" y="6311"/>
                      <a:pt x="2625" y="6391"/>
                      <a:pt x="2615" y="6494"/>
                    </a:cubicBezTo>
                    <a:lnTo>
                      <a:pt x="84" y="6494"/>
                    </a:lnTo>
                    <a:lnTo>
                      <a:pt x="84" y="5916"/>
                    </a:lnTo>
                    <a:lnTo>
                      <a:pt x="2615" y="5916"/>
                    </a:lnTo>
                    <a:cubicBezTo>
                      <a:pt x="2625" y="6018"/>
                      <a:pt x="2712" y="6098"/>
                      <a:pt x="2817" y="6098"/>
                    </a:cubicBezTo>
                    <a:cubicBezTo>
                      <a:pt x="2928" y="6098"/>
                      <a:pt x="3019" y="6007"/>
                      <a:pt x="3019" y="5896"/>
                    </a:cubicBezTo>
                    <a:cubicBezTo>
                      <a:pt x="3019" y="5784"/>
                      <a:pt x="2928" y="5693"/>
                      <a:pt x="2817" y="5693"/>
                    </a:cubicBezTo>
                    <a:cubicBezTo>
                      <a:pt x="2712" y="5693"/>
                      <a:pt x="2625" y="5773"/>
                      <a:pt x="2615" y="5875"/>
                    </a:cubicBezTo>
                    <a:lnTo>
                      <a:pt x="84" y="5875"/>
                    </a:lnTo>
                    <a:lnTo>
                      <a:pt x="83" y="5297"/>
                    </a:lnTo>
                    <a:lnTo>
                      <a:pt x="2615" y="5297"/>
                    </a:lnTo>
                    <a:cubicBezTo>
                      <a:pt x="2625" y="5400"/>
                      <a:pt x="2712" y="5480"/>
                      <a:pt x="2817" y="5480"/>
                    </a:cubicBezTo>
                    <a:cubicBezTo>
                      <a:pt x="2928" y="5480"/>
                      <a:pt x="3019" y="5389"/>
                      <a:pt x="3019" y="5277"/>
                    </a:cubicBezTo>
                    <a:cubicBezTo>
                      <a:pt x="3019" y="5166"/>
                      <a:pt x="2928" y="5075"/>
                      <a:pt x="2817" y="5075"/>
                    </a:cubicBezTo>
                    <a:cubicBezTo>
                      <a:pt x="2712" y="5075"/>
                      <a:pt x="2625" y="5155"/>
                      <a:pt x="2615" y="5257"/>
                    </a:cubicBezTo>
                    <a:lnTo>
                      <a:pt x="83" y="5257"/>
                    </a:lnTo>
                    <a:lnTo>
                      <a:pt x="83" y="4679"/>
                    </a:lnTo>
                    <a:lnTo>
                      <a:pt x="2615" y="4679"/>
                    </a:lnTo>
                    <a:cubicBezTo>
                      <a:pt x="2625" y="4781"/>
                      <a:pt x="2712" y="4862"/>
                      <a:pt x="2817" y="4862"/>
                    </a:cubicBezTo>
                    <a:cubicBezTo>
                      <a:pt x="2928" y="4862"/>
                      <a:pt x="3019" y="4771"/>
                      <a:pt x="3019" y="4659"/>
                    </a:cubicBezTo>
                    <a:cubicBezTo>
                      <a:pt x="3019" y="4547"/>
                      <a:pt x="2928" y="4456"/>
                      <a:pt x="2817" y="4456"/>
                    </a:cubicBezTo>
                    <a:cubicBezTo>
                      <a:pt x="2712" y="4456"/>
                      <a:pt x="2625" y="4537"/>
                      <a:pt x="2615" y="4639"/>
                    </a:cubicBezTo>
                    <a:lnTo>
                      <a:pt x="83" y="4639"/>
                    </a:lnTo>
                    <a:lnTo>
                      <a:pt x="83" y="4061"/>
                    </a:lnTo>
                    <a:lnTo>
                      <a:pt x="2615" y="4061"/>
                    </a:lnTo>
                    <a:cubicBezTo>
                      <a:pt x="2625" y="4163"/>
                      <a:pt x="2712" y="4243"/>
                      <a:pt x="2817" y="4243"/>
                    </a:cubicBezTo>
                    <a:cubicBezTo>
                      <a:pt x="2928" y="4243"/>
                      <a:pt x="3019" y="4153"/>
                      <a:pt x="3019" y="4041"/>
                    </a:cubicBezTo>
                    <a:cubicBezTo>
                      <a:pt x="3019" y="3929"/>
                      <a:pt x="2928" y="3838"/>
                      <a:pt x="2817" y="3838"/>
                    </a:cubicBezTo>
                    <a:cubicBezTo>
                      <a:pt x="2712" y="3838"/>
                      <a:pt x="2625" y="3918"/>
                      <a:pt x="2615" y="4021"/>
                    </a:cubicBezTo>
                    <a:lnTo>
                      <a:pt x="83" y="4021"/>
                    </a:lnTo>
                    <a:lnTo>
                      <a:pt x="80" y="82"/>
                    </a:lnTo>
                    <a:cubicBezTo>
                      <a:pt x="1246" y="80"/>
                      <a:pt x="3688" y="82"/>
                      <a:pt x="3914" y="82"/>
                    </a:cubicBezTo>
                    <a:lnTo>
                      <a:pt x="4056" y="223"/>
                    </a:lnTo>
                    <a:lnTo>
                      <a:pt x="4056" y="6034"/>
                    </a:lnTo>
                    <a:cubicBezTo>
                      <a:pt x="3952" y="6053"/>
                      <a:pt x="3873" y="6144"/>
                      <a:pt x="3873" y="6253"/>
                    </a:cubicBezTo>
                    <a:cubicBezTo>
                      <a:pt x="3873" y="6376"/>
                      <a:pt x="3973" y="6476"/>
                      <a:pt x="4096" y="6476"/>
                    </a:cubicBezTo>
                    <a:cubicBezTo>
                      <a:pt x="4219" y="6476"/>
                      <a:pt x="4319" y="6376"/>
                      <a:pt x="4319" y="6253"/>
                    </a:cubicBezTo>
                    <a:cubicBezTo>
                      <a:pt x="4319" y="6144"/>
                      <a:pt x="4240" y="6053"/>
                      <a:pt x="4136" y="6034"/>
                    </a:cubicBezTo>
                    <a:lnTo>
                      <a:pt x="4136" y="206"/>
                    </a:lnTo>
                    <a:cubicBezTo>
                      <a:pt x="4136" y="196"/>
                      <a:pt x="4132" y="185"/>
                      <a:pt x="4124" y="178"/>
                    </a:cubicBezTo>
                    <a:lnTo>
                      <a:pt x="3960" y="13"/>
                    </a:lnTo>
                    <a:cubicBezTo>
                      <a:pt x="3952" y="5"/>
                      <a:pt x="3942" y="1"/>
                      <a:pt x="3931" y="1"/>
                    </a:cubicBezTo>
                    <a:cubicBezTo>
                      <a:pt x="3904" y="1"/>
                      <a:pt x="1239" y="0"/>
                      <a:pt x="40" y="1"/>
                    </a:cubicBezTo>
                    <a:cubicBezTo>
                      <a:pt x="18" y="1"/>
                      <a:pt x="0" y="19"/>
                      <a:pt x="0" y="41"/>
                    </a:cubicBezTo>
                    <a:lnTo>
                      <a:pt x="4" y="7202"/>
                    </a:lnTo>
                    <a:cubicBezTo>
                      <a:pt x="4" y="7224"/>
                      <a:pt x="22" y="7242"/>
                      <a:pt x="44" y="7242"/>
                    </a:cubicBezTo>
                    <a:cubicBezTo>
                      <a:pt x="406" y="7249"/>
                      <a:pt x="843" y="7253"/>
                      <a:pt x="1282" y="7253"/>
                    </a:cubicBezTo>
                    <a:cubicBezTo>
                      <a:pt x="1714" y="7253"/>
                      <a:pt x="2147" y="7249"/>
                      <a:pt x="2513" y="7243"/>
                    </a:cubicBezTo>
                    <a:lnTo>
                      <a:pt x="3059" y="7790"/>
                    </a:ln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03" name="Google Shape;103;p19"/>
              <p:cNvSpPr/>
              <p:nvPr/>
            </p:nvSpPr>
            <p:spPr>
              <a:xfrm>
                <a:off x="5205240" y="1608480"/>
                <a:ext cx="74520" cy="74160"/>
              </a:xfrm>
              <a:custGeom>
                <a:avLst/>
                <a:gdLst/>
                <a:ahLst/>
                <a:cxnLst/>
                <a:rect l="l" t="t" r="r" b="b"/>
                <a:pathLst>
                  <a:path w="207" h="206" extrusionOk="0">
                    <a:moveTo>
                      <a:pt x="0" y="103"/>
                    </a:moveTo>
                    <a:cubicBezTo>
                      <a:pt x="0" y="160"/>
                      <a:pt x="47" y="206"/>
                      <a:pt x="104" y="206"/>
                    </a:cubicBezTo>
                    <a:cubicBezTo>
                      <a:pt x="160" y="206"/>
                      <a:pt x="207" y="160"/>
                      <a:pt x="207" y="103"/>
                    </a:cubicBezTo>
                    <a:cubicBezTo>
                      <a:pt x="207" y="46"/>
                      <a:pt x="160" y="0"/>
                      <a:pt x="104" y="0"/>
                    </a:cubicBezTo>
                    <a:cubicBezTo>
                      <a:pt x="47" y="0"/>
                      <a:pt x="0" y="46"/>
                      <a:pt x="0"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04" name="Google Shape;104;p19"/>
              <p:cNvSpPr/>
              <p:nvPr/>
            </p:nvSpPr>
            <p:spPr>
              <a:xfrm>
                <a:off x="4175640" y="-743040"/>
                <a:ext cx="1284840" cy="2468880"/>
              </a:xfrm>
              <a:custGeom>
                <a:avLst/>
                <a:gdLst/>
                <a:ahLst/>
                <a:cxnLst/>
                <a:rect l="l" t="t" r="r" b="b"/>
                <a:pathLst>
                  <a:path w="3569" h="6858" extrusionOk="0">
                    <a:moveTo>
                      <a:pt x="3488" y="6252"/>
                    </a:moveTo>
                    <a:cubicBezTo>
                      <a:pt x="3488" y="6330"/>
                      <a:pt x="3425" y="6394"/>
                      <a:pt x="3346" y="6394"/>
                    </a:cubicBezTo>
                    <a:cubicBezTo>
                      <a:pt x="3268" y="6394"/>
                      <a:pt x="3204" y="6330"/>
                      <a:pt x="3204" y="6252"/>
                    </a:cubicBezTo>
                    <a:cubicBezTo>
                      <a:pt x="3204" y="6174"/>
                      <a:pt x="3268" y="6110"/>
                      <a:pt x="3346" y="6110"/>
                    </a:cubicBezTo>
                    <a:cubicBezTo>
                      <a:pt x="3425" y="6110"/>
                      <a:pt x="3488" y="6174"/>
                      <a:pt x="3488" y="6252"/>
                    </a:cubicBezTo>
                    <a:moveTo>
                      <a:pt x="3106" y="6635"/>
                    </a:moveTo>
                    <a:cubicBezTo>
                      <a:pt x="3106" y="6713"/>
                      <a:pt x="3042" y="6777"/>
                      <a:pt x="2963" y="6777"/>
                    </a:cubicBezTo>
                    <a:cubicBezTo>
                      <a:pt x="2885" y="6777"/>
                      <a:pt x="2821" y="6713"/>
                      <a:pt x="2821" y="6635"/>
                    </a:cubicBezTo>
                    <a:cubicBezTo>
                      <a:pt x="2821" y="6556"/>
                      <a:pt x="2885" y="6493"/>
                      <a:pt x="2963" y="6493"/>
                    </a:cubicBezTo>
                    <a:cubicBezTo>
                      <a:pt x="3042" y="6493"/>
                      <a:pt x="3106" y="6556"/>
                      <a:pt x="3106" y="6635"/>
                    </a:cubicBezTo>
                    <a:moveTo>
                      <a:pt x="3123" y="6252"/>
                    </a:moveTo>
                    <a:cubicBezTo>
                      <a:pt x="3123" y="6375"/>
                      <a:pt x="3223" y="6475"/>
                      <a:pt x="3346" y="6475"/>
                    </a:cubicBezTo>
                    <a:cubicBezTo>
                      <a:pt x="3469" y="6475"/>
                      <a:pt x="3569" y="6375"/>
                      <a:pt x="3569" y="6252"/>
                    </a:cubicBezTo>
                    <a:cubicBezTo>
                      <a:pt x="3569" y="6143"/>
                      <a:pt x="3490" y="6052"/>
                      <a:pt x="3387" y="6033"/>
                    </a:cubicBezTo>
                    <a:lnTo>
                      <a:pt x="3387" y="205"/>
                    </a:lnTo>
                    <a:cubicBezTo>
                      <a:pt x="3387" y="194"/>
                      <a:pt x="3382" y="184"/>
                      <a:pt x="3375" y="177"/>
                    </a:cubicBezTo>
                    <a:lnTo>
                      <a:pt x="3210" y="12"/>
                    </a:lnTo>
                    <a:cubicBezTo>
                      <a:pt x="3202" y="4"/>
                      <a:pt x="3192" y="0"/>
                      <a:pt x="3181" y="0"/>
                    </a:cubicBezTo>
                    <a:lnTo>
                      <a:pt x="3181" y="0"/>
                    </a:lnTo>
                    <a:lnTo>
                      <a:pt x="128" y="0"/>
                    </a:lnTo>
                    <a:cubicBezTo>
                      <a:pt x="57" y="0"/>
                      <a:pt x="0" y="57"/>
                      <a:pt x="0" y="128"/>
                    </a:cubicBezTo>
                    <a:lnTo>
                      <a:pt x="0" y="335"/>
                    </a:lnTo>
                    <a:cubicBezTo>
                      <a:pt x="0" y="406"/>
                      <a:pt x="57" y="463"/>
                      <a:pt x="128" y="463"/>
                    </a:cubicBezTo>
                    <a:lnTo>
                      <a:pt x="2782" y="463"/>
                    </a:lnTo>
                    <a:lnTo>
                      <a:pt x="2923" y="604"/>
                    </a:lnTo>
                    <a:lnTo>
                      <a:pt x="2923" y="6416"/>
                    </a:lnTo>
                    <a:cubicBezTo>
                      <a:pt x="2820" y="6435"/>
                      <a:pt x="2741" y="6526"/>
                      <a:pt x="2741" y="6635"/>
                    </a:cubicBezTo>
                    <a:cubicBezTo>
                      <a:pt x="2741" y="6758"/>
                      <a:pt x="2841" y="6858"/>
                      <a:pt x="2963" y="6858"/>
                    </a:cubicBezTo>
                    <a:cubicBezTo>
                      <a:pt x="3086" y="6858"/>
                      <a:pt x="3186" y="6758"/>
                      <a:pt x="3186" y="6635"/>
                    </a:cubicBezTo>
                    <a:cubicBezTo>
                      <a:pt x="3186" y="6526"/>
                      <a:pt x="3107" y="6435"/>
                      <a:pt x="3004" y="6416"/>
                    </a:cubicBezTo>
                    <a:lnTo>
                      <a:pt x="3004" y="588"/>
                    </a:lnTo>
                    <a:cubicBezTo>
                      <a:pt x="3004" y="577"/>
                      <a:pt x="3000" y="567"/>
                      <a:pt x="2992" y="559"/>
                    </a:cubicBezTo>
                    <a:lnTo>
                      <a:pt x="2827" y="394"/>
                    </a:lnTo>
                    <a:cubicBezTo>
                      <a:pt x="2819" y="387"/>
                      <a:pt x="2809" y="383"/>
                      <a:pt x="2799" y="383"/>
                    </a:cubicBezTo>
                    <a:lnTo>
                      <a:pt x="2799" y="383"/>
                    </a:lnTo>
                    <a:lnTo>
                      <a:pt x="128" y="383"/>
                    </a:lnTo>
                    <a:cubicBezTo>
                      <a:pt x="102" y="383"/>
                      <a:pt x="80" y="361"/>
                      <a:pt x="80" y="335"/>
                    </a:cubicBezTo>
                    <a:lnTo>
                      <a:pt x="80" y="128"/>
                    </a:lnTo>
                    <a:cubicBezTo>
                      <a:pt x="80" y="102"/>
                      <a:pt x="102" y="81"/>
                      <a:pt x="128" y="81"/>
                    </a:cubicBezTo>
                    <a:lnTo>
                      <a:pt x="3165" y="81"/>
                    </a:lnTo>
                    <a:lnTo>
                      <a:pt x="3306" y="222"/>
                    </a:lnTo>
                    <a:lnTo>
                      <a:pt x="3306" y="6033"/>
                    </a:lnTo>
                    <a:cubicBezTo>
                      <a:pt x="3202" y="6052"/>
                      <a:pt x="3123" y="6143"/>
                      <a:pt x="3123" y="6252"/>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05" name="Google Shape;105;p19"/>
              <p:cNvSpPr/>
              <p:nvPr/>
            </p:nvSpPr>
            <p:spPr>
              <a:xfrm>
                <a:off x="5343120" y="1470600"/>
                <a:ext cx="74160" cy="74160"/>
              </a:xfrm>
              <a:custGeom>
                <a:avLst/>
                <a:gdLst/>
                <a:ahLst/>
                <a:cxnLst/>
                <a:rect l="l" t="t" r="r" b="b"/>
                <a:pathLst>
                  <a:path w="206" h="206" extrusionOk="0">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06" name="Google Shape;106;p19"/>
              <p:cNvSpPr/>
              <p:nvPr/>
            </p:nvSpPr>
            <p:spPr>
              <a:xfrm>
                <a:off x="5481000" y="1332720"/>
                <a:ext cx="74160" cy="74160"/>
              </a:xfrm>
              <a:custGeom>
                <a:avLst/>
                <a:gdLst/>
                <a:ahLst/>
                <a:cxnLst/>
                <a:rect l="l" t="t" r="r" b="b"/>
                <a:pathLst>
                  <a:path w="206" h="206" extrusionOk="0">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07" name="Google Shape;107;p19"/>
              <p:cNvSpPr/>
              <p:nvPr/>
            </p:nvSpPr>
            <p:spPr>
              <a:xfrm>
                <a:off x="4446360" y="-200160"/>
                <a:ext cx="400320" cy="298080"/>
              </a:xfrm>
              <a:custGeom>
                <a:avLst/>
                <a:gdLst/>
                <a:ahLst/>
                <a:cxnLst/>
                <a:rect l="l" t="t" r="r" b="b"/>
                <a:pathLst>
                  <a:path w="1112" h="828" extrusionOk="0">
                    <a:moveTo>
                      <a:pt x="1072" y="719"/>
                    </a:moveTo>
                    <a:cubicBezTo>
                      <a:pt x="1072" y="757"/>
                      <a:pt x="1040" y="788"/>
                      <a:pt x="1002" y="788"/>
                    </a:cubicBezTo>
                    <a:lnTo>
                      <a:pt x="110" y="788"/>
                    </a:lnTo>
                    <a:cubicBezTo>
                      <a:pt x="71" y="788"/>
                      <a:pt x="40" y="757"/>
                      <a:pt x="40" y="719"/>
                    </a:cubicBezTo>
                    <a:lnTo>
                      <a:pt x="40" y="110"/>
                    </a:lnTo>
                    <a:cubicBezTo>
                      <a:pt x="40" y="72"/>
                      <a:pt x="71" y="40"/>
                      <a:pt x="110" y="40"/>
                    </a:cubicBezTo>
                    <a:lnTo>
                      <a:pt x="1002" y="40"/>
                    </a:lnTo>
                    <a:cubicBezTo>
                      <a:pt x="1040" y="40"/>
                      <a:pt x="1072" y="72"/>
                      <a:pt x="1072" y="110"/>
                    </a:cubicBezTo>
                    <a:lnTo>
                      <a:pt x="1072" y="719"/>
                    </a:lnTo>
                    <a:moveTo>
                      <a:pt x="1002" y="0"/>
                    </a:moveTo>
                    <a:lnTo>
                      <a:pt x="110" y="0"/>
                    </a:lnTo>
                    <a:cubicBezTo>
                      <a:pt x="49" y="0"/>
                      <a:pt x="0" y="49"/>
                      <a:pt x="0" y="110"/>
                    </a:cubicBezTo>
                    <a:lnTo>
                      <a:pt x="0" y="719"/>
                    </a:lnTo>
                    <a:cubicBezTo>
                      <a:pt x="0" y="779"/>
                      <a:pt x="49" y="828"/>
                      <a:pt x="110" y="828"/>
                    </a:cubicBezTo>
                    <a:lnTo>
                      <a:pt x="1002" y="828"/>
                    </a:lnTo>
                    <a:cubicBezTo>
                      <a:pt x="1063" y="828"/>
                      <a:pt x="1112" y="779"/>
                      <a:pt x="1112" y="719"/>
                    </a:cubicBezTo>
                    <a:lnTo>
                      <a:pt x="1112" y="110"/>
                    </a:lnTo>
                    <a:cubicBezTo>
                      <a:pt x="1112" y="49"/>
                      <a:pt x="1063" y="0"/>
                      <a:pt x="1002" y="0"/>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08" name="Google Shape;108;p19"/>
              <p:cNvSpPr/>
              <p:nvPr/>
            </p:nvSpPr>
            <p:spPr>
              <a:xfrm>
                <a:off x="4268160" y="-378000"/>
                <a:ext cx="756360" cy="653760"/>
              </a:xfrm>
              <a:custGeom>
                <a:avLst/>
                <a:gdLst/>
                <a:ahLst/>
                <a:cxnLst/>
                <a:rect l="l" t="t" r="r" b="b"/>
                <a:pathLst>
                  <a:path w="2101" h="1816" extrusionOk="0">
                    <a:moveTo>
                      <a:pt x="1788" y="800"/>
                    </a:moveTo>
                    <a:lnTo>
                      <a:pt x="1788" y="1017"/>
                    </a:lnTo>
                    <a:lnTo>
                      <a:pt x="1788" y="1081"/>
                    </a:lnTo>
                    <a:lnTo>
                      <a:pt x="1788" y="1296"/>
                    </a:lnTo>
                    <a:lnTo>
                      <a:pt x="1788" y="1374"/>
                    </a:lnTo>
                    <a:cubicBezTo>
                      <a:pt x="1788" y="1445"/>
                      <a:pt x="1730" y="1503"/>
                      <a:pt x="1659" y="1503"/>
                    </a:cubicBezTo>
                    <a:lnTo>
                      <a:pt x="1580" y="1503"/>
                    </a:lnTo>
                    <a:lnTo>
                      <a:pt x="1364" y="1503"/>
                    </a:lnTo>
                    <a:lnTo>
                      <a:pt x="1299" y="1503"/>
                    </a:lnTo>
                    <a:lnTo>
                      <a:pt x="1083" y="1503"/>
                    </a:lnTo>
                    <a:lnTo>
                      <a:pt x="1019" y="1503"/>
                    </a:lnTo>
                    <a:lnTo>
                      <a:pt x="802" y="1503"/>
                    </a:lnTo>
                    <a:lnTo>
                      <a:pt x="738" y="1503"/>
                    </a:lnTo>
                    <a:lnTo>
                      <a:pt x="521" y="1503"/>
                    </a:lnTo>
                    <a:lnTo>
                      <a:pt x="443" y="1503"/>
                    </a:lnTo>
                    <a:cubicBezTo>
                      <a:pt x="371" y="1503"/>
                      <a:pt x="313" y="1445"/>
                      <a:pt x="313" y="1374"/>
                    </a:cubicBezTo>
                    <a:lnTo>
                      <a:pt x="313" y="1296"/>
                    </a:lnTo>
                    <a:lnTo>
                      <a:pt x="313" y="1081"/>
                    </a:lnTo>
                    <a:lnTo>
                      <a:pt x="313" y="1017"/>
                    </a:lnTo>
                    <a:lnTo>
                      <a:pt x="313" y="800"/>
                    </a:lnTo>
                    <a:lnTo>
                      <a:pt x="313" y="736"/>
                    </a:lnTo>
                    <a:lnTo>
                      <a:pt x="313" y="519"/>
                    </a:lnTo>
                    <a:lnTo>
                      <a:pt x="313" y="442"/>
                    </a:lnTo>
                    <a:cubicBezTo>
                      <a:pt x="313" y="371"/>
                      <a:pt x="371" y="312"/>
                      <a:pt x="443" y="312"/>
                    </a:cubicBezTo>
                    <a:lnTo>
                      <a:pt x="521" y="312"/>
                    </a:lnTo>
                    <a:lnTo>
                      <a:pt x="738" y="312"/>
                    </a:lnTo>
                    <a:lnTo>
                      <a:pt x="802" y="312"/>
                    </a:lnTo>
                    <a:lnTo>
                      <a:pt x="1019" y="312"/>
                    </a:lnTo>
                    <a:lnTo>
                      <a:pt x="1083" y="312"/>
                    </a:lnTo>
                    <a:lnTo>
                      <a:pt x="1299" y="312"/>
                    </a:lnTo>
                    <a:lnTo>
                      <a:pt x="1364" y="312"/>
                    </a:lnTo>
                    <a:lnTo>
                      <a:pt x="1580" y="312"/>
                    </a:lnTo>
                    <a:lnTo>
                      <a:pt x="1659" y="312"/>
                    </a:lnTo>
                    <a:cubicBezTo>
                      <a:pt x="1730" y="312"/>
                      <a:pt x="1788" y="371"/>
                      <a:pt x="1788" y="442"/>
                    </a:cubicBezTo>
                    <a:lnTo>
                      <a:pt x="1788" y="519"/>
                    </a:lnTo>
                    <a:lnTo>
                      <a:pt x="1788" y="736"/>
                    </a:lnTo>
                    <a:lnTo>
                      <a:pt x="1788" y="800"/>
                    </a:lnTo>
                    <a:moveTo>
                      <a:pt x="1993" y="881"/>
                    </a:moveTo>
                    <a:cubicBezTo>
                      <a:pt x="2008" y="881"/>
                      <a:pt x="2021" y="893"/>
                      <a:pt x="2021" y="908"/>
                    </a:cubicBezTo>
                    <a:cubicBezTo>
                      <a:pt x="2021" y="924"/>
                      <a:pt x="2008" y="936"/>
                      <a:pt x="1993" y="936"/>
                    </a:cubicBezTo>
                    <a:lnTo>
                      <a:pt x="1869" y="936"/>
                    </a:lnTo>
                    <a:lnTo>
                      <a:pt x="1869" y="881"/>
                    </a:lnTo>
                    <a:lnTo>
                      <a:pt x="1993" y="881"/>
                    </a:lnTo>
                    <a:moveTo>
                      <a:pt x="1993" y="1162"/>
                    </a:moveTo>
                    <a:cubicBezTo>
                      <a:pt x="2008" y="1162"/>
                      <a:pt x="2021" y="1174"/>
                      <a:pt x="2021" y="1189"/>
                    </a:cubicBezTo>
                    <a:cubicBezTo>
                      <a:pt x="2021" y="1204"/>
                      <a:pt x="2008" y="1217"/>
                      <a:pt x="1993" y="1217"/>
                    </a:cubicBezTo>
                    <a:lnTo>
                      <a:pt x="1869" y="1217"/>
                    </a:lnTo>
                    <a:lnTo>
                      <a:pt x="1869" y="1162"/>
                    </a:lnTo>
                    <a:lnTo>
                      <a:pt x="1993" y="1162"/>
                    </a:lnTo>
                    <a:moveTo>
                      <a:pt x="1500" y="1708"/>
                    </a:moveTo>
                    <a:cubicBezTo>
                      <a:pt x="1500" y="1723"/>
                      <a:pt x="1487" y="1736"/>
                      <a:pt x="1472" y="1736"/>
                    </a:cubicBezTo>
                    <a:cubicBezTo>
                      <a:pt x="1457" y="1736"/>
                      <a:pt x="1445" y="1723"/>
                      <a:pt x="1445" y="1708"/>
                    </a:cubicBezTo>
                    <a:lnTo>
                      <a:pt x="1445" y="1584"/>
                    </a:lnTo>
                    <a:lnTo>
                      <a:pt x="1500" y="1584"/>
                    </a:lnTo>
                    <a:lnTo>
                      <a:pt x="1500" y="1708"/>
                    </a:lnTo>
                    <a:moveTo>
                      <a:pt x="1219" y="1708"/>
                    </a:moveTo>
                    <a:cubicBezTo>
                      <a:pt x="1219" y="1723"/>
                      <a:pt x="1206" y="1736"/>
                      <a:pt x="1191" y="1736"/>
                    </a:cubicBezTo>
                    <a:cubicBezTo>
                      <a:pt x="1176" y="1736"/>
                      <a:pt x="1164" y="1723"/>
                      <a:pt x="1164" y="1708"/>
                    </a:cubicBezTo>
                    <a:lnTo>
                      <a:pt x="1164" y="1584"/>
                    </a:lnTo>
                    <a:lnTo>
                      <a:pt x="1219" y="1584"/>
                    </a:lnTo>
                    <a:lnTo>
                      <a:pt x="1219" y="1708"/>
                    </a:lnTo>
                    <a:moveTo>
                      <a:pt x="938" y="1708"/>
                    </a:moveTo>
                    <a:cubicBezTo>
                      <a:pt x="938" y="1723"/>
                      <a:pt x="926" y="1736"/>
                      <a:pt x="910" y="1736"/>
                    </a:cubicBezTo>
                    <a:cubicBezTo>
                      <a:pt x="895" y="1736"/>
                      <a:pt x="883" y="1723"/>
                      <a:pt x="883" y="1708"/>
                    </a:cubicBezTo>
                    <a:lnTo>
                      <a:pt x="883" y="1584"/>
                    </a:lnTo>
                    <a:lnTo>
                      <a:pt x="938" y="1584"/>
                    </a:lnTo>
                    <a:lnTo>
                      <a:pt x="938" y="1708"/>
                    </a:lnTo>
                    <a:moveTo>
                      <a:pt x="657" y="1708"/>
                    </a:moveTo>
                    <a:cubicBezTo>
                      <a:pt x="657" y="1723"/>
                      <a:pt x="645" y="1736"/>
                      <a:pt x="629" y="1736"/>
                    </a:cubicBezTo>
                    <a:cubicBezTo>
                      <a:pt x="614" y="1736"/>
                      <a:pt x="602" y="1723"/>
                      <a:pt x="602" y="1708"/>
                    </a:cubicBezTo>
                    <a:lnTo>
                      <a:pt x="602" y="1584"/>
                    </a:lnTo>
                    <a:lnTo>
                      <a:pt x="657" y="1584"/>
                    </a:lnTo>
                    <a:lnTo>
                      <a:pt x="657" y="1708"/>
                    </a:lnTo>
                    <a:moveTo>
                      <a:pt x="109" y="1217"/>
                    </a:moveTo>
                    <a:cubicBezTo>
                      <a:pt x="93" y="1217"/>
                      <a:pt x="81" y="1204"/>
                      <a:pt x="81" y="1189"/>
                    </a:cubicBezTo>
                    <a:cubicBezTo>
                      <a:pt x="81" y="1174"/>
                      <a:pt x="93" y="1162"/>
                      <a:pt x="109" y="1162"/>
                    </a:cubicBezTo>
                    <a:lnTo>
                      <a:pt x="233" y="1162"/>
                    </a:lnTo>
                    <a:lnTo>
                      <a:pt x="233" y="1217"/>
                    </a:lnTo>
                    <a:lnTo>
                      <a:pt x="109" y="1217"/>
                    </a:lnTo>
                    <a:moveTo>
                      <a:pt x="109" y="936"/>
                    </a:moveTo>
                    <a:cubicBezTo>
                      <a:pt x="93" y="936"/>
                      <a:pt x="81" y="924"/>
                      <a:pt x="81" y="908"/>
                    </a:cubicBezTo>
                    <a:cubicBezTo>
                      <a:pt x="81" y="893"/>
                      <a:pt x="93" y="881"/>
                      <a:pt x="109" y="881"/>
                    </a:cubicBezTo>
                    <a:lnTo>
                      <a:pt x="233" y="881"/>
                    </a:lnTo>
                    <a:lnTo>
                      <a:pt x="233" y="936"/>
                    </a:lnTo>
                    <a:lnTo>
                      <a:pt x="109" y="936"/>
                    </a:lnTo>
                    <a:moveTo>
                      <a:pt x="109" y="655"/>
                    </a:moveTo>
                    <a:cubicBezTo>
                      <a:pt x="93" y="655"/>
                      <a:pt x="81" y="643"/>
                      <a:pt x="81" y="627"/>
                    </a:cubicBezTo>
                    <a:cubicBezTo>
                      <a:pt x="81" y="612"/>
                      <a:pt x="93" y="600"/>
                      <a:pt x="109" y="600"/>
                    </a:cubicBezTo>
                    <a:lnTo>
                      <a:pt x="233" y="600"/>
                    </a:lnTo>
                    <a:lnTo>
                      <a:pt x="233" y="655"/>
                    </a:lnTo>
                    <a:lnTo>
                      <a:pt x="109" y="655"/>
                    </a:lnTo>
                    <a:moveTo>
                      <a:pt x="602" y="108"/>
                    </a:moveTo>
                    <a:cubicBezTo>
                      <a:pt x="602" y="93"/>
                      <a:pt x="614" y="80"/>
                      <a:pt x="629" y="80"/>
                    </a:cubicBezTo>
                    <a:cubicBezTo>
                      <a:pt x="645" y="80"/>
                      <a:pt x="657" y="93"/>
                      <a:pt x="657" y="108"/>
                    </a:cubicBezTo>
                    <a:lnTo>
                      <a:pt x="657" y="232"/>
                    </a:lnTo>
                    <a:lnTo>
                      <a:pt x="602" y="232"/>
                    </a:lnTo>
                    <a:lnTo>
                      <a:pt x="602" y="108"/>
                    </a:lnTo>
                    <a:moveTo>
                      <a:pt x="883" y="108"/>
                    </a:moveTo>
                    <a:cubicBezTo>
                      <a:pt x="883" y="93"/>
                      <a:pt x="895" y="80"/>
                      <a:pt x="910" y="80"/>
                    </a:cubicBezTo>
                    <a:cubicBezTo>
                      <a:pt x="926" y="80"/>
                      <a:pt x="938" y="93"/>
                      <a:pt x="938" y="108"/>
                    </a:cubicBezTo>
                    <a:lnTo>
                      <a:pt x="938" y="232"/>
                    </a:lnTo>
                    <a:lnTo>
                      <a:pt x="883" y="232"/>
                    </a:lnTo>
                    <a:lnTo>
                      <a:pt x="883" y="108"/>
                    </a:lnTo>
                    <a:moveTo>
                      <a:pt x="1164" y="108"/>
                    </a:moveTo>
                    <a:cubicBezTo>
                      <a:pt x="1164" y="93"/>
                      <a:pt x="1176" y="80"/>
                      <a:pt x="1191" y="80"/>
                    </a:cubicBezTo>
                    <a:cubicBezTo>
                      <a:pt x="1206" y="80"/>
                      <a:pt x="1219" y="93"/>
                      <a:pt x="1219" y="108"/>
                    </a:cubicBezTo>
                    <a:lnTo>
                      <a:pt x="1219" y="232"/>
                    </a:lnTo>
                    <a:lnTo>
                      <a:pt x="1164" y="232"/>
                    </a:lnTo>
                    <a:lnTo>
                      <a:pt x="1164" y="108"/>
                    </a:lnTo>
                    <a:moveTo>
                      <a:pt x="1445" y="108"/>
                    </a:moveTo>
                    <a:cubicBezTo>
                      <a:pt x="1445" y="93"/>
                      <a:pt x="1457" y="80"/>
                      <a:pt x="1472" y="80"/>
                    </a:cubicBezTo>
                    <a:cubicBezTo>
                      <a:pt x="1487" y="80"/>
                      <a:pt x="1500" y="93"/>
                      <a:pt x="1500" y="108"/>
                    </a:cubicBezTo>
                    <a:lnTo>
                      <a:pt x="1500" y="232"/>
                    </a:lnTo>
                    <a:lnTo>
                      <a:pt x="1445" y="232"/>
                    </a:lnTo>
                    <a:lnTo>
                      <a:pt x="1445" y="108"/>
                    </a:lnTo>
                    <a:moveTo>
                      <a:pt x="1993" y="600"/>
                    </a:moveTo>
                    <a:cubicBezTo>
                      <a:pt x="2008" y="600"/>
                      <a:pt x="2021" y="612"/>
                      <a:pt x="2021" y="627"/>
                    </a:cubicBezTo>
                    <a:cubicBezTo>
                      <a:pt x="2021" y="643"/>
                      <a:pt x="2008" y="655"/>
                      <a:pt x="1993" y="655"/>
                    </a:cubicBezTo>
                    <a:lnTo>
                      <a:pt x="1869" y="655"/>
                    </a:lnTo>
                    <a:lnTo>
                      <a:pt x="1869" y="600"/>
                    </a:lnTo>
                    <a:lnTo>
                      <a:pt x="1993" y="600"/>
                    </a:lnTo>
                    <a:moveTo>
                      <a:pt x="1993" y="736"/>
                    </a:moveTo>
                    <a:cubicBezTo>
                      <a:pt x="2053" y="736"/>
                      <a:pt x="2101" y="687"/>
                      <a:pt x="2101" y="627"/>
                    </a:cubicBezTo>
                    <a:cubicBezTo>
                      <a:pt x="2101" y="568"/>
                      <a:pt x="2053" y="519"/>
                      <a:pt x="1993" y="519"/>
                    </a:cubicBezTo>
                    <a:lnTo>
                      <a:pt x="1869" y="519"/>
                    </a:lnTo>
                    <a:lnTo>
                      <a:pt x="1869" y="442"/>
                    </a:lnTo>
                    <a:cubicBezTo>
                      <a:pt x="1869" y="326"/>
                      <a:pt x="1775" y="232"/>
                      <a:pt x="1659" y="232"/>
                    </a:cubicBezTo>
                    <a:lnTo>
                      <a:pt x="1580" y="232"/>
                    </a:lnTo>
                    <a:lnTo>
                      <a:pt x="1580" y="108"/>
                    </a:lnTo>
                    <a:cubicBezTo>
                      <a:pt x="1580" y="48"/>
                      <a:pt x="1532" y="0"/>
                      <a:pt x="1472" y="0"/>
                    </a:cubicBezTo>
                    <a:cubicBezTo>
                      <a:pt x="1413" y="0"/>
                      <a:pt x="1364" y="48"/>
                      <a:pt x="1364" y="108"/>
                    </a:cubicBezTo>
                    <a:lnTo>
                      <a:pt x="1364" y="232"/>
                    </a:lnTo>
                    <a:lnTo>
                      <a:pt x="1299" y="232"/>
                    </a:lnTo>
                    <a:lnTo>
                      <a:pt x="1299" y="108"/>
                    </a:lnTo>
                    <a:cubicBezTo>
                      <a:pt x="1299" y="48"/>
                      <a:pt x="1251" y="0"/>
                      <a:pt x="1191" y="0"/>
                    </a:cubicBezTo>
                    <a:cubicBezTo>
                      <a:pt x="1132" y="0"/>
                      <a:pt x="1083" y="48"/>
                      <a:pt x="1083" y="108"/>
                    </a:cubicBezTo>
                    <a:lnTo>
                      <a:pt x="1083" y="232"/>
                    </a:lnTo>
                    <a:lnTo>
                      <a:pt x="1019" y="232"/>
                    </a:lnTo>
                    <a:lnTo>
                      <a:pt x="1019" y="108"/>
                    </a:lnTo>
                    <a:cubicBezTo>
                      <a:pt x="1019" y="48"/>
                      <a:pt x="970" y="0"/>
                      <a:pt x="910" y="0"/>
                    </a:cubicBezTo>
                    <a:cubicBezTo>
                      <a:pt x="851" y="0"/>
                      <a:pt x="802" y="48"/>
                      <a:pt x="802" y="108"/>
                    </a:cubicBezTo>
                    <a:lnTo>
                      <a:pt x="802" y="232"/>
                    </a:lnTo>
                    <a:lnTo>
                      <a:pt x="738" y="232"/>
                    </a:lnTo>
                    <a:lnTo>
                      <a:pt x="738" y="108"/>
                    </a:lnTo>
                    <a:cubicBezTo>
                      <a:pt x="738" y="48"/>
                      <a:pt x="689" y="0"/>
                      <a:pt x="629" y="0"/>
                    </a:cubicBezTo>
                    <a:cubicBezTo>
                      <a:pt x="570" y="0"/>
                      <a:pt x="521" y="48"/>
                      <a:pt x="521" y="108"/>
                    </a:cubicBezTo>
                    <a:lnTo>
                      <a:pt x="521" y="232"/>
                    </a:lnTo>
                    <a:lnTo>
                      <a:pt x="443" y="232"/>
                    </a:lnTo>
                    <a:cubicBezTo>
                      <a:pt x="327" y="232"/>
                      <a:pt x="233" y="326"/>
                      <a:pt x="233" y="442"/>
                    </a:cubicBezTo>
                    <a:lnTo>
                      <a:pt x="233" y="519"/>
                    </a:lnTo>
                    <a:lnTo>
                      <a:pt x="109" y="519"/>
                    </a:lnTo>
                    <a:cubicBezTo>
                      <a:pt x="49" y="519"/>
                      <a:pt x="0" y="568"/>
                      <a:pt x="0" y="627"/>
                    </a:cubicBezTo>
                    <a:cubicBezTo>
                      <a:pt x="0" y="687"/>
                      <a:pt x="49" y="736"/>
                      <a:pt x="109" y="736"/>
                    </a:cubicBezTo>
                    <a:lnTo>
                      <a:pt x="233" y="736"/>
                    </a:lnTo>
                    <a:lnTo>
                      <a:pt x="233" y="800"/>
                    </a:lnTo>
                    <a:lnTo>
                      <a:pt x="109" y="800"/>
                    </a:lnTo>
                    <a:cubicBezTo>
                      <a:pt x="49" y="800"/>
                      <a:pt x="0" y="849"/>
                      <a:pt x="0" y="908"/>
                    </a:cubicBezTo>
                    <a:cubicBezTo>
                      <a:pt x="0" y="968"/>
                      <a:pt x="49" y="1017"/>
                      <a:pt x="109" y="1017"/>
                    </a:cubicBezTo>
                    <a:lnTo>
                      <a:pt x="233" y="1017"/>
                    </a:lnTo>
                    <a:lnTo>
                      <a:pt x="233" y="1081"/>
                    </a:lnTo>
                    <a:lnTo>
                      <a:pt x="109" y="1081"/>
                    </a:lnTo>
                    <a:cubicBezTo>
                      <a:pt x="49" y="1081"/>
                      <a:pt x="0" y="1130"/>
                      <a:pt x="0" y="1189"/>
                    </a:cubicBezTo>
                    <a:cubicBezTo>
                      <a:pt x="0" y="1249"/>
                      <a:pt x="49" y="1296"/>
                      <a:pt x="109" y="1296"/>
                    </a:cubicBezTo>
                    <a:lnTo>
                      <a:pt x="233" y="1296"/>
                    </a:lnTo>
                    <a:lnTo>
                      <a:pt x="233" y="1374"/>
                    </a:lnTo>
                    <a:cubicBezTo>
                      <a:pt x="233" y="1490"/>
                      <a:pt x="327" y="1584"/>
                      <a:pt x="443" y="1584"/>
                    </a:cubicBezTo>
                    <a:lnTo>
                      <a:pt x="521" y="1584"/>
                    </a:lnTo>
                    <a:lnTo>
                      <a:pt x="521" y="1708"/>
                    </a:lnTo>
                    <a:cubicBezTo>
                      <a:pt x="521" y="1768"/>
                      <a:pt x="570" y="1816"/>
                      <a:pt x="629" y="1816"/>
                    </a:cubicBezTo>
                    <a:cubicBezTo>
                      <a:pt x="689" y="1816"/>
                      <a:pt x="738" y="1768"/>
                      <a:pt x="738" y="1708"/>
                    </a:cubicBezTo>
                    <a:lnTo>
                      <a:pt x="738" y="1584"/>
                    </a:lnTo>
                    <a:lnTo>
                      <a:pt x="802" y="1584"/>
                    </a:lnTo>
                    <a:lnTo>
                      <a:pt x="802" y="1708"/>
                    </a:lnTo>
                    <a:cubicBezTo>
                      <a:pt x="802" y="1768"/>
                      <a:pt x="851" y="1816"/>
                      <a:pt x="910" y="1816"/>
                    </a:cubicBezTo>
                    <a:cubicBezTo>
                      <a:pt x="970" y="1816"/>
                      <a:pt x="1019" y="1768"/>
                      <a:pt x="1019" y="1708"/>
                    </a:cubicBezTo>
                    <a:lnTo>
                      <a:pt x="1019" y="1584"/>
                    </a:lnTo>
                    <a:lnTo>
                      <a:pt x="1083" y="1584"/>
                    </a:lnTo>
                    <a:lnTo>
                      <a:pt x="1083" y="1708"/>
                    </a:lnTo>
                    <a:cubicBezTo>
                      <a:pt x="1083" y="1768"/>
                      <a:pt x="1132" y="1816"/>
                      <a:pt x="1191" y="1816"/>
                    </a:cubicBezTo>
                    <a:cubicBezTo>
                      <a:pt x="1251" y="1816"/>
                      <a:pt x="1299" y="1768"/>
                      <a:pt x="1299" y="1708"/>
                    </a:cubicBezTo>
                    <a:lnTo>
                      <a:pt x="1299" y="1584"/>
                    </a:lnTo>
                    <a:lnTo>
                      <a:pt x="1364" y="1584"/>
                    </a:lnTo>
                    <a:lnTo>
                      <a:pt x="1364" y="1708"/>
                    </a:lnTo>
                    <a:cubicBezTo>
                      <a:pt x="1364" y="1768"/>
                      <a:pt x="1413" y="1816"/>
                      <a:pt x="1472" y="1816"/>
                    </a:cubicBezTo>
                    <a:cubicBezTo>
                      <a:pt x="1532" y="1816"/>
                      <a:pt x="1580" y="1768"/>
                      <a:pt x="1580" y="1708"/>
                    </a:cubicBezTo>
                    <a:lnTo>
                      <a:pt x="1580" y="1584"/>
                    </a:lnTo>
                    <a:lnTo>
                      <a:pt x="1659" y="1584"/>
                    </a:lnTo>
                    <a:cubicBezTo>
                      <a:pt x="1775" y="1584"/>
                      <a:pt x="1869" y="1490"/>
                      <a:pt x="1869" y="1374"/>
                    </a:cubicBezTo>
                    <a:lnTo>
                      <a:pt x="1869" y="1296"/>
                    </a:lnTo>
                    <a:lnTo>
                      <a:pt x="1993" y="1296"/>
                    </a:lnTo>
                    <a:cubicBezTo>
                      <a:pt x="2053" y="1296"/>
                      <a:pt x="2101" y="1249"/>
                      <a:pt x="2101" y="1189"/>
                    </a:cubicBezTo>
                    <a:cubicBezTo>
                      <a:pt x="2101" y="1130"/>
                      <a:pt x="2053" y="1081"/>
                      <a:pt x="1993" y="1081"/>
                    </a:cubicBezTo>
                    <a:lnTo>
                      <a:pt x="1869" y="1081"/>
                    </a:lnTo>
                    <a:lnTo>
                      <a:pt x="1869" y="1017"/>
                    </a:lnTo>
                    <a:lnTo>
                      <a:pt x="1993" y="1017"/>
                    </a:lnTo>
                    <a:cubicBezTo>
                      <a:pt x="2053" y="1017"/>
                      <a:pt x="2101" y="968"/>
                      <a:pt x="2101" y="908"/>
                    </a:cubicBezTo>
                    <a:cubicBezTo>
                      <a:pt x="2101" y="849"/>
                      <a:pt x="2053" y="800"/>
                      <a:pt x="1993" y="800"/>
                    </a:cubicBezTo>
                    <a:lnTo>
                      <a:pt x="1869" y="800"/>
                    </a:lnTo>
                    <a:lnTo>
                      <a:pt x="1869" y="736"/>
                    </a:lnTo>
                    <a:lnTo>
                      <a:pt x="1993" y="736"/>
                    </a:ln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nvGrpSpPr>
            <p:cNvPr id="109" name="Google Shape;109;p19"/>
            <p:cNvGrpSpPr/>
            <p:nvPr/>
          </p:nvGrpSpPr>
          <p:grpSpPr>
            <a:xfrm rot="-5400000">
              <a:off x="-132940" y="3494382"/>
              <a:ext cx="1286265" cy="1771550"/>
              <a:chOff x="4684680" y="6285600"/>
              <a:chExt cx="1644840" cy="2265120"/>
            </a:xfrm>
          </p:grpSpPr>
          <p:sp>
            <p:nvSpPr>
              <p:cNvPr id="110" name="Google Shape;110;p19"/>
              <p:cNvSpPr/>
              <p:nvPr/>
            </p:nvSpPr>
            <p:spPr>
              <a:xfrm>
                <a:off x="5054760" y="6603840"/>
                <a:ext cx="1274760" cy="145800"/>
              </a:xfrm>
              <a:custGeom>
                <a:avLst/>
                <a:gdLst/>
                <a:ahLst/>
                <a:cxnLst/>
                <a:rect l="l" t="t" r="r" b="b"/>
                <a:pathLst>
                  <a:path w="3541" h="405" extrusionOk="0">
                    <a:moveTo>
                      <a:pt x="3501" y="203"/>
                    </a:moveTo>
                    <a:cubicBezTo>
                      <a:pt x="3501" y="292"/>
                      <a:pt x="3428" y="365"/>
                      <a:pt x="3338" y="365"/>
                    </a:cubicBezTo>
                    <a:cubicBezTo>
                      <a:pt x="3249" y="365"/>
                      <a:pt x="3176" y="292"/>
                      <a:pt x="3176" y="203"/>
                    </a:cubicBezTo>
                    <a:cubicBezTo>
                      <a:pt x="3176" y="113"/>
                      <a:pt x="3249" y="40"/>
                      <a:pt x="3338" y="40"/>
                    </a:cubicBezTo>
                    <a:cubicBezTo>
                      <a:pt x="3428" y="40"/>
                      <a:pt x="3501" y="113"/>
                      <a:pt x="3501" y="203"/>
                    </a:cubicBezTo>
                    <a:moveTo>
                      <a:pt x="3137" y="183"/>
                    </a:moveTo>
                    <a:lnTo>
                      <a:pt x="0" y="183"/>
                    </a:lnTo>
                    <a:lnTo>
                      <a:pt x="0" y="223"/>
                    </a:lnTo>
                    <a:lnTo>
                      <a:pt x="3137" y="223"/>
                    </a:lnTo>
                    <a:cubicBezTo>
                      <a:pt x="3147" y="325"/>
                      <a:pt x="3233" y="405"/>
                      <a:pt x="3338" y="405"/>
                    </a:cubicBezTo>
                    <a:cubicBezTo>
                      <a:pt x="3450" y="405"/>
                      <a:pt x="3541" y="314"/>
                      <a:pt x="3541" y="203"/>
                    </a:cubicBezTo>
                    <a:cubicBezTo>
                      <a:pt x="3541" y="91"/>
                      <a:pt x="3450" y="0"/>
                      <a:pt x="3338" y="0"/>
                    </a:cubicBezTo>
                    <a:cubicBezTo>
                      <a:pt x="3233" y="0"/>
                      <a:pt x="3147" y="80"/>
                      <a:pt x="3137" y="183"/>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11" name="Google Shape;111;p19"/>
              <p:cNvSpPr/>
              <p:nvPr/>
            </p:nvSpPr>
            <p:spPr>
              <a:xfrm>
                <a:off x="6219360" y="6639840"/>
                <a:ext cx="74160" cy="74160"/>
              </a:xfrm>
              <a:custGeom>
                <a:avLst/>
                <a:gdLst/>
                <a:ahLst/>
                <a:cxnLst/>
                <a:rect l="l" t="t" r="r" b="b"/>
                <a:pathLst>
                  <a:path w="206" h="206" extrusionOk="0">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dk1"/>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12" name="Google Shape;112;p19"/>
              <p:cNvSpPr/>
              <p:nvPr/>
            </p:nvSpPr>
            <p:spPr>
              <a:xfrm>
                <a:off x="5054760" y="6826320"/>
                <a:ext cx="1071360" cy="146160"/>
              </a:xfrm>
              <a:custGeom>
                <a:avLst/>
                <a:gdLst/>
                <a:ahLst/>
                <a:cxnLst/>
                <a:rect l="l" t="t" r="r" b="b"/>
                <a:pathLst>
                  <a:path w="2976" h="406" extrusionOk="0">
                    <a:moveTo>
                      <a:pt x="2774" y="41"/>
                    </a:moveTo>
                    <a:cubicBezTo>
                      <a:pt x="2863" y="41"/>
                      <a:pt x="2936" y="113"/>
                      <a:pt x="2936" y="203"/>
                    </a:cubicBezTo>
                    <a:cubicBezTo>
                      <a:pt x="2936" y="292"/>
                      <a:pt x="2863" y="365"/>
                      <a:pt x="2774" y="365"/>
                    </a:cubicBezTo>
                    <a:cubicBezTo>
                      <a:pt x="2684" y="365"/>
                      <a:pt x="2611" y="292"/>
                      <a:pt x="2611" y="203"/>
                    </a:cubicBezTo>
                    <a:cubicBezTo>
                      <a:pt x="2611" y="113"/>
                      <a:pt x="2684" y="41"/>
                      <a:pt x="2774" y="41"/>
                    </a:cubicBezTo>
                    <a:moveTo>
                      <a:pt x="2774" y="406"/>
                    </a:moveTo>
                    <a:cubicBezTo>
                      <a:pt x="2885" y="406"/>
                      <a:pt x="2976" y="315"/>
                      <a:pt x="2976" y="203"/>
                    </a:cubicBezTo>
                    <a:cubicBezTo>
                      <a:pt x="2976" y="91"/>
                      <a:pt x="2885" y="0"/>
                      <a:pt x="2774" y="0"/>
                    </a:cubicBezTo>
                    <a:cubicBezTo>
                      <a:pt x="2669" y="0"/>
                      <a:pt x="2582" y="80"/>
                      <a:pt x="2572" y="183"/>
                    </a:cubicBezTo>
                    <a:lnTo>
                      <a:pt x="0" y="183"/>
                    </a:lnTo>
                    <a:lnTo>
                      <a:pt x="0" y="223"/>
                    </a:lnTo>
                    <a:lnTo>
                      <a:pt x="2572" y="223"/>
                    </a:lnTo>
                    <a:cubicBezTo>
                      <a:pt x="2582" y="325"/>
                      <a:pt x="2669" y="406"/>
                      <a:pt x="2774" y="406"/>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13" name="Google Shape;113;p19"/>
              <p:cNvSpPr/>
              <p:nvPr/>
            </p:nvSpPr>
            <p:spPr>
              <a:xfrm>
                <a:off x="6016320" y="686232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14" name="Google Shape;114;p19"/>
              <p:cNvSpPr/>
              <p:nvPr/>
            </p:nvSpPr>
            <p:spPr>
              <a:xfrm>
                <a:off x="4960080" y="6285600"/>
                <a:ext cx="595080" cy="2265120"/>
              </a:xfrm>
              <a:custGeom>
                <a:avLst/>
                <a:gdLst/>
                <a:ahLst/>
                <a:cxnLst/>
                <a:rect l="l" t="t" r="r" b="b"/>
                <a:pathLst>
                  <a:path w="1653" h="6292" extrusionOk="0">
                    <a:moveTo>
                      <a:pt x="364" y="6069"/>
                    </a:moveTo>
                    <a:cubicBezTo>
                      <a:pt x="364" y="6147"/>
                      <a:pt x="301" y="6211"/>
                      <a:pt x="223" y="6211"/>
                    </a:cubicBezTo>
                    <a:cubicBezTo>
                      <a:pt x="145" y="6211"/>
                      <a:pt x="81" y="6147"/>
                      <a:pt x="81" y="6069"/>
                    </a:cubicBezTo>
                    <a:cubicBezTo>
                      <a:pt x="81" y="5991"/>
                      <a:pt x="145" y="5927"/>
                      <a:pt x="223" y="5927"/>
                    </a:cubicBezTo>
                    <a:cubicBezTo>
                      <a:pt x="301" y="5927"/>
                      <a:pt x="364" y="5991"/>
                      <a:pt x="364" y="6069"/>
                    </a:cubicBezTo>
                    <a:moveTo>
                      <a:pt x="1450" y="2162"/>
                    </a:moveTo>
                    <a:cubicBezTo>
                      <a:pt x="1540" y="2162"/>
                      <a:pt x="1613" y="2235"/>
                      <a:pt x="1613" y="2324"/>
                    </a:cubicBezTo>
                    <a:cubicBezTo>
                      <a:pt x="1613" y="2414"/>
                      <a:pt x="1540" y="2487"/>
                      <a:pt x="1450" y="2487"/>
                    </a:cubicBezTo>
                    <a:cubicBezTo>
                      <a:pt x="1361" y="2487"/>
                      <a:pt x="1288" y="2414"/>
                      <a:pt x="1288" y="2324"/>
                    </a:cubicBezTo>
                    <a:cubicBezTo>
                      <a:pt x="1288" y="2235"/>
                      <a:pt x="1361" y="2162"/>
                      <a:pt x="1450" y="2162"/>
                    </a:cubicBezTo>
                    <a:moveTo>
                      <a:pt x="0" y="6069"/>
                    </a:moveTo>
                    <a:cubicBezTo>
                      <a:pt x="0" y="6192"/>
                      <a:pt x="100" y="6292"/>
                      <a:pt x="223" y="6292"/>
                    </a:cubicBezTo>
                    <a:cubicBezTo>
                      <a:pt x="345" y="6292"/>
                      <a:pt x="445" y="6192"/>
                      <a:pt x="445" y="6069"/>
                    </a:cubicBezTo>
                    <a:cubicBezTo>
                      <a:pt x="445" y="5960"/>
                      <a:pt x="366" y="5869"/>
                      <a:pt x="263" y="5850"/>
                    </a:cubicBezTo>
                    <a:lnTo>
                      <a:pt x="263" y="4205"/>
                    </a:lnTo>
                    <a:lnTo>
                      <a:pt x="510" y="4205"/>
                    </a:lnTo>
                    <a:cubicBezTo>
                      <a:pt x="553" y="4205"/>
                      <a:pt x="587" y="4171"/>
                      <a:pt x="587" y="4128"/>
                    </a:cubicBezTo>
                    <a:cubicBezTo>
                      <a:pt x="587" y="4086"/>
                      <a:pt x="553" y="4052"/>
                      <a:pt x="510" y="4052"/>
                    </a:cubicBezTo>
                    <a:lnTo>
                      <a:pt x="263" y="4052"/>
                    </a:lnTo>
                    <a:lnTo>
                      <a:pt x="263" y="3604"/>
                    </a:lnTo>
                    <a:lnTo>
                      <a:pt x="510" y="3604"/>
                    </a:lnTo>
                    <a:cubicBezTo>
                      <a:pt x="553" y="3604"/>
                      <a:pt x="587" y="3569"/>
                      <a:pt x="587" y="3527"/>
                    </a:cubicBezTo>
                    <a:cubicBezTo>
                      <a:pt x="587" y="3485"/>
                      <a:pt x="553" y="3451"/>
                      <a:pt x="510" y="3451"/>
                    </a:cubicBezTo>
                    <a:lnTo>
                      <a:pt x="263" y="3451"/>
                    </a:lnTo>
                    <a:lnTo>
                      <a:pt x="263" y="3002"/>
                    </a:lnTo>
                    <a:lnTo>
                      <a:pt x="510" y="3002"/>
                    </a:lnTo>
                    <a:cubicBezTo>
                      <a:pt x="553" y="3002"/>
                      <a:pt x="587" y="2968"/>
                      <a:pt x="587" y="2926"/>
                    </a:cubicBezTo>
                    <a:cubicBezTo>
                      <a:pt x="587" y="2883"/>
                      <a:pt x="553" y="2849"/>
                      <a:pt x="510" y="2849"/>
                    </a:cubicBezTo>
                    <a:lnTo>
                      <a:pt x="263" y="2849"/>
                    </a:lnTo>
                    <a:lnTo>
                      <a:pt x="263" y="2401"/>
                    </a:lnTo>
                    <a:lnTo>
                      <a:pt x="510" y="2401"/>
                    </a:lnTo>
                    <a:cubicBezTo>
                      <a:pt x="546" y="2401"/>
                      <a:pt x="575" y="2377"/>
                      <a:pt x="584" y="2344"/>
                    </a:cubicBezTo>
                    <a:lnTo>
                      <a:pt x="1249" y="2344"/>
                    </a:lnTo>
                    <a:cubicBezTo>
                      <a:pt x="1259" y="2447"/>
                      <a:pt x="1346" y="2527"/>
                      <a:pt x="1450" y="2527"/>
                    </a:cubicBezTo>
                    <a:cubicBezTo>
                      <a:pt x="1562" y="2527"/>
                      <a:pt x="1653" y="2436"/>
                      <a:pt x="1653" y="2324"/>
                    </a:cubicBezTo>
                    <a:cubicBezTo>
                      <a:pt x="1653" y="2213"/>
                      <a:pt x="1562" y="2122"/>
                      <a:pt x="1450" y="2122"/>
                    </a:cubicBezTo>
                    <a:cubicBezTo>
                      <a:pt x="1346" y="2122"/>
                      <a:pt x="1259" y="2202"/>
                      <a:pt x="1249" y="2304"/>
                    </a:cubicBezTo>
                    <a:lnTo>
                      <a:pt x="584" y="2304"/>
                    </a:lnTo>
                    <a:cubicBezTo>
                      <a:pt x="575" y="2272"/>
                      <a:pt x="546" y="2248"/>
                      <a:pt x="510" y="2248"/>
                    </a:cubicBezTo>
                    <a:lnTo>
                      <a:pt x="263" y="2248"/>
                    </a:lnTo>
                    <a:lnTo>
                      <a:pt x="263" y="0"/>
                    </a:lnTo>
                    <a:lnTo>
                      <a:pt x="183" y="0"/>
                    </a:lnTo>
                    <a:lnTo>
                      <a:pt x="183" y="5850"/>
                    </a:lnTo>
                    <a:cubicBezTo>
                      <a:pt x="79" y="5869"/>
                      <a:pt x="0" y="5960"/>
                      <a:pt x="0" y="6069"/>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15" name="Google Shape;115;p19"/>
              <p:cNvSpPr/>
              <p:nvPr/>
            </p:nvSpPr>
            <p:spPr>
              <a:xfrm>
                <a:off x="5003280" y="8433360"/>
                <a:ext cx="73800" cy="74160"/>
              </a:xfrm>
              <a:custGeom>
                <a:avLst/>
                <a:gdLst/>
                <a:ahLst/>
                <a:cxnLst/>
                <a:rect l="l" t="t" r="r" b="b"/>
                <a:pathLst>
                  <a:path w="205" h="206" extrusionOk="0">
                    <a:moveTo>
                      <a:pt x="0" y="103"/>
                    </a:moveTo>
                    <a:cubicBezTo>
                      <a:pt x="0" y="160"/>
                      <a:pt x="46" y="206"/>
                      <a:pt x="103" y="206"/>
                    </a:cubicBezTo>
                    <a:cubicBezTo>
                      <a:pt x="160" y="206"/>
                      <a:pt x="205" y="160"/>
                      <a:pt x="205" y="103"/>
                    </a:cubicBezTo>
                    <a:cubicBezTo>
                      <a:pt x="205" y="46"/>
                      <a:pt x="160" y="0"/>
                      <a:pt x="103" y="0"/>
                    </a:cubicBezTo>
                    <a:cubicBezTo>
                      <a:pt x="46" y="0"/>
                      <a:pt x="0" y="46"/>
                      <a:pt x="0"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16" name="Google Shape;116;p19"/>
              <p:cNvSpPr/>
              <p:nvPr/>
            </p:nvSpPr>
            <p:spPr>
              <a:xfrm>
                <a:off x="4822200" y="6285600"/>
                <a:ext cx="160560" cy="2127240"/>
              </a:xfrm>
              <a:custGeom>
                <a:avLst/>
                <a:gdLst/>
                <a:ahLst/>
                <a:cxnLst/>
                <a:rect l="l" t="t" r="r" b="b"/>
                <a:pathLst>
                  <a:path w="446" h="5909" extrusionOk="0">
                    <a:moveTo>
                      <a:pt x="223" y="5544"/>
                    </a:moveTo>
                    <a:cubicBezTo>
                      <a:pt x="302" y="5544"/>
                      <a:pt x="365" y="5608"/>
                      <a:pt x="365" y="5686"/>
                    </a:cubicBezTo>
                    <a:cubicBezTo>
                      <a:pt x="365" y="5765"/>
                      <a:pt x="302" y="5828"/>
                      <a:pt x="223" y="5828"/>
                    </a:cubicBezTo>
                    <a:cubicBezTo>
                      <a:pt x="145" y="5828"/>
                      <a:pt x="81" y="5765"/>
                      <a:pt x="81" y="5686"/>
                    </a:cubicBezTo>
                    <a:cubicBezTo>
                      <a:pt x="81" y="5608"/>
                      <a:pt x="145" y="5544"/>
                      <a:pt x="223" y="5544"/>
                    </a:cubicBezTo>
                    <a:moveTo>
                      <a:pt x="223" y="5909"/>
                    </a:moveTo>
                    <a:cubicBezTo>
                      <a:pt x="346" y="5909"/>
                      <a:pt x="446" y="5809"/>
                      <a:pt x="446" y="5686"/>
                    </a:cubicBezTo>
                    <a:cubicBezTo>
                      <a:pt x="446" y="5577"/>
                      <a:pt x="367" y="5486"/>
                      <a:pt x="264" y="5467"/>
                    </a:cubicBezTo>
                    <a:cubicBezTo>
                      <a:pt x="275" y="3612"/>
                      <a:pt x="275" y="1823"/>
                      <a:pt x="264" y="0"/>
                    </a:cubicBezTo>
                    <a:lnTo>
                      <a:pt x="223" y="0"/>
                    </a:lnTo>
                    <a:lnTo>
                      <a:pt x="183" y="0"/>
                    </a:lnTo>
                    <a:cubicBezTo>
                      <a:pt x="195" y="1823"/>
                      <a:pt x="195" y="3612"/>
                      <a:pt x="183" y="5467"/>
                    </a:cubicBezTo>
                    <a:cubicBezTo>
                      <a:pt x="79" y="5486"/>
                      <a:pt x="0" y="5577"/>
                      <a:pt x="0" y="5686"/>
                    </a:cubicBezTo>
                    <a:cubicBezTo>
                      <a:pt x="0" y="5809"/>
                      <a:pt x="100" y="5909"/>
                      <a:pt x="223" y="5909"/>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17" name="Google Shape;117;p19"/>
              <p:cNvSpPr/>
              <p:nvPr/>
            </p:nvSpPr>
            <p:spPr>
              <a:xfrm>
                <a:off x="4865400" y="829548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18" name="Google Shape;118;p19"/>
              <p:cNvSpPr/>
              <p:nvPr/>
            </p:nvSpPr>
            <p:spPr>
              <a:xfrm>
                <a:off x="4684680" y="6285960"/>
                <a:ext cx="160200" cy="1989000"/>
              </a:xfrm>
              <a:custGeom>
                <a:avLst/>
                <a:gdLst/>
                <a:ahLst/>
                <a:cxnLst/>
                <a:rect l="l" t="t" r="r" b="b"/>
                <a:pathLst>
                  <a:path w="445" h="5525" extrusionOk="0">
                    <a:moveTo>
                      <a:pt x="223" y="5160"/>
                    </a:moveTo>
                    <a:cubicBezTo>
                      <a:pt x="301" y="5160"/>
                      <a:pt x="365" y="5224"/>
                      <a:pt x="365" y="5303"/>
                    </a:cubicBezTo>
                    <a:cubicBezTo>
                      <a:pt x="365" y="5381"/>
                      <a:pt x="301" y="5445"/>
                      <a:pt x="223" y="5445"/>
                    </a:cubicBezTo>
                    <a:cubicBezTo>
                      <a:pt x="144" y="5445"/>
                      <a:pt x="80" y="5381"/>
                      <a:pt x="80" y="5303"/>
                    </a:cubicBezTo>
                    <a:cubicBezTo>
                      <a:pt x="80" y="5224"/>
                      <a:pt x="144" y="5160"/>
                      <a:pt x="223" y="5160"/>
                    </a:cubicBezTo>
                    <a:moveTo>
                      <a:pt x="223" y="5525"/>
                    </a:moveTo>
                    <a:cubicBezTo>
                      <a:pt x="345" y="5525"/>
                      <a:pt x="445" y="5425"/>
                      <a:pt x="445" y="5303"/>
                    </a:cubicBezTo>
                    <a:cubicBezTo>
                      <a:pt x="445" y="5193"/>
                      <a:pt x="366" y="5102"/>
                      <a:pt x="263" y="5084"/>
                    </a:cubicBezTo>
                    <a:cubicBezTo>
                      <a:pt x="254" y="3367"/>
                      <a:pt x="254" y="1703"/>
                      <a:pt x="263" y="0"/>
                    </a:cubicBezTo>
                    <a:lnTo>
                      <a:pt x="182" y="0"/>
                    </a:lnTo>
                    <a:cubicBezTo>
                      <a:pt x="174" y="1703"/>
                      <a:pt x="174" y="3367"/>
                      <a:pt x="182" y="5084"/>
                    </a:cubicBezTo>
                    <a:cubicBezTo>
                      <a:pt x="79" y="5103"/>
                      <a:pt x="0" y="5194"/>
                      <a:pt x="0" y="5303"/>
                    </a:cubicBezTo>
                    <a:cubicBezTo>
                      <a:pt x="0" y="5425"/>
                      <a:pt x="100" y="5525"/>
                      <a:pt x="223" y="5525"/>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19" name="Google Shape;119;p19"/>
              <p:cNvSpPr/>
              <p:nvPr/>
            </p:nvSpPr>
            <p:spPr>
              <a:xfrm>
                <a:off x="4727520" y="8157600"/>
                <a:ext cx="74520" cy="74520"/>
              </a:xfrm>
              <a:custGeom>
                <a:avLst/>
                <a:gdLst/>
                <a:ahLst/>
                <a:cxnLst/>
                <a:rect l="l" t="t" r="r" b="b"/>
                <a:pathLst>
                  <a:path w="207" h="207" extrusionOk="0">
                    <a:moveTo>
                      <a:pt x="104" y="207"/>
                    </a:moveTo>
                    <a:cubicBezTo>
                      <a:pt x="161" y="207"/>
                      <a:pt x="207" y="160"/>
                      <a:pt x="207" y="104"/>
                    </a:cubicBezTo>
                    <a:cubicBezTo>
                      <a:pt x="207" y="47"/>
                      <a:pt x="161" y="0"/>
                      <a:pt x="104" y="0"/>
                    </a:cubicBezTo>
                    <a:cubicBezTo>
                      <a:pt x="47" y="0"/>
                      <a:pt x="0" y="47"/>
                      <a:pt x="0" y="104"/>
                    </a:cubicBezTo>
                    <a:cubicBezTo>
                      <a:pt x="0" y="160"/>
                      <a:pt x="47" y="207"/>
                      <a:pt x="104" y="207"/>
                    </a:cubicBezTo>
                    <a:close/>
                  </a:path>
                </a:pathLst>
              </a:custGeom>
              <a:solidFill>
                <a:schemeClr val="lt2"/>
              </a:solidFill>
              <a:ln>
                <a:noFill/>
              </a:ln>
            </p:spPr>
            <p:txBody>
              <a:bodyPr spcFirstLastPara="1" wrap="square" lIns="90000" tIns="29500" rIns="90000" bIns="295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20" name="Google Shape;120;p19"/>
              <p:cNvSpPr/>
              <p:nvPr/>
            </p:nvSpPr>
            <p:spPr>
              <a:xfrm>
                <a:off x="5445000" y="7085160"/>
                <a:ext cx="74520" cy="74160"/>
              </a:xfrm>
              <a:custGeom>
                <a:avLst/>
                <a:gdLst/>
                <a:ahLst/>
                <a:cxnLst/>
                <a:rect l="l" t="t" r="r" b="b"/>
                <a:pathLst>
                  <a:path w="207" h="206" extrusionOk="0">
                    <a:moveTo>
                      <a:pt x="103" y="206"/>
                    </a:moveTo>
                    <a:cubicBezTo>
                      <a:pt x="160" y="206"/>
                      <a:pt x="207" y="160"/>
                      <a:pt x="207" y="103"/>
                    </a:cubicBezTo>
                    <a:cubicBezTo>
                      <a:pt x="207"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nvGrpSpPr>
            <p:cNvPr id="121" name="Google Shape;121;p19"/>
            <p:cNvGrpSpPr/>
            <p:nvPr/>
          </p:nvGrpSpPr>
          <p:grpSpPr>
            <a:xfrm flipH="1">
              <a:off x="7628896" y="4767822"/>
              <a:ext cx="1267118" cy="460206"/>
              <a:chOff x="5084280" y="2610360"/>
              <a:chExt cx="1833480" cy="666000"/>
            </a:xfrm>
          </p:grpSpPr>
          <p:sp>
            <p:nvSpPr>
              <p:cNvPr id="122" name="Google Shape;122;p19"/>
              <p:cNvSpPr/>
              <p:nvPr/>
            </p:nvSpPr>
            <p:spPr>
              <a:xfrm>
                <a:off x="6800400" y="2653560"/>
                <a:ext cx="74520" cy="74160"/>
              </a:xfrm>
              <a:custGeom>
                <a:avLst/>
                <a:gdLst/>
                <a:ahLst/>
                <a:cxnLst/>
                <a:rect l="l" t="t" r="r" b="b"/>
                <a:pathLst>
                  <a:path w="207" h="206" extrusionOk="0">
                    <a:moveTo>
                      <a:pt x="104" y="206"/>
                    </a:moveTo>
                    <a:cubicBezTo>
                      <a:pt x="161" y="206"/>
                      <a:pt x="207" y="160"/>
                      <a:pt x="207" y="103"/>
                    </a:cubicBezTo>
                    <a:cubicBezTo>
                      <a:pt x="207" y="46"/>
                      <a:pt x="161" y="0"/>
                      <a:pt x="104" y="0"/>
                    </a:cubicBezTo>
                    <a:cubicBezTo>
                      <a:pt x="47" y="0"/>
                      <a:pt x="0" y="46"/>
                      <a:pt x="0" y="103"/>
                    </a:cubicBezTo>
                    <a:cubicBezTo>
                      <a:pt x="0" y="160"/>
                      <a:pt x="47" y="206"/>
                      <a:pt x="104"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23" name="Google Shape;123;p19"/>
              <p:cNvSpPr/>
              <p:nvPr/>
            </p:nvSpPr>
            <p:spPr>
              <a:xfrm>
                <a:off x="5717880" y="2610360"/>
                <a:ext cx="1199880" cy="666000"/>
              </a:xfrm>
              <a:custGeom>
                <a:avLst/>
                <a:gdLst/>
                <a:ahLst/>
                <a:cxnLst/>
                <a:rect l="l" t="t" r="r" b="b"/>
                <a:pathLst>
                  <a:path w="3333" h="1850" extrusionOk="0">
                    <a:moveTo>
                      <a:pt x="3111" y="81"/>
                    </a:moveTo>
                    <a:cubicBezTo>
                      <a:pt x="3189" y="81"/>
                      <a:pt x="3253" y="144"/>
                      <a:pt x="3253" y="223"/>
                    </a:cubicBezTo>
                    <a:cubicBezTo>
                      <a:pt x="3253" y="301"/>
                      <a:pt x="3189" y="365"/>
                      <a:pt x="3111" y="365"/>
                    </a:cubicBezTo>
                    <a:cubicBezTo>
                      <a:pt x="3032" y="365"/>
                      <a:pt x="2968" y="301"/>
                      <a:pt x="2968" y="223"/>
                    </a:cubicBezTo>
                    <a:cubicBezTo>
                      <a:pt x="2968" y="144"/>
                      <a:pt x="3032" y="81"/>
                      <a:pt x="3111" y="81"/>
                    </a:cubicBezTo>
                    <a:moveTo>
                      <a:pt x="222" y="263"/>
                    </a:moveTo>
                    <a:lnTo>
                      <a:pt x="2892" y="263"/>
                    </a:lnTo>
                    <a:cubicBezTo>
                      <a:pt x="2911" y="367"/>
                      <a:pt x="3001" y="446"/>
                      <a:pt x="3111" y="446"/>
                    </a:cubicBezTo>
                    <a:cubicBezTo>
                      <a:pt x="3233" y="446"/>
                      <a:pt x="3333" y="346"/>
                      <a:pt x="3333" y="223"/>
                    </a:cubicBezTo>
                    <a:cubicBezTo>
                      <a:pt x="3333" y="100"/>
                      <a:pt x="3233" y="0"/>
                      <a:pt x="3111" y="0"/>
                    </a:cubicBezTo>
                    <a:cubicBezTo>
                      <a:pt x="3001" y="0"/>
                      <a:pt x="2911" y="79"/>
                      <a:pt x="2892" y="183"/>
                    </a:cubicBezTo>
                    <a:lnTo>
                      <a:pt x="205" y="183"/>
                    </a:lnTo>
                    <a:cubicBezTo>
                      <a:pt x="195" y="183"/>
                      <a:pt x="184" y="187"/>
                      <a:pt x="177" y="194"/>
                    </a:cubicBezTo>
                    <a:lnTo>
                      <a:pt x="12" y="359"/>
                    </a:lnTo>
                    <a:cubicBezTo>
                      <a:pt x="4" y="367"/>
                      <a:pt x="0" y="377"/>
                      <a:pt x="0" y="388"/>
                    </a:cubicBezTo>
                    <a:lnTo>
                      <a:pt x="0" y="1850"/>
                    </a:lnTo>
                    <a:lnTo>
                      <a:pt x="81" y="1850"/>
                    </a:lnTo>
                    <a:lnTo>
                      <a:pt x="81" y="404"/>
                    </a:lnTo>
                    <a:lnTo>
                      <a:pt x="222" y="263"/>
                    </a:ln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24" name="Google Shape;124;p19"/>
              <p:cNvSpPr/>
              <p:nvPr/>
            </p:nvSpPr>
            <p:spPr>
              <a:xfrm>
                <a:off x="5084280" y="2688120"/>
                <a:ext cx="160200" cy="588240"/>
              </a:xfrm>
              <a:custGeom>
                <a:avLst/>
                <a:gdLst/>
                <a:ahLst/>
                <a:cxnLst/>
                <a:rect l="l" t="t" r="r" b="b"/>
                <a:pathLst>
                  <a:path w="445" h="1634" extrusionOk="0">
                    <a:moveTo>
                      <a:pt x="80" y="222"/>
                    </a:moveTo>
                    <a:cubicBezTo>
                      <a:pt x="80" y="144"/>
                      <a:pt x="144" y="80"/>
                      <a:pt x="222" y="80"/>
                    </a:cubicBezTo>
                    <a:cubicBezTo>
                      <a:pt x="301" y="80"/>
                      <a:pt x="364" y="144"/>
                      <a:pt x="364" y="222"/>
                    </a:cubicBezTo>
                    <a:cubicBezTo>
                      <a:pt x="364" y="301"/>
                      <a:pt x="301" y="364"/>
                      <a:pt x="222" y="364"/>
                    </a:cubicBezTo>
                    <a:cubicBezTo>
                      <a:pt x="144" y="364"/>
                      <a:pt x="80" y="301"/>
                      <a:pt x="80" y="222"/>
                    </a:cubicBezTo>
                    <a:moveTo>
                      <a:pt x="445" y="222"/>
                    </a:moveTo>
                    <a:cubicBezTo>
                      <a:pt x="445" y="100"/>
                      <a:pt x="345" y="0"/>
                      <a:pt x="222" y="0"/>
                    </a:cubicBezTo>
                    <a:cubicBezTo>
                      <a:pt x="99" y="0"/>
                      <a:pt x="0" y="100"/>
                      <a:pt x="0" y="222"/>
                    </a:cubicBezTo>
                    <a:cubicBezTo>
                      <a:pt x="0" y="331"/>
                      <a:pt x="78" y="422"/>
                      <a:pt x="182" y="441"/>
                    </a:cubicBezTo>
                    <a:lnTo>
                      <a:pt x="182" y="1634"/>
                    </a:lnTo>
                    <a:lnTo>
                      <a:pt x="263" y="1634"/>
                    </a:lnTo>
                    <a:lnTo>
                      <a:pt x="263" y="441"/>
                    </a:lnTo>
                    <a:cubicBezTo>
                      <a:pt x="366" y="422"/>
                      <a:pt x="445" y="331"/>
                      <a:pt x="445" y="222"/>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25" name="Google Shape;125;p19"/>
              <p:cNvSpPr/>
              <p:nvPr/>
            </p:nvSpPr>
            <p:spPr>
              <a:xfrm>
                <a:off x="5127120" y="2730960"/>
                <a:ext cx="74160" cy="74160"/>
              </a:xfrm>
              <a:custGeom>
                <a:avLst/>
                <a:gdLst/>
                <a:ahLst/>
                <a:cxnLst/>
                <a:rect l="l" t="t" r="r" b="b"/>
                <a:pathLst>
                  <a:path w="206" h="206" extrusionOk="0">
                    <a:moveTo>
                      <a:pt x="206" y="103"/>
                    </a:moveTo>
                    <a:cubicBezTo>
                      <a:pt x="206" y="46"/>
                      <a:pt x="160" y="0"/>
                      <a:pt x="103" y="0"/>
                    </a:cubicBezTo>
                    <a:cubicBezTo>
                      <a:pt x="46" y="0"/>
                      <a:pt x="0" y="46"/>
                      <a:pt x="0" y="103"/>
                    </a:cubicBezTo>
                    <a:cubicBezTo>
                      <a:pt x="0" y="160"/>
                      <a:pt x="46" y="206"/>
                      <a:pt x="103" y="206"/>
                    </a:cubicBezTo>
                    <a:cubicBezTo>
                      <a:pt x="160" y="206"/>
                      <a:pt x="206" y="160"/>
                      <a:pt x="206"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26" name="Google Shape;126;p19"/>
              <p:cNvSpPr/>
              <p:nvPr/>
            </p:nvSpPr>
            <p:spPr>
              <a:xfrm>
                <a:off x="5357520" y="2688120"/>
                <a:ext cx="160200" cy="588240"/>
              </a:xfrm>
              <a:custGeom>
                <a:avLst/>
                <a:gdLst/>
                <a:ahLst/>
                <a:cxnLst/>
                <a:rect l="l" t="t" r="r" b="b"/>
                <a:pathLst>
                  <a:path w="445" h="1634" extrusionOk="0">
                    <a:moveTo>
                      <a:pt x="80" y="222"/>
                    </a:moveTo>
                    <a:cubicBezTo>
                      <a:pt x="80" y="144"/>
                      <a:pt x="144" y="80"/>
                      <a:pt x="223" y="80"/>
                    </a:cubicBezTo>
                    <a:cubicBezTo>
                      <a:pt x="301" y="80"/>
                      <a:pt x="365" y="144"/>
                      <a:pt x="365" y="222"/>
                    </a:cubicBezTo>
                    <a:cubicBezTo>
                      <a:pt x="365" y="301"/>
                      <a:pt x="301" y="364"/>
                      <a:pt x="223" y="364"/>
                    </a:cubicBezTo>
                    <a:cubicBezTo>
                      <a:pt x="144" y="364"/>
                      <a:pt x="80" y="301"/>
                      <a:pt x="80" y="222"/>
                    </a:cubicBezTo>
                    <a:moveTo>
                      <a:pt x="445" y="222"/>
                    </a:moveTo>
                    <a:cubicBezTo>
                      <a:pt x="445" y="100"/>
                      <a:pt x="345" y="0"/>
                      <a:pt x="223" y="0"/>
                    </a:cubicBezTo>
                    <a:cubicBezTo>
                      <a:pt x="100" y="0"/>
                      <a:pt x="0" y="100"/>
                      <a:pt x="0" y="222"/>
                    </a:cubicBezTo>
                    <a:cubicBezTo>
                      <a:pt x="0" y="331"/>
                      <a:pt x="79" y="422"/>
                      <a:pt x="182" y="441"/>
                    </a:cubicBezTo>
                    <a:lnTo>
                      <a:pt x="182" y="1634"/>
                    </a:lnTo>
                    <a:lnTo>
                      <a:pt x="263" y="1634"/>
                    </a:lnTo>
                    <a:lnTo>
                      <a:pt x="263" y="441"/>
                    </a:lnTo>
                    <a:cubicBezTo>
                      <a:pt x="367" y="422"/>
                      <a:pt x="445" y="331"/>
                      <a:pt x="445" y="222"/>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27" name="Google Shape;127;p19"/>
              <p:cNvSpPr/>
              <p:nvPr/>
            </p:nvSpPr>
            <p:spPr>
              <a:xfrm>
                <a:off x="5400360" y="2730960"/>
                <a:ext cx="74520" cy="74160"/>
              </a:xfrm>
              <a:custGeom>
                <a:avLst/>
                <a:gdLst/>
                <a:ahLst/>
                <a:cxnLst/>
                <a:rect l="l" t="t" r="r" b="b"/>
                <a:pathLst>
                  <a:path w="207" h="206" extrusionOk="0">
                    <a:moveTo>
                      <a:pt x="207" y="103"/>
                    </a:moveTo>
                    <a:cubicBezTo>
                      <a:pt x="207" y="46"/>
                      <a:pt x="161" y="0"/>
                      <a:pt x="104" y="0"/>
                    </a:cubicBezTo>
                    <a:cubicBezTo>
                      <a:pt x="47" y="0"/>
                      <a:pt x="0" y="46"/>
                      <a:pt x="0" y="103"/>
                    </a:cubicBezTo>
                    <a:cubicBezTo>
                      <a:pt x="0" y="160"/>
                      <a:pt x="47" y="206"/>
                      <a:pt x="104" y="206"/>
                    </a:cubicBezTo>
                    <a:cubicBezTo>
                      <a:pt x="161" y="206"/>
                      <a:pt x="207" y="160"/>
                      <a:pt x="207"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spTree>
    <p:extLst>
      <p:ext uri="{BB962C8B-B14F-4D97-AF65-F5344CB8AC3E}">
        <p14:creationId xmlns:p14="http://schemas.microsoft.com/office/powerpoint/2010/main" val="9368146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128"/>
        <p:cNvGrpSpPr/>
        <p:nvPr/>
      </p:nvGrpSpPr>
      <p:grpSpPr>
        <a:xfrm>
          <a:off x="0" y="0"/>
          <a:ext cx="0" cy="0"/>
          <a:chOff x="0" y="0"/>
          <a:chExt cx="0" cy="0"/>
        </a:xfrm>
      </p:grpSpPr>
      <p:sp>
        <p:nvSpPr>
          <p:cNvPr id="129" name="Google Shape;129;p20"/>
          <p:cNvSpPr txBox="1">
            <a:spLocks noGrp="1"/>
          </p:cNvSpPr>
          <p:nvPr>
            <p:ph type="title"/>
          </p:nvPr>
        </p:nvSpPr>
        <p:spPr>
          <a:xfrm>
            <a:off x="6027950" y="3893100"/>
            <a:ext cx="9799200" cy="2645400"/>
          </a:xfrm>
          <a:prstGeom prst="rect">
            <a:avLst/>
          </a:prstGeom>
          <a:noFill/>
          <a:ln>
            <a:noFill/>
          </a:ln>
          <a:effectLst>
            <a:outerShdw blurRad="85725" dist="57150" dir="5400000" algn="bl" rotWithShape="0">
              <a:schemeClr val="lt2">
                <a:alpha val="49803"/>
              </a:schemeClr>
            </a:outerShdw>
          </a:effectLst>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6400"/>
            </a:lvl1pPr>
            <a:lvl2pPr lvl="1" algn="l">
              <a:lnSpc>
                <a:spcPct val="100000"/>
              </a:lnSpc>
              <a:spcBef>
                <a:spcPts val="0"/>
              </a:spcBef>
              <a:spcAft>
                <a:spcPts val="0"/>
              </a:spcAft>
              <a:buSzPts val="2400"/>
              <a:buNone/>
              <a:defRPr sz="4800"/>
            </a:lvl2pPr>
            <a:lvl3pPr lvl="2" algn="l">
              <a:lnSpc>
                <a:spcPct val="100000"/>
              </a:lnSpc>
              <a:spcBef>
                <a:spcPts val="0"/>
              </a:spcBef>
              <a:spcAft>
                <a:spcPts val="0"/>
              </a:spcAft>
              <a:buSzPts val="2400"/>
              <a:buNone/>
              <a:defRPr sz="4800"/>
            </a:lvl3pPr>
            <a:lvl4pPr lvl="3" algn="l">
              <a:lnSpc>
                <a:spcPct val="100000"/>
              </a:lnSpc>
              <a:spcBef>
                <a:spcPts val="0"/>
              </a:spcBef>
              <a:spcAft>
                <a:spcPts val="0"/>
              </a:spcAft>
              <a:buSzPts val="2400"/>
              <a:buNone/>
              <a:defRPr sz="4800"/>
            </a:lvl4pPr>
            <a:lvl5pPr lvl="4" algn="l">
              <a:lnSpc>
                <a:spcPct val="100000"/>
              </a:lnSpc>
              <a:spcBef>
                <a:spcPts val="0"/>
              </a:spcBef>
              <a:spcAft>
                <a:spcPts val="0"/>
              </a:spcAft>
              <a:buSzPts val="2400"/>
              <a:buNone/>
              <a:defRPr sz="4800"/>
            </a:lvl5pPr>
            <a:lvl6pPr lvl="5" algn="l">
              <a:lnSpc>
                <a:spcPct val="100000"/>
              </a:lnSpc>
              <a:spcBef>
                <a:spcPts val="0"/>
              </a:spcBef>
              <a:spcAft>
                <a:spcPts val="0"/>
              </a:spcAft>
              <a:buSzPts val="2400"/>
              <a:buNone/>
              <a:defRPr sz="4800"/>
            </a:lvl6pPr>
            <a:lvl7pPr lvl="6" algn="l">
              <a:lnSpc>
                <a:spcPct val="100000"/>
              </a:lnSpc>
              <a:spcBef>
                <a:spcPts val="0"/>
              </a:spcBef>
              <a:spcAft>
                <a:spcPts val="0"/>
              </a:spcAft>
              <a:buSzPts val="2400"/>
              <a:buNone/>
              <a:defRPr sz="4800"/>
            </a:lvl7pPr>
            <a:lvl8pPr lvl="7" algn="l">
              <a:lnSpc>
                <a:spcPct val="100000"/>
              </a:lnSpc>
              <a:spcBef>
                <a:spcPts val="0"/>
              </a:spcBef>
              <a:spcAft>
                <a:spcPts val="0"/>
              </a:spcAft>
              <a:buSzPts val="2400"/>
              <a:buNone/>
              <a:defRPr sz="4800"/>
            </a:lvl8pPr>
            <a:lvl9pPr lvl="8" algn="l">
              <a:lnSpc>
                <a:spcPct val="100000"/>
              </a:lnSpc>
              <a:spcBef>
                <a:spcPts val="0"/>
              </a:spcBef>
              <a:spcAft>
                <a:spcPts val="0"/>
              </a:spcAft>
              <a:buSzPts val="2400"/>
              <a:buNone/>
              <a:defRPr sz="4800"/>
            </a:lvl9pPr>
          </a:lstStyle>
          <a:p>
            <a:endParaRPr/>
          </a:p>
        </p:txBody>
      </p:sp>
      <p:sp>
        <p:nvSpPr>
          <p:cNvPr id="130" name="Google Shape;130;p20"/>
          <p:cNvSpPr txBox="1">
            <a:spLocks noGrp="1"/>
          </p:cNvSpPr>
          <p:nvPr>
            <p:ph type="subTitle" idx="1"/>
          </p:nvPr>
        </p:nvSpPr>
        <p:spPr>
          <a:xfrm>
            <a:off x="6027950" y="6538350"/>
            <a:ext cx="9799200" cy="2098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200"/>
              <a:buNone/>
              <a:defRPr sz="2800"/>
            </a:lvl1pPr>
            <a:lvl2pPr lvl="1" algn="l">
              <a:lnSpc>
                <a:spcPct val="115000"/>
              </a:lnSpc>
              <a:spcBef>
                <a:spcPts val="0"/>
              </a:spcBef>
              <a:spcAft>
                <a:spcPts val="0"/>
              </a:spcAft>
              <a:buSzPts val="1200"/>
              <a:buNone/>
              <a:defRPr/>
            </a:lvl2pPr>
            <a:lvl3pPr lvl="2" algn="l">
              <a:lnSpc>
                <a:spcPct val="115000"/>
              </a:lnSpc>
              <a:spcBef>
                <a:spcPts val="0"/>
              </a:spcBef>
              <a:spcAft>
                <a:spcPts val="0"/>
              </a:spcAft>
              <a:buSzPts val="1200"/>
              <a:buNone/>
              <a:defRPr/>
            </a:lvl3pPr>
            <a:lvl4pPr lvl="3" algn="l">
              <a:lnSpc>
                <a:spcPct val="115000"/>
              </a:lnSpc>
              <a:spcBef>
                <a:spcPts val="0"/>
              </a:spcBef>
              <a:spcAft>
                <a:spcPts val="0"/>
              </a:spcAft>
              <a:buSzPts val="1200"/>
              <a:buNone/>
              <a:defRPr/>
            </a:lvl4pPr>
            <a:lvl5pPr lvl="4" algn="l">
              <a:lnSpc>
                <a:spcPct val="115000"/>
              </a:lnSpc>
              <a:spcBef>
                <a:spcPts val="0"/>
              </a:spcBef>
              <a:spcAft>
                <a:spcPts val="0"/>
              </a:spcAft>
              <a:buSzPts val="1200"/>
              <a:buNone/>
              <a:defRPr/>
            </a:lvl5pPr>
            <a:lvl6pPr lvl="5" algn="l">
              <a:lnSpc>
                <a:spcPct val="115000"/>
              </a:lnSpc>
              <a:spcBef>
                <a:spcPts val="0"/>
              </a:spcBef>
              <a:spcAft>
                <a:spcPts val="0"/>
              </a:spcAft>
              <a:buSzPts val="1200"/>
              <a:buNone/>
              <a:defRPr/>
            </a:lvl6pPr>
            <a:lvl7pPr lvl="6" algn="l">
              <a:lnSpc>
                <a:spcPct val="115000"/>
              </a:lnSpc>
              <a:spcBef>
                <a:spcPts val="0"/>
              </a:spcBef>
              <a:spcAft>
                <a:spcPts val="0"/>
              </a:spcAft>
              <a:buSzPts val="1200"/>
              <a:buNone/>
              <a:defRPr/>
            </a:lvl7pPr>
            <a:lvl8pPr lvl="7" algn="l">
              <a:lnSpc>
                <a:spcPct val="115000"/>
              </a:lnSpc>
              <a:spcBef>
                <a:spcPts val="0"/>
              </a:spcBef>
              <a:spcAft>
                <a:spcPts val="0"/>
              </a:spcAft>
              <a:buSzPts val="1200"/>
              <a:buNone/>
              <a:defRPr/>
            </a:lvl8pPr>
            <a:lvl9pPr lvl="8" algn="l">
              <a:lnSpc>
                <a:spcPct val="115000"/>
              </a:lnSpc>
              <a:spcBef>
                <a:spcPts val="0"/>
              </a:spcBef>
              <a:spcAft>
                <a:spcPts val="0"/>
              </a:spcAft>
              <a:buSzPts val="1200"/>
              <a:buNone/>
              <a:defRPr/>
            </a:lvl9pPr>
          </a:lstStyle>
          <a:p>
            <a:endParaRPr/>
          </a:p>
        </p:txBody>
      </p:sp>
      <p:grpSp>
        <p:nvGrpSpPr>
          <p:cNvPr id="131" name="Google Shape;131;p20"/>
          <p:cNvGrpSpPr/>
          <p:nvPr/>
        </p:nvGrpSpPr>
        <p:grpSpPr>
          <a:xfrm>
            <a:off x="-221066" y="-150799"/>
            <a:ext cx="3393492" cy="11238206"/>
            <a:chOff x="-110533" y="-75400"/>
            <a:chExt cx="1696746" cy="5619103"/>
          </a:xfrm>
        </p:grpSpPr>
        <p:grpSp>
          <p:nvGrpSpPr>
            <p:cNvPr id="132" name="Google Shape;132;p20"/>
            <p:cNvGrpSpPr/>
            <p:nvPr/>
          </p:nvGrpSpPr>
          <p:grpSpPr>
            <a:xfrm rot="10800000" flipH="1">
              <a:off x="-110533" y="3855773"/>
              <a:ext cx="880806" cy="1687930"/>
              <a:chOff x="6059880" y="-1993680"/>
              <a:chExt cx="1032840" cy="1979280"/>
            </a:xfrm>
          </p:grpSpPr>
          <p:sp>
            <p:nvSpPr>
              <p:cNvPr id="133" name="Google Shape;133;p20"/>
              <p:cNvSpPr/>
              <p:nvPr/>
            </p:nvSpPr>
            <p:spPr>
              <a:xfrm>
                <a:off x="6059880" y="-1718280"/>
                <a:ext cx="757080" cy="1703880"/>
              </a:xfrm>
              <a:custGeom>
                <a:avLst/>
                <a:gdLst/>
                <a:ahLst/>
                <a:cxnLst/>
                <a:rect l="l" t="t" r="r" b="b"/>
                <a:pathLst>
                  <a:path w="2103" h="4733" extrusionOk="0">
                    <a:moveTo>
                      <a:pt x="2023" y="4510"/>
                    </a:moveTo>
                    <a:cubicBezTo>
                      <a:pt x="2023" y="4589"/>
                      <a:pt x="1959" y="4653"/>
                      <a:pt x="1880" y="4653"/>
                    </a:cubicBezTo>
                    <a:cubicBezTo>
                      <a:pt x="1802" y="4653"/>
                      <a:pt x="1738" y="4589"/>
                      <a:pt x="1738" y="4510"/>
                    </a:cubicBezTo>
                    <a:cubicBezTo>
                      <a:pt x="1738" y="4432"/>
                      <a:pt x="1802" y="4368"/>
                      <a:pt x="1880" y="4368"/>
                    </a:cubicBezTo>
                    <a:cubicBezTo>
                      <a:pt x="1959" y="4368"/>
                      <a:pt x="2023" y="4432"/>
                      <a:pt x="2023" y="4510"/>
                    </a:cubicBezTo>
                    <a:moveTo>
                      <a:pt x="1658" y="4510"/>
                    </a:moveTo>
                    <a:cubicBezTo>
                      <a:pt x="1658" y="4633"/>
                      <a:pt x="1758" y="4733"/>
                      <a:pt x="1880" y="4733"/>
                    </a:cubicBezTo>
                    <a:cubicBezTo>
                      <a:pt x="2003" y="4733"/>
                      <a:pt x="2103" y="4633"/>
                      <a:pt x="2103" y="4510"/>
                    </a:cubicBezTo>
                    <a:cubicBezTo>
                      <a:pt x="2103" y="4401"/>
                      <a:pt x="2024" y="4311"/>
                      <a:pt x="1921" y="4292"/>
                    </a:cubicBezTo>
                    <a:lnTo>
                      <a:pt x="1921" y="205"/>
                    </a:lnTo>
                    <a:cubicBezTo>
                      <a:pt x="1921" y="194"/>
                      <a:pt x="1917" y="184"/>
                      <a:pt x="1909" y="177"/>
                    </a:cubicBezTo>
                    <a:lnTo>
                      <a:pt x="1744" y="12"/>
                    </a:lnTo>
                    <a:cubicBezTo>
                      <a:pt x="1736" y="4"/>
                      <a:pt x="1726" y="0"/>
                      <a:pt x="1716" y="0"/>
                    </a:cubicBezTo>
                    <a:lnTo>
                      <a:pt x="1716" y="0"/>
                    </a:lnTo>
                    <a:lnTo>
                      <a:pt x="0" y="0"/>
                    </a:lnTo>
                    <a:lnTo>
                      <a:pt x="0" y="81"/>
                    </a:lnTo>
                    <a:lnTo>
                      <a:pt x="1699" y="81"/>
                    </a:lnTo>
                    <a:lnTo>
                      <a:pt x="1840" y="222"/>
                    </a:lnTo>
                    <a:lnTo>
                      <a:pt x="1840" y="4292"/>
                    </a:lnTo>
                    <a:cubicBezTo>
                      <a:pt x="1736" y="4311"/>
                      <a:pt x="1658" y="4401"/>
                      <a:pt x="1658" y="4510"/>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34" name="Google Shape;134;p20"/>
              <p:cNvSpPr/>
              <p:nvPr/>
            </p:nvSpPr>
            <p:spPr>
              <a:xfrm>
                <a:off x="6699600" y="-131760"/>
                <a:ext cx="74520" cy="74520"/>
              </a:xfrm>
              <a:custGeom>
                <a:avLst/>
                <a:gdLst/>
                <a:ahLst/>
                <a:cxnLst/>
                <a:rect l="l" t="t" r="r" b="b"/>
                <a:pathLst>
                  <a:path w="207" h="207" extrusionOk="0">
                    <a:moveTo>
                      <a:pt x="0" y="103"/>
                    </a:moveTo>
                    <a:cubicBezTo>
                      <a:pt x="0" y="160"/>
                      <a:pt x="46" y="207"/>
                      <a:pt x="103" y="207"/>
                    </a:cubicBezTo>
                    <a:cubicBezTo>
                      <a:pt x="160" y="207"/>
                      <a:pt x="207" y="160"/>
                      <a:pt x="207" y="103"/>
                    </a:cubicBezTo>
                    <a:cubicBezTo>
                      <a:pt x="207" y="47"/>
                      <a:pt x="160" y="0"/>
                      <a:pt x="103" y="0"/>
                    </a:cubicBezTo>
                    <a:cubicBezTo>
                      <a:pt x="46" y="0"/>
                      <a:pt x="0" y="47"/>
                      <a:pt x="0" y="103"/>
                    </a:cubicBezTo>
                    <a:close/>
                  </a:path>
                </a:pathLst>
              </a:custGeom>
              <a:solidFill>
                <a:schemeClr val="lt2"/>
              </a:solidFill>
              <a:ln>
                <a:noFill/>
              </a:ln>
            </p:spPr>
            <p:txBody>
              <a:bodyPr spcFirstLastPara="1" wrap="square" lIns="90000" tIns="29500" rIns="90000" bIns="295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35" name="Google Shape;135;p20"/>
              <p:cNvSpPr/>
              <p:nvPr/>
            </p:nvSpPr>
            <p:spPr>
              <a:xfrm>
                <a:off x="6059880" y="-1856160"/>
                <a:ext cx="894960" cy="1704240"/>
              </a:xfrm>
              <a:custGeom>
                <a:avLst/>
                <a:gdLst/>
                <a:ahLst/>
                <a:cxnLst/>
                <a:rect l="l" t="t" r="r" b="b"/>
                <a:pathLst>
                  <a:path w="2486" h="4734" extrusionOk="0">
                    <a:moveTo>
                      <a:pt x="2263" y="4369"/>
                    </a:moveTo>
                    <a:cubicBezTo>
                      <a:pt x="2342" y="4369"/>
                      <a:pt x="2405" y="4432"/>
                      <a:pt x="2405" y="4511"/>
                    </a:cubicBezTo>
                    <a:cubicBezTo>
                      <a:pt x="2405" y="4589"/>
                      <a:pt x="2342" y="4653"/>
                      <a:pt x="2263" y="4653"/>
                    </a:cubicBezTo>
                    <a:cubicBezTo>
                      <a:pt x="2185" y="4653"/>
                      <a:pt x="2121" y="4589"/>
                      <a:pt x="2121" y="4511"/>
                    </a:cubicBezTo>
                    <a:cubicBezTo>
                      <a:pt x="2121" y="4432"/>
                      <a:pt x="2185" y="4369"/>
                      <a:pt x="2263" y="4369"/>
                    </a:cubicBezTo>
                    <a:moveTo>
                      <a:pt x="2263" y="4734"/>
                    </a:moveTo>
                    <a:cubicBezTo>
                      <a:pt x="2386" y="4734"/>
                      <a:pt x="2486" y="4634"/>
                      <a:pt x="2486" y="4511"/>
                    </a:cubicBezTo>
                    <a:cubicBezTo>
                      <a:pt x="2486" y="4402"/>
                      <a:pt x="2407" y="4311"/>
                      <a:pt x="2303" y="4292"/>
                    </a:cubicBezTo>
                    <a:lnTo>
                      <a:pt x="2303" y="205"/>
                    </a:lnTo>
                    <a:cubicBezTo>
                      <a:pt x="2303" y="195"/>
                      <a:pt x="2299" y="185"/>
                      <a:pt x="2292" y="177"/>
                    </a:cubicBezTo>
                    <a:lnTo>
                      <a:pt x="2127" y="12"/>
                    </a:lnTo>
                    <a:cubicBezTo>
                      <a:pt x="2119" y="4"/>
                      <a:pt x="2109" y="0"/>
                      <a:pt x="2098" y="0"/>
                    </a:cubicBezTo>
                    <a:lnTo>
                      <a:pt x="2098" y="0"/>
                    </a:lnTo>
                    <a:lnTo>
                      <a:pt x="0" y="0"/>
                    </a:lnTo>
                    <a:lnTo>
                      <a:pt x="0" y="81"/>
                    </a:lnTo>
                    <a:lnTo>
                      <a:pt x="2082" y="81"/>
                    </a:lnTo>
                    <a:lnTo>
                      <a:pt x="2223" y="222"/>
                    </a:lnTo>
                    <a:lnTo>
                      <a:pt x="2223" y="4292"/>
                    </a:lnTo>
                    <a:cubicBezTo>
                      <a:pt x="2119" y="4311"/>
                      <a:pt x="2040" y="4402"/>
                      <a:pt x="2040" y="4511"/>
                    </a:cubicBezTo>
                    <a:cubicBezTo>
                      <a:pt x="2040" y="4634"/>
                      <a:pt x="2140" y="4734"/>
                      <a:pt x="2263" y="4734"/>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36" name="Google Shape;136;p20"/>
              <p:cNvSpPr/>
              <p:nvPr/>
            </p:nvSpPr>
            <p:spPr>
              <a:xfrm>
                <a:off x="6837480" y="-26928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37" name="Google Shape;137;p20"/>
              <p:cNvSpPr/>
              <p:nvPr/>
            </p:nvSpPr>
            <p:spPr>
              <a:xfrm>
                <a:off x="6059880" y="-1993680"/>
                <a:ext cx="1032840" cy="1703880"/>
              </a:xfrm>
              <a:custGeom>
                <a:avLst/>
                <a:gdLst/>
                <a:ahLst/>
                <a:cxnLst/>
                <a:rect l="l" t="t" r="r" b="b"/>
                <a:pathLst>
                  <a:path w="2869" h="4733" extrusionOk="0">
                    <a:moveTo>
                      <a:pt x="2646" y="4368"/>
                    </a:moveTo>
                    <a:cubicBezTo>
                      <a:pt x="2724" y="4368"/>
                      <a:pt x="2788" y="4432"/>
                      <a:pt x="2788" y="4510"/>
                    </a:cubicBezTo>
                    <a:cubicBezTo>
                      <a:pt x="2788" y="4588"/>
                      <a:pt x="2724" y="4652"/>
                      <a:pt x="2646" y="4652"/>
                    </a:cubicBezTo>
                    <a:cubicBezTo>
                      <a:pt x="2567" y="4652"/>
                      <a:pt x="2504" y="4588"/>
                      <a:pt x="2504" y="4510"/>
                    </a:cubicBezTo>
                    <a:cubicBezTo>
                      <a:pt x="2504" y="4432"/>
                      <a:pt x="2567" y="4368"/>
                      <a:pt x="2646" y="4368"/>
                    </a:cubicBezTo>
                    <a:moveTo>
                      <a:pt x="2646" y="4733"/>
                    </a:moveTo>
                    <a:cubicBezTo>
                      <a:pt x="2769" y="4733"/>
                      <a:pt x="2869" y="4633"/>
                      <a:pt x="2869" y="4510"/>
                    </a:cubicBezTo>
                    <a:cubicBezTo>
                      <a:pt x="2869" y="4401"/>
                      <a:pt x="2790" y="4310"/>
                      <a:pt x="2686" y="4291"/>
                    </a:cubicBezTo>
                    <a:lnTo>
                      <a:pt x="2686" y="205"/>
                    </a:lnTo>
                    <a:cubicBezTo>
                      <a:pt x="2686" y="194"/>
                      <a:pt x="2682" y="184"/>
                      <a:pt x="2674" y="176"/>
                    </a:cubicBezTo>
                    <a:lnTo>
                      <a:pt x="2510" y="11"/>
                    </a:lnTo>
                    <a:cubicBezTo>
                      <a:pt x="2502" y="4"/>
                      <a:pt x="2491" y="0"/>
                      <a:pt x="2481" y="0"/>
                    </a:cubicBezTo>
                    <a:lnTo>
                      <a:pt x="2481" y="0"/>
                    </a:lnTo>
                    <a:lnTo>
                      <a:pt x="0" y="0"/>
                    </a:lnTo>
                    <a:lnTo>
                      <a:pt x="0" y="80"/>
                    </a:lnTo>
                    <a:lnTo>
                      <a:pt x="2464" y="80"/>
                    </a:lnTo>
                    <a:lnTo>
                      <a:pt x="2606" y="221"/>
                    </a:lnTo>
                    <a:lnTo>
                      <a:pt x="2606" y="4291"/>
                    </a:lnTo>
                    <a:cubicBezTo>
                      <a:pt x="2502" y="4310"/>
                      <a:pt x="2423" y="4401"/>
                      <a:pt x="2423" y="4510"/>
                    </a:cubicBezTo>
                    <a:cubicBezTo>
                      <a:pt x="2423" y="4633"/>
                      <a:pt x="2523" y="4733"/>
                      <a:pt x="2646" y="4733"/>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38" name="Google Shape;138;p20"/>
              <p:cNvSpPr/>
              <p:nvPr/>
            </p:nvSpPr>
            <p:spPr>
              <a:xfrm>
                <a:off x="6975360" y="-40716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nvGrpSpPr>
            <p:cNvPr id="139" name="Google Shape;139;p20"/>
            <p:cNvGrpSpPr/>
            <p:nvPr/>
          </p:nvGrpSpPr>
          <p:grpSpPr>
            <a:xfrm flipH="1">
              <a:off x="277341" y="-75400"/>
              <a:ext cx="829375" cy="1012680"/>
              <a:chOff x="-262675" y="-75400"/>
              <a:chExt cx="829375" cy="1012680"/>
            </a:xfrm>
          </p:grpSpPr>
          <p:sp>
            <p:nvSpPr>
              <p:cNvPr id="140" name="Google Shape;140;p20"/>
              <p:cNvSpPr/>
              <p:nvPr/>
            </p:nvSpPr>
            <p:spPr>
              <a:xfrm rot="5400000">
                <a:off x="-114960" y="255620"/>
                <a:ext cx="1012680" cy="350640"/>
              </a:xfrm>
              <a:custGeom>
                <a:avLst/>
                <a:gdLst/>
                <a:ahLst/>
                <a:cxnLst/>
                <a:rect l="l" t="t" r="r" b="b"/>
                <a:pathLst>
                  <a:path w="2813" h="974" extrusionOk="0">
                    <a:moveTo>
                      <a:pt x="0" y="146"/>
                    </a:moveTo>
                    <a:lnTo>
                      <a:pt x="512" y="657"/>
                    </a:lnTo>
                    <a:lnTo>
                      <a:pt x="2450" y="657"/>
                    </a:lnTo>
                    <a:lnTo>
                      <a:pt x="2589" y="796"/>
                    </a:lnTo>
                    <a:cubicBezTo>
                      <a:pt x="2580" y="813"/>
                      <a:pt x="2574" y="833"/>
                      <a:pt x="2574" y="854"/>
                    </a:cubicBezTo>
                    <a:cubicBezTo>
                      <a:pt x="2574" y="920"/>
                      <a:pt x="2627" y="974"/>
                      <a:pt x="2693" y="974"/>
                    </a:cubicBezTo>
                    <a:cubicBezTo>
                      <a:pt x="2759" y="974"/>
                      <a:pt x="2813" y="920"/>
                      <a:pt x="2813" y="854"/>
                    </a:cubicBezTo>
                    <a:cubicBezTo>
                      <a:pt x="2813" y="788"/>
                      <a:pt x="2759" y="735"/>
                      <a:pt x="2693" y="735"/>
                    </a:cubicBezTo>
                    <a:cubicBezTo>
                      <a:pt x="2688" y="735"/>
                      <a:pt x="2682" y="735"/>
                      <a:pt x="2676" y="736"/>
                    </a:cubicBezTo>
                    <a:lnTo>
                      <a:pt x="2493" y="553"/>
                    </a:lnTo>
                    <a:lnTo>
                      <a:pt x="2491" y="555"/>
                    </a:lnTo>
                    <a:lnTo>
                      <a:pt x="2491" y="553"/>
                    </a:lnTo>
                    <a:lnTo>
                      <a:pt x="554" y="553"/>
                    </a:lnTo>
                    <a:lnTo>
                      <a:pt x="445" y="445"/>
                    </a:lnTo>
                    <a:lnTo>
                      <a:pt x="1322" y="445"/>
                    </a:lnTo>
                    <a:cubicBezTo>
                      <a:pt x="1325" y="453"/>
                      <a:pt x="1330" y="461"/>
                      <a:pt x="1337" y="468"/>
                    </a:cubicBezTo>
                    <a:lnTo>
                      <a:pt x="1337" y="468"/>
                    </a:lnTo>
                    <a:cubicBezTo>
                      <a:pt x="1365" y="496"/>
                      <a:pt x="1411" y="496"/>
                      <a:pt x="1439" y="468"/>
                    </a:cubicBezTo>
                    <a:cubicBezTo>
                      <a:pt x="1467" y="440"/>
                      <a:pt x="1467" y="394"/>
                      <a:pt x="1439" y="366"/>
                    </a:cubicBezTo>
                    <a:cubicBezTo>
                      <a:pt x="1411" y="338"/>
                      <a:pt x="1365" y="338"/>
                      <a:pt x="1337" y="366"/>
                    </a:cubicBezTo>
                    <a:cubicBezTo>
                      <a:pt x="1330" y="372"/>
                      <a:pt x="1325" y="380"/>
                      <a:pt x="1322" y="388"/>
                    </a:cubicBezTo>
                    <a:lnTo>
                      <a:pt x="389" y="388"/>
                    </a:lnTo>
                    <a:lnTo>
                      <a:pt x="235" y="234"/>
                    </a:lnTo>
                    <a:lnTo>
                      <a:pt x="830" y="234"/>
                    </a:lnTo>
                    <a:cubicBezTo>
                      <a:pt x="834" y="243"/>
                      <a:pt x="839" y="251"/>
                      <a:pt x="845" y="257"/>
                    </a:cubicBezTo>
                    <a:cubicBezTo>
                      <a:pt x="873" y="285"/>
                      <a:pt x="919" y="285"/>
                      <a:pt x="947" y="257"/>
                    </a:cubicBezTo>
                    <a:cubicBezTo>
                      <a:pt x="975" y="229"/>
                      <a:pt x="975" y="183"/>
                      <a:pt x="947" y="155"/>
                    </a:cubicBezTo>
                    <a:cubicBezTo>
                      <a:pt x="919" y="127"/>
                      <a:pt x="873" y="127"/>
                      <a:pt x="845" y="155"/>
                    </a:cubicBezTo>
                    <a:cubicBezTo>
                      <a:pt x="839" y="162"/>
                      <a:pt x="834" y="170"/>
                      <a:pt x="830" y="178"/>
                    </a:cubicBezTo>
                    <a:lnTo>
                      <a:pt x="178" y="178"/>
                    </a:lnTo>
                    <a:lnTo>
                      <a:pt x="0" y="0"/>
                    </a:lnTo>
                    <a:lnTo>
                      <a:pt x="0" y="146"/>
                    </a:ln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41" name="Google Shape;141;p20"/>
              <p:cNvSpPr/>
              <p:nvPr/>
            </p:nvSpPr>
            <p:spPr>
              <a:xfrm>
                <a:off x="-262675" y="378355"/>
                <a:ext cx="515160" cy="515160"/>
              </a:xfrm>
              <a:custGeom>
                <a:avLst/>
                <a:gdLst/>
                <a:ahLst/>
                <a:cxnLst/>
                <a:rect l="l" t="t" r="r" b="b"/>
                <a:pathLst>
                  <a:path w="1431" h="1431" extrusionOk="0">
                    <a:moveTo>
                      <a:pt x="1239" y="829"/>
                    </a:moveTo>
                    <a:lnTo>
                      <a:pt x="1323" y="829"/>
                    </a:lnTo>
                    <a:cubicBezTo>
                      <a:pt x="1338" y="829"/>
                      <a:pt x="1351" y="841"/>
                      <a:pt x="1351" y="857"/>
                    </a:cubicBezTo>
                    <a:cubicBezTo>
                      <a:pt x="1351" y="872"/>
                      <a:pt x="1338" y="885"/>
                      <a:pt x="1323" y="885"/>
                    </a:cubicBezTo>
                    <a:lnTo>
                      <a:pt x="1239" y="885"/>
                    </a:lnTo>
                    <a:lnTo>
                      <a:pt x="1239" y="829"/>
                    </a:lnTo>
                    <a:moveTo>
                      <a:pt x="1158" y="916"/>
                    </a:moveTo>
                    <a:cubicBezTo>
                      <a:pt x="1158" y="1049"/>
                      <a:pt x="1049" y="1158"/>
                      <a:pt x="916" y="1158"/>
                    </a:cubicBezTo>
                    <a:lnTo>
                      <a:pt x="748" y="1158"/>
                    </a:lnTo>
                    <a:lnTo>
                      <a:pt x="683" y="1158"/>
                    </a:lnTo>
                    <a:lnTo>
                      <a:pt x="516" y="1158"/>
                    </a:lnTo>
                    <a:cubicBezTo>
                      <a:pt x="383" y="1158"/>
                      <a:pt x="274" y="1049"/>
                      <a:pt x="274" y="916"/>
                    </a:cubicBezTo>
                    <a:lnTo>
                      <a:pt x="274" y="516"/>
                    </a:lnTo>
                    <a:cubicBezTo>
                      <a:pt x="274" y="382"/>
                      <a:pt x="383" y="274"/>
                      <a:pt x="516" y="274"/>
                    </a:cubicBezTo>
                    <a:lnTo>
                      <a:pt x="916" y="274"/>
                    </a:lnTo>
                    <a:cubicBezTo>
                      <a:pt x="1049" y="274"/>
                      <a:pt x="1158" y="382"/>
                      <a:pt x="1158" y="516"/>
                    </a:cubicBezTo>
                    <a:lnTo>
                      <a:pt x="1158" y="916"/>
                    </a:lnTo>
                    <a:moveTo>
                      <a:pt x="885" y="1323"/>
                    </a:moveTo>
                    <a:cubicBezTo>
                      <a:pt x="885" y="1338"/>
                      <a:pt x="872" y="1350"/>
                      <a:pt x="857" y="1350"/>
                    </a:cubicBezTo>
                    <a:cubicBezTo>
                      <a:pt x="842" y="1350"/>
                      <a:pt x="829" y="1338"/>
                      <a:pt x="829" y="1323"/>
                    </a:cubicBezTo>
                    <a:lnTo>
                      <a:pt x="829" y="1238"/>
                    </a:lnTo>
                    <a:lnTo>
                      <a:pt x="885" y="1238"/>
                    </a:lnTo>
                    <a:lnTo>
                      <a:pt x="885" y="1323"/>
                    </a:lnTo>
                    <a:moveTo>
                      <a:pt x="603" y="1323"/>
                    </a:moveTo>
                    <a:cubicBezTo>
                      <a:pt x="603" y="1338"/>
                      <a:pt x="590" y="1350"/>
                      <a:pt x="575" y="1350"/>
                    </a:cubicBezTo>
                    <a:cubicBezTo>
                      <a:pt x="559" y="1350"/>
                      <a:pt x="547" y="1338"/>
                      <a:pt x="547" y="1323"/>
                    </a:cubicBezTo>
                    <a:lnTo>
                      <a:pt x="547" y="1238"/>
                    </a:lnTo>
                    <a:lnTo>
                      <a:pt x="603" y="1238"/>
                    </a:lnTo>
                    <a:lnTo>
                      <a:pt x="603" y="1323"/>
                    </a:lnTo>
                    <a:moveTo>
                      <a:pt x="193" y="885"/>
                    </a:moveTo>
                    <a:lnTo>
                      <a:pt x="109" y="885"/>
                    </a:lnTo>
                    <a:cubicBezTo>
                      <a:pt x="94" y="885"/>
                      <a:pt x="81" y="872"/>
                      <a:pt x="81" y="857"/>
                    </a:cubicBezTo>
                    <a:cubicBezTo>
                      <a:pt x="81" y="841"/>
                      <a:pt x="94" y="829"/>
                      <a:pt x="109" y="829"/>
                    </a:cubicBezTo>
                    <a:lnTo>
                      <a:pt x="193" y="829"/>
                    </a:lnTo>
                    <a:lnTo>
                      <a:pt x="193" y="885"/>
                    </a:lnTo>
                    <a:moveTo>
                      <a:pt x="193" y="602"/>
                    </a:moveTo>
                    <a:lnTo>
                      <a:pt x="109" y="602"/>
                    </a:lnTo>
                    <a:cubicBezTo>
                      <a:pt x="94" y="602"/>
                      <a:pt x="81" y="590"/>
                      <a:pt x="81" y="575"/>
                    </a:cubicBezTo>
                    <a:cubicBezTo>
                      <a:pt x="81" y="559"/>
                      <a:pt x="94" y="547"/>
                      <a:pt x="109" y="547"/>
                    </a:cubicBezTo>
                    <a:lnTo>
                      <a:pt x="193" y="547"/>
                    </a:lnTo>
                    <a:lnTo>
                      <a:pt x="193" y="602"/>
                    </a:lnTo>
                    <a:moveTo>
                      <a:pt x="547" y="109"/>
                    </a:moveTo>
                    <a:cubicBezTo>
                      <a:pt x="547" y="93"/>
                      <a:pt x="559" y="81"/>
                      <a:pt x="575" y="81"/>
                    </a:cubicBezTo>
                    <a:cubicBezTo>
                      <a:pt x="590" y="81"/>
                      <a:pt x="603" y="93"/>
                      <a:pt x="603" y="109"/>
                    </a:cubicBezTo>
                    <a:lnTo>
                      <a:pt x="603" y="193"/>
                    </a:lnTo>
                    <a:lnTo>
                      <a:pt x="547" y="193"/>
                    </a:lnTo>
                    <a:lnTo>
                      <a:pt x="547" y="109"/>
                    </a:lnTo>
                    <a:moveTo>
                      <a:pt x="829" y="109"/>
                    </a:moveTo>
                    <a:cubicBezTo>
                      <a:pt x="829" y="93"/>
                      <a:pt x="842" y="81"/>
                      <a:pt x="857" y="81"/>
                    </a:cubicBezTo>
                    <a:cubicBezTo>
                      <a:pt x="872" y="81"/>
                      <a:pt x="885" y="93"/>
                      <a:pt x="885" y="109"/>
                    </a:cubicBezTo>
                    <a:lnTo>
                      <a:pt x="885" y="193"/>
                    </a:lnTo>
                    <a:lnTo>
                      <a:pt x="829" y="193"/>
                    </a:lnTo>
                    <a:lnTo>
                      <a:pt x="829" y="109"/>
                    </a:lnTo>
                    <a:moveTo>
                      <a:pt x="1239" y="547"/>
                    </a:moveTo>
                    <a:lnTo>
                      <a:pt x="1323" y="547"/>
                    </a:lnTo>
                    <a:cubicBezTo>
                      <a:pt x="1338" y="547"/>
                      <a:pt x="1351" y="559"/>
                      <a:pt x="1351" y="575"/>
                    </a:cubicBezTo>
                    <a:cubicBezTo>
                      <a:pt x="1351" y="590"/>
                      <a:pt x="1338" y="602"/>
                      <a:pt x="1323" y="602"/>
                    </a:cubicBezTo>
                    <a:lnTo>
                      <a:pt x="1239" y="602"/>
                    </a:lnTo>
                    <a:lnTo>
                      <a:pt x="1239" y="547"/>
                    </a:lnTo>
                    <a:moveTo>
                      <a:pt x="1323" y="683"/>
                    </a:moveTo>
                    <a:cubicBezTo>
                      <a:pt x="1383" y="683"/>
                      <a:pt x="1431" y="634"/>
                      <a:pt x="1431" y="575"/>
                    </a:cubicBezTo>
                    <a:cubicBezTo>
                      <a:pt x="1431" y="515"/>
                      <a:pt x="1383" y="466"/>
                      <a:pt x="1323" y="466"/>
                    </a:cubicBezTo>
                    <a:lnTo>
                      <a:pt x="1234" y="466"/>
                    </a:lnTo>
                    <a:cubicBezTo>
                      <a:pt x="1213" y="328"/>
                      <a:pt x="1104" y="219"/>
                      <a:pt x="965" y="198"/>
                    </a:cubicBezTo>
                    <a:lnTo>
                      <a:pt x="965" y="109"/>
                    </a:lnTo>
                    <a:cubicBezTo>
                      <a:pt x="965" y="49"/>
                      <a:pt x="917" y="0"/>
                      <a:pt x="857" y="0"/>
                    </a:cubicBezTo>
                    <a:cubicBezTo>
                      <a:pt x="797" y="0"/>
                      <a:pt x="748" y="49"/>
                      <a:pt x="748" y="109"/>
                    </a:cubicBezTo>
                    <a:lnTo>
                      <a:pt x="748" y="193"/>
                    </a:lnTo>
                    <a:lnTo>
                      <a:pt x="683" y="193"/>
                    </a:lnTo>
                    <a:lnTo>
                      <a:pt x="683" y="109"/>
                    </a:lnTo>
                    <a:cubicBezTo>
                      <a:pt x="683" y="49"/>
                      <a:pt x="635" y="0"/>
                      <a:pt x="575" y="0"/>
                    </a:cubicBezTo>
                    <a:cubicBezTo>
                      <a:pt x="515" y="0"/>
                      <a:pt x="466" y="49"/>
                      <a:pt x="466" y="109"/>
                    </a:cubicBezTo>
                    <a:lnTo>
                      <a:pt x="466" y="198"/>
                    </a:lnTo>
                    <a:cubicBezTo>
                      <a:pt x="328" y="219"/>
                      <a:pt x="219" y="328"/>
                      <a:pt x="198" y="466"/>
                    </a:cubicBezTo>
                    <a:lnTo>
                      <a:pt x="109" y="466"/>
                    </a:lnTo>
                    <a:cubicBezTo>
                      <a:pt x="49" y="466"/>
                      <a:pt x="0" y="515"/>
                      <a:pt x="0" y="575"/>
                    </a:cubicBezTo>
                    <a:cubicBezTo>
                      <a:pt x="0" y="634"/>
                      <a:pt x="49" y="683"/>
                      <a:pt x="109" y="683"/>
                    </a:cubicBezTo>
                    <a:lnTo>
                      <a:pt x="193" y="683"/>
                    </a:lnTo>
                    <a:lnTo>
                      <a:pt x="193" y="748"/>
                    </a:lnTo>
                    <a:lnTo>
                      <a:pt x="109" y="748"/>
                    </a:lnTo>
                    <a:cubicBezTo>
                      <a:pt x="49" y="748"/>
                      <a:pt x="0" y="797"/>
                      <a:pt x="0" y="857"/>
                    </a:cubicBezTo>
                    <a:cubicBezTo>
                      <a:pt x="0" y="917"/>
                      <a:pt x="49" y="965"/>
                      <a:pt x="109" y="965"/>
                    </a:cubicBezTo>
                    <a:lnTo>
                      <a:pt x="198" y="965"/>
                    </a:lnTo>
                    <a:cubicBezTo>
                      <a:pt x="219" y="1103"/>
                      <a:pt x="328" y="1213"/>
                      <a:pt x="466" y="1234"/>
                    </a:cubicBezTo>
                    <a:lnTo>
                      <a:pt x="466" y="1323"/>
                    </a:lnTo>
                    <a:cubicBezTo>
                      <a:pt x="466" y="1382"/>
                      <a:pt x="515" y="1431"/>
                      <a:pt x="575" y="1431"/>
                    </a:cubicBezTo>
                    <a:cubicBezTo>
                      <a:pt x="635" y="1431"/>
                      <a:pt x="683" y="1382"/>
                      <a:pt x="683" y="1323"/>
                    </a:cubicBezTo>
                    <a:lnTo>
                      <a:pt x="683" y="1238"/>
                    </a:lnTo>
                    <a:lnTo>
                      <a:pt x="748" y="1238"/>
                    </a:lnTo>
                    <a:lnTo>
                      <a:pt x="748" y="1323"/>
                    </a:lnTo>
                    <a:cubicBezTo>
                      <a:pt x="748" y="1382"/>
                      <a:pt x="797" y="1431"/>
                      <a:pt x="857" y="1431"/>
                    </a:cubicBezTo>
                    <a:cubicBezTo>
                      <a:pt x="917" y="1431"/>
                      <a:pt x="965" y="1382"/>
                      <a:pt x="965" y="1323"/>
                    </a:cubicBezTo>
                    <a:lnTo>
                      <a:pt x="965" y="1234"/>
                    </a:lnTo>
                    <a:cubicBezTo>
                      <a:pt x="1104" y="1213"/>
                      <a:pt x="1213" y="1103"/>
                      <a:pt x="1234" y="965"/>
                    </a:cubicBezTo>
                    <a:lnTo>
                      <a:pt x="1323" y="965"/>
                    </a:lnTo>
                    <a:cubicBezTo>
                      <a:pt x="1383" y="965"/>
                      <a:pt x="1431" y="917"/>
                      <a:pt x="1431" y="857"/>
                    </a:cubicBezTo>
                    <a:cubicBezTo>
                      <a:pt x="1431" y="797"/>
                      <a:pt x="1383" y="748"/>
                      <a:pt x="1323" y="748"/>
                    </a:cubicBezTo>
                    <a:lnTo>
                      <a:pt x="1238" y="748"/>
                    </a:lnTo>
                    <a:lnTo>
                      <a:pt x="1238" y="683"/>
                    </a:lnTo>
                    <a:lnTo>
                      <a:pt x="1323" y="683"/>
                    </a:lnTo>
                    <a:close/>
                  </a:path>
                </a:pathLst>
              </a:custGeom>
              <a:solidFill>
                <a:schemeClr val="lt2"/>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nvGrpSpPr>
            <p:cNvPr id="142" name="Google Shape;142;p20"/>
            <p:cNvGrpSpPr/>
            <p:nvPr/>
          </p:nvGrpSpPr>
          <p:grpSpPr>
            <a:xfrm rot="10800000" flipH="1">
              <a:off x="-56425" y="1058545"/>
              <a:ext cx="1642638" cy="2591887"/>
              <a:chOff x="4043520" y="-881280"/>
              <a:chExt cx="1779480" cy="2808720"/>
            </a:xfrm>
          </p:grpSpPr>
          <p:sp>
            <p:nvSpPr>
              <p:cNvPr id="143" name="Google Shape;143;p20"/>
              <p:cNvSpPr/>
              <p:nvPr/>
            </p:nvSpPr>
            <p:spPr>
              <a:xfrm>
                <a:off x="5020560" y="536400"/>
                <a:ext cx="73800" cy="74160"/>
              </a:xfrm>
              <a:custGeom>
                <a:avLst/>
                <a:gdLst/>
                <a:ahLst/>
                <a:cxnLst/>
                <a:rect l="l" t="t" r="r" b="b"/>
                <a:pathLst>
                  <a:path w="205" h="206" extrusionOk="0">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44" name="Google Shape;144;p20"/>
              <p:cNvSpPr/>
              <p:nvPr/>
            </p:nvSpPr>
            <p:spPr>
              <a:xfrm>
                <a:off x="5020560" y="758880"/>
                <a:ext cx="73800" cy="74160"/>
              </a:xfrm>
              <a:custGeom>
                <a:avLst/>
                <a:gdLst/>
                <a:ahLst/>
                <a:cxnLst/>
                <a:rect l="l" t="t" r="r" b="b"/>
                <a:pathLst>
                  <a:path w="205" h="206" extrusionOk="0">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45" name="Google Shape;145;p20"/>
              <p:cNvSpPr/>
              <p:nvPr/>
            </p:nvSpPr>
            <p:spPr>
              <a:xfrm>
                <a:off x="5020560" y="981360"/>
                <a:ext cx="73800" cy="74160"/>
              </a:xfrm>
              <a:custGeom>
                <a:avLst/>
                <a:gdLst/>
                <a:ahLst/>
                <a:cxnLst/>
                <a:rect l="l" t="t" r="r" b="b"/>
                <a:pathLst>
                  <a:path w="205" h="206" extrusionOk="0">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46" name="Google Shape;146;p20"/>
              <p:cNvSpPr/>
              <p:nvPr/>
            </p:nvSpPr>
            <p:spPr>
              <a:xfrm>
                <a:off x="5020560" y="1203840"/>
                <a:ext cx="73800" cy="74520"/>
              </a:xfrm>
              <a:custGeom>
                <a:avLst/>
                <a:gdLst/>
                <a:ahLst/>
                <a:cxnLst/>
                <a:rect l="l" t="t" r="r" b="b"/>
                <a:pathLst>
                  <a:path w="205" h="207" extrusionOk="0">
                    <a:moveTo>
                      <a:pt x="103" y="207"/>
                    </a:moveTo>
                    <a:cubicBezTo>
                      <a:pt x="159" y="207"/>
                      <a:pt x="205" y="160"/>
                      <a:pt x="205" y="104"/>
                    </a:cubicBezTo>
                    <a:cubicBezTo>
                      <a:pt x="205" y="47"/>
                      <a:pt x="159" y="0"/>
                      <a:pt x="103" y="0"/>
                    </a:cubicBezTo>
                    <a:cubicBezTo>
                      <a:pt x="46" y="0"/>
                      <a:pt x="0" y="47"/>
                      <a:pt x="0" y="104"/>
                    </a:cubicBezTo>
                    <a:cubicBezTo>
                      <a:pt x="0" y="160"/>
                      <a:pt x="46" y="207"/>
                      <a:pt x="103" y="207"/>
                    </a:cubicBezTo>
                    <a:close/>
                  </a:path>
                </a:pathLst>
              </a:custGeom>
              <a:solidFill>
                <a:schemeClr val="lt2"/>
              </a:solidFill>
              <a:ln>
                <a:noFill/>
              </a:ln>
            </p:spPr>
            <p:txBody>
              <a:bodyPr spcFirstLastPara="1" wrap="square" lIns="90000" tIns="29500" rIns="90000" bIns="295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47" name="Google Shape;147;p20"/>
              <p:cNvSpPr/>
              <p:nvPr/>
            </p:nvSpPr>
            <p:spPr>
              <a:xfrm>
                <a:off x="5020560" y="1426680"/>
                <a:ext cx="73800" cy="74160"/>
              </a:xfrm>
              <a:custGeom>
                <a:avLst/>
                <a:gdLst/>
                <a:ahLst/>
                <a:cxnLst/>
                <a:rect l="l" t="t" r="r" b="b"/>
                <a:pathLst>
                  <a:path w="205" h="206" extrusionOk="0">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48" name="Google Shape;148;p20"/>
              <p:cNvSpPr/>
              <p:nvPr/>
            </p:nvSpPr>
            <p:spPr>
              <a:xfrm>
                <a:off x="5705640" y="1699920"/>
                <a:ext cx="74520" cy="74160"/>
              </a:xfrm>
              <a:custGeom>
                <a:avLst/>
                <a:gdLst/>
                <a:ahLst/>
                <a:cxnLst/>
                <a:rect l="l" t="t" r="r" b="b"/>
                <a:pathLst>
                  <a:path w="207" h="206" extrusionOk="0">
                    <a:moveTo>
                      <a:pt x="103" y="206"/>
                    </a:moveTo>
                    <a:cubicBezTo>
                      <a:pt x="160" y="206"/>
                      <a:pt x="207" y="160"/>
                      <a:pt x="207" y="103"/>
                    </a:cubicBezTo>
                    <a:cubicBezTo>
                      <a:pt x="207"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49" name="Google Shape;149;p20"/>
              <p:cNvSpPr/>
              <p:nvPr/>
            </p:nvSpPr>
            <p:spPr>
              <a:xfrm>
                <a:off x="4043520" y="-881280"/>
                <a:ext cx="1779480" cy="2808720"/>
              </a:xfrm>
              <a:custGeom>
                <a:avLst/>
                <a:gdLst/>
                <a:ahLst/>
                <a:cxnLst/>
                <a:rect l="l" t="t" r="r" b="b"/>
                <a:pathLst>
                  <a:path w="4943" h="7802" extrusionOk="0">
                    <a:moveTo>
                      <a:pt x="4720" y="7131"/>
                    </a:moveTo>
                    <a:cubicBezTo>
                      <a:pt x="4799" y="7131"/>
                      <a:pt x="4863" y="7194"/>
                      <a:pt x="4863" y="7273"/>
                    </a:cubicBezTo>
                    <a:cubicBezTo>
                      <a:pt x="4863" y="7351"/>
                      <a:pt x="4799" y="7415"/>
                      <a:pt x="4720" y="7415"/>
                    </a:cubicBezTo>
                    <a:cubicBezTo>
                      <a:pt x="4642" y="7415"/>
                      <a:pt x="4578" y="7351"/>
                      <a:pt x="4578" y="7273"/>
                    </a:cubicBezTo>
                    <a:cubicBezTo>
                      <a:pt x="4578" y="7194"/>
                      <a:pt x="4642" y="7131"/>
                      <a:pt x="4720" y="7131"/>
                    </a:cubicBezTo>
                    <a:moveTo>
                      <a:pt x="4238" y="6253"/>
                    </a:moveTo>
                    <a:cubicBezTo>
                      <a:pt x="4238" y="6332"/>
                      <a:pt x="4174" y="6395"/>
                      <a:pt x="4096" y="6395"/>
                    </a:cubicBezTo>
                    <a:cubicBezTo>
                      <a:pt x="4018" y="6395"/>
                      <a:pt x="3954" y="6332"/>
                      <a:pt x="3954" y="6253"/>
                    </a:cubicBezTo>
                    <a:cubicBezTo>
                      <a:pt x="3954" y="6175"/>
                      <a:pt x="4018" y="6111"/>
                      <a:pt x="4096" y="6111"/>
                    </a:cubicBezTo>
                    <a:cubicBezTo>
                      <a:pt x="4174" y="6111"/>
                      <a:pt x="4238" y="6175"/>
                      <a:pt x="4238" y="6253"/>
                    </a:cubicBezTo>
                    <a:moveTo>
                      <a:pt x="2817" y="3878"/>
                    </a:moveTo>
                    <a:cubicBezTo>
                      <a:pt x="2905" y="3878"/>
                      <a:pt x="2978" y="3951"/>
                      <a:pt x="2978" y="4041"/>
                    </a:cubicBezTo>
                    <a:cubicBezTo>
                      <a:pt x="2978" y="4130"/>
                      <a:pt x="2905" y="4203"/>
                      <a:pt x="2817" y="4203"/>
                    </a:cubicBezTo>
                    <a:cubicBezTo>
                      <a:pt x="2727" y="4203"/>
                      <a:pt x="2655" y="4130"/>
                      <a:pt x="2655" y="4041"/>
                    </a:cubicBezTo>
                    <a:cubicBezTo>
                      <a:pt x="2655" y="3951"/>
                      <a:pt x="2727" y="3878"/>
                      <a:pt x="2817" y="3878"/>
                    </a:cubicBezTo>
                    <a:moveTo>
                      <a:pt x="2817" y="4497"/>
                    </a:moveTo>
                    <a:cubicBezTo>
                      <a:pt x="2905" y="4497"/>
                      <a:pt x="2978" y="4570"/>
                      <a:pt x="2978" y="4659"/>
                    </a:cubicBezTo>
                    <a:cubicBezTo>
                      <a:pt x="2978" y="4749"/>
                      <a:pt x="2905" y="4821"/>
                      <a:pt x="2817" y="4821"/>
                    </a:cubicBezTo>
                    <a:cubicBezTo>
                      <a:pt x="2727" y="4821"/>
                      <a:pt x="2655" y="4749"/>
                      <a:pt x="2655" y="4659"/>
                    </a:cubicBezTo>
                    <a:cubicBezTo>
                      <a:pt x="2655" y="4570"/>
                      <a:pt x="2727" y="4497"/>
                      <a:pt x="2817" y="4497"/>
                    </a:cubicBezTo>
                    <a:moveTo>
                      <a:pt x="2817" y="5115"/>
                    </a:moveTo>
                    <a:cubicBezTo>
                      <a:pt x="2905" y="5115"/>
                      <a:pt x="2978" y="5188"/>
                      <a:pt x="2978" y="5277"/>
                    </a:cubicBezTo>
                    <a:cubicBezTo>
                      <a:pt x="2978" y="5367"/>
                      <a:pt x="2905" y="5440"/>
                      <a:pt x="2817" y="5440"/>
                    </a:cubicBezTo>
                    <a:cubicBezTo>
                      <a:pt x="2727" y="5440"/>
                      <a:pt x="2655" y="5367"/>
                      <a:pt x="2655" y="5277"/>
                    </a:cubicBezTo>
                    <a:cubicBezTo>
                      <a:pt x="2655" y="5188"/>
                      <a:pt x="2727" y="5115"/>
                      <a:pt x="2817" y="5115"/>
                    </a:cubicBezTo>
                    <a:moveTo>
                      <a:pt x="2817" y="5733"/>
                    </a:moveTo>
                    <a:cubicBezTo>
                      <a:pt x="2905" y="5733"/>
                      <a:pt x="2978" y="5806"/>
                      <a:pt x="2978" y="5896"/>
                    </a:cubicBezTo>
                    <a:cubicBezTo>
                      <a:pt x="2978" y="5985"/>
                      <a:pt x="2905" y="6058"/>
                      <a:pt x="2817" y="6058"/>
                    </a:cubicBezTo>
                    <a:cubicBezTo>
                      <a:pt x="2727" y="6058"/>
                      <a:pt x="2655" y="5985"/>
                      <a:pt x="2655" y="5896"/>
                    </a:cubicBezTo>
                    <a:cubicBezTo>
                      <a:pt x="2655" y="5806"/>
                      <a:pt x="2727" y="5733"/>
                      <a:pt x="2817" y="5733"/>
                    </a:cubicBezTo>
                    <a:moveTo>
                      <a:pt x="2817" y="6351"/>
                    </a:moveTo>
                    <a:cubicBezTo>
                      <a:pt x="2905" y="6351"/>
                      <a:pt x="2978" y="6424"/>
                      <a:pt x="2978" y="6514"/>
                    </a:cubicBezTo>
                    <a:cubicBezTo>
                      <a:pt x="2978" y="6603"/>
                      <a:pt x="2905" y="6676"/>
                      <a:pt x="2817" y="6676"/>
                    </a:cubicBezTo>
                    <a:cubicBezTo>
                      <a:pt x="2727" y="6676"/>
                      <a:pt x="2655" y="6603"/>
                      <a:pt x="2655" y="6514"/>
                    </a:cubicBezTo>
                    <a:cubicBezTo>
                      <a:pt x="2655" y="6424"/>
                      <a:pt x="2727" y="6351"/>
                      <a:pt x="2817" y="6351"/>
                    </a:cubicBezTo>
                    <a:moveTo>
                      <a:pt x="3059" y="7790"/>
                    </a:moveTo>
                    <a:cubicBezTo>
                      <a:pt x="3060" y="7791"/>
                      <a:pt x="3061" y="7792"/>
                      <a:pt x="3062" y="7792"/>
                    </a:cubicBezTo>
                    <a:cubicBezTo>
                      <a:pt x="3065" y="7795"/>
                      <a:pt x="3068" y="7797"/>
                      <a:pt x="3072" y="7799"/>
                    </a:cubicBezTo>
                    <a:cubicBezTo>
                      <a:pt x="3077" y="7801"/>
                      <a:pt x="3082" y="7802"/>
                      <a:pt x="3087" y="7802"/>
                    </a:cubicBezTo>
                    <a:lnTo>
                      <a:pt x="4231" y="7802"/>
                    </a:lnTo>
                    <a:cubicBezTo>
                      <a:pt x="4237" y="7802"/>
                      <a:pt x="4242" y="7801"/>
                      <a:pt x="4247" y="7799"/>
                    </a:cubicBezTo>
                    <a:cubicBezTo>
                      <a:pt x="4251" y="7797"/>
                      <a:pt x="4254" y="7795"/>
                      <a:pt x="4257" y="7792"/>
                    </a:cubicBezTo>
                    <a:cubicBezTo>
                      <a:pt x="4258" y="7791"/>
                      <a:pt x="4259" y="7791"/>
                      <a:pt x="4260" y="7790"/>
                    </a:cubicBezTo>
                    <a:lnTo>
                      <a:pt x="4594" y="7456"/>
                    </a:lnTo>
                    <a:cubicBezTo>
                      <a:pt x="4630" y="7481"/>
                      <a:pt x="4673" y="7495"/>
                      <a:pt x="4720" y="7495"/>
                    </a:cubicBezTo>
                    <a:cubicBezTo>
                      <a:pt x="4843" y="7495"/>
                      <a:pt x="4943" y="7396"/>
                      <a:pt x="4943" y="7273"/>
                    </a:cubicBezTo>
                    <a:cubicBezTo>
                      <a:pt x="4943" y="7150"/>
                      <a:pt x="4843" y="7050"/>
                      <a:pt x="4720" y="7050"/>
                    </a:cubicBezTo>
                    <a:cubicBezTo>
                      <a:pt x="4598" y="7050"/>
                      <a:pt x="4498" y="7150"/>
                      <a:pt x="4498" y="7273"/>
                    </a:cubicBezTo>
                    <a:cubicBezTo>
                      <a:pt x="4498" y="7320"/>
                      <a:pt x="4512" y="7363"/>
                      <a:pt x="4537" y="7399"/>
                    </a:cubicBezTo>
                    <a:lnTo>
                      <a:pt x="4215" y="7721"/>
                    </a:lnTo>
                    <a:lnTo>
                      <a:pt x="3104" y="7721"/>
                    </a:lnTo>
                    <a:lnTo>
                      <a:pt x="2557" y="7174"/>
                    </a:lnTo>
                    <a:lnTo>
                      <a:pt x="2557" y="7173"/>
                    </a:lnTo>
                    <a:cubicBezTo>
                      <a:pt x="2554" y="7170"/>
                      <a:pt x="2549" y="7167"/>
                      <a:pt x="2544" y="7165"/>
                    </a:cubicBezTo>
                    <a:cubicBezTo>
                      <a:pt x="2539" y="7163"/>
                      <a:pt x="2534" y="7162"/>
                      <a:pt x="2529" y="7162"/>
                    </a:cubicBezTo>
                    <a:lnTo>
                      <a:pt x="2528" y="7162"/>
                    </a:lnTo>
                    <a:cubicBezTo>
                      <a:pt x="1804" y="7175"/>
                      <a:pt x="806" y="7175"/>
                      <a:pt x="85" y="7163"/>
                    </a:cubicBezTo>
                    <a:lnTo>
                      <a:pt x="84" y="6534"/>
                    </a:lnTo>
                    <a:lnTo>
                      <a:pt x="2615" y="6534"/>
                    </a:lnTo>
                    <a:cubicBezTo>
                      <a:pt x="2625" y="6636"/>
                      <a:pt x="2712" y="6716"/>
                      <a:pt x="2817" y="6716"/>
                    </a:cubicBezTo>
                    <a:cubicBezTo>
                      <a:pt x="2928" y="6716"/>
                      <a:pt x="3019" y="6625"/>
                      <a:pt x="3019" y="6514"/>
                    </a:cubicBezTo>
                    <a:cubicBezTo>
                      <a:pt x="3019" y="6402"/>
                      <a:pt x="2928" y="6311"/>
                      <a:pt x="2817" y="6311"/>
                    </a:cubicBezTo>
                    <a:cubicBezTo>
                      <a:pt x="2712" y="6311"/>
                      <a:pt x="2625" y="6391"/>
                      <a:pt x="2615" y="6494"/>
                    </a:cubicBezTo>
                    <a:lnTo>
                      <a:pt x="84" y="6494"/>
                    </a:lnTo>
                    <a:lnTo>
                      <a:pt x="84" y="5916"/>
                    </a:lnTo>
                    <a:lnTo>
                      <a:pt x="2615" y="5916"/>
                    </a:lnTo>
                    <a:cubicBezTo>
                      <a:pt x="2625" y="6018"/>
                      <a:pt x="2712" y="6098"/>
                      <a:pt x="2817" y="6098"/>
                    </a:cubicBezTo>
                    <a:cubicBezTo>
                      <a:pt x="2928" y="6098"/>
                      <a:pt x="3019" y="6007"/>
                      <a:pt x="3019" y="5896"/>
                    </a:cubicBezTo>
                    <a:cubicBezTo>
                      <a:pt x="3019" y="5784"/>
                      <a:pt x="2928" y="5693"/>
                      <a:pt x="2817" y="5693"/>
                    </a:cubicBezTo>
                    <a:cubicBezTo>
                      <a:pt x="2712" y="5693"/>
                      <a:pt x="2625" y="5773"/>
                      <a:pt x="2615" y="5875"/>
                    </a:cubicBezTo>
                    <a:lnTo>
                      <a:pt x="84" y="5875"/>
                    </a:lnTo>
                    <a:lnTo>
                      <a:pt x="83" y="5297"/>
                    </a:lnTo>
                    <a:lnTo>
                      <a:pt x="2615" y="5297"/>
                    </a:lnTo>
                    <a:cubicBezTo>
                      <a:pt x="2625" y="5400"/>
                      <a:pt x="2712" y="5480"/>
                      <a:pt x="2817" y="5480"/>
                    </a:cubicBezTo>
                    <a:cubicBezTo>
                      <a:pt x="2928" y="5480"/>
                      <a:pt x="3019" y="5389"/>
                      <a:pt x="3019" y="5277"/>
                    </a:cubicBezTo>
                    <a:cubicBezTo>
                      <a:pt x="3019" y="5166"/>
                      <a:pt x="2928" y="5075"/>
                      <a:pt x="2817" y="5075"/>
                    </a:cubicBezTo>
                    <a:cubicBezTo>
                      <a:pt x="2712" y="5075"/>
                      <a:pt x="2625" y="5155"/>
                      <a:pt x="2615" y="5257"/>
                    </a:cubicBezTo>
                    <a:lnTo>
                      <a:pt x="83" y="5257"/>
                    </a:lnTo>
                    <a:lnTo>
                      <a:pt x="83" y="4679"/>
                    </a:lnTo>
                    <a:lnTo>
                      <a:pt x="2615" y="4679"/>
                    </a:lnTo>
                    <a:cubicBezTo>
                      <a:pt x="2625" y="4781"/>
                      <a:pt x="2712" y="4862"/>
                      <a:pt x="2817" y="4862"/>
                    </a:cubicBezTo>
                    <a:cubicBezTo>
                      <a:pt x="2928" y="4862"/>
                      <a:pt x="3019" y="4771"/>
                      <a:pt x="3019" y="4659"/>
                    </a:cubicBezTo>
                    <a:cubicBezTo>
                      <a:pt x="3019" y="4547"/>
                      <a:pt x="2928" y="4456"/>
                      <a:pt x="2817" y="4456"/>
                    </a:cubicBezTo>
                    <a:cubicBezTo>
                      <a:pt x="2712" y="4456"/>
                      <a:pt x="2625" y="4537"/>
                      <a:pt x="2615" y="4639"/>
                    </a:cubicBezTo>
                    <a:lnTo>
                      <a:pt x="83" y="4639"/>
                    </a:lnTo>
                    <a:lnTo>
                      <a:pt x="83" y="4061"/>
                    </a:lnTo>
                    <a:lnTo>
                      <a:pt x="2615" y="4061"/>
                    </a:lnTo>
                    <a:cubicBezTo>
                      <a:pt x="2625" y="4163"/>
                      <a:pt x="2712" y="4243"/>
                      <a:pt x="2817" y="4243"/>
                    </a:cubicBezTo>
                    <a:cubicBezTo>
                      <a:pt x="2928" y="4243"/>
                      <a:pt x="3019" y="4153"/>
                      <a:pt x="3019" y="4041"/>
                    </a:cubicBezTo>
                    <a:cubicBezTo>
                      <a:pt x="3019" y="3929"/>
                      <a:pt x="2928" y="3838"/>
                      <a:pt x="2817" y="3838"/>
                    </a:cubicBezTo>
                    <a:cubicBezTo>
                      <a:pt x="2712" y="3838"/>
                      <a:pt x="2625" y="3918"/>
                      <a:pt x="2615" y="4021"/>
                    </a:cubicBezTo>
                    <a:lnTo>
                      <a:pt x="83" y="4021"/>
                    </a:lnTo>
                    <a:lnTo>
                      <a:pt x="80" y="82"/>
                    </a:lnTo>
                    <a:cubicBezTo>
                      <a:pt x="1246" y="80"/>
                      <a:pt x="3688" y="82"/>
                      <a:pt x="3914" y="82"/>
                    </a:cubicBezTo>
                    <a:lnTo>
                      <a:pt x="4056" y="223"/>
                    </a:lnTo>
                    <a:lnTo>
                      <a:pt x="4056" y="6034"/>
                    </a:lnTo>
                    <a:cubicBezTo>
                      <a:pt x="3952" y="6053"/>
                      <a:pt x="3873" y="6144"/>
                      <a:pt x="3873" y="6253"/>
                    </a:cubicBezTo>
                    <a:cubicBezTo>
                      <a:pt x="3873" y="6376"/>
                      <a:pt x="3973" y="6476"/>
                      <a:pt x="4096" y="6476"/>
                    </a:cubicBezTo>
                    <a:cubicBezTo>
                      <a:pt x="4219" y="6476"/>
                      <a:pt x="4319" y="6376"/>
                      <a:pt x="4319" y="6253"/>
                    </a:cubicBezTo>
                    <a:cubicBezTo>
                      <a:pt x="4319" y="6144"/>
                      <a:pt x="4240" y="6053"/>
                      <a:pt x="4136" y="6034"/>
                    </a:cubicBezTo>
                    <a:lnTo>
                      <a:pt x="4136" y="206"/>
                    </a:lnTo>
                    <a:cubicBezTo>
                      <a:pt x="4136" y="196"/>
                      <a:pt x="4132" y="185"/>
                      <a:pt x="4124" y="178"/>
                    </a:cubicBezTo>
                    <a:lnTo>
                      <a:pt x="3960" y="13"/>
                    </a:lnTo>
                    <a:cubicBezTo>
                      <a:pt x="3952" y="5"/>
                      <a:pt x="3942" y="1"/>
                      <a:pt x="3931" y="1"/>
                    </a:cubicBezTo>
                    <a:cubicBezTo>
                      <a:pt x="3904" y="1"/>
                      <a:pt x="1239" y="0"/>
                      <a:pt x="40" y="1"/>
                    </a:cubicBezTo>
                    <a:cubicBezTo>
                      <a:pt x="18" y="1"/>
                      <a:pt x="0" y="19"/>
                      <a:pt x="0" y="41"/>
                    </a:cubicBezTo>
                    <a:lnTo>
                      <a:pt x="4" y="7202"/>
                    </a:lnTo>
                    <a:cubicBezTo>
                      <a:pt x="4" y="7224"/>
                      <a:pt x="22" y="7242"/>
                      <a:pt x="44" y="7242"/>
                    </a:cubicBezTo>
                    <a:cubicBezTo>
                      <a:pt x="406" y="7249"/>
                      <a:pt x="843" y="7253"/>
                      <a:pt x="1282" y="7253"/>
                    </a:cubicBezTo>
                    <a:cubicBezTo>
                      <a:pt x="1714" y="7253"/>
                      <a:pt x="2147" y="7249"/>
                      <a:pt x="2513" y="7243"/>
                    </a:cubicBezTo>
                    <a:lnTo>
                      <a:pt x="3059" y="7790"/>
                    </a:ln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50" name="Google Shape;150;p20"/>
              <p:cNvSpPr/>
              <p:nvPr/>
            </p:nvSpPr>
            <p:spPr>
              <a:xfrm>
                <a:off x="5205240" y="1608480"/>
                <a:ext cx="74520" cy="74160"/>
              </a:xfrm>
              <a:custGeom>
                <a:avLst/>
                <a:gdLst/>
                <a:ahLst/>
                <a:cxnLst/>
                <a:rect l="l" t="t" r="r" b="b"/>
                <a:pathLst>
                  <a:path w="207" h="206" extrusionOk="0">
                    <a:moveTo>
                      <a:pt x="0" y="103"/>
                    </a:moveTo>
                    <a:cubicBezTo>
                      <a:pt x="0" y="160"/>
                      <a:pt x="47" y="206"/>
                      <a:pt x="104" y="206"/>
                    </a:cubicBezTo>
                    <a:cubicBezTo>
                      <a:pt x="160" y="206"/>
                      <a:pt x="207" y="160"/>
                      <a:pt x="207" y="103"/>
                    </a:cubicBezTo>
                    <a:cubicBezTo>
                      <a:pt x="207" y="46"/>
                      <a:pt x="160" y="0"/>
                      <a:pt x="104" y="0"/>
                    </a:cubicBezTo>
                    <a:cubicBezTo>
                      <a:pt x="47" y="0"/>
                      <a:pt x="0" y="46"/>
                      <a:pt x="0"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51" name="Google Shape;151;p20"/>
              <p:cNvSpPr/>
              <p:nvPr/>
            </p:nvSpPr>
            <p:spPr>
              <a:xfrm>
                <a:off x="4175640" y="-743040"/>
                <a:ext cx="1284840" cy="2468880"/>
              </a:xfrm>
              <a:custGeom>
                <a:avLst/>
                <a:gdLst/>
                <a:ahLst/>
                <a:cxnLst/>
                <a:rect l="l" t="t" r="r" b="b"/>
                <a:pathLst>
                  <a:path w="3569" h="6858" extrusionOk="0">
                    <a:moveTo>
                      <a:pt x="3488" y="6252"/>
                    </a:moveTo>
                    <a:cubicBezTo>
                      <a:pt x="3488" y="6330"/>
                      <a:pt x="3425" y="6394"/>
                      <a:pt x="3346" y="6394"/>
                    </a:cubicBezTo>
                    <a:cubicBezTo>
                      <a:pt x="3268" y="6394"/>
                      <a:pt x="3204" y="6330"/>
                      <a:pt x="3204" y="6252"/>
                    </a:cubicBezTo>
                    <a:cubicBezTo>
                      <a:pt x="3204" y="6174"/>
                      <a:pt x="3268" y="6110"/>
                      <a:pt x="3346" y="6110"/>
                    </a:cubicBezTo>
                    <a:cubicBezTo>
                      <a:pt x="3425" y="6110"/>
                      <a:pt x="3488" y="6174"/>
                      <a:pt x="3488" y="6252"/>
                    </a:cubicBezTo>
                    <a:moveTo>
                      <a:pt x="3106" y="6635"/>
                    </a:moveTo>
                    <a:cubicBezTo>
                      <a:pt x="3106" y="6713"/>
                      <a:pt x="3042" y="6777"/>
                      <a:pt x="2963" y="6777"/>
                    </a:cubicBezTo>
                    <a:cubicBezTo>
                      <a:pt x="2885" y="6777"/>
                      <a:pt x="2821" y="6713"/>
                      <a:pt x="2821" y="6635"/>
                    </a:cubicBezTo>
                    <a:cubicBezTo>
                      <a:pt x="2821" y="6556"/>
                      <a:pt x="2885" y="6493"/>
                      <a:pt x="2963" y="6493"/>
                    </a:cubicBezTo>
                    <a:cubicBezTo>
                      <a:pt x="3042" y="6493"/>
                      <a:pt x="3106" y="6556"/>
                      <a:pt x="3106" y="6635"/>
                    </a:cubicBezTo>
                    <a:moveTo>
                      <a:pt x="3123" y="6252"/>
                    </a:moveTo>
                    <a:cubicBezTo>
                      <a:pt x="3123" y="6375"/>
                      <a:pt x="3223" y="6475"/>
                      <a:pt x="3346" y="6475"/>
                    </a:cubicBezTo>
                    <a:cubicBezTo>
                      <a:pt x="3469" y="6475"/>
                      <a:pt x="3569" y="6375"/>
                      <a:pt x="3569" y="6252"/>
                    </a:cubicBezTo>
                    <a:cubicBezTo>
                      <a:pt x="3569" y="6143"/>
                      <a:pt x="3490" y="6052"/>
                      <a:pt x="3387" y="6033"/>
                    </a:cubicBezTo>
                    <a:lnTo>
                      <a:pt x="3387" y="205"/>
                    </a:lnTo>
                    <a:cubicBezTo>
                      <a:pt x="3387" y="194"/>
                      <a:pt x="3382" y="184"/>
                      <a:pt x="3375" y="177"/>
                    </a:cubicBezTo>
                    <a:lnTo>
                      <a:pt x="3210" y="12"/>
                    </a:lnTo>
                    <a:cubicBezTo>
                      <a:pt x="3202" y="4"/>
                      <a:pt x="3192" y="0"/>
                      <a:pt x="3181" y="0"/>
                    </a:cubicBezTo>
                    <a:lnTo>
                      <a:pt x="3181" y="0"/>
                    </a:lnTo>
                    <a:lnTo>
                      <a:pt x="128" y="0"/>
                    </a:lnTo>
                    <a:cubicBezTo>
                      <a:pt x="57" y="0"/>
                      <a:pt x="0" y="57"/>
                      <a:pt x="0" y="128"/>
                    </a:cubicBezTo>
                    <a:lnTo>
                      <a:pt x="0" y="335"/>
                    </a:lnTo>
                    <a:cubicBezTo>
                      <a:pt x="0" y="406"/>
                      <a:pt x="57" y="463"/>
                      <a:pt x="128" y="463"/>
                    </a:cubicBezTo>
                    <a:lnTo>
                      <a:pt x="2782" y="463"/>
                    </a:lnTo>
                    <a:lnTo>
                      <a:pt x="2923" y="604"/>
                    </a:lnTo>
                    <a:lnTo>
                      <a:pt x="2923" y="6416"/>
                    </a:lnTo>
                    <a:cubicBezTo>
                      <a:pt x="2820" y="6435"/>
                      <a:pt x="2741" y="6526"/>
                      <a:pt x="2741" y="6635"/>
                    </a:cubicBezTo>
                    <a:cubicBezTo>
                      <a:pt x="2741" y="6758"/>
                      <a:pt x="2841" y="6858"/>
                      <a:pt x="2963" y="6858"/>
                    </a:cubicBezTo>
                    <a:cubicBezTo>
                      <a:pt x="3086" y="6858"/>
                      <a:pt x="3186" y="6758"/>
                      <a:pt x="3186" y="6635"/>
                    </a:cubicBezTo>
                    <a:cubicBezTo>
                      <a:pt x="3186" y="6526"/>
                      <a:pt x="3107" y="6435"/>
                      <a:pt x="3004" y="6416"/>
                    </a:cubicBezTo>
                    <a:lnTo>
                      <a:pt x="3004" y="588"/>
                    </a:lnTo>
                    <a:cubicBezTo>
                      <a:pt x="3004" y="577"/>
                      <a:pt x="3000" y="567"/>
                      <a:pt x="2992" y="559"/>
                    </a:cubicBezTo>
                    <a:lnTo>
                      <a:pt x="2827" y="394"/>
                    </a:lnTo>
                    <a:cubicBezTo>
                      <a:pt x="2819" y="387"/>
                      <a:pt x="2809" y="383"/>
                      <a:pt x="2799" y="383"/>
                    </a:cubicBezTo>
                    <a:lnTo>
                      <a:pt x="2799" y="383"/>
                    </a:lnTo>
                    <a:lnTo>
                      <a:pt x="128" y="383"/>
                    </a:lnTo>
                    <a:cubicBezTo>
                      <a:pt x="102" y="383"/>
                      <a:pt x="80" y="361"/>
                      <a:pt x="80" y="335"/>
                    </a:cubicBezTo>
                    <a:lnTo>
                      <a:pt x="80" y="128"/>
                    </a:lnTo>
                    <a:cubicBezTo>
                      <a:pt x="80" y="102"/>
                      <a:pt x="102" y="81"/>
                      <a:pt x="128" y="81"/>
                    </a:cubicBezTo>
                    <a:lnTo>
                      <a:pt x="3165" y="81"/>
                    </a:lnTo>
                    <a:lnTo>
                      <a:pt x="3306" y="222"/>
                    </a:lnTo>
                    <a:lnTo>
                      <a:pt x="3306" y="6033"/>
                    </a:lnTo>
                    <a:cubicBezTo>
                      <a:pt x="3202" y="6052"/>
                      <a:pt x="3123" y="6143"/>
                      <a:pt x="3123" y="6252"/>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52" name="Google Shape;152;p20"/>
              <p:cNvSpPr/>
              <p:nvPr/>
            </p:nvSpPr>
            <p:spPr>
              <a:xfrm>
                <a:off x="5343120" y="1470600"/>
                <a:ext cx="74160" cy="74160"/>
              </a:xfrm>
              <a:custGeom>
                <a:avLst/>
                <a:gdLst/>
                <a:ahLst/>
                <a:cxnLst/>
                <a:rect l="l" t="t" r="r" b="b"/>
                <a:pathLst>
                  <a:path w="206" h="206" extrusionOk="0">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53" name="Google Shape;153;p20"/>
              <p:cNvSpPr/>
              <p:nvPr/>
            </p:nvSpPr>
            <p:spPr>
              <a:xfrm>
                <a:off x="5481000" y="1332720"/>
                <a:ext cx="74160" cy="74160"/>
              </a:xfrm>
              <a:custGeom>
                <a:avLst/>
                <a:gdLst/>
                <a:ahLst/>
                <a:cxnLst/>
                <a:rect l="l" t="t" r="r" b="b"/>
                <a:pathLst>
                  <a:path w="206" h="206" extrusionOk="0">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54" name="Google Shape;154;p20"/>
              <p:cNvSpPr/>
              <p:nvPr/>
            </p:nvSpPr>
            <p:spPr>
              <a:xfrm>
                <a:off x="4446360" y="-200160"/>
                <a:ext cx="400320" cy="298080"/>
              </a:xfrm>
              <a:custGeom>
                <a:avLst/>
                <a:gdLst/>
                <a:ahLst/>
                <a:cxnLst/>
                <a:rect l="l" t="t" r="r" b="b"/>
                <a:pathLst>
                  <a:path w="1112" h="828" extrusionOk="0">
                    <a:moveTo>
                      <a:pt x="1072" y="719"/>
                    </a:moveTo>
                    <a:cubicBezTo>
                      <a:pt x="1072" y="757"/>
                      <a:pt x="1040" y="788"/>
                      <a:pt x="1002" y="788"/>
                    </a:cubicBezTo>
                    <a:lnTo>
                      <a:pt x="110" y="788"/>
                    </a:lnTo>
                    <a:cubicBezTo>
                      <a:pt x="71" y="788"/>
                      <a:pt x="40" y="757"/>
                      <a:pt x="40" y="719"/>
                    </a:cubicBezTo>
                    <a:lnTo>
                      <a:pt x="40" y="110"/>
                    </a:lnTo>
                    <a:cubicBezTo>
                      <a:pt x="40" y="72"/>
                      <a:pt x="71" y="40"/>
                      <a:pt x="110" y="40"/>
                    </a:cubicBezTo>
                    <a:lnTo>
                      <a:pt x="1002" y="40"/>
                    </a:lnTo>
                    <a:cubicBezTo>
                      <a:pt x="1040" y="40"/>
                      <a:pt x="1072" y="72"/>
                      <a:pt x="1072" y="110"/>
                    </a:cubicBezTo>
                    <a:lnTo>
                      <a:pt x="1072" y="719"/>
                    </a:lnTo>
                    <a:moveTo>
                      <a:pt x="1002" y="0"/>
                    </a:moveTo>
                    <a:lnTo>
                      <a:pt x="110" y="0"/>
                    </a:lnTo>
                    <a:cubicBezTo>
                      <a:pt x="49" y="0"/>
                      <a:pt x="0" y="49"/>
                      <a:pt x="0" y="110"/>
                    </a:cubicBezTo>
                    <a:lnTo>
                      <a:pt x="0" y="719"/>
                    </a:lnTo>
                    <a:cubicBezTo>
                      <a:pt x="0" y="779"/>
                      <a:pt x="49" y="828"/>
                      <a:pt x="110" y="828"/>
                    </a:cubicBezTo>
                    <a:lnTo>
                      <a:pt x="1002" y="828"/>
                    </a:lnTo>
                    <a:cubicBezTo>
                      <a:pt x="1063" y="828"/>
                      <a:pt x="1112" y="779"/>
                      <a:pt x="1112" y="719"/>
                    </a:cubicBezTo>
                    <a:lnTo>
                      <a:pt x="1112" y="110"/>
                    </a:lnTo>
                    <a:cubicBezTo>
                      <a:pt x="1112" y="49"/>
                      <a:pt x="1063" y="0"/>
                      <a:pt x="1002" y="0"/>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55" name="Google Shape;155;p20"/>
              <p:cNvSpPr/>
              <p:nvPr/>
            </p:nvSpPr>
            <p:spPr>
              <a:xfrm>
                <a:off x="4268160" y="-378000"/>
                <a:ext cx="756360" cy="653760"/>
              </a:xfrm>
              <a:custGeom>
                <a:avLst/>
                <a:gdLst/>
                <a:ahLst/>
                <a:cxnLst/>
                <a:rect l="l" t="t" r="r" b="b"/>
                <a:pathLst>
                  <a:path w="2101" h="1816" extrusionOk="0">
                    <a:moveTo>
                      <a:pt x="1788" y="800"/>
                    </a:moveTo>
                    <a:lnTo>
                      <a:pt x="1788" y="1017"/>
                    </a:lnTo>
                    <a:lnTo>
                      <a:pt x="1788" y="1081"/>
                    </a:lnTo>
                    <a:lnTo>
                      <a:pt x="1788" y="1296"/>
                    </a:lnTo>
                    <a:lnTo>
                      <a:pt x="1788" y="1374"/>
                    </a:lnTo>
                    <a:cubicBezTo>
                      <a:pt x="1788" y="1445"/>
                      <a:pt x="1730" y="1503"/>
                      <a:pt x="1659" y="1503"/>
                    </a:cubicBezTo>
                    <a:lnTo>
                      <a:pt x="1580" y="1503"/>
                    </a:lnTo>
                    <a:lnTo>
                      <a:pt x="1364" y="1503"/>
                    </a:lnTo>
                    <a:lnTo>
                      <a:pt x="1299" y="1503"/>
                    </a:lnTo>
                    <a:lnTo>
                      <a:pt x="1083" y="1503"/>
                    </a:lnTo>
                    <a:lnTo>
                      <a:pt x="1019" y="1503"/>
                    </a:lnTo>
                    <a:lnTo>
                      <a:pt x="802" y="1503"/>
                    </a:lnTo>
                    <a:lnTo>
                      <a:pt x="738" y="1503"/>
                    </a:lnTo>
                    <a:lnTo>
                      <a:pt x="521" y="1503"/>
                    </a:lnTo>
                    <a:lnTo>
                      <a:pt x="443" y="1503"/>
                    </a:lnTo>
                    <a:cubicBezTo>
                      <a:pt x="371" y="1503"/>
                      <a:pt x="313" y="1445"/>
                      <a:pt x="313" y="1374"/>
                    </a:cubicBezTo>
                    <a:lnTo>
                      <a:pt x="313" y="1296"/>
                    </a:lnTo>
                    <a:lnTo>
                      <a:pt x="313" y="1081"/>
                    </a:lnTo>
                    <a:lnTo>
                      <a:pt x="313" y="1017"/>
                    </a:lnTo>
                    <a:lnTo>
                      <a:pt x="313" y="800"/>
                    </a:lnTo>
                    <a:lnTo>
                      <a:pt x="313" y="736"/>
                    </a:lnTo>
                    <a:lnTo>
                      <a:pt x="313" y="519"/>
                    </a:lnTo>
                    <a:lnTo>
                      <a:pt x="313" y="442"/>
                    </a:lnTo>
                    <a:cubicBezTo>
                      <a:pt x="313" y="371"/>
                      <a:pt x="371" y="312"/>
                      <a:pt x="443" y="312"/>
                    </a:cubicBezTo>
                    <a:lnTo>
                      <a:pt x="521" y="312"/>
                    </a:lnTo>
                    <a:lnTo>
                      <a:pt x="738" y="312"/>
                    </a:lnTo>
                    <a:lnTo>
                      <a:pt x="802" y="312"/>
                    </a:lnTo>
                    <a:lnTo>
                      <a:pt x="1019" y="312"/>
                    </a:lnTo>
                    <a:lnTo>
                      <a:pt x="1083" y="312"/>
                    </a:lnTo>
                    <a:lnTo>
                      <a:pt x="1299" y="312"/>
                    </a:lnTo>
                    <a:lnTo>
                      <a:pt x="1364" y="312"/>
                    </a:lnTo>
                    <a:lnTo>
                      <a:pt x="1580" y="312"/>
                    </a:lnTo>
                    <a:lnTo>
                      <a:pt x="1659" y="312"/>
                    </a:lnTo>
                    <a:cubicBezTo>
                      <a:pt x="1730" y="312"/>
                      <a:pt x="1788" y="371"/>
                      <a:pt x="1788" y="442"/>
                    </a:cubicBezTo>
                    <a:lnTo>
                      <a:pt x="1788" y="519"/>
                    </a:lnTo>
                    <a:lnTo>
                      <a:pt x="1788" y="736"/>
                    </a:lnTo>
                    <a:lnTo>
                      <a:pt x="1788" y="800"/>
                    </a:lnTo>
                    <a:moveTo>
                      <a:pt x="1993" y="881"/>
                    </a:moveTo>
                    <a:cubicBezTo>
                      <a:pt x="2008" y="881"/>
                      <a:pt x="2021" y="893"/>
                      <a:pt x="2021" y="908"/>
                    </a:cubicBezTo>
                    <a:cubicBezTo>
                      <a:pt x="2021" y="924"/>
                      <a:pt x="2008" y="936"/>
                      <a:pt x="1993" y="936"/>
                    </a:cubicBezTo>
                    <a:lnTo>
                      <a:pt x="1869" y="936"/>
                    </a:lnTo>
                    <a:lnTo>
                      <a:pt x="1869" y="881"/>
                    </a:lnTo>
                    <a:lnTo>
                      <a:pt x="1993" y="881"/>
                    </a:lnTo>
                    <a:moveTo>
                      <a:pt x="1993" y="1162"/>
                    </a:moveTo>
                    <a:cubicBezTo>
                      <a:pt x="2008" y="1162"/>
                      <a:pt x="2021" y="1174"/>
                      <a:pt x="2021" y="1189"/>
                    </a:cubicBezTo>
                    <a:cubicBezTo>
                      <a:pt x="2021" y="1204"/>
                      <a:pt x="2008" y="1217"/>
                      <a:pt x="1993" y="1217"/>
                    </a:cubicBezTo>
                    <a:lnTo>
                      <a:pt x="1869" y="1217"/>
                    </a:lnTo>
                    <a:lnTo>
                      <a:pt x="1869" y="1162"/>
                    </a:lnTo>
                    <a:lnTo>
                      <a:pt x="1993" y="1162"/>
                    </a:lnTo>
                    <a:moveTo>
                      <a:pt x="1500" y="1708"/>
                    </a:moveTo>
                    <a:cubicBezTo>
                      <a:pt x="1500" y="1723"/>
                      <a:pt x="1487" y="1736"/>
                      <a:pt x="1472" y="1736"/>
                    </a:cubicBezTo>
                    <a:cubicBezTo>
                      <a:pt x="1457" y="1736"/>
                      <a:pt x="1445" y="1723"/>
                      <a:pt x="1445" y="1708"/>
                    </a:cubicBezTo>
                    <a:lnTo>
                      <a:pt x="1445" y="1584"/>
                    </a:lnTo>
                    <a:lnTo>
                      <a:pt x="1500" y="1584"/>
                    </a:lnTo>
                    <a:lnTo>
                      <a:pt x="1500" y="1708"/>
                    </a:lnTo>
                    <a:moveTo>
                      <a:pt x="1219" y="1708"/>
                    </a:moveTo>
                    <a:cubicBezTo>
                      <a:pt x="1219" y="1723"/>
                      <a:pt x="1206" y="1736"/>
                      <a:pt x="1191" y="1736"/>
                    </a:cubicBezTo>
                    <a:cubicBezTo>
                      <a:pt x="1176" y="1736"/>
                      <a:pt x="1164" y="1723"/>
                      <a:pt x="1164" y="1708"/>
                    </a:cubicBezTo>
                    <a:lnTo>
                      <a:pt x="1164" y="1584"/>
                    </a:lnTo>
                    <a:lnTo>
                      <a:pt x="1219" y="1584"/>
                    </a:lnTo>
                    <a:lnTo>
                      <a:pt x="1219" y="1708"/>
                    </a:lnTo>
                    <a:moveTo>
                      <a:pt x="938" y="1708"/>
                    </a:moveTo>
                    <a:cubicBezTo>
                      <a:pt x="938" y="1723"/>
                      <a:pt x="926" y="1736"/>
                      <a:pt x="910" y="1736"/>
                    </a:cubicBezTo>
                    <a:cubicBezTo>
                      <a:pt x="895" y="1736"/>
                      <a:pt x="883" y="1723"/>
                      <a:pt x="883" y="1708"/>
                    </a:cubicBezTo>
                    <a:lnTo>
                      <a:pt x="883" y="1584"/>
                    </a:lnTo>
                    <a:lnTo>
                      <a:pt x="938" y="1584"/>
                    </a:lnTo>
                    <a:lnTo>
                      <a:pt x="938" y="1708"/>
                    </a:lnTo>
                    <a:moveTo>
                      <a:pt x="657" y="1708"/>
                    </a:moveTo>
                    <a:cubicBezTo>
                      <a:pt x="657" y="1723"/>
                      <a:pt x="645" y="1736"/>
                      <a:pt x="629" y="1736"/>
                    </a:cubicBezTo>
                    <a:cubicBezTo>
                      <a:pt x="614" y="1736"/>
                      <a:pt x="602" y="1723"/>
                      <a:pt x="602" y="1708"/>
                    </a:cubicBezTo>
                    <a:lnTo>
                      <a:pt x="602" y="1584"/>
                    </a:lnTo>
                    <a:lnTo>
                      <a:pt x="657" y="1584"/>
                    </a:lnTo>
                    <a:lnTo>
                      <a:pt x="657" y="1708"/>
                    </a:lnTo>
                    <a:moveTo>
                      <a:pt x="109" y="1217"/>
                    </a:moveTo>
                    <a:cubicBezTo>
                      <a:pt x="93" y="1217"/>
                      <a:pt x="81" y="1204"/>
                      <a:pt x="81" y="1189"/>
                    </a:cubicBezTo>
                    <a:cubicBezTo>
                      <a:pt x="81" y="1174"/>
                      <a:pt x="93" y="1162"/>
                      <a:pt x="109" y="1162"/>
                    </a:cubicBezTo>
                    <a:lnTo>
                      <a:pt x="233" y="1162"/>
                    </a:lnTo>
                    <a:lnTo>
                      <a:pt x="233" y="1217"/>
                    </a:lnTo>
                    <a:lnTo>
                      <a:pt x="109" y="1217"/>
                    </a:lnTo>
                    <a:moveTo>
                      <a:pt x="109" y="936"/>
                    </a:moveTo>
                    <a:cubicBezTo>
                      <a:pt x="93" y="936"/>
                      <a:pt x="81" y="924"/>
                      <a:pt x="81" y="908"/>
                    </a:cubicBezTo>
                    <a:cubicBezTo>
                      <a:pt x="81" y="893"/>
                      <a:pt x="93" y="881"/>
                      <a:pt x="109" y="881"/>
                    </a:cubicBezTo>
                    <a:lnTo>
                      <a:pt x="233" y="881"/>
                    </a:lnTo>
                    <a:lnTo>
                      <a:pt x="233" y="936"/>
                    </a:lnTo>
                    <a:lnTo>
                      <a:pt x="109" y="936"/>
                    </a:lnTo>
                    <a:moveTo>
                      <a:pt x="109" y="655"/>
                    </a:moveTo>
                    <a:cubicBezTo>
                      <a:pt x="93" y="655"/>
                      <a:pt x="81" y="643"/>
                      <a:pt x="81" y="627"/>
                    </a:cubicBezTo>
                    <a:cubicBezTo>
                      <a:pt x="81" y="612"/>
                      <a:pt x="93" y="600"/>
                      <a:pt x="109" y="600"/>
                    </a:cubicBezTo>
                    <a:lnTo>
                      <a:pt x="233" y="600"/>
                    </a:lnTo>
                    <a:lnTo>
                      <a:pt x="233" y="655"/>
                    </a:lnTo>
                    <a:lnTo>
                      <a:pt x="109" y="655"/>
                    </a:lnTo>
                    <a:moveTo>
                      <a:pt x="602" y="108"/>
                    </a:moveTo>
                    <a:cubicBezTo>
                      <a:pt x="602" y="93"/>
                      <a:pt x="614" y="80"/>
                      <a:pt x="629" y="80"/>
                    </a:cubicBezTo>
                    <a:cubicBezTo>
                      <a:pt x="645" y="80"/>
                      <a:pt x="657" y="93"/>
                      <a:pt x="657" y="108"/>
                    </a:cubicBezTo>
                    <a:lnTo>
                      <a:pt x="657" y="232"/>
                    </a:lnTo>
                    <a:lnTo>
                      <a:pt x="602" y="232"/>
                    </a:lnTo>
                    <a:lnTo>
                      <a:pt x="602" y="108"/>
                    </a:lnTo>
                    <a:moveTo>
                      <a:pt x="883" y="108"/>
                    </a:moveTo>
                    <a:cubicBezTo>
                      <a:pt x="883" y="93"/>
                      <a:pt x="895" y="80"/>
                      <a:pt x="910" y="80"/>
                    </a:cubicBezTo>
                    <a:cubicBezTo>
                      <a:pt x="926" y="80"/>
                      <a:pt x="938" y="93"/>
                      <a:pt x="938" y="108"/>
                    </a:cubicBezTo>
                    <a:lnTo>
                      <a:pt x="938" y="232"/>
                    </a:lnTo>
                    <a:lnTo>
                      <a:pt x="883" y="232"/>
                    </a:lnTo>
                    <a:lnTo>
                      <a:pt x="883" y="108"/>
                    </a:lnTo>
                    <a:moveTo>
                      <a:pt x="1164" y="108"/>
                    </a:moveTo>
                    <a:cubicBezTo>
                      <a:pt x="1164" y="93"/>
                      <a:pt x="1176" y="80"/>
                      <a:pt x="1191" y="80"/>
                    </a:cubicBezTo>
                    <a:cubicBezTo>
                      <a:pt x="1206" y="80"/>
                      <a:pt x="1219" y="93"/>
                      <a:pt x="1219" y="108"/>
                    </a:cubicBezTo>
                    <a:lnTo>
                      <a:pt x="1219" y="232"/>
                    </a:lnTo>
                    <a:lnTo>
                      <a:pt x="1164" y="232"/>
                    </a:lnTo>
                    <a:lnTo>
                      <a:pt x="1164" y="108"/>
                    </a:lnTo>
                    <a:moveTo>
                      <a:pt x="1445" y="108"/>
                    </a:moveTo>
                    <a:cubicBezTo>
                      <a:pt x="1445" y="93"/>
                      <a:pt x="1457" y="80"/>
                      <a:pt x="1472" y="80"/>
                    </a:cubicBezTo>
                    <a:cubicBezTo>
                      <a:pt x="1487" y="80"/>
                      <a:pt x="1500" y="93"/>
                      <a:pt x="1500" y="108"/>
                    </a:cubicBezTo>
                    <a:lnTo>
                      <a:pt x="1500" y="232"/>
                    </a:lnTo>
                    <a:lnTo>
                      <a:pt x="1445" y="232"/>
                    </a:lnTo>
                    <a:lnTo>
                      <a:pt x="1445" y="108"/>
                    </a:lnTo>
                    <a:moveTo>
                      <a:pt x="1993" y="600"/>
                    </a:moveTo>
                    <a:cubicBezTo>
                      <a:pt x="2008" y="600"/>
                      <a:pt x="2021" y="612"/>
                      <a:pt x="2021" y="627"/>
                    </a:cubicBezTo>
                    <a:cubicBezTo>
                      <a:pt x="2021" y="643"/>
                      <a:pt x="2008" y="655"/>
                      <a:pt x="1993" y="655"/>
                    </a:cubicBezTo>
                    <a:lnTo>
                      <a:pt x="1869" y="655"/>
                    </a:lnTo>
                    <a:lnTo>
                      <a:pt x="1869" y="600"/>
                    </a:lnTo>
                    <a:lnTo>
                      <a:pt x="1993" y="600"/>
                    </a:lnTo>
                    <a:moveTo>
                      <a:pt x="1993" y="736"/>
                    </a:moveTo>
                    <a:cubicBezTo>
                      <a:pt x="2053" y="736"/>
                      <a:pt x="2101" y="687"/>
                      <a:pt x="2101" y="627"/>
                    </a:cubicBezTo>
                    <a:cubicBezTo>
                      <a:pt x="2101" y="568"/>
                      <a:pt x="2053" y="519"/>
                      <a:pt x="1993" y="519"/>
                    </a:cubicBezTo>
                    <a:lnTo>
                      <a:pt x="1869" y="519"/>
                    </a:lnTo>
                    <a:lnTo>
                      <a:pt x="1869" y="442"/>
                    </a:lnTo>
                    <a:cubicBezTo>
                      <a:pt x="1869" y="326"/>
                      <a:pt x="1775" y="232"/>
                      <a:pt x="1659" y="232"/>
                    </a:cubicBezTo>
                    <a:lnTo>
                      <a:pt x="1580" y="232"/>
                    </a:lnTo>
                    <a:lnTo>
                      <a:pt x="1580" y="108"/>
                    </a:lnTo>
                    <a:cubicBezTo>
                      <a:pt x="1580" y="48"/>
                      <a:pt x="1532" y="0"/>
                      <a:pt x="1472" y="0"/>
                    </a:cubicBezTo>
                    <a:cubicBezTo>
                      <a:pt x="1413" y="0"/>
                      <a:pt x="1364" y="48"/>
                      <a:pt x="1364" y="108"/>
                    </a:cubicBezTo>
                    <a:lnTo>
                      <a:pt x="1364" y="232"/>
                    </a:lnTo>
                    <a:lnTo>
                      <a:pt x="1299" y="232"/>
                    </a:lnTo>
                    <a:lnTo>
                      <a:pt x="1299" y="108"/>
                    </a:lnTo>
                    <a:cubicBezTo>
                      <a:pt x="1299" y="48"/>
                      <a:pt x="1251" y="0"/>
                      <a:pt x="1191" y="0"/>
                    </a:cubicBezTo>
                    <a:cubicBezTo>
                      <a:pt x="1132" y="0"/>
                      <a:pt x="1083" y="48"/>
                      <a:pt x="1083" y="108"/>
                    </a:cubicBezTo>
                    <a:lnTo>
                      <a:pt x="1083" y="232"/>
                    </a:lnTo>
                    <a:lnTo>
                      <a:pt x="1019" y="232"/>
                    </a:lnTo>
                    <a:lnTo>
                      <a:pt x="1019" y="108"/>
                    </a:lnTo>
                    <a:cubicBezTo>
                      <a:pt x="1019" y="48"/>
                      <a:pt x="970" y="0"/>
                      <a:pt x="910" y="0"/>
                    </a:cubicBezTo>
                    <a:cubicBezTo>
                      <a:pt x="851" y="0"/>
                      <a:pt x="802" y="48"/>
                      <a:pt x="802" y="108"/>
                    </a:cubicBezTo>
                    <a:lnTo>
                      <a:pt x="802" y="232"/>
                    </a:lnTo>
                    <a:lnTo>
                      <a:pt x="738" y="232"/>
                    </a:lnTo>
                    <a:lnTo>
                      <a:pt x="738" y="108"/>
                    </a:lnTo>
                    <a:cubicBezTo>
                      <a:pt x="738" y="48"/>
                      <a:pt x="689" y="0"/>
                      <a:pt x="629" y="0"/>
                    </a:cubicBezTo>
                    <a:cubicBezTo>
                      <a:pt x="570" y="0"/>
                      <a:pt x="521" y="48"/>
                      <a:pt x="521" y="108"/>
                    </a:cubicBezTo>
                    <a:lnTo>
                      <a:pt x="521" y="232"/>
                    </a:lnTo>
                    <a:lnTo>
                      <a:pt x="443" y="232"/>
                    </a:lnTo>
                    <a:cubicBezTo>
                      <a:pt x="327" y="232"/>
                      <a:pt x="233" y="326"/>
                      <a:pt x="233" y="442"/>
                    </a:cubicBezTo>
                    <a:lnTo>
                      <a:pt x="233" y="519"/>
                    </a:lnTo>
                    <a:lnTo>
                      <a:pt x="109" y="519"/>
                    </a:lnTo>
                    <a:cubicBezTo>
                      <a:pt x="49" y="519"/>
                      <a:pt x="0" y="568"/>
                      <a:pt x="0" y="627"/>
                    </a:cubicBezTo>
                    <a:cubicBezTo>
                      <a:pt x="0" y="687"/>
                      <a:pt x="49" y="736"/>
                      <a:pt x="109" y="736"/>
                    </a:cubicBezTo>
                    <a:lnTo>
                      <a:pt x="233" y="736"/>
                    </a:lnTo>
                    <a:lnTo>
                      <a:pt x="233" y="800"/>
                    </a:lnTo>
                    <a:lnTo>
                      <a:pt x="109" y="800"/>
                    </a:lnTo>
                    <a:cubicBezTo>
                      <a:pt x="49" y="800"/>
                      <a:pt x="0" y="849"/>
                      <a:pt x="0" y="908"/>
                    </a:cubicBezTo>
                    <a:cubicBezTo>
                      <a:pt x="0" y="968"/>
                      <a:pt x="49" y="1017"/>
                      <a:pt x="109" y="1017"/>
                    </a:cubicBezTo>
                    <a:lnTo>
                      <a:pt x="233" y="1017"/>
                    </a:lnTo>
                    <a:lnTo>
                      <a:pt x="233" y="1081"/>
                    </a:lnTo>
                    <a:lnTo>
                      <a:pt x="109" y="1081"/>
                    </a:lnTo>
                    <a:cubicBezTo>
                      <a:pt x="49" y="1081"/>
                      <a:pt x="0" y="1130"/>
                      <a:pt x="0" y="1189"/>
                    </a:cubicBezTo>
                    <a:cubicBezTo>
                      <a:pt x="0" y="1249"/>
                      <a:pt x="49" y="1296"/>
                      <a:pt x="109" y="1296"/>
                    </a:cubicBezTo>
                    <a:lnTo>
                      <a:pt x="233" y="1296"/>
                    </a:lnTo>
                    <a:lnTo>
                      <a:pt x="233" y="1374"/>
                    </a:lnTo>
                    <a:cubicBezTo>
                      <a:pt x="233" y="1490"/>
                      <a:pt x="327" y="1584"/>
                      <a:pt x="443" y="1584"/>
                    </a:cubicBezTo>
                    <a:lnTo>
                      <a:pt x="521" y="1584"/>
                    </a:lnTo>
                    <a:lnTo>
                      <a:pt x="521" y="1708"/>
                    </a:lnTo>
                    <a:cubicBezTo>
                      <a:pt x="521" y="1768"/>
                      <a:pt x="570" y="1816"/>
                      <a:pt x="629" y="1816"/>
                    </a:cubicBezTo>
                    <a:cubicBezTo>
                      <a:pt x="689" y="1816"/>
                      <a:pt x="738" y="1768"/>
                      <a:pt x="738" y="1708"/>
                    </a:cubicBezTo>
                    <a:lnTo>
                      <a:pt x="738" y="1584"/>
                    </a:lnTo>
                    <a:lnTo>
                      <a:pt x="802" y="1584"/>
                    </a:lnTo>
                    <a:lnTo>
                      <a:pt x="802" y="1708"/>
                    </a:lnTo>
                    <a:cubicBezTo>
                      <a:pt x="802" y="1768"/>
                      <a:pt x="851" y="1816"/>
                      <a:pt x="910" y="1816"/>
                    </a:cubicBezTo>
                    <a:cubicBezTo>
                      <a:pt x="970" y="1816"/>
                      <a:pt x="1019" y="1768"/>
                      <a:pt x="1019" y="1708"/>
                    </a:cubicBezTo>
                    <a:lnTo>
                      <a:pt x="1019" y="1584"/>
                    </a:lnTo>
                    <a:lnTo>
                      <a:pt x="1083" y="1584"/>
                    </a:lnTo>
                    <a:lnTo>
                      <a:pt x="1083" y="1708"/>
                    </a:lnTo>
                    <a:cubicBezTo>
                      <a:pt x="1083" y="1768"/>
                      <a:pt x="1132" y="1816"/>
                      <a:pt x="1191" y="1816"/>
                    </a:cubicBezTo>
                    <a:cubicBezTo>
                      <a:pt x="1251" y="1816"/>
                      <a:pt x="1299" y="1768"/>
                      <a:pt x="1299" y="1708"/>
                    </a:cubicBezTo>
                    <a:lnTo>
                      <a:pt x="1299" y="1584"/>
                    </a:lnTo>
                    <a:lnTo>
                      <a:pt x="1364" y="1584"/>
                    </a:lnTo>
                    <a:lnTo>
                      <a:pt x="1364" y="1708"/>
                    </a:lnTo>
                    <a:cubicBezTo>
                      <a:pt x="1364" y="1768"/>
                      <a:pt x="1413" y="1816"/>
                      <a:pt x="1472" y="1816"/>
                    </a:cubicBezTo>
                    <a:cubicBezTo>
                      <a:pt x="1532" y="1816"/>
                      <a:pt x="1580" y="1768"/>
                      <a:pt x="1580" y="1708"/>
                    </a:cubicBezTo>
                    <a:lnTo>
                      <a:pt x="1580" y="1584"/>
                    </a:lnTo>
                    <a:lnTo>
                      <a:pt x="1659" y="1584"/>
                    </a:lnTo>
                    <a:cubicBezTo>
                      <a:pt x="1775" y="1584"/>
                      <a:pt x="1869" y="1490"/>
                      <a:pt x="1869" y="1374"/>
                    </a:cubicBezTo>
                    <a:lnTo>
                      <a:pt x="1869" y="1296"/>
                    </a:lnTo>
                    <a:lnTo>
                      <a:pt x="1993" y="1296"/>
                    </a:lnTo>
                    <a:cubicBezTo>
                      <a:pt x="2053" y="1296"/>
                      <a:pt x="2101" y="1249"/>
                      <a:pt x="2101" y="1189"/>
                    </a:cubicBezTo>
                    <a:cubicBezTo>
                      <a:pt x="2101" y="1130"/>
                      <a:pt x="2053" y="1081"/>
                      <a:pt x="1993" y="1081"/>
                    </a:cubicBezTo>
                    <a:lnTo>
                      <a:pt x="1869" y="1081"/>
                    </a:lnTo>
                    <a:lnTo>
                      <a:pt x="1869" y="1017"/>
                    </a:lnTo>
                    <a:lnTo>
                      <a:pt x="1993" y="1017"/>
                    </a:lnTo>
                    <a:cubicBezTo>
                      <a:pt x="2053" y="1017"/>
                      <a:pt x="2101" y="968"/>
                      <a:pt x="2101" y="908"/>
                    </a:cubicBezTo>
                    <a:cubicBezTo>
                      <a:pt x="2101" y="849"/>
                      <a:pt x="2053" y="800"/>
                      <a:pt x="1993" y="800"/>
                    </a:cubicBezTo>
                    <a:lnTo>
                      <a:pt x="1869" y="800"/>
                    </a:lnTo>
                    <a:lnTo>
                      <a:pt x="1869" y="736"/>
                    </a:lnTo>
                    <a:lnTo>
                      <a:pt x="1993" y="736"/>
                    </a:lnTo>
                    <a:close/>
                  </a:path>
                </a:pathLst>
              </a:custGeom>
              <a:solidFill>
                <a:schemeClr val="lt2"/>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spTree>
    <p:extLst>
      <p:ext uri="{BB962C8B-B14F-4D97-AF65-F5344CB8AC3E}">
        <p14:creationId xmlns:p14="http://schemas.microsoft.com/office/powerpoint/2010/main" val="1037925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156"/>
        <p:cNvGrpSpPr/>
        <p:nvPr/>
      </p:nvGrpSpPr>
      <p:grpSpPr>
        <a:xfrm>
          <a:off x="0" y="0"/>
          <a:ext cx="0" cy="0"/>
          <a:chOff x="0" y="0"/>
          <a:chExt cx="0" cy="0"/>
        </a:xfrm>
      </p:grpSpPr>
      <p:sp>
        <p:nvSpPr>
          <p:cNvPr id="157" name="Google Shape;157;p21"/>
          <p:cNvSpPr txBox="1">
            <a:spLocks noGrp="1"/>
          </p:cNvSpPr>
          <p:nvPr>
            <p:ph type="title"/>
          </p:nvPr>
        </p:nvSpPr>
        <p:spPr>
          <a:xfrm>
            <a:off x="4602600" y="2815800"/>
            <a:ext cx="9082800" cy="4655400"/>
          </a:xfrm>
          <a:prstGeom prst="rect">
            <a:avLst/>
          </a:prstGeom>
          <a:noFill/>
          <a:ln>
            <a:noFill/>
          </a:ln>
          <a:effectLst>
            <a:outerShdw blurRad="85725" dist="57150" dir="5400000" algn="bl" rotWithShape="0">
              <a:schemeClr val="lt2">
                <a:alpha val="49803"/>
              </a:schemeClr>
            </a:outerShdw>
          </a:effectLst>
        </p:spPr>
        <p:txBody>
          <a:bodyPr spcFirstLastPara="1" wrap="square" lIns="91425" tIns="91425" rIns="91425" bIns="91425" anchor="ctr" anchorCtr="0">
            <a:noAutofit/>
          </a:bodyPr>
          <a:lstStyle>
            <a:lvl1pPr lvl="0" algn="ctr">
              <a:lnSpc>
                <a:spcPct val="100000"/>
              </a:lnSpc>
              <a:spcBef>
                <a:spcPts val="0"/>
              </a:spcBef>
              <a:spcAft>
                <a:spcPts val="0"/>
              </a:spcAft>
              <a:buSzPts val="4800"/>
              <a:buNone/>
              <a:defRPr sz="12000"/>
            </a:lvl1pPr>
            <a:lvl2pPr lvl="1" algn="l">
              <a:lnSpc>
                <a:spcPct val="100000"/>
              </a:lnSpc>
              <a:spcBef>
                <a:spcPts val="0"/>
              </a:spcBef>
              <a:spcAft>
                <a:spcPts val="0"/>
              </a:spcAft>
              <a:buSzPts val="4800"/>
              <a:buNone/>
              <a:defRPr sz="9600"/>
            </a:lvl2pPr>
            <a:lvl3pPr lvl="2" algn="l">
              <a:lnSpc>
                <a:spcPct val="100000"/>
              </a:lnSpc>
              <a:spcBef>
                <a:spcPts val="0"/>
              </a:spcBef>
              <a:spcAft>
                <a:spcPts val="0"/>
              </a:spcAft>
              <a:buSzPts val="4800"/>
              <a:buNone/>
              <a:defRPr sz="9600"/>
            </a:lvl3pPr>
            <a:lvl4pPr lvl="3" algn="l">
              <a:lnSpc>
                <a:spcPct val="100000"/>
              </a:lnSpc>
              <a:spcBef>
                <a:spcPts val="0"/>
              </a:spcBef>
              <a:spcAft>
                <a:spcPts val="0"/>
              </a:spcAft>
              <a:buSzPts val="4800"/>
              <a:buNone/>
              <a:defRPr sz="9600"/>
            </a:lvl4pPr>
            <a:lvl5pPr lvl="4" algn="l">
              <a:lnSpc>
                <a:spcPct val="100000"/>
              </a:lnSpc>
              <a:spcBef>
                <a:spcPts val="0"/>
              </a:spcBef>
              <a:spcAft>
                <a:spcPts val="0"/>
              </a:spcAft>
              <a:buSzPts val="4800"/>
              <a:buNone/>
              <a:defRPr sz="9600"/>
            </a:lvl5pPr>
            <a:lvl6pPr lvl="5" algn="l">
              <a:lnSpc>
                <a:spcPct val="100000"/>
              </a:lnSpc>
              <a:spcBef>
                <a:spcPts val="0"/>
              </a:spcBef>
              <a:spcAft>
                <a:spcPts val="0"/>
              </a:spcAft>
              <a:buSzPts val="4800"/>
              <a:buNone/>
              <a:defRPr sz="9600"/>
            </a:lvl6pPr>
            <a:lvl7pPr lvl="6" algn="l">
              <a:lnSpc>
                <a:spcPct val="100000"/>
              </a:lnSpc>
              <a:spcBef>
                <a:spcPts val="0"/>
              </a:spcBef>
              <a:spcAft>
                <a:spcPts val="0"/>
              </a:spcAft>
              <a:buSzPts val="4800"/>
              <a:buNone/>
              <a:defRPr sz="9600"/>
            </a:lvl7pPr>
            <a:lvl8pPr lvl="7" algn="l">
              <a:lnSpc>
                <a:spcPct val="100000"/>
              </a:lnSpc>
              <a:spcBef>
                <a:spcPts val="0"/>
              </a:spcBef>
              <a:spcAft>
                <a:spcPts val="0"/>
              </a:spcAft>
              <a:buSzPts val="4800"/>
              <a:buNone/>
              <a:defRPr sz="9600"/>
            </a:lvl8pPr>
            <a:lvl9pPr lvl="8" algn="l">
              <a:lnSpc>
                <a:spcPct val="100000"/>
              </a:lnSpc>
              <a:spcBef>
                <a:spcPts val="0"/>
              </a:spcBef>
              <a:spcAft>
                <a:spcPts val="0"/>
              </a:spcAft>
              <a:buSzPts val="4800"/>
              <a:buNone/>
              <a:defRPr sz="9600"/>
            </a:lvl9pPr>
          </a:lstStyle>
          <a:p>
            <a:endParaRPr/>
          </a:p>
        </p:txBody>
      </p:sp>
      <p:grpSp>
        <p:nvGrpSpPr>
          <p:cNvPr id="158" name="Google Shape;158;p21"/>
          <p:cNvGrpSpPr/>
          <p:nvPr/>
        </p:nvGrpSpPr>
        <p:grpSpPr>
          <a:xfrm flipH="1">
            <a:off x="-509100" y="-2002212"/>
            <a:ext cx="19533140" cy="12458268"/>
            <a:chOff x="-254551" y="-1001106"/>
            <a:chExt cx="9766570" cy="6229134"/>
          </a:xfrm>
        </p:grpSpPr>
        <p:grpSp>
          <p:nvGrpSpPr>
            <p:cNvPr id="159" name="Google Shape;159;p21"/>
            <p:cNvGrpSpPr/>
            <p:nvPr/>
          </p:nvGrpSpPr>
          <p:grpSpPr>
            <a:xfrm flipH="1">
              <a:off x="8458029" y="-187011"/>
              <a:ext cx="519921" cy="1286399"/>
              <a:chOff x="6386760" y="270000"/>
              <a:chExt cx="530640" cy="1312920"/>
            </a:xfrm>
          </p:grpSpPr>
          <p:sp>
            <p:nvSpPr>
              <p:cNvPr id="160" name="Google Shape;160;p21"/>
              <p:cNvSpPr/>
              <p:nvPr/>
            </p:nvSpPr>
            <p:spPr>
              <a:xfrm>
                <a:off x="6386760" y="270000"/>
                <a:ext cx="530640" cy="1312920"/>
              </a:xfrm>
              <a:custGeom>
                <a:avLst/>
                <a:gdLst/>
                <a:ahLst/>
                <a:cxnLst/>
                <a:rect l="l" t="t" r="r" b="b"/>
                <a:pathLst>
                  <a:path w="1474" h="3647" extrusionOk="0">
                    <a:moveTo>
                      <a:pt x="1394" y="2876"/>
                    </a:moveTo>
                    <a:cubicBezTo>
                      <a:pt x="1394" y="2905"/>
                      <a:pt x="1370" y="2930"/>
                      <a:pt x="1340" y="2930"/>
                    </a:cubicBezTo>
                    <a:cubicBezTo>
                      <a:pt x="1311" y="2930"/>
                      <a:pt x="1286" y="2905"/>
                      <a:pt x="1286" y="2876"/>
                    </a:cubicBezTo>
                    <a:cubicBezTo>
                      <a:pt x="1286" y="2846"/>
                      <a:pt x="1311" y="2822"/>
                      <a:pt x="1340" y="2822"/>
                    </a:cubicBezTo>
                    <a:cubicBezTo>
                      <a:pt x="1370" y="2822"/>
                      <a:pt x="1394" y="2846"/>
                      <a:pt x="1394" y="2876"/>
                    </a:cubicBezTo>
                    <a:moveTo>
                      <a:pt x="80" y="1129"/>
                    </a:moveTo>
                    <a:lnTo>
                      <a:pt x="80" y="276"/>
                    </a:lnTo>
                    <a:cubicBezTo>
                      <a:pt x="80" y="168"/>
                      <a:pt x="168" y="81"/>
                      <a:pt x="276" y="81"/>
                    </a:cubicBezTo>
                    <a:lnTo>
                      <a:pt x="1129" y="81"/>
                    </a:lnTo>
                    <a:cubicBezTo>
                      <a:pt x="1237" y="81"/>
                      <a:pt x="1324" y="168"/>
                      <a:pt x="1324" y="276"/>
                    </a:cubicBezTo>
                    <a:lnTo>
                      <a:pt x="1324" y="1129"/>
                    </a:lnTo>
                    <a:cubicBezTo>
                      <a:pt x="1324" y="1237"/>
                      <a:pt x="1237" y="1325"/>
                      <a:pt x="1129" y="1325"/>
                    </a:cubicBezTo>
                    <a:lnTo>
                      <a:pt x="276" y="1325"/>
                    </a:lnTo>
                    <a:cubicBezTo>
                      <a:pt x="168" y="1325"/>
                      <a:pt x="80" y="1237"/>
                      <a:pt x="80" y="1129"/>
                    </a:cubicBezTo>
                    <a:moveTo>
                      <a:pt x="1313" y="3194"/>
                    </a:moveTo>
                    <a:cubicBezTo>
                      <a:pt x="1313" y="3224"/>
                      <a:pt x="1289" y="3248"/>
                      <a:pt x="1259" y="3248"/>
                    </a:cubicBezTo>
                    <a:cubicBezTo>
                      <a:pt x="1230" y="3248"/>
                      <a:pt x="1206" y="3224"/>
                      <a:pt x="1206" y="3194"/>
                    </a:cubicBezTo>
                    <a:cubicBezTo>
                      <a:pt x="1206" y="3180"/>
                      <a:pt x="1212" y="3166"/>
                      <a:pt x="1222" y="3156"/>
                    </a:cubicBezTo>
                    <a:lnTo>
                      <a:pt x="1222" y="3156"/>
                    </a:lnTo>
                    <a:lnTo>
                      <a:pt x="1222" y="3156"/>
                    </a:lnTo>
                    <a:cubicBezTo>
                      <a:pt x="1231" y="3147"/>
                      <a:pt x="1245" y="3141"/>
                      <a:pt x="1259" y="3141"/>
                    </a:cubicBezTo>
                    <a:cubicBezTo>
                      <a:pt x="1289" y="3141"/>
                      <a:pt x="1313" y="3165"/>
                      <a:pt x="1313" y="3194"/>
                    </a:cubicBezTo>
                    <a:moveTo>
                      <a:pt x="1232" y="3513"/>
                    </a:moveTo>
                    <a:cubicBezTo>
                      <a:pt x="1232" y="3542"/>
                      <a:pt x="1208" y="3566"/>
                      <a:pt x="1179" y="3566"/>
                    </a:cubicBezTo>
                    <a:cubicBezTo>
                      <a:pt x="1149" y="3566"/>
                      <a:pt x="1125" y="3542"/>
                      <a:pt x="1125" y="3513"/>
                    </a:cubicBezTo>
                    <a:cubicBezTo>
                      <a:pt x="1125" y="3483"/>
                      <a:pt x="1149" y="3459"/>
                      <a:pt x="1179" y="3459"/>
                    </a:cubicBezTo>
                    <a:cubicBezTo>
                      <a:pt x="1208" y="3459"/>
                      <a:pt x="1232" y="3483"/>
                      <a:pt x="1232" y="3513"/>
                    </a:cubicBezTo>
                    <a:moveTo>
                      <a:pt x="1024" y="2001"/>
                    </a:moveTo>
                    <a:cubicBezTo>
                      <a:pt x="995" y="2001"/>
                      <a:pt x="970" y="1977"/>
                      <a:pt x="970" y="1947"/>
                    </a:cubicBezTo>
                    <a:cubicBezTo>
                      <a:pt x="970" y="1918"/>
                      <a:pt x="995" y="1894"/>
                      <a:pt x="1024" y="1894"/>
                    </a:cubicBezTo>
                    <a:cubicBezTo>
                      <a:pt x="1054" y="1894"/>
                      <a:pt x="1078" y="1918"/>
                      <a:pt x="1078" y="1947"/>
                    </a:cubicBezTo>
                    <a:cubicBezTo>
                      <a:pt x="1078" y="1977"/>
                      <a:pt x="1054" y="2001"/>
                      <a:pt x="1024" y="2001"/>
                    </a:cubicBezTo>
                    <a:moveTo>
                      <a:pt x="1340" y="3010"/>
                    </a:moveTo>
                    <a:cubicBezTo>
                      <a:pt x="1414" y="3010"/>
                      <a:pt x="1474" y="2950"/>
                      <a:pt x="1474" y="2876"/>
                    </a:cubicBezTo>
                    <a:cubicBezTo>
                      <a:pt x="1474" y="2802"/>
                      <a:pt x="1414" y="2742"/>
                      <a:pt x="1340" y="2742"/>
                    </a:cubicBezTo>
                    <a:cubicBezTo>
                      <a:pt x="1318" y="2742"/>
                      <a:pt x="1297" y="2748"/>
                      <a:pt x="1279" y="2757"/>
                    </a:cubicBezTo>
                    <a:lnTo>
                      <a:pt x="838" y="2316"/>
                    </a:lnTo>
                    <a:lnTo>
                      <a:pt x="838" y="1419"/>
                    </a:lnTo>
                    <a:cubicBezTo>
                      <a:pt x="838" y="1414"/>
                      <a:pt x="836" y="1410"/>
                      <a:pt x="835" y="1405"/>
                    </a:cubicBezTo>
                    <a:lnTo>
                      <a:pt x="986" y="1405"/>
                    </a:lnTo>
                    <a:cubicBezTo>
                      <a:pt x="985" y="1410"/>
                      <a:pt x="984" y="1414"/>
                      <a:pt x="984" y="1419"/>
                    </a:cubicBezTo>
                    <a:lnTo>
                      <a:pt x="984" y="1820"/>
                    </a:lnTo>
                    <a:cubicBezTo>
                      <a:pt x="930" y="1837"/>
                      <a:pt x="890" y="1887"/>
                      <a:pt x="890" y="1947"/>
                    </a:cubicBezTo>
                    <a:cubicBezTo>
                      <a:pt x="890" y="2021"/>
                      <a:pt x="950" y="2082"/>
                      <a:pt x="1024" y="2082"/>
                    </a:cubicBezTo>
                    <a:cubicBezTo>
                      <a:pt x="1098" y="2082"/>
                      <a:pt x="1158" y="2021"/>
                      <a:pt x="1158" y="1947"/>
                    </a:cubicBezTo>
                    <a:cubicBezTo>
                      <a:pt x="1158" y="1887"/>
                      <a:pt x="1119" y="1837"/>
                      <a:pt x="1064" y="1820"/>
                    </a:cubicBezTo>
                    <a:lnTo>
                      <a:pt x="1064" y="1419"/>
                    </a:lnTo>
                    <a:cubicBezTo>
                      <a:pt x="1064" y="1414"/>
                      <a:pt x="1063" y="1410"/>
                      <a:pt x="1062" y="1405"/>
                    </a:cubicBezTo>
                    <a:lnTo>
                      <a:pt x="1129" y="1405"/>
                    </a:lnTo>
                    <a:cubicBezTo>
                      <a:pt x="1281" y="1405"/>
                      <a:pt x="1405" y="1282"/>
                      <a:pt x="1405" y="1129"/>
                    </a:cubicBezTo>
                    <a:lnTo>
                      <a:pt x="1405" y="276"/>
                    </a:lnTo>
                    <a:cubicBezTo>
                      <a:pt x="1405" y="124"/>
                      <a:pt x="1281" y="0"/>
                      <a:pt x="1129" y="0"/>
                    </a:cubicBezTo>
                    <a:lnTo>
                      <a:pt x="276" y="0"/>
                    </a:lnTo>
                    <a:cubicBezTo>
                      <a:pt x="124" y="0"/>
                      <a:pt x="0" y="124"/>
                      <a:pt x="0" y="276"/>
                    </a:cubicBezTo>
                    <a:lnTo>
                      <a:pt x="0" y="1129"/>
                    </a:lnTo>
                    <a:cubicBezTo>
                      <a:pt x="0" y="1282"/>
                      <a:pt x="124" y="1405"/>
                      <a:pt x="276" y="1405"/>
                    </a:cubicBezTo>
                    <a:lnTo>
                      <a:pt x="306" y="1405"/>
                    </a:lnTo>
                    <a:cubicBezTo>
                      <a:pt x="305" y="1410"/>
                      <a:pt x="303" y="1414"/>
                      <a:pt x="303" y="1419"/>
                    </a:cubicBezTo>
                    <a:lnTo>
                      <a:pt x="303" y="2694"/>
                    </a:lnTo>
                    <a:lnTo>
                      <a:pt x="1060" y="3451"/>
                    </a:lnTo>
                    <a:cubicBezTo>
                      <a:pt x="1051" y="3470"/>
                      <a:pt x="1045" y="3490"/>
                      <a:pt x="1045" y="3513"/>
                    </a:cubicBezTo>
                    <a:cubicBezTo>
                      <a:pt x="1045" y="3587"/>
                      <a:pt x="1105" y="3647"/>
                      <a:pt x="1179" y="3647"/>
                    </a:cubicBezTo>
                    <a:cubicBezTo>
                      <a:pt x="1253" y="3647"/>
                      <a:pt x="1313" y="3587"/>
                      <a:pt x="1313" y="3513"/>
                    </a:cubicBezTo>
                    <a:cubicBezTo>
                      <a:pt x="1313" y="3439"/>
                      <a:pt x="1253" y="3378"/>
                      <a:pt x="1179" y="3378"/>
                    </a:cubicBezTo>
                    <a:cubicBezTo>
                      <a:pt x="1156" y="3378"/>
                      <a:pt x="1136" y="3384"/>
                      <a:pt x="1117" y="3394"/>
                    </a:cubicBezTo>
                    <a:lnTo>
                      <a:pt x="384" y="2661"/>
                    </a:lnTo>
                    <a:lnTo>
                      <a:pt x="384" y="1419"/>
                    </a:lnTo>
                    <a:cubicBezTo>
                      <a:pt x="384" y="1414"/>
                      <a:pt x="383" y="1410"/>
                      <a:pt x="381" y="1405"/>
                    </a:cubicBezTo>
                    <a:lnTo>
                      <a:pt x="533" y="1405"/>
                    </a:lnTo>
                    <a:cubicBezTo>
                      <a:pt x="531" y="1410"/>
                      <a:pt x="530" y="1414"/>
                      <a:pt x="530" y="1419"/>
                    </a:cubicBezTo>
                    <a:lnTo>
                      <a:pt x="530" y="2522"/>
                    </a:lnTo>
                    <a:lnTo>
                      <a:pt x="1141" y="3133"/>
                    </a:lnTo>
                    <a:cubicBezTo>
                      <a:pt x="1131" y="3151"/>
                      <a:pt x="1125" y="3172"/>
                      <a:pt x="1125" y="3194"/>
                    </a:cubicBezTo>
                    <a:cubicBezTo>
                      <a:pt x="1125" y="3268"/>
                      <a:pt x="1185" y="3329"/>
                      <a:pt x="1259" y="3329"/>
                    </a:cubicBezTo>
                    <a:cubicBezTo>
                      <a:pt x="1333" y="3329"/>
                      <a:pt x="1394" y="3268"/>
                      <a:pt x="1394" y="3194"/>
                    </a:cubicBezTo>
                    <a:cubicBezTo>
                      <a:pt x="1394" y="3120"/>
                      <a:pt x="1333" y="3060"/>
                      <a:pt x="1259" y="3060"/>
                    </a:cubicBezTo>
                    <a:cubicBezTo>
                      <a:pt x="1237" y="3060"/>
                      <a:pt x="1216" y="3066"/>
                      <a:pt x="1198" y="3076"/>
                    </a:cubicBezTo>
                    <a:lnTo>
                      <a:pt x="611" y="2489"/>
                    </a:lnTo>
                    <a:lnTo>
                      <a:pt x="611" y="1419"/>
                    </a:lnTo>
                    <a:cubicBezTo>
                      <a:pt x="611" y="1414"/>
                      <a:pt x="610" y="1410"/>
                      <a:pt x="608" y="1405"/>
                    </a:cubicBezTo>
                    <a:lnTo>
                      <a:pt x="760" y="1405"/>
                    </a:lnTo>
                    <a:cubicBezTo>
                      <a:pt x="758" y="1410"/>
                      <a:pt x="757" y="1414"/>
                      <a:pt x="757" y="1419"/>
                    </a:cubicBezTo>
                    <a:lnTo>
                      <a:pt x="757" y="2350"/>
                    </a:lnTo>
                    <a:lnTo>
                      <a:pt x="1221" y="2814"/>
                    </a:lnTo>
                    <a:cubicBezTo>
                      <a:pt x="1212" y="2833"/>
                      <a:pt x="1206" y="2854"/>
                      <a:pt x="1206" y="2876"/>
                    </a:cubicBezTo>
                    <a:cubicBezTo>
                      <a:pt x="1206" y="2950"/>
                      <a:pt x="1266" y="3010"/>
                      <a:pt x="1340" y="3010"/>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61" name="Google Shape;161;p21"/>
              <p:cNvSpPr/>
              <p:nvPr/>
            </p:nvSpPr>
            <p:spPr>
              <a:xfrm>
                <a:off x="6466680" y="350280"/>
                <a:ext cx="345960" cy="345600"/>
              </a:xfrm>
              <a:custGeom>
                <a:avLst/>
                <a:gdLst/>
                <a:ahLst/>
                <a:cxnLst/>
                <a:rect l="l" t="t" r="r" b="b"/>
                <a:pathLst>
                  <a:path w="961" h="960" extrusionOk="0">
                    <a:moveTo>
                      <a:pt x="961" y="281"/>
                    </a:moveTo>
                    <a:cubicBezTo>
                      <a:pt x="961" y="125"/>
                      <a:pt x="835" y="0"/>
                      <a:pt x="679" y="0"/>
                    </a:cubicBezTo>
                    <a:lnTo>
                      <a:pt x="281" y="0"/>
                    </a:lnTo>
                    <a:cubicBezTo>
                      <a:pt x="126" y="0"/>
                      <a:pt x="0" y="125"/>
                      <a:pt x="0" y="281"/>
                    </a:cubicBezTo>
                    <a:lnTo>
                      <a:pt x="0" y="679"/>
                    </a:lnTo>
                    <a:cubicBezTo>
                      <a:pt x="0" y="834"/>
                      <a:pt x="126" y="960"/>
                      <a:pt x="281" y="960"/>
                    </a:cubicBezTo>
                    <a:lnTo>
                      <a:pt x="679" y="960"/>
                    </a:lnTo>
                    <a:cubicBezTo>
                      <a:pt x="835" y="960"/>
                      <a:pt x="961" y="834"/>
                      <a:pt x="961" y="679"/>
                    </a:cubicBezTo>
                    <a:lnTo>
                      <a:pt x="961" y="281"/>
                    </a:lnTo>
                    <a:close/>
                  </a:path>
                </a:pathLst>
              </a:custGeom>
              <a:solidFill>
                <a:schemeClr val="lt2"/>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nvGrpSpPr>
            <p:cNvPr id="162" name="Google Shape;162;p21"/>
            <p:cNvGrpSpPr/>
            <p:nvPr/>
          </p:nvGrpSpPr>
          <p:grpSpPr>
            <a:xfrm>
              <a:off x="-254551" y="-1001106"/>
              <a:ext cx="1391731" cy="2196419"/>
              <a:chOff x="4043520" y="-881280"/>
              <a:chExt cx="1779480" cy="2808720"/>
            </a:xfrm>
          </p:grpSpPr>
          <p:sp>
            <p:nvSpPr>
              <p:cNvPr id="163" name="Google Shape;163;p21"/>
              <p:cNvSpPr/>
              <p:nvPr/>
            </p:nvSpPr>
            <p:spPr>
              <a:xfrm>
                <a:off x="5020560" y="536400"/>
                <a:ext cx="73800" cy="74160"/>
              </a:xfrm>
              <a:custGeom>
                <a:avLst/>
                <a:gdLst/>
                <a:ahLst/>
                <a:cxnLst/>
                <a:rect l="l" t="t" r="r" b="b"/>
                <a:pathLst>
                  <a:path w="205" h="206" extrusionOk="0">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64" name="Google Shape;164;p21"/>
              <p:cNvSpPr/>
              <p:nvPr/>
            </p:nvSpPr>
            <p:spPr>
              <a:xfrm>
                <a:off x="5020560" y="758880"/>
                <a:ext cx="73800" cy="74160"/>
              </a:xfrm>
              <a:custGeom>
                <a:avLst/>
                <a:gdLst/>
                <a:ahLst/>
                <a:cxnLst/>
                <a:rect l="l" t="t" r="r" b="b"/>
                <a:pathLst>
                  <a:path w="205" h="206" extrusionOk="0">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65" name="Google Shape;165;p21"/>
              <p:cNvSpPr/>
              <p:nvPr/>
            </p:nvSpPr>
            <p:spPr>
              <a:xfrm>
                <a:off x="5020560" y="981360"/>
                <a:ext cx="73800" cy="74160"/>
              </a:xfrm>
              <a:custGeom>
                <a:avLst/>
                <a:gdLst/>
                <a:ahLst/>
                <a:cxnLst/>
                <a:rect l="l" t="t" r="r" b="b"/>
                <a:pathLst>
                  <a:path w="205" h="206" extrusionOk="0">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66" name="Google Shape;166;p21"/>
              <p:cNvSpPr/>
              <p:nvPr/>
            </p:nvSpPr>
            <p:spPr>
              <a:xfrm>
                <a:off x="5020560" y="1203840"/>
                <a:ext cx="73800" cy="74520"/>
              </a:xfrm>
              <a:custGeom>
                <a:avLst/>
                <a:gdLst/>
                <a:ahLst/>
                <a:cxnLst/>
                <a:rect l="l" t="t" r="r" b="b"/>
                <a:pathLst>
                  <a:path w="205" h="207" extrusionOk="0">
                    <a:moveTo>
                      <a:pt x="103" y="207"/>
                    </a:moveTo>
                    <a:cubicBezTo>
                      <a:pt x="159" y="207"/>
                      <a:pt x="205" y="160"/>
                      <a:pt x="205" y="104"/>
                    </a:cubicBezTo>
                    <a:cubicBezTo>
                      <a:pt x="205" y="47"/>
                      <a:pt x="159" y="0"/>
                      <a:pt x="103" y="0"/>
                    </a:cubicBezTo>
                    <a:cubicBezTo>
                      <a:pt x="46" y="0"/>
                      <a:pt x="0" y="47"/>
                      <a:pt x="0" y="104"/>
                    </a:cubicBezTo>
                    <a:cubicBezTo>
                      <a:pt x="0" y="160"/>
                      <a:pt x="46" y="207"/>
                      <a:pt x="103" y="207"/>
                    </a:cubicBezTo>
                    <a:close/>
                  </a:path>
                </a:pathLst>
              </a:custGeom>
              <a:solidFill>
                <a:schemeClr val="lt2"/>
              </a:solidFill>
              <a:ln>
                <a:noFill/>
              </a:ln>
            </p:spPr>
            <p:txBody>
              <a:bodyPr spcFirstLastPara="1" wrap="square" lIns="90000" tIns="29500" rIns="90000" bIns="295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67" name="Google Shape;167;p21"/>
              <p:cNvSpPr/>
              <p:nvPr/>
            </p:nvSpPr>
            <p:spPr>
              <a:xfrm>
                <a:off x="5020560" y="1426680"/>
                <a:ext cx="73800" cy="74160"/>
              </a:xfrm>
              <a:custGeom>
                <a:avLst/>
                <a:gdLst/>
                <a:ahLst/>
                <a:cxnLst/>
                <a:rect l="l" t="t" r="r" b="b"/>
                <a:pathLst>
                  <a:path w="205" h="206" extrusionOk="0">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68" name="Google Shape;168;p21"/>
              <p:cNvSpPr/>
              <p:nvPr/>
            </p:nvSpPr>
            <p:spPr>
              <a:xfrm>
                <a:off x="5705640" y="1699920"/>
                <a:ext cx="74520" cy="74160"/>
              </a:xfrm>
              <a:custGeom>
                <a:avLst/>
                <a:gdLst/>
                <a:ahLst/>
                <a:cxnLst/>
                <a:rect l="l" t="t" r="r" b="b"/>
                <a:pathLst>
                  <a:path w="207" h="206" extrusionOk="0">
                    <a:moveTo>
                      <a:pt x="103" y="206"/>
                    </a:moveTo>
                    <a:cubicBezTo>
                      <a:pt x="160" y="206"/>
                      <a:pt x="207" y="160"/>
                      <a:pt x="207" y="103"/>
                    </a:cubicBezTo>
                    <a:cubicBezTo>
                      <a:pt x="207"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69" name="Google Shape;169;p21"/>
              <p:cNvSpPr/>
              <p:nvPr/>
            </p:nvSpPr>
            <p:spPr>
              <a:xfrm>
                <a:off x="4043520" y="-881280"/>
                <a:ext cx="1779480" cy="2808720"/>
              </a:xfrm>
              <a:custGeom>
                <a:avLst/>
                <a:gdLst/>
                <a:ahLst/>
                <a:cxnLst/>
                <a:rect l="l" t="t" r="r" b="b"/>
                <a:pathLst>
                  <a:path w="4943" h="7802" extrusionOk="0">
                    <a:moveTo>
                      <a:pt x="4720" y="7131"/>
                    </a:moveTo>
                    <a:cubicBezTo>
                      <a:pt x="4799" y="7131"/>
                      <a:pt x="4863" y="7194"/>
                      <a:pt x="4863" y="7273"/>
                    </a:cubicBezTo>
                    <a:cubicBezTo>
                      <a:pt x="4863" y="7351"/>
                      <a:pt x="4799" y="7415"/>
                      <a:pt x="4720" y="7415"/>
                    </a:cubicBezTo>
                    <a:cubicBezTo>
                      <a:pt x="4642" y="7415"/>
                      <a:pt x="4578" y="7351"/>
                      <a:pt x="4578" y="7273"/>
                    </a:cubicBezTo>
                    <a:cubicBezTo>
                      <a:pt x="4578" y="7194"/>
                      <a:pt x="4642" y="7131"/>
                      <a:pt x="4720" y="7131"/>
                    </a:cubicBezTo>
                    <a:moveTo>
                      <a:pt x="4238" y="6253"/>
                    </a:moveTo>
                    <a:cubicBezTo>
                      <a:pt x="4238" y="6332"/>
                      <a:pt x="4174" y="6395"/>
                      <a:pt x="4096" y="6395"/>
                    </a:cubicBezTo>
                    <a:cubicBezTo>
                      <a:pt x="4018" y="6395"/>
                      <a:pt x="3954" y="6332"/>
                      <a:pt x="3954" y="6253"/>
                    </a:cubicBezTo>
                    <a:cubicBezTo>
                      <a:pt x="3954" y="6175"/>
                      <a:pt x="4018" y="6111"/>
                      <a:pt x="4096" y="6111"/>
                    </a:cubicBezTo>
                    <a:cubicBezTo>
                      <a:pt x="4174" y="6111"/>
                      <a:pt x="4238" y="6175"/>
                      <a:pt x="4238" y="6253"/>
                    </a:cubicBezTo>
                    <a:moveTo>
                      <a:pt x="2817" y="3878"/>
                    </a:moveTo>
                    <a:cubicBezTo>
                      <a:pt x="2905" y="3878"/>
                      <a:pt x="2978" y="3951"/>
                      <a:pt x="2978" y="4041"/>
                    </a:cubicBezTo>
                    <a:cubicBezTo>
                      <a:pt x="2978" y="4130"/>
                      <a:pt x="2905" y="4203"/>
                      <a:pt x="2817" y="4203"/>
                    </a:cubicBezTo>
                    <a:cubicBezTo>
                      <a:pt x="2727" y="4203"/>
                      <a:pt x="2655" y="4130"/>
                      <a:pt x="2655" y="4041"/>
                    </a:cubicBezTo>
                    <a:cubicBezTo>
                      <a:pt x="2655" y="3951"/>
                      <a:pt x="2727" y="3878"/>
                      <a:pt x="2817" y="3878"/>
                    </a:cubicBezTo>
                    <a:moveTo>
                      <a:pt x="2817" y="4497"/>
                    </a:moveTo>
                    <a:cubicBezTo>
                      <a:pt x="2905" y="4497"/>
                      <a:pt x="2978" y="4570"/>
                      <a:pt x="2978" y="4659"/>
                    </a:cubicBezTo>
                    <a:cubicBezTo>
                      <a:pt x="2978" y="4749"/>
                      <a:pt x="2905" y="4821"/>
                      <a:pt x="2817" y="4821"/>
                    </a:cubicBezTo>
                    <a:cubicBezTo>
                      <a:pt x="2727" y="4821"/>
                      <a:pt x="2655" y="4749"/>
                      <a:pt x="2655" y="4659"/>
                    </a:cubicBezTo>
                    <a:cubicBezTo>
                      <a:pt x="2655" y="4570"/>
                      <a:pt x="2727" y="4497"/>
                      <a:pt x="2817" y="4497"/>
                    </a:cubicBezTo>
                    <a:moveTo>
                      <a:pt x="2817" y="5115"/>
                    </a:moveTo>
                    <a:cubicBezTo>
                      <a:pt x="2905" y="5115"/>
                      <a:pt x="2978" y="5188"/>
                      <a:pt x="2978" y="5277"/>
                    </a:cubicBezTo>
                    <a:cubicBezTo>
                      <a:pt x="2978" y="5367"/>
                      <a:pt x="2905" y="5440"/>
                      <a:pt x="2817" y="5440"/>
                    </a:cubicBezTo>
                    <a:cubicBezTo>
                      <a:pt x="2727" y="5440"/>
                      <a:pt x="2655" y="5367"/>
                      <a:pt x="2655" y="5277"/>
                    </a:cubicBezTo>
                    <a:cubicBezTo>
                      <a:pt x="2655" y="5188"/>
                      <a:pt x="2727" y="5115"/>
                      <a:pt x="2817" y="5115"/>
                    </a:cubicBezTo>
                    <a:moveTo>
                      <a:pt x="2817" y="5733"/>
                    </a:moveTo>
                    <a:cubicBezTo>
                      <a:pt x="2905" y="5733"/>
                      <a:pt x="2978" y="5806"/>
                      <a:pt x="2978" y="5896"/>
                    </a:cubicBezTo>
                    <a:cubicBezTo>
                      <a:pt x="2978" y="5985"/>
                      <a:pt x="2905" y="6058"/>
                      <a:pt x="2817" y="6058"/>
                    </a:cubicBezTo>
                    <a:cubicBezTo>
                      <a:pt x="2727" y="6058"/>
                      <a:pt x="2655" y="5985"/>
                      <a:pt x="2655" y="5896"/>
                    </a:cubicBezTo>
                    <a:cubicBezTo>
                      <a:pt x="2655" y="5806"/>
                      <a:pt x="2727" y="5733"/>
                      <a:pt x="2817" y="5733"/>
                    </a:cubicBezTo>
                    <a:moveTo>
                      <a:pt x="2817" y="6351"/>
                    </a:moveTo>
                    <a:cubicBezTo>
                      <a:pt x="2905" y="6351"/>
                      <a:pt x="2978" y="6424"/>
                      <a:pt x="2978" y="6514"/>
                    </a:cubicBezTo>
                    <a:cubicBezTo>
                      <a:pt x="2978" y="6603"/>
                      <a:pt x="2905" y="6676"/>
                      <a:pt x="2817" y="6676"/>
                    </a:cubicBezTo>
                    <a:cubicBezTo>
                      <a:pt x="2727" y="6676"/>
                      <a:pt x="2655" y="6603"/>
                      <a:pt x="2655" y="6514"/>
                    </a:cubicBezTo>
                    <a:cubicBezTo>
                      <a:pt x="2655" y="6424"/>
                      <a:pt x="2727" y="6351"/>
                      <a:pt x="2817" y="6351"/>
                    </a:cubicBezTo>
                    <a:moveTo>
                      <a:pt x="3059" y="7790"/>
                    </a:moveTo>
                    <a:cubicBezTo>
                      <a:pt x="3060" y="7791"/>
                      <a:pt x="3061" y="7792"/>
                      <a:pt x="3062" y="7792"/>
                    </a:cubicBezTo>
                    <a:cubicBezTo>
                      <a:pt x="3065" y="7795"/>
                      <a:pt x="3068" y="7797"/>
                      <a:pt x="3072" y="7799"/>
                    </a:cubicBezTo>
                    <a:cubicBezTo>
                      <a:pt x="3077" y="7801"/>
                      <a:pt x="3082" y="7802"/>
                      <a:pt x="3087" y="7802"/>
                    </a:cubicBezTo>
                    <a:lnTo>
                      <a:pt x="4231" y="7802"/>
                    </a:lnTo>
                    <a:cubicBezTo>
                      <a:pt x="4237" y="7802"/>
                      <a:pt x="4242" y="7801"/>
                      <a:pt x="4247" y="7799"/>
                    </a:cubicBezTo>
                    <a:cubicBezTo>
                      <a:pt x="4251" y="7797"/>
                      <a:pt x="4254" y="7795"/>
                      <a:pt x="4257" y="7792"/>
                    </a:cubicBezTo>
                    <a:cubicBezTo>
                      <a:pt x="4258" y="7791"/>
                      <a:pt x="4259" y="7791"/>
                      <a:pt x="4260" y="7790"/>
                    </a:cubicBezTo>
                    <a:lnTo>
                      <a:pt x="4594" y="7456"/>
                    </a:lnTo>
                    <a:cubicBezTo>
                      <a:pt x="4630" y="7481"/>
                      <a:pt x="4673" y="7495"/>
                      <a:pt x="4720" y="7495"/>
                    </a:cubicBezTo>
                    <a:cubicBezTo>
                      <a:pt x="4843" y="7495"/>
                      <a:pt x="4943" y="7396"/>
                      <a:pt x="4943" y="7273"/>
                    </a:cubicBezTo>
                    <a:cubicBezTo>
                      <a:pt x="4943" y="7150"/>
                      <a:pt x="4843" y="7050"/>
                      <a:pt x="4720" y="7050"/>
                    </a:cubicBezTo>
                    <a:cubicBezTo>
                      <a:pt x="4598" y="7050"/>
                      <a:pt x="4498" y="7150"/>
                      <a:pt x="4498" y="7273"/>
                    </a:cubicBezTo>
                    <a:cubicBezTo>
                      <a:pt x="4498" y="7320"/>
                      <a:pt x="4512" y="7363"/>
                      <a:pt x="4537" y="7399"/>
                    </a:cubicBezTo>
                    <a:lnTo>
                      <a:pt x="4215" y="7721"/>
                    </a:lnTo>
                    <a:lnTo>
                      <a:pt x="3104" y="7721"/>
                    </a:lnTo>
                    <a:lnTo>
                      <a:pt x="2557" y="7174"/>
                    </a:lnTo>
                    <a:lnTo>
                      <a:pt x="2557" y="7173"/>
                    </a:lnTo>
                    <a:cubicBezTo>
                      <a:pt x="2554" y="7170"/>
                      <a:pt x="2549" y="7167"/>
                      <a:pt x="2544" y="7165"/>
                    </a:cubicBezTo>
                    <a:cubicBezTo>
                      <a:pt x="2539" y="7163"/>
                      <a:pt x="2534" y="7162"/>
                      <a:pt x="2529" y="7162"/>
                    </a:cubicBezTo>
                    <a:lnTo>
                      <a:pt x="2528" y="7162"/>
                    </a:lnTo>
                    <a:cubicBezTo>
                      <a:pt x="1804" y="7175"/>
                      <a:pt x="806" y="7175"/>
                      <a:pt x="85" y="7163"/>
                    </a:cubicBezTo>
                    <a:lnTo>
                      <a:pt x="84" y="6534"/>
                    </a:lnTo>
                    <a:lnTo>
                      <a:pt x="2615" y="6534"/>
                    </a:lnTo>
                    <a:cubicBezTo>
                      <a:pt x="2625" y="6636"/>
                      <a:pt x="2712" y="6716"/>
                      <a:pt x="2817" y="6716"/>
                    </a:cubicBezTo>
                    <a:cubicBezTo>
                      <a:pt x="2928" y="6716"/>
                      <a:pt x="3019" y="6625"/>
                      <a:pt x="3019" y="6514"/>
                    </a:cubicBezTo>
                    <a:cubicBezTo>
                      <a:pt x="3019" y="6402"/>
                      <a:pt x="2928" y="6311"/>
                      <a:pt x="2817" y="6311"/>
                    </a:cubicBezTo>
                    <a:cubicBezTo>
                      <a:pt x="2712" y="6311"/>
                      <a:pt x="2625" y="6391"/>
                      <a:pt x="2615" y="6494"/>
                    </a:cubicBezTo>
                    <a:lnTo>
                      <a:pt x="84" y="6494"/>
                    </a:lnTo>
                    <a:lnTo>
                      <a:pt x="84" y="5916"/>
                    </a:lnTo>
                    <a:lnTo>
                      <a:pt x="2615" y="5916"/>
                    </a:lnTo>
                    <a:cubicBezTo>
                      <a:pt x="2625" y="6018"/>
                      <a:pt x="2712" y="6098"/>
                      <a:pt x="2817" y="6098"/>
                    </a:cubicBezTo>
                    <a:cubicBezTo>
                      <a:pt x="2928" y="6098"/>
                      <a:pt x="3019" y="6007"/>
                      <a:pt x="3019" y="5896"/>
                    </a:cubicBezTo>
                    <a:cubicBezTo>
                      <a:pt x="3019" y="5784"/>
                      <a:pt x="2928" y="5693"/>
                      <a:pt x="2817" y="5693"/>
                    </a:cubicBezTo>
                    <a:cubicBezTo>
                      <a:pt x="2712" y="5693"/>
                      <a:pt x="2625" y="5773"/>
                      <a:pt x="2615" y="5875"/>
                    </a:cubicBezTo>
                    <a:lnTo>
                      <a:pt x="84" y="5875"/>
                    </a:lnTo>
                    <a:lnTo>
                      <a:pt x="83" y="5297"/>
                    </a:lnTo>
                    <a:lnTo>
                      <a:pt x="2615" y="5297"/>
                    </a:lnTo>
                    <a:cubicBezTo>
                      <a:pt x="2625" y="5400"/>
                      <a:pt x="2712" y="5480"/>
                      <a:pt x="2817" y="5480"/>
                    </a:cubicBezTo>
                    <a:cubicBezTo>
                      <a:pt x="2928" y="5480"/>
                      <a:pt x="3019" y="5389"/>
                      <a:pt x="3019" y="5277"/>
                    </a:cubicBezTo>
                    <a:cubicBezTo>
                      <a:pt x="3019" y="5166"/>
                      <a:pt x="2928" y="5075"/>
                      <a:pt x="2817" y="5075"/>
                    </a:cubicBezTo>
                    <a:cubicBezTo>
                      <a:pt x="2712" y="5075"/>
                      <a:pt x="2625" y="5155"/>
                      <a:pt x="2615" y="5257"/>
                    </a:cubicBezTo>
                    <a:lnTo>
                      <a:pt x="83" y="5257"/>
                    </a:lnTo>
                    <a:lnTo>
                      <a:pt x="83" y="4679"/>
                    </a:lnTo>
                    <a:lnTo>
                      <a:pt x="2615" y="4679"/>
                    </a:lnTo>
                    <a:cubicBezTo>
                      <a:pt x="2625" y="4781"/>
                      <a:pt x="2712" y="4862"/>
                      <a:pt x="2817" y="4862"/>
                    </a:cubicBezTo>
                    <a:cubicBezTo>
                      <a:pt x="2928" y="4862"/>
                      <a:pt x="3019" y="4771"/>
                      <a:pt x="3019" y="4659"/>
                    </a:cubicBezTo>
                    <a:cubicBezTo>
                      <a:pt x="3019" y="4547"/>
                      <a:pt x="2928" y="4456"/>
                      <a:pt x="2817" y="4456"/>
                    </a:cubicBezTo>
                    <a:cubicBezTo>
                      <a:pt x="2712" y="4456"/>
                      <a:pt x="2625" y="4537"/>
                      <a:pt x="2615" y="4639"/>
                    </a:cubicBezTo>
                    <a:lnTo>
                      <a:pt x="83" y="4639"/>
                    </a:lnTo>
                    <a:lnTo>
                      <a:pt x="83" y="4061"/>
                    </a:lnTo>
                    <a:lnTo>
                      <a:pt x="2615" y="4061"/>
                    </a:lnTo>
                    <a:cubicBezTo>
                      <a:pt x="2625" y="4163"/>
                      <a:pt x="2712" y="4243"/>
                      <a:pt x="2817" y="4243"/>
                    </a:cubicBezTo>
                    <a:cubicBezTo>
                      <a:pt x="2928" y="4243"/>
                      <a:pt x="3019" y="4153"/>
                      <a:pt x="3019" y="4041"/>
                    </a:cubicBezTo>
                    <a:cubicBezTo>
                      <a:pt x="3019" y="3929"/>
                      <a:pt x="2928" y="3838"/>
                      <a:pt x="2817" y="3838"/>
                    </a:cubicBezTo>
                    <a:cubicBezTo>
                      <a:pt x="2712" y="3838"/>
                      <a:pt x="2625" y="3918"/>
                      <a:pt x="2615" y="4021"/>
                    </a:cubicBezTo>
                    <a:lnTo>
                      <a:pt x="83" y="4021"/>
                    </a:lnTo>
                    <a:lnTo>
                      <a:pt x="80" y="82"/>
                    </a:lnTo>
                    <a:cubicBezTo>
                      <a:pt x="1246" y="80"/>
                      <a:pt x="3688" y="82"/>
                      <a:pt x="3914" y="82"/>
                    </a:cubicBezTo>
                    <a:lnTo>
                      <a:pt x="4056" y="223"/>
                    </a:lnTo>
                    <a:lnTo>
                      <a:pt x="4056" y="6034"/>
                    </a:lnTo>
                    <a:cubicBezTo>
                      <a:pt x="3952" y="6053"/>
                      <a:pt x="3873" y="6144"/>
                      <a:pt x="3873" y="6253"/>
                    </a:cubicBezTo>
                    <a:cubicBezTo>
                      <a:pt x="3873" y="6376"/>
                      <a:pt x="3973" y="6476"/>
                      <a:pt x="4096" y="6476"/>
                    </a:cubicBezTo>
                    <a:cubicBezTo>
                      <a:pt x="4219" y="6476"/>
                      <a:pt x="4319" y="6376"/>
                      <a:pt x="4319" y="6253"/>
                    </a:cubicBezTo>
                    <a:cubicBezTo>
                      <a:pt x="4319" y="6144"/>
                      <a:pt x="4240" y="6053"/>
                      <a:pt x="4136" y="6034"/>
                    </a:cubicBezTo>
                    <a:lnTo>
                      <a:pt x="4136" y="206"/>
                    </a:lnTo>
                    <a:cubicBezTo>
                      <a:pt x="4136" y="196"/>
                      <a:pt x="4132" y="185"/>
                      <a:pt x="4124" y="178"/>
                    </a:cubicBezTo>
                    <a:lnTo>
                      <a:pt x="3960" y="13"/>
                    </a:lnTo>
                    <a:cubicBezTo>
                      <a:pt x="3952" y="5"/>
                      <a:pt x="3942" y="1"/>
                      <a:pt x="3931" y="1"/>
                    </a:cubicBezTo>
                    <a:cubicBezTo>
                      <a:pt x="3904" y="1"/>
                      <a:pt x="1239" y="0"/>
                      <a:pt x="40" y="1"/>
                    </a:cubicBezTo>
                    <a:cubicBezTo>
                      <a:pt x="18" y="1"/>
                      <a:pt x="0" y="19"/>
                      <a:pt x="0" y="41"/>
                    </a:cubicBezTo>
                    <a:lnTo>
                      <a:pt x="4" y="7202"/>
                    </a:lnTo>
                    <a:cubicBezTo>
                      <a:pt x="4" y="7224"/>
                      <a:pt x="22" y="7242"/>
                      <a:pt x="44" y="7242"/>
                    </a:cubicBezTo>
                    <a:cubicBezTo>
                      <a:pt x="406" y="7249"/>
                      <a:pt x="843" y="7253"/>
                      <a:pt x="1282" y="7253"/>
                    </a:cubicBezTo>
                    <a:cubicBezTo>
                      <a:pt x="1714" y="7253"/>
                      <a:pt x="2147" y="7249"/>
                      <a:pt x="2513" y="7243"/>
                    </a:cubicBezTo>
                    <a:lnTo>
                      <a:pt x="3059" y="7790"/>
                    </a:ln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70" name="Google Shape;170;p21"/>
              <p:cNvSpPr/>
              <p:nvPr/>
            </p:nvSpPr>
            <p:spPr>
              <a:xfrm>
                <a:off x="5205240" y="1608480"/>
                <a:ext cx="74520" cy="74160"/>
              </a:xfrm>
              <a:custGeom>
                <a:avLst/>
                <a:gdLst/>
                <a:ahLst/>
                <a:cxnLst/>
                <a:rect l="l" t="t" r="r" b="b"/>
                <a:pathLst>
                  <a:path w="207" h="206" extrusionOk="0">
                    <a:moveTo>
                      <a:pt x="0" y="103"/>
                    </a:moveTo>
                    <a:cubicBezTo>
                      <a:pt x="0" y="160"/>
                      <a:pt x="47" y="206"/>
                      <a:pt x="104" y="206"/>
                    </a:cubicBezTo>
                    <a:cubicBezTo>
                      <a:pt x="160" y="206"/>
                      <a:pt x="207" y="160"/>
                      <a:pt x="207" y="103"/>
                    </a:cubicBezTo>
                    <a:cubicBezTo>
                      <a:pt x="207" y="46"/>
                      <a:pt x="160" y="0"/>
                      <a:pt x="104" y="0"/>
                    </a:cubicBezTo>
                    <a:cubicBezTo>
                      <a:pt x="47" y="0"/>
                      <a:pt x="0" y="46"/>
                      <a:pt x="0"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71" name="Google Shape;171;p21"/>
              <p:cNvSpPr/>
              <p:nvPr/>
            </p:nvSpPr>
            <p:spPr>
              <a:xfrm>
                <a:off x="4175640" y="-743040"/>
                <a:ext cx="1284840" cy="2468880"/>
              </a:xfrm>
              <a:custGeom>
                <a:avLst/>
                <a:gdLst/>
                <a:ahLst/>
                <a:cxnLst/>
                <a:rect l="l" t="t" r="r" b="b"/>
                <a:pathLst>
                  <a:path w="3569" h="6858" extrusionOk="0">
                    <a:moveTo>
                      <a:pt x="3488" y="6252"/>
                    </a:moveTo>
                    <a:cubicBezTo>
                      <a:pt x="3488" y="6330"/>
                      <a:pt x="3425" y="6394"/>
                      <a:pt x="3346" y="6394"/>
                    </a:cubicBezTo>
                    <a:cubicBezTo>
                      <a:pt x="3268" y="6394"/>
                      <a:pt x="3204" y="6330"/>
                      <a:pt x="3204" y="6252"/>
                    </a:cubicBezTo>
                    <a:cubicBezTo>
                      <a:pt x="3204" y="6174"/>
                      <a:pt x="3268" y="6110"/>
                      <a:pt x="3346" y="6110"/>
                    </a:cubicBezTo>
                    <a:cubicBezTo>
                      <a:pt x="3425" y="6110"/>
                      <a:pt x="3488" y="6174"/>
                      <a:pt x="3488" y="6252"/>
                    </a:cubicBezTo>
                    <a:moveTo>
                      <a:pt x="3106" y="6635"/>
                    </a:moveTo>
                    <a:cubicBezTo>
                      <a:pt x="3106" y="6713"/>
                      <a:pt x="3042" y="6777"/>
                      <a:pt x="2963" y="6777"/>
                    </a:cubicBezTo>
                    <a:cubicBezTo>
                      <a:pt x="2885" y="6777"/>
                      <a:pt x="2821" y="6713"/>
                      <a:pt x="2821" y="6635"/>
                    </a:cubicBezTo>
                    <a:cubicBezTo>
                      <a:pt x="2821" y="6556"/>
                      <a:pt x="2885" y="6493"/>
                      <a:pt x="2963" y="6493"/>
                    </a:cubicBezTo>
                    <a:cubicBezTo>
                      <a:pt x="3042" y="6493"/>
                      <a:pt x="3106" y="6556"/>
                      <a:pt x="3106" y="6635"/>
                    </a:cubicBezTo>
                    <a:moveTo>
                      <a:pt x="3123" y="6252"/>
                    </a:moveTo>
                    <a:cubicBezTo>
                      <a:pt x="3123" y="6375"/>
                      <a:pt x="3223" y="6475"/>
                      <a:pt x="3346" y="6475"/>
                    </a:cubicBezTo>
                    <a:cubicBezTo>
                      <a:pt x="3469" y="6475"/>
                      <a:pt x="3569" y="6375"/>
                      <a:pt x="3569" y="6252"/>
                    </a:cubicBezTo>
                    <a:cubicBezTo>
                      <a:pt x="3569" y="6143"/>
                      <a:pt x="3490" y="6052"/>
                      <a:pt x="3387" y="6033"/>
                    </a:cubicBezTo>
                    <a:lnTo>
                      <a:pt x="3387" y="205"/>
                    </a:lnTo>
                    <a:cubicBezTo>
                      <a:pt x="3387" y="194"/>
                      <a:pt x="3382" y="184"/>
                      <a:pt x="3375" y="177"/>
                    </a:cubicBezTo>
                    <a:lnTo>
                      <a:pt x="3210" y="12"/>
                    </a:lnTo>
                    <a:cubicBezTo>
                      <a:pt x="3202" y="4"/>
                      <a:pt x="3192" y="0"/>
                      <a:pt x="3181" y="0"/>
                    </a:cubicBezTo>
                    <a:lnTo>
                      <a:pt x="3181" y="0"/>
                    </a:lnTo>
                    <a:lnTo>
                      <a:pt x="128" y="0"/>
                    </a:lnTo>
                    <a:cubicBezTo>
                      <a:pt x="57" y="0"/>
                      <a:pt x="0" y="57"/>
                      <a:pt x="0" y="128"/>
                    </a:cubicBezTo>
                    <a:lnTo>
                      <a:pt x="0" y="335"/>
                    </a:lnTo>
                    <a:cubicBezTo>
                      <a:pt x="0" y="406"/>
                      <a:pt x="57" y="463"/>
                      <a:pt x="128" y="463"/>
                    </a:cubicBezTo>
                    <a:lnTo>
                      <a:pt x="2782" y="463"/>
                    </a:lnTo>
                    <a:lnTo>
                      <a:pt x="2923" y="604"/>
                    </a:lnTo>
                    <a:lnTo>
                      <a:pt x="2923" y="6416"/>
                    </a:lnTo>
                    <a:cubicBezTo>
                      <a:pt x="2820" y="6435"/>
                      <a:pt x="2741" y="6526"/>
                      <a:pt x="2741" y="6635"/>
                    </a:cubicBezTo>
                    <a:cubicBezTo>
                      <a:pt x="2741" y="6758"/>
                      <a:pt x="2841" y="6858"/>
                      <a:pt x="2963" y="6858"/>
                    </a:cubicBezTo>
                    <a:cubicBezTo>
                      <a:pt x="3086" y="6858"/>
                      <a:pt x="3186" y="6758"/>
                      <a:pt x="3186" y="6635"/>
                    </a:cubicBezTo>
                    <a:cubicBezTo>
                      <a:pt x="3186" y="6526"/>
                      <a:pt x="3107" y="6435"/>
                      <a:pt x="3004" y="6416"/>
                    </a:cubicBezTo>
                    <a:lnTo>
                      <a:pt x="3004" y="588"/>
                    </a:lnTo>
                    <a:cubicBezTo>
                      <a:pt x="3004" y="577"/>
                      <a:pt x="3000" y="567"/>
                      <a:pt x="2992" y="559"/>
                    </a:cubicBezTo>
                    <a:lnTo>
                      <a:pt x="2827" y="394"/>
                    </a:lnTo>
                    <a:cubicBezTo>
                      <a:pt x="2819" y="387"/>
                      <a:pt x="2809" y="383"/>
                      <a:pt x="2799" y="383"/>
                    </a:cubicBezTo>
                    <a:lnTo>
                      <a:pt x="2799" y="383"/>
                    </a:lnTo>
                    <a:lnTo>
                      <a:pt x="128" y="383"/>
                    </a:lnTo>
                    <a:cubicBezTo>
                      <a:pt x="102" y="383"/>
                      <a:pt x="80" y="361"/>
                      <a:pt x="80" y="335"/>
                    </a:cubicBezTo>
                    <a:lnTo>
                      <a:pt x="80" y="128"/>
                    </a:lnTo>
                    <a:cubicBezTo>
                      <a:pt x="80" y="102"/>
                      <a:pt x="102" y="81"/>
                      <a:pt x="128" y="81"/>
                    </a:cubicBezTo>
                    <a:lnTo>
                      <a:pt x="3165" y="81"/>
                    </a:lnTo>
                    <a:lnTo>
                      <a:pt x="3306" y="222"/>
                    </a:lnTo>
                    <a:lnTo>
                      <a:pt x="3306" y="6033"/>
                    </a:lnTo>
                    <a:cubicBezTo>
                      <a:pt x="3202" y="6052"/>
                      <a:pt x="3123" y="6143"/>
                      <a:pt x="3123" y="6252"/>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72" name="Google Shape;172;p21"/>
              <p:cNvSpPr/>
              <p:nvPr/>
            </p:nvSpPr>
            <p:spPr>
              <a:xfrm>
                <a:off x="5343120" y="1470600"/>
                <a:ext cx="74160" cy="74160"/>
              </a:xfrm>
              <a:custGeom>
                <a:avLst/>
                <a:gdLst/>
                <a:ahLst/>
                <a:cxnLst/>
                <a:rect l="l" t="t" r="r" b="b"/>
                <a:pathLst>
                  <a:path w="206" h="206" extrusionOk="0">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73" name="Google Shape;173;p21"/>
              <p:cNvSpPr/>
              <p:nvPr/>
            </p:nvSpPr>
            <p:spPr>
              <a:xfrm>
                <a:off x="5481000" y="1332720"/>
                <a:ext cx="74160" cy="74160"/>
              </a:xfrm>
              <a:custGeom>
                <a:avLst/>
                <a:gdLst/>
                <a:ahLst/>
                <a:cxnLst/>
                <a:rect l="l" t="t" r="r" b="b"/>
                <a:pathLst>
                  <a:path w="206" h="206" extrusionOk="0">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74" name="Google Shape;174;p21"/>
              <p:cNvSpPr/>
              <p:nvPr/>
            </p:nvSpPr>
            <p:spPr>
              <a:xfrm>
                <a:off x="4446360" y="-200160"/>
                <a:ext cx="400320" cy="298080"/>
              </a:xfrm>
              <a:custGeom>
                <a:avLst/>
                <a:gdLst/>
                <a:ahLst/>
                <a:cxnLst/>
                <a:rect l="l" t="t" r="r" b="b"/>
                <a:pathLst>
                  <a:path w="1112" h="828" extrusionOk="0">
                    <a:moveTo>
                      <a:pt x="1072" y="719"/>
                    </a:moveTo>
                    <a:cubicBezTo>
                      <a:pt x="1072" y="757"/>
                      <a:pt x="1040" y="788"/>
                      <a:pt x="1002" y="788"/>
                    </a:cubicBezTo>
                    <a:lnTo>
                      <a:pt x="110" y="788"/>
                    </a:lnTo>
                    <a:cubicBezTo>
                      <a:pt x="71" y="788"/>
                      <a:pt x="40" y="757"/>
                      <a:pt x="40" y="719"/>
                    </a:cubicBezTo>
                    <a:lnTo>
                      <a:pt x="40" y="110"/>
                    </a:lnTo>
                    <a:cubicBezTo>
                      <a:pt x="40" y="72"/>
                      <a:pt x="71" y="40"/>
                      <a:pt x="110" y="40"/>
                    </a:cubicBezTo>
                    <a:lnTo>
                      <a:pt x="1002" y="40"/>
                    </a:lnTo>
                    <a:cubicBezTo>
                      <a:pt x="1040" y="40"/>
                      <a:pt x="1072" y="72"/>
                      <a:pt x="1072" y="110"/>
                    </a:cubicBezTo>
                    <a:lnTo>
                      <a:pt x="1072" y="719"/>
                    </a:lnTo>
                    <a:moveTo>
                      <a:pt x="1002" y="0"/>
                    </a:moveTo>
                    <a:lnTo>
                      <a:pt x="110" y="0"/>
                    </a:lnTo>
                    <a:cubicBezTo>
                      <a:pt x="49" y="0"/>
                      <a:pt x="0" y="49"/>
                      <a:pt x="0" y="110"/>
                    </a:cubicBezTo>
                    <a:lnTo>
                      <a:pt x="0" y="719"/>
                    </a:lnTo>
                    <a:cubicBezTo>
                      <a:pt x="0" y="779"/>
                      <a:pt x="49" y="828"/>
                      <a:pt x="110" y="828"/>
                    </a:cubicBezTo>
                    <a:lnTo>
                      <a:pt x="1002" y="828"/>
                    </a:lnTo>
                    <a:cubicBezTo>
                      <a:pt x="1063" y="828"/>
                      <a:pt x="1112" y="779"/>
                      <a:pt x="1112" y="719"/>
                    </a:cubicBezTo>
                    <a:lnTo>
                      <a:pt x="1112" y="110"/>
                    </a:lnTo>
                    <a:cubicBezTo>
                      <a:pt x="1112" y="49"/>
                      <a:pt x="1063" y="0"/>
                      <a:pt x="1002" y="0"/>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75" name="Google Shape;175;p21"/>
              <p:cNvSpPr/>
              <p:nvPr/>
            </p:nvSpPr>
            <p:spPr>
              <a:xfrm>
                <a:off x="4268160" y="-378000"/>
                <a:ext cx="756360" cy="653760"/>
              </a:xfrm>
              <a:custGeom>
                <a:avLst/>
                <a:gdLst/>
                <a:ahLst/>
                <a:cxnLst/>
                <a:rect l="l" t="t" r="r" b="b"/>
                <a:pathLst>
                  <a:path w="2101" h="1816" extrusionOk="0">
                    <a:moveTo>
                      <a:pt x="1788" y="800"/>
                    </a:moveTo>
                    <a:lnTo>
                      <a:pt x="1788" y="1017"/>
                    </a:lnTo>
                    <a:lnTo>
                      <a:pt x="1788" y="1081"/>
                    </a:lnTo>
                    <a:lnTo>
                      <a:pt x="1788" y="1296"/>
                    </a:lnTo>
                    <a:lnTo>
                      <a:pt x="1788" y="1374"/>
                    </a:lnTo>
                    <a:cubicBezTo>
                      <a:pt x="1788" y="1445"/>
                      <a:pt x="1730" y="1503"/>
                      <a:pt x="1659" y="1503"/>
                    </a:cubicBezTo>
                    <a:lnTo>
                      <a:pt x="1580" y="1503"/>
                    </a:lnTo>
                    <a:lnTo>
                      <a:pt x="1364" y="1503"/>
                    </a:lnTo>
                    <a:lnTo>
                      <a:pt x="1299" y="1503"/>
                    </a:lnTo>
                    <a:lnTo>
                      <a:pt x="1083" y="1503"/>
                    </a:lnTo>
                    <a:lnTo>
                      <a:pt x="1019" y="1503"/>
                    </a:lnTo>
                    <a:lnTo>
                      <a:pt x="802" y="1503"/>
                    </a:lnTo>
                    <a:lnTo>
                      <a:pt x="738" y="1503"/>
                    </a:lnTo>
                    <a:lnTo>
                      <a:pt x="521" y="1503"/>
                    </a:lnTo>
                    <a:lnTo>
                      <a:pt x="443" y="1503"/>
                    </a:lnTo>
                    <a:cubicBezTo>
                      <a:pt x="371" y="1503"/>
                      <a:pt x="313" y="1445"/>
                      <a:pt x="313" y="1374"/>
                    </a:cubicBezTo>
                    <a:lnTo>
                      <a:pt x="313" y="1296"/>
                    </a:lnTo>
                    <a:lnTo>
                      <a:pt x="313" y="1081"/>
                    </a:lnTo>
                    <a:lnTo>
                      <a:pt x="313" y="1017"/>
                    </a:lnTo>
                    <a:lnTo>
                      <a:pt x="313" y="800"/>
                    </a:lnTo>
                    <a:lnTo>
                      <a:pt x="313" y="736"/>
                    </a:lnTo>
                    <a:lnTo>
                      <a:pt x="313" y="519"/>
                    </a:lnTo>
                    <a:lnTo>
                      <a:pt x="313" y="442"/>
                    </a:lnTo>
                    <a:cubicBezTo>
                      <a:pt x="313" y="371"/>
                      <a:pt x="371" y="312"/>
                      <a:pt x="443" y="312"/>
                    </a:cubicBezTo>
                    <a:lnTo>
                      <a:pt x="521" y="312"/>
                    </a:lnTo>
                    <a:lnTo>
                      <a:pt x="738" y="312"/>
                    </a:lnTo>
                    <a:lnTo>
                      <a:pt x="802" y="312"/>
                    </a:lnTo>
                    <a:lnTo>
                      <a:pt x="1019" y="312"/>
                    </a:lnTo>
                    <a:lnTo>
                      <a:pt x="1083" y="312"/>
                    </a:lnTo>
                    <a:lnTo>
                      <a:pt x="1299" y="312"/>
                    </a:lnTo>
                    <a:lnTo>
                      <a:pt x="1364" y="312"/>
                    </a:lnTo>
                    <a:lnTo>
                      <a:pt x="1580" y="312"/>
                    </a:lnTo>
                    <a:lnTo>
                      <a:pt x="1659" y="312"/>
                    </a:lnTo>
                    <a:cubicBezTo>
                      <a:pt x="1730" y="312"/>
                      <a:pt x="1788" y="371"/>
                      <a:pt x="1788" y="442"/>
                    </a:cubicBezTo>
                    <a:lnTo>
                      <a:pt x="1788" y="519"/>
                    </a:lnTo>
                    <a:lnTo>
                      <a:pt x="1788" y="736"/>
                    </a:lnTo>
                    <a:lnTo>
                      <a:pt x="1788" y="800"/>
                    </a:lnTo>
                    <a:moveTo>
                      <a:pt x="1993" y="881"/>
                    </a:moveTo>
                    <a:cubicBezTo>
                      <a:pt x="2008" y="881"/>
                      <a:pt x="2021" y="893"/>
                      <a:pt x="2021" y="908"/>
                    </a:cubicBezTo>
                    <a:cubicBezTo>
                      <a:pt x="2021" y="924"/>
                      <a:pt x="2008" y="936"/>
                      <a:pt x="1993" y="936"/>
                    </a:cubicBezTo>
                    <a:lnTo>
                      <a:pt x="1869" y="936"/>
                    </a:lnTo>
                    <a:lnTo>
                      <a:pt x="1869" y="881"/>
                    </a:lnTo>
                    <a:lnTo>
                      <a:pt x="1993" y="881"/>
                    </a:lnTo>
                    <a:moveTo>
                      <a:pt x="1993" y="1162"/>
                    </a:moveTo>
                    <a:cubicBezTo>
                      <a:pt x="2008" y="1162"/>
                      <a:pt x="2021" y="1174"/>
                      <a:pt x="2021" y="1189"/>
                    </a:cubicBezTo>
                    <a:cubicBezTo>
                      <a:pt x="2021" y="1204"/>
                      <a:pt x="2008" y="1217"/>
                      <a:pt x="1993" y="1217"/>
                    </a:cubicBezTo>
                    <a:lnTo>
                      <a:pt x="1869" y="1217"/>
                    </a:lnTo>
                    <a:lnTo>
                      <a:pt x="1869" y="1162"/>
                    </a:lnTo>
                    <a:lnTo>
                      <a:pt x="1993" y="1162"/>
                    </a:lnTo>
                    <a:moveTo>
                      <a:pt x="1500" y="1708"/>
                    </a:moveTo>
                    <a:cubicBezTo>
                      <a:pt x="1500" y="1723"/>
                      <a:pt x="1487" y="1736"/>
                      <a:pt x="1472" y="1736"/>
                    </a:cubicBezTo>
                    <a:cubicBezTo>
                      <a:pt x="1457" y="1736"/>
                      <a:pt x="1445" y="1723"/>
                      <a:pt x="1445" y="1708"/>
                    </a:cubicBezTo>
                    <a:lnTo>
                      <a:pt x="1445" y="1584"/>
                    </a:lnTo>
                    <a:lnTo>
                      <a:pt x="1500" y="1584"/>
                    </a:lnTo>
                    <a:lnTo>
                      <a:pt x="1500" y="1708"/>
                    </a:lnTo>
                    <a:moveTo>
                      <a:pt x="1219" y="1708"/>
                    </a:moveTo>
                    <a:cubicBezTo>
                      <a:pt x="1219" y="1723"/>
                      <a:pt x="1206" y="1736"/>
                      <a:pt x="1191" y="1736"/>
                    </a:cubicBezTo>
                    <a:cubicBezTo>
                      <a:pt x="1176" y="1736"/>
                      <a:pt x="1164" y="1723"/>
                      <a:pt x="1164" y="1708"/>
                    </a:cubicBezTo>
                    <a:lnTo>
                      <a:pt x="1164" y="1584"/>
                    </a:lnTo>
                    <a:lnTo>
                      <a:pt x="1219" y="1584"/>
                    </a:lnTo>
                    <a:lnTo>
                      <a:pt x="1219" y="1708"/>
                    </a:lnTo>
                    <a:moveTo>
                      <a:pt x="938" y="1708"/>
                    </a:moveTo>
                    <a:cubicBezTo>
                      <a:pt x="938" y="1723"/>
                      <a:pt x="926" y="1736"/>
                      <a:pt x="910" y="1736"/>
                    </a:cubicBezTo>
                    <a:cubicBezTo>
                      <a:pt x="895" y="1736"/>
                      <a:pt x="883" y="1723"/>
                      <a:pt x="883" y="1708"/>
                    </a:cubicBezTo>
                    <a:lnTo>
                      <a:pt x="883" y="1584"/>
                    </a:lnTo>
                    <a:lnTo>
                      <a:pt x="938" y="1584"/>
                    </a:lnTo>
                    <a:lnTo>
                      <a:pt x="938" y="1708"/>
                    </a:lnTo>
                    <a:moveTo>
                      <a:pt x="657" y="1708"/>
                    </a:moveTo>
                    <a:cubicBezTo>
                      <a:pt x="657" y="1723"/>
                      <a:pt x="645" y="1736"/>
                      <a:pt x="629" y="1736"/>
                    </a:cubicBezTo>
                    <a:cubicBezTo>
                      <a:pt x="614" y="1736"/>
                      <a:pt x="602" y="1723"/>
                      <a:pt x="602" y="1708"/>
                    </a:cubicBezTo>
                    <a:lnTo>
                      <a:pt x="602" y="1584"/>
                    </a:lnTo>
                    <a:lnTo>
                      <a:pt x="657" y="1584"/>
                    </a:lnTo>
                    <a:lnTo>
                      <a:pt x="657" y="1708"/>
                    </a:lnTo>
                    <a:moveTo>
                      <a:pt x="109" y="1217"/>
                    </a:moveTo>
                    <a:cubicBezTo>
                      <a:pt x="93" y="1217"/>
                      <a:pt x="81" y="1204"/>
                      <a:pt x="81" y="1189"/>
                    </a:cubicBezTo>
                    <a:cubicBezTo>
                      <a:pt x="81" y="1174"/>
                      <a:pt x="93" y="1162"/>
                      <a:pt x="109" y="1162"/>
                    </a:cubicBezTo>
                    <a:lnTo>
                      <a:pt x="233" y="1162"/>
                    </a:lnTo>
                    <a:lnTo>
                      <a:pt x="233" y="1217"/>
                    </a:lnTo>
                    <a:lnTo>
                      <a:pt x="109" y="1217"/>
                    </a:lnTo>
                    <a:moveTo>
                      <a:pt x="109" y="936"/>
                    </a:moveTo>
                    <a:cubicBezTo>
                      <a:pt x="93" y="936"/>
                      <a:pt x="81" y="924"/>
                      <a:pt x="81" y="908"/>
                    </a:cubicBezTo>
                    <a:cubicBezTo>
                      <a:pt x="81" y="893"/>
                      <a:pt x="93" y="881"/>
                      <a:pt x="109" y="881"/>
                    </a:cubicBezTo>
                    <a:lnTo>
                      <a:pt x="233" y="881"/>
                    </a:lnTo>
                    <a:lnTo>
                      <a:pt x="233" y="936"/>
                    </a:lnTo>
                    <a:lnTo>
                      <a:pt x="109" y="936"/>
                    </a:lnTo>
                    <a:moveTo>
                      <a:pt x="109" y="655"/>
                    </a:moveTo>
                    <a:cubicBezTo>
                      <a:pt x="93" y="655"/>
                      <a:pt x="81" y="643"/>
                      <a:pt x="81" y="627"/>
                    </a:cubicBezTo>
                    <a:cubicBezTo>
                      <a:pt x="81" y="612"/>
                      <a:pt x="93" y="600"/>
                      <a:pt x="109" y="600"/>
                    </a:cubicBezTo>
                    <a:lnTo>
                      <a:pt x="233" y="600"/>
                    </a:lnTo>
                    <a:lnTo>
                      <a:pt x="233" y="655"/>
                    </a:lnTo>
                    <a:lnTo>
                      <a:pt x="109" y="655"/>
                    </a:lnTo>
                    <a:moveTo>
                      <a:pt x="602" y="108"/>
                    </a:moveTo>
                    <a:cubicBezTo>
                      <a:pt x="602" y="93"/>
                      <a:pt x="614" y="80"/>
                      <a:pt x="629" y="80"/>
                    </a:cubicBezTo>
                    <a:cubicBezTo>
                      <a:pt x="645" y="80"/>
                      <a:pt x="657" y="93"/>
                      <a:pt x="657" y="108"/>
                    </a:cubicBezTo>
                    <a:lnTo>
                      <a:pt x="657" y="232"/>
                    </a:lnTo>
                    <a:lnTo>
                      <a:pt x="602" y="232"/>
                    </a:lnTo>
                    <a:lnTo>
                      <a:pt x="602" y="108"/>
                    </a:lnTo>
                    <a:moveTo>
                      <a:pt x="883" y="108"/>
                    </a:moveTo>
                    <a:cubicBezTo>
                      <a:pt x="883" y="93"/>
                      <a:pt x="895" y="80"/>
                      <a:pt x="910" y="80"/>
                    </a:cubicBezTo>
                    <a:cubicBezTo>
                      <a:pt x="926" y="80"/>
                      <a:pt x="938" y="93"/>
                      <a:pt x="938" y="108"/>
                    </a:cubicBezTo>
                    <a:lnTo>
                      <a:pt x="938" y="232"/>
                    </a:lnTo>
                    <a:lnTo>
                      <a:pt x="883" y="232"/>
                    </a:lnTo>
                    <a:lnTo>
                      <a:pt x="883" y="108"/>
                    </a:lnTo>
                    <a:moveTo>
                      <a:pt x="1164" y="108"/>
                    </a:moveTo>
                    <a:cubicBezTo>
                      <a:pt x="1164" y="93"/>
                      <a:pt x="1176" y="80"/>
                      <a:pt x="1191" y="80"/>
                    </a:cubicBezTo>
                    <a:cubicBezTo>
                      <a:pt x="1206" y="80"/>
                      <a:pt x="1219" y="93"/>
                      <a:pt x="1219" y="108"/>
                    </a:cubicBezTo>
                    <a:lnTo>
                      <a:pt x="1219" y="232"/>
                    </a:lnTo>
                    <a:lnTo>
                      <a:pt x="1164" y="232"/>
                    </a:lnTo>
                    <a:lnTo>
                      <a:pt x="1164" y="108"/>
                    </a:lnTo>
                    <a:moveTo>
                      <a:pt x="1445" y="108"/>
                    </a:moveTo>
                    <a:cubicBezTo>
                      <a:pt x="1445" y="93"/>
                      <a:pt x="1457" y="80"/>
                      <a:pt x="1472" y="80"/>
                    </a:cubicBezTo>
                    <a:cubicBezTo>
                      <a:pt x="1487" y="80"/>
                      <a:pt x="1500" y="93"/>
                      <a:pt x="1500" y="108"/>
                    </a:cubicBezTo>
                    <a:lnTo>
                      <a:pt x="1500" y="232"/>
                    </a:lnTo>
                    <a:lnTo>
                      <a:pt x="1445" y="232"/>
                    </a:lnTo>
                    <a:lnTo>
                      <a:pt x="1445" y="108"/>
                    </a:lnTo>
                    <a:moveTo>
                      <a:pt x="1993" y="600"/>
                    </a:moveTo>
                    <a:cubicBezTo>
                      <a:pt x="2008" y="600"/>
                      <a:pt x="2021" y="612"/>
                      <a:pt x="2021" y="627"/>
                    </a:cubicBezTo>
                    <a:cubicBezTo>
                      <a:pt x="2021" y="643"/>
                      <a:pt x="2008" y="655"/>
                      <a:pt x="1993" y="655"/>
                    </a:cubicBezTo>
                    <a:lnTo>
                      <a:pt x="1869" y="655"/>
                    </a:lnTo>
                    <a:lnTo>
                      <a:pt x="1869" y="600"/>
                    </a:lnTo>
                    <a:lnTo>
                      <a:pt x="1993" y="600"/>
                    </a:lnTo>
                    <a:moveTo>
                      <a:pt x="1993" y="736"/>
                    </a:moveTo>
                    <a:cubicBezTo>
                      <a:pt x="2053" y="736"/>
                      <a:pt x="2101" y="687"/>
                      <a:pt x="2101" y="627"/>
                    </a:cubicBezTo>
                    <a:cubicBezTo>
                      <a:pt x="2101" y="568"/>
                      <a:pt x="2053" y="519"/>
                      <a:pt x="1993" y="519"/>
                    </a:cubicBezTo>
                    <a:lnTo>
                      <a:pt x="1869" y="519"/>
                    </a:lnTo>
                    <a:lnTo>
                      <a:pt x="1869" y="442"/>
                    </a:lnTo>
                    <a:cubicBezTo>
                      <a:pt x="1869" y="326"/>
                      <a:pt x="1775" y="232"/>
                      <a:pt x="1659" y="232"/>
                    </a:cubicBezTo>
                    <a:lnTo>
                      <a:pt x="1580" y="232"/>
                    </a:lnTo>
                    <a:lnTo>
                      <a:pt x="1580" y="108"/>
                    </a:lnTo>
                    <a:cubicBezTo>
                      <a:pt x="1580" y="48"/>
                      <a:pt x="1532" y="0"/>
                      <a:pt x="1472" y="0"/>
                    </a:cubicBezTo>
                    <a:cubicBezTo>
                      <a:pt x="1413" y="0"/>
                      <a:pt x="1364" y="48"/>
                      <a:pt x="1364" y="108"/>
                    </a:cubicBezTo>
                    <a:lnTo>
                      <a:pt x="1364" y="232"/>
                    </a:lnTo>
                    <a:lnTo>
                      <a:pt x="1299" y="232"/>
                    </a:lnTo>
                    <a:lnTo>
                      <a:pt x="1299" y="108"/>
                    </a:lnTo>
                    <a:cubicBezTo>
                      <a:pt x="1299" y="48"/>
                      <a:pt x="1251" y="0"/>
                      <a:pt x="1191" y="0"/>
                    </a:cubicBezTo>
                    <a:cubicBezTo>
                      <a:pt x="1132" y="0"/>
                      <a:pt x="1083" y="48"/>
                      <a:pt x="1083" y="108"/>
                    </a:cubicBezTo>
                    <a:lnTo>
                      <a:pt x="1083" y="232"/>
                    </a:lnTo>
                    <a:lnTo>
                      <a:pt x="1019" y="232"/>
                    </a:lnTo>
                    <a:lnTo>
                      <a:pt x="1019" y="108"/>
                    </a:lnTo>
                    <a:cubicBezTo>
                      <a:pt x="1019" y="48"/>
                      <a:pt x="970" y="0"/>
                      <a:pt x="910" y="0"/>
                    </a:cubicBezTo>
                    <a:cubicBezTo>
                      <a:pt x="851" y="0"/>
                      <a:pt x="802" y="48"/>
                      <a:pt x="802" y="108"/>
                    </a:cubicBezTo>
                    <a:lnTo>
                      <a:pt x="802" y="232"/>
                    </a:lnTo>
                    <a:lnTo>
                      <a:pt x="738" y="232"/>
                    </a:lnTo>
                    <a:lnTo>
                      <a:pt x="738" y="108"/>
                    </a:lnTo>
                    <a:cubicBezTo>
                      <a:pt x="738" y="48"/>
                      <a:pt x="689" y="0"/>
                      <a:pt x="629" y="0"/>
                    </a:cubicBezTo>
                    <a:cubicBezTo>
                      <a:pt x="570" y="0"/>
                      <a:pt x="521" y="48"/>
                      <a:pt x="521" y="108"/>
                    </a:cubicBezTo>
                    <a:lnTo>
                      <a:pt x="521" y="232"/>
                    </a:lnTo>
                    <a:lnTo>
                      <a:pt x="443" y="232"/>
                    </a:lnTo>
                    <a:cubicBezTo>
                      <a:pt x="327" y="232"/>
                      <a:pt x="233" y="326"/>
                      <a:pt x="233" y="442"/>
                    </a:cubicBezTo>
                    <a:lnTo>
                      <a:pt x="233" y="519"/>
                    </a:lnTo>
                    <a:lnTo>
                      <a:pt x="109" y="519"/>
                    </a:lnTo>
                    <a:cubicBezTo>
                      <a:pt x="49" y="519"/>
                      <a:pt x="0" y="568"/>
                      <a:pt x="0" y="627"/>
                    </a:cubicBezTo>
                    <a:cubicBezTo>
                      <a:pt x="0" y="687"/>
                      <a:pt x="49" y="736"/>
                      <a:pt x="109" y="736"/>
                    </a:cubicBezTo>
                    <a:lnTo>
                      <a:pt x="233" y="736"/>
                    </a:lnTo>
                    <a:lnTo>
                      <a:pt x="233" y="800"/>
                    </a:lnTo>
                    <a:lnTo>
                      <a:pt x="109" y="800"/>
                    </a:lnTo>
                    <a:cubicBezTo>
                      <a:pt x="49" y="800"/>
                      <a:pt x="0" y="849"/>
                      <a:pt x="0" y="908"/>
                    </a:cubicBezTo>
                    <a:cubicBezTo>
                      <a:pt x="0" y="968"/>
                      <a:pt x="49" y="1017"/>
                      <a:pt x="109" y="1017"/>
                    </a:cubicBezTo>
                    <a:lnTo>
                      <a:pt x="233" y="1017"/>
                    </a:lnTo>
                    <a:lnTo>
                      <a:pt x="233" y="1081"/>
                    </a:lnTo>
                    <a:lnTo>
                      <a:pt x="109" y="1081"/>
                    </a:lnTo>
                    <a:cubicBezTo>
                      <a:pt x="49" y="1081"/>
                      <a:pt x="0" y="1130"/>
                      <a:pt x="0" y="1189"/>
                    </a:cubicBezTo>
                    <a:cubicBezTo>
                      <a:pt x="0" y="1249"/>
                      <a:pt x="49" y="1296"/>
                      <a:pt x="109" y="1296"/>
                    </a:cubicBezTo>
                    <a:lnTo>
                      <a:pt x="233" y="1296"/>
                    </a:lnTo>
                    <a:lnTo>
                      <a:pt x="233" y="1374"/>
                    </a:lnTo>
                    <a:cubicBezTo>
                      <a:pt x="233" y="1490"/>
                      <a:pt x="327" y="1584"/>
                      <a:pt x="443" y="1584"/>
                    </a:cubicBezTo>
                    <a:lnTo>
                      <a:pt x="521" y="1584"/>
                    </a:lnTo>
                    <a:lnTo>
                      <a:pt x="521" y="1708"/>
                    </a:lnTo>
                    <a:cubicBezTo>
                      <a:pt x="521" y="1768"/>
                      <a:pt x="570" y="1816"/>
                      <a:pt x="629" y="1816"/>
                    </a:cubicBezTo>
                    <a:cubicBezTo>
                      <a:pt x="689" y="1816"/>
                      <a:pt x="738" y="1768"/>
                      <a:pt x="738" y="1708"/>
                    </a:cubicBezTo>
                    <a:lnTo>
                      <a:pt x="738" y="1584"/>
                    </a:lnTo>
                    <a:lnTo>
                      <a:pt x="802" y="1584"/>
                    </a:lnTo>
                    <a:lnTo>
                      <a:pt x="802" y="1708"/>
                    </a:lnTo>
                    <a:cubicBezTo>
                      <a:pt x="802" y="1768"/>
                      <a:pt x="851" y="1816"/>
                      <a:pt x="910" y="1816"/>
                    </a:cubicBezTo>
                    <a:cubicBezTo>
                      <a:pt x="970" y="1816"/>
                      <a:pt x="1019" y="1768"/>
                      <a:pt x="1019" y="1708"/>
                    </a:cubicBezTo>
                    <a:lnTo>
                      <a:pt x="1019" y="1584"/>
                    </a:lnTo>
                    <a:lnTo>
                      <a:pt x="1083" y="1584"/>
                    </a:lnTo>
                    <a:lnTo>
                      <a:pt x="1083" y="1708"/>
                    </a:lnTo>
                    <a:cubicBezTo>
                      <a:pt x="1083" y="1768"/>
                      <a:pt x="1132" y="1816"/>
                      <a:pt x="1191" y="1816"/>
                    </a:cubicBezTo>
                    <a:cubicBezTo>
                      <a:pt x="1251" y="1816"/>
                      <a:pt x="1299" y="1768"/>
                      <a:pt x="1299" y="1708"/>
                    </a:cubicBezTo>
                    <a:lnTo>
                      <a:pt x="1299" y="1584"/>
                    </a:lnTo>
                    <a:lnTo>
                      <a:pt x="1364" y="1584"/>
                    </a:lnTo>
                    <a:lnTo>
                      <a:pt x="1364" y="1708"/>
                    </a:lnTo>
                    <a:cubicBezTo>
                      <a:pt x="1364" y="1768"/>
                      <a:pt x="1413" y="1816"/>
                      <a:pt x="1472" y="1816"/>
                    </a:cubicBezTo>
                    <a:cubicBezTo>
                      <a:pt x="1532" y="1816"/>
                      <a:pt x="1580" y="1768"/>
                      <a:pt x="1580" y="1708"/>
                    </a:cubicBezTo>
                    <a:lnTo>
                      <a:pt x="1580" y="1584"/>
                    </a:lnTo>
                    <a:lnTo>
                      <a:pt x="1659" y="1584"/>
                    </a:lnTo>
                    <a:cubicBezTo>
                      <a:pt x="1775" y="1584"/>
                      <a:pt x="1869" y="1490"/>
                      <a:pt x="1869" y="1374"/>
                    </a:cubicBezTo>
                    <a:lnTo>
                      <a:pt x="1869" y="1296"/>
                    </a:lnTo>
                    <a:lnTo>
                      <a:pt x="1993" y="1296"/>
                    </a:lnTo>
                    <a:cubicBezTo>
                      <a:pt x="2053" y="1296"/>
                      <a:pt x="2101" y="1249"/>
                      <a:pt x="2101" y="1189"/>
                    </a:cubicBezTo>
                    <a:cubicBezTo>
                      <a:pt x="2101" y="1130"/>
                      <a:pt x="2053" y="1081"/>
                      <a:pt x="1993" y="1081"/>
                    </a:cubicBezTo>
                    <a:lnTo>
                      <a:pt x="1869" y="1081"/>
                    </a:lnTo>
                    <a:lnTo>
                      <a:pt x="1869" y="1017"/>
                    </a:lnTo>
                    <a:lnTo>
                      <a:pt x="1993" y="1017"/>
                    </a:lnTo>
                    <a:cubicBezTo>
                      <a:pt x="2053" y="1017"/>
                      <a:pt x="2101" y="968"/>
                      <a:pt x="2101" y="908"/>
                    </a:cubicBezTo>
                    <a:cubicBezTo>
                      <a:pt x="2101" y="849"/>
                      <a:pt x="2053" y="800"/>
                      <a:pt x="1993" y="800"/>
                    </a:cubicBezTo>
                    <a:lnTo>
                      <a:pt x="1869" y="800"/>
                    </a:lnTo>
                    <a:lnTo>
                      <a:pt x="1869" y="736"/>
                    </a:lnTo>
                    <a:lnTo>
                      <a:pt x="1993" y="736"/>
                    </a:ln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nvGrpSpPr>
            <p:cNvPr id="176" name="Google Shape;176;p21"/>
            <p:cNvGrpSpPr/>
            <p:nvPr/>
          </p:nvGrpSpPr>
          <p:grpSpPr>
            <a:xfrm rot="5400000" flipH="1">
              <a:off x="7983112" y="3494382"/>
              <a:ext cx="1286265" cy="1771550"/>
              <a:chOff x="4684680" y="6285600"/>
              <a:chExt cx="1644840" cy="2265120"/>
            </a:xfrm>
          </p:grpSpPr>
          <p:sp>
            <p:nvSpPr>
              <p:cNvPr id="177" name="Google Shape;177;p21"/>
              <p:cNvSpPr/>
              <p:nvPr/>
            </p:nvSpPr>
            <p:spPr>
              <a:xfrm>
                <a:off x="5054760" y="6603840"/>
                <a:ext cx="1274760" cy="145800"/>
              </a:xfrm>
              <a:custGeom>
                <a:avLst/>
                <a:gdLst/>
                <a:ahLst/>
                <a:cxnLst/>
                <a:rect l="l" t="t" r="r" b="b"/>
                <a:pathLst>
                  <a:path w="3541" h="405" extrusionOk="0">
                    <a:moveTo>
                      <a:pt x="3501" y="203"/>
                    </a:moveTo>
                    <a:cubicBezTo>
                      <a:pt x="3501" y="292"/>
                      <a:pt x="3428" y="365"/>
                      <a:pt x="3338" y="365"/>
                    </a:cubicBezTo>
                    <a:cubicBezTo>
                      <a:pt x="3249" y="365"/>
                      <a:pt x="3176" y="292"/>
                      <a:pt x="3176" y="203"/>
                    </a:cubicBezTo>
                    <a:cubicBezTo>
                      <a:pt x="3176" y="113"/>
                      <a:pt x="3249" y="40"/>
                      <a:pt x="3338" y="40"/>
                    </a:cubicBezTo>
                    <a:cubicBezTo>
                      <a:pt x="3428" y="40"/>
                      <a:pt x="3501" y="113"/>
                      <a:pt x="3501" y="203"/>
                    </a:cubicBezTo>
                    <a:moveTo>
                      <a:pt x="3137" y="183"/>
                    </a:moveTo>
                    <a:lnTo>
                      <a:pt x="0" y="183"/>
                    </a:lnTo>
                    <a:lnTo>
                      <a:pt x="0" y="223"/>
                    </a:lnTo>
                    <a:lnTo>
                      <a:pt x="3137" y="223"/>
                    </a:lnTo>
                    <a:cubicBezTo>
                      <a:pt x="3147" y="325"/>
                      <a:pt x="3233" y="405"/>
                      <a:pt x="3338" y="405"/>
                    </a:cubicBezTo>
                    <a:cubicBezTo>
                      <a:pt x="3450" y="405"/>
                      <a:pt x="3541" y="314"/>
                      <a:pt x="3541" y="203"/>
                    </a:cubicBezTo>
                    <a:cubicBezTo>
                      <a:pt x="3541" y="91"/>
                      <a:pt x="3450" y="0"/>
                      <a:pt x="3338" y="0"/>
                    </a:cubicBezTo>
                    <a:cubicBezTo>
                      <a:pt x="3233" y="0"/>
                      <a:pt x="3147" y="80"/>
                      <a:pt x="3137" y="183"/>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78" name="Google Shape;178;p21"/>
              <p:cNvSpPr/>
              <p:nvPr/>
            </p:nvSpPr>
            <p:spPr>
              <a:xfrm>
                <a:off x="6219360" y="6639840"/>
                <a:ext cx="74160" cy="74160"/>
              </a:xfrm>
              <a:custGeom>
                <a:avLst/>
                <a:gdLst/>
                <a:ahLst/>
                <a:cxnLst/>
                <a:rect l="l" t="t" r="r" b="b"/>
                <a:pathLst>
                  <a:path w="206" h="206" extrusionOk="0">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dk1"/>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79" name="Google Shape;179;p21"/>
              <p:cNvSpPr/>
              <p:nvPr/>
            </p:nvSpPr>
            <p:spPr>
              <a:xfrm>
                <a:off x="5054760" y="6826320"/>
                <a:ext cx="1071360" cy="146160"/>
              </a:xfrm>
              <a:custGeom>
                <a:avLst/>
                <a:gdLst/>
                <a:ahLst/>
                <a:cxnLst/>
                <a:rect l="l" t="t" r="r" b="b"/>
                <a:pathLst>
                  <a:path w="2976" h="406" extrusionOk="0">
                    <a:moveTo>
                      <a:pt x="2774" y="41"/>
                    </a:moveTo>
                    <a:cubicBezTo>
                      <a:pt x="2863" y="41"/>
                      <a:pt x="2936" y="113"/>
                      <a:pt x="2936" y="203"/>
                    </a:cubicBezTo>
                    <a:cubicBezTo>
                      <a:pt x="2936" y="292"/>
                      <a:pt x="2863" y="365"/>
                      <a:pt x="2774" y="365"/>
                    </a:cubicBezTo>
                    <a:cubicBezTo>
                      <a:pt x="2684" y="365"/>
                      <a:pt x="2611" y="292"/>
                      <a:pt x="2611" y="203"/>
                    </a:cubicBezTo>
                    <a:cubicBezTo>
                      <a:pt x="2611" y="113"/>
                      <a:pt x="2684" y="41"/>
                      <a:pt x="2774" y="41"/>
                    </a:cubicBezTo>
                    <a:moveTo>
                      <a:pt x="2774" y="406"/>
                    </a:moveTo>
                    <a:cubicBezTo>
                      <a:pt x="2885" y="406"/>
                      <a:pt x="2976" y="315"/>
                      <a:pt x="2976" y="203"/>
                    </a:cubicBezTo>
                    <a:cubicBezTo>
                      <a:pt x="2976" y="91"/>
                      <a:pt x="2885" y="0"/>
                      <a:pt x="2774" y="0"/>
                    </a:cubicBezTo>
                    <a:cubicBezTo>
                      <a:pt x="2669" y="0"/>
                      <a:pt x="2582" y="80"/>
                      <a:pt x="2572" y="183"/>
                    </a:cubicBezTo>
                    <a:lnTo>
                      <a:pt x="0" y="183"/>
                    </a:lnTo>
                    <a:lnTo>
                      <a:pt x="0" y="223"/>
                    </a:lnTo>
                    <a:lnTo>
                      <a:pt x="2572" y="223"/>
                    </a:lnTo>
                    <a:cubicBezTo>
                      <a:pt x="2582" y="325"/>
                      <a:pt x="2669" y="406"/>
                      <a:pt x="2774" y="406"/>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80" name="Google Shape;180;p21"/>
              <p:cNvSpPr/>
              <p:nvPr/>
            </p:nvSpPr>
            <p:spPr>
              <a:xfrm>
                <a:off x="6016320" y="686232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81" name="Google Shape;181;p21"/>
              <p:cNvSpPr/>
              <p:nvPr/>
            </p:nvSpPr>
            <p:spPr>
              <a:xfrm>
                <a:off x="4960080" y="6285600"/>
                <a:ext cx="595080" cy="2265120"/>
              </a:xfrm>
              <a:custGeom>
                <a:avLst/>
                <a:gdLst/>
                <a:ahLst/>
                <a:cxnLst/>
                <a:rect l="l" t="t" r="r" b="b"/>
                <a:pathLst>
                  <a:path w="1653" h="6292" extrusionOk="0">
                    <a:moveTo>
                      <a:pt x="364" y="6069"/>
                    </a:moveTo>
                    <a:cubicBezTo>
                      <a:pt x="364" y="6147"/>
                      <a:pt x="301" y="6211"/>
                      <a:pt x="223" y="6211"/>
                    </a:cubicBezTo>
                    <a:cubicBezTo>
                      <a:pt x="145" y="6211"/>
                      <a:pt x="81" y="6147"/>
                      <a:pt x="81" y="6069"/>
                    </a:cubicBezTo>
                    <a:cubicBezTo>
                      <a:pt x="81" y="5991"/>
                      <a:pt x="145" y="5927"/>
                      <a:pt x="223" y="5927"/>
                    </a:cubicBezTo>
                    <a:cubicBezTo>
                      <a:pt x="301" y="5927"/>
                      <a:pt x="364" y="5991"/>
                      <a:pt x="364" y="6069"/>
                    </a:cubicBezTo>
                    <a:moveTo>
                      <a:pt x="1450" y="2162"/>
                    </a:moveTo>
                    <a:cubicBezTo>
                      <a:pt x="1540" y="2162"/>
                      <a:pt x="1613" y="2235"/>
                      <a:pt x="1613" y="2324"/>
                    </a:cubicBezTo>
                    <a:cubicBezTo>
                      <a:pt x="1613" y="2414"/>
                      <a:pt x="1540" y="2487"/>
                      <a:pt x="1450" y="2487"/>
                    </a:cubicBezTo>
                    <a:cubicBezTo>
                      <a:pt x="1361" y="2487"/>
                      <a:pt x="1288" y="2414"/>
                      <a:pt x="1288" y="2324"/>
                    </a:cubicBezTo>
                    <a:cubicBezTo>
                      <a:pt x="1288" y="2235"/>
                      <a:pt x="1361" y="2162"/>
                      <a:pt x="1450" y="2162"/>
                    </a:cubicBezTo>
                    <a:moveTo>
                      <a:pt x="0" y="6069"/>
                    </a:moveTo>
                    <a:cubicBezTo>
                      <a:pt x="0" y="6192"/>
                      <a:pt x="100" y="6292"/>
                      <a:pt x="223" y="6292"/>
                    </a:cubicBezTo>
                    <a:cubicBezTo>
                      <a:pt x="345" y="6292"/>
                      <a:pt x="445" y="6192"/>
                      <a:pt x="445" y="6069"/>
                    </a:cubicBezTo>
                    <a:cubicBezTo>
                      <a:pt x="445" y="5960"/>
                      <a:pt x="366" y="5869"/>
                      <a:pt x="263" y="5850"/>
                    </a:cubicBezTo>
                    <a:lnTo>
                      <a:pt x="263" y="4205"/>
                    </a:lnTo>
                    <a:lnTo>
                      <a:pt x="510" y="4205"/>
                    </a:lnTo>
                    <a:cubicBezTo>
                      <a:pt x="553" y="4205"/>
                      <a:pt x="587" y="4171"/>
                      <a:pt x="587" y="4128"/>
                    </a:cubicBezTo>
                    <a:cubicBezTo>
                      <a:pt x="587" y="4086"/>
                      <a:pt x="553" y="4052"/>
                      <a:pt x="510" y="4052"/>
                    </a:cubicBezTo>
                    <a:lnTo>
                      <a:pt x="263" y="4052"/>
                    </a:lnTo>
                    <a:lnTo>
                      <a:pt x="263" y="3604"/>
                    </a:lnTo>
                    <a:lnTo>
                      <a:pt x="510" y="3604"/>
                    </a:lnTo>
                    <a:cubicBezTo>
                      <a:pt x="553" y="3604"/>
                      <a:pt x="587" y="3569"/>
                      <a:pt x="587" y="3527"/>
                    </a:cubicBezTo>
                    <a:cubicBezTo>
                      <a:pt x="587" y="3485"/>
                      <a:pt x="553" y="3451"/>
                      <a:pt x="510" y="3451"/>
                    </a:cubicBezTo>
                    <a:lnTo>
                      <a:pt x="263" y="3451"/>
                    </a:lnTo>
                    <a:lnTo>
                      <a:pt x="263" y="3002"/>
                    </a:lnTo>
                    <a:lnTo>
                      <a:pt x="510" y="3002"/>
                    </a:lnTo>
                    <a:cubicBezTo>
                      <a:pt x="553" y="3002"/>
                      <a:pt x="587" y="2968"/>
                      <a:pt x="587" y="2926"/>
                    </a:cubicBezTo>
                    <a:cubicBezTo>
                      <a:pt x="587" y="2883"/>
                      <a:pt x="553" y="2849"/>
                      <a:pt x="510" y="2849"/>
                    </a:cubicBezTo>
                    <a:lnTo>
                      <a:pt x="263" y="2849"/>
                    </a:lnTo>
                    <a:lnTo>
                      <a:pt x="263" y="2401"/>
                    </a:lnTo>
                    <a:lnTo>
                      <a:pt x="510" y="2401"/>
                    </a:lnTo>
                    <a:cubicBezTo>
                      <a:pt x="546" y="2401"/>
                      <a:pt x="575" y="2377"/>
                      <a:pt x="584" y="2344"/>
                    </a:cubicBezTo>
                    <a:lnTo>
                      <a:pt x="1249" y="2344"/>
                    </a:lnTo>
                    <a:cubicBezTo>
                      <a:pt x="1259" y="2447"/>
                      <a:pt x="1346" y="2527"/>
                      <a:pt x="1450" y="2527"/>
                    </a:cubicBezTo>
                    <a:cubicBezTo>
                      <a:pt x="1562" y="2527"/>
                      <a:pt x="1653" y="2436"/>
                      <a:pt x="1653" y="2324"/>
                    </a:cubicBezTo>
                    <a:cubicBezTo>
                      <a:pt x="1653" y="2213"/>
                      <a:pt x="1562" y="2122"/>
                      <a:pt x="1450" y="2122"/>
                    </a:cubicBezTo>
                    <a:cubicBezTo>
                      <a:pt x="1346" y="2122"/>
                      <a:pt x="1259" y="2202"/>
                      <a:pt x="1249" y="2304"/>
                    </a:cubicBezTo>
                    <a:lnTo>
                      <a:pt x="584" y="2304"/>
                    </a:lnTo>
                    <a:cubicBezTo>
                      <a:pt x="575" y="2272"/>
                      <a:pt x="546" y="2248"/>
                      <a:pt x="510" y="2248"/>
                    </a:cubicBezTo>
                    <a:lnTo>
                      <a:pt x="263" y="2248"/>
                    </a:lnTo>
                    <a:lnTo>
                      <a:pt x="263" y="0"/>
                    </a:lnTo>
                    <a:lnTo>
                      <a:pt x="183" y="0"/>
                    </a:lnTo>
                    <a:lnTo>
                      <a:pt x="183" y="5850"/>
                    </a:lnTo>
                    <a:cubicBezTo>
                      <a:pt x="79" y="5869"/>
                      <a:pt x="0" y="5960"/>
                      <a:pt x="0" y="6069"/>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82" name="Google Shape;182;p21"/>
              <p:cNvSpPr/>
              <p:nvPr/>
            </p:nvSpPr>
            <p:spPr>
              <a:xfrm>
                <a:off x="5003280" y="8433360"/>
                <a:ext cx="73800" cy="74160"/>
              </a:xfrm>
              <a:custGeom>
                <a:avLst/>
                <a:gdLst/>
                <a:ahLst/>
                <a:cxnLst/>
                <a:rect l="l" t="t" r="r" b="b"/>
                <a:pathLst>
                  <a:path w="205" h="206" extrusionOk="0">
                    <a:moveTo>
                      <a:pt x="0" y="103"/>
                    </a:moveTo>
                    <a:cubicBezTo>
                      <a:pt x="0" y="160"/>
                      <a:pt x="46" y="206"/>
                      <a:pt x="103" y="206"/>
                    </a:cubicBezTo>
                    <a:cubicBezTo>
                      <a:pt x="160" y="206"/>
                      <a:pt x="205" y="160"/>
                      <a:pt x="205" y="103"/>
                    </a:cubicBezTo>
                    <a:cubicBezTo>
                      <a:pt x="205" y="46"/>
                      <a:pt x="160" y="0"/>
                      <a:pt x="103" y="0"/>
                    </a:cubicBezTo>
                    <a:cubicBezTo>
                      <a:pt x="46" y="0"/>
                      <a:pt x="0" y="46"/>
                      <a:pt x="0"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83" name="Google Shape;183;p21"/>
              <p:cNvSpPr/>
              <p:nvPr/>
            </p:nvSpPr>
            <p:spPr>
              <a:xfrm>
                <a:off x="4822200" y="6285600"/>
                <a:ext cx="160560" cy="2127240"/>
              </a:xfrm>
              <a:custGeom>
                <a:avLst/>
                <a:gdLst/>
                <a:ahLst/>
                <a:cxnLst/>
                <a:rect l="l" t="t" r="r" b="b"/>
                <a:pathLst>
                  <a:path w="446" h="5909" extrusionOk="0">
                    <a:moveTo>
                      <a:pt x="223" y="5544"/>
                    </a:moveTo>
                    <a:cubicBezTo>
                      <a:pt x="302" y="5544"/>
                      <a:pt x="365" y="5608"/>
                      <a:pt x="365" y="5686"/>
                    </a:cubicBezTo>
                    <a:cubicBezTo>
                      <a:pt x="365" y="5765"/>
                      <a:pt x="302" y="5828"/>
                      <a:pt x="223" y="5828"/>
                    </a:cubicBezTo>
                    <a:cubicBezTo>
                      <a:pt x="145" y="5828"/>
                      <a:pt x="81" y="5765"/>
                      <a:pt x="81" y="5686"/>
                    </a:cubicBezTo>
                    <a:cubicBezTo>
                      <a:pt x="81" y="5608"/>
                      <a:pt x="145" y="5544"/>
                      <a:pt x="223" y="5544"/>
                    </a:cubicBezTo>
                    <a:moveTo>
                      <a:pt x="223" y="5909"/>
                    </a:moveTo>
                    <a:cubicBezTo>
                      <a:pt x="346" y="5909"/>
                      <a:pt x="446" y="5809"/>
                      <a:pt x="446" y="5686"/>
                    </a:cubicBezTo>
                    <a:cubicBezTo>
                      <a:pt x="446" y="5577"/>
                      <a:pt x="367" y="5486"/>
                      <a:pt x="264" y="5467"/>
                    </a:cubicBezTo>
                    <a:cubicBezTo>
                      <a:pt x="275" y="3612"/>
                      <a:pt x="275" y="1823"/>
                      <a:pt x="264" y="0"/>
                    </a:cubicBezTo>
                    <a:lnTo>
                      <a:pt x="223" y="0"/>
                    </a:lnTo>
                    <a:lnTo>
                      <a:pt x="183" y="0"/>
                    </a:lnTo>
                    <a:cubicBezTo>
                      <a:pt x="195" y="1823"/>
                      <a:pt x="195" y="3612"/>
                      <a:pt x="183" y="5467"/>
                    </a:cubicBezTo>
                    <a:cubicBezTo>
                      <a:pt x="79" y="5486"/>
                      <a:pt x="0" y="5577"/>
                      <a:pt x="0" y="5686"/>
                    </a:cubicBezTo>
                    <a:cubicBezTo>
                      <a:pt x="0" y="5809"/>
                      <a:pt x="100" y="5909"/>
                      <a:pt x="223" y="5909"/>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84" name="Google Shape;184;p21"/>
              <p:cNvSpPr/>
              <p:nvPr/>
            </p:nvSpPr>
            <p:spPr>
              <a:xfrm>
                <a:off x="4865400" y="829548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85" name="Google Shape;185;p21"/>
              <p:cNvSpPr/>
              <p:nvPr/>
            </p:nvSpPr>
            <p:spPr>
              <a:xfrm>
                <a:off x="4684680" y="6285960"/>
                <a:ext cx="160200" cy="1989000"/>
              </a:xfrm>
              <a:custGeom>
                <a:avLst/>
                <a:gdLst/>
                <a:ahLst/>
                <a:cxnLst/>
                <a:rect l="l" t="t" r="r" b="b"/>
                <a:pathLst>
                  <a:path w="445" h="5525" extrusionOk="0">
                    <a:moveTo>
                      <a:pt x="223" y="5160"/>
                    </a:moveTo>
                    <a:cubicBezTo>
                      <a:pt x="301" y="5160"/>
                      <a:pt x="365" y="5224"/>
                      <a:pt x="365" y="5303"/>
                    </a:cubicBezTo>
                    <a:cubicBezTo>
                      <a:pt x="365" y="5381"/>
                      <a:pt x="301" y="5445"/>
                      <a:pt x="223" y="5445"/>
                    </a:cubicBezTo>
                    <a:cubicBezTo>
                      <a:pt x="144" y="5445"/>
                      <a:pt x="80" y="5381"/>
                      <a:pt x="80" y="5303"/>
                    </a:cubicBezTo>
                    <a:cubicBezTo>
                      <a:pt x="80" y="5224"/>
                      <a:pt x="144" y="5160"/>
                      <a:pt x="223" y="5160"/>
                    </a:cubicBezTo>
                    <a:moveTo>
                      <a:pt x="223" y="5525"/>
                    </a:moveTo>
                    <a:cubicBezTo>
                      <a:pt x="345" y="5525"/>
                      <a:pt x="445" y="5425"/>
                      <a:pt x="445" y="5303"/>
                    </a:cubicBezTo>
                    <a:cubicBezTo>
                      <a:pt x="445" y="5193"/>
                      <a:pt x="366" y="5102"/>
                      <a:pt x="263" y="5084"/>
                    </a:cubicBezTo>
                    <a:cubicBezTo>
                      <a:pt x="254" y="3367"/>
                      <a:pt x="254" y="1703"/>
                      <a:pt x="263" y="0"/>
                    </a:cubicBezTo>
                    <a:lnTo>
                      <a:pt x="182" y="0"/>
                    </a:lnTo>
                    <a:cubicBezTo>
                      <a:pt x="174" y="1703"/>
                      <a:pt x="174" y="3367"/>
                      <a:pt x="182" y="5084"/>
                    </a:cubicBezTo>
                    <a:cubicBezTo>
                      <a:pt x="79" y="5103"/>
                      <a:pt x="0" y="5194"/>
                      <a:pt x="0" y="5303"/>
                    </a:cubicBezTo>
                    <a:cubicBezTo>
                      <a:pt x="0" y="5425"/>
                      <a:pt x="100" y="5525"/>
                      <a:pt x="223" y="5525"/>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86" name="Google Shape;186;p21"/>
              <p:cNvSpPr/>
              <p:nvPr/>
            </p:nvSpPr>
            <p:spPr>
              <a:xfrm>
                <a:off x="4727520" y="8157600"/>
                <a:ext cx="74520" cy="74520"/>
              </a:xfrm>
              <a:custGeom>
                <a:avLst/>
                <a:gdLst/>
                <a:ahLst/>
                <a:cxnLst/>
                <a:rect l="l" t="t" r="r" b="b"/>
                <a:pathLst>
                  <a:path w="207" h="207" extrusionOk="0">
                    <a:moveTo>
                      <a:pt x="104" y="207"/>
                    </a:moveTo>
                    <a:cubicBezTo>
                      <a:pt x="161" y="207"/>
                      <a:pt x="207" y="160"/>
                      <a:pt x="207" y="104"/>
                    </a:cubicBezTo>
                    <a:cubicBezTo>
                      <a:pt x="207" y="47"/>
                      <a:pt x="161" y="0"/>
                      <a:pt x="104" y="0"/>
                    </a:cubicBezTo>
                    <a:cubicBezTo>
                      <a:pt x="47" y="0"/>
                      <a:pt x="0" y="47"/>
                      <a:pt x="0" y="104"/>
                    </a:cubicBezTo>
                    <a:cubicBezTo>
                      <a:pt x="0" y="160"/>
                      <a:pt x="47" y="207"/>
                      <a:pt x="104" y="207"/>
                    </a:cubicBezTo>
                    <a:close/>
                  </a:path>
                </a:pathLst>
              </a:custGeom>
              <a:solidFill>
                <a:schemeClr val="lt2"/>
              </a:solidFill>
              <a:ln>
                <a:noFill/>
              </a:ln>
            </p:spPr>
            <p:txBody>
              <a:bodyPr spcFirstLastPara="1" wrap="square" lIns="90000" tIns="29500" rIns="90000" bIns="295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87" name="Google Shape;187;p21"/>
              <p:cNvSpPr/>
              <p:nvPr/>
            </p:nvSpPr>
            <p:spPr>
              <a:xfrm>
                <a:off x="5445000" y="7085160"/>
                <a:ext cx="74520" cy="74160"/>
              </a:xfrm>
              <a:custGeom>
                <a:avLst/>
                <a:gdLst/>
                <a:ahLst/>
                <a:cxnLst/>
                <a:rect l="l" t="t" r="r" b="b"/>
                <a:pathLst>
                  <a:path w="207" h="206" extrusionOk="0">
                    <a:moveTo>
                      <a:pt x="103" y="206"/>
                    </a:moveTo>
                    <a:cubicBezTo>
                      <a:pt x="160" y="206"/>
                      <a:pt x="207" y="160"/>
                      <a:pt x="207" y="103"/>
                    </a:cubicBezTo>
                    <a:cubicBezTo>
                      <a:pt x="207"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nvGrpSpPr>
            <p:cNvPr id="188" name="Google Shape;188;p21"/>
            <p:cNvGrpSpPr/>
            <p:nvPr/>
          </p:nvGrpSpPr>
          <p:grpSpPr>
            <a:xfrm>
              <a:off x="132855" y="4767822"/>
              <a:ext cx="1267118" cy="460206"/>
              <a:chOff x="5084280" y="2610360"/>
              <a:chExt cx="1833480" cy="666000"/>
            </a:xfrm>
          </p:grpSpPr>
          <p:sp>
            <p:nvSpPr>
              <p:cNvPr id="189" name="Google Shape;189;p21"/>
              <p:cNvSpPr/>
              <p:nvPr/>
            </p:nvSpPr>
            <p:spPr>
              <a:xfrm>
                <a:off x="6800400" y="2653560"/>
                <a:ext cx="74520" cy="74160"/>
              </a:xfrm>
              <a:custGeom>
                <a:avLst/>
                <a:gdLst/>
                <a:ahLst/>
                <a:cxnLst/>
                <a:rect l="l" t="t" r="r" b="b"/>
                <a:pathLst>
                  <a:path w="207" h="206" extrusionOk="0">
                    <a:moveTo>
                      <a:pt x="104" y="206"/>
                    </a:moveTo>
                    <a:cubicBezTo>
                      <a:pt x="161" y="206"/>
                      <a:pt x="207" y="160"/>
                      <a:pt x="207" y="103"/>
                    </a:cubicBezTo>
                    <a:cubicBezTo>
                      <a:pt x="207" y="46"/>
                      <a:pt x="161" y="0"/>
                      <a:pt x="104" y="0"/>
                    </a:cubicBezTo>
                    <a:cubicBezTo>
                      <a:pt x="47" y="0"/>
                      <a:pt x="0" y="46"/>
                      <a:pt x="0" y="103"/>
                    </a:cubicBezTo>
                    <a:cubicBezTo>
                      <a:pt x="0" y="160"/>
                      <a:pt x="47" y="206"/>
                      <a:pt x="104"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90" name="Google Shape;190;p21"/>
              <p:cNvSpPr/>
              <p:nvPr/>
            </p:nvSpPr>
            <p:spPr>
              <a:xfrm>
                <a:off x="5717880" y="2610360"/>
                <a:ext cx="1199880" cy="666000"/>
              </a:xfrm>
              <a:custGeom>
                <a:avLst/>
                <a:gdLst/>
                <a:ahLst/>
                <a:cxnLst/>
                <a:rect l="l" t="t" r="r" b="b"/>
                <a:pathLst>
                  <a:path w="3333" h="1850" extrusionOk="0">
                    <a:moveTo>
                      <a:pt x="3111" y="81"/>
                    </a:moveTo>
                    <a:cubicBezTo>
                      <a:pt x="3189" y="81"/>
                      <a:pt x="3253" y="144"/>
                      <a:pt x="3253" y="223"/>
                    </a:cubicBezTo>
                    <a:cubicBezTo>
                      <a:pt x="3253" y="301"/>
                      <a:pt x="3189" y="365"/>
                      <a:pt x="3111" y="365"/>
                    </a:cubicBezTo>
                    <a:cubicBezTo>
                      <a:pt x="3032" y="365"/>
                      <a:pt x="2968" y="301"/>
                      <a:pt x="2968" y="223"/>
                    </a:cubicBezTo>
                    <a:cubicBezTo>
                      <a:pt x="2968" y="144"/>
                      <a:pt x="3032" y="81"/>
                      <a:pt x="3111" y="81"/>
                    </a:cubicBezTo>
                    <a:moveTo>
                      <a:pt x="222" y="263"/>
                    </a:moveTo>
                    <a:lnTo>
                      <a:pt x="2892" y="263"/>
                    </a:lnTo>
                    <a:cubicBezTo>
                      <a:pt x="2911" y="367"/>
                      <a:pt x="3001" y="446"/>
                      <a:pt x="3111" y="446"/>
                    </a:cubicBezTo>
                    <a:cubicBezTo>
                      <a:pt x="3233" y="446"/>
                      <a:pt x="3333" y="346"/>
                      <a:pt x="3333" y="223"/>
                    </a:cubicBezTo>
                    <a:cubicBezTo>
                      <a:pt x="3333" y="100"/>
                      <a:pt x="3233" y="0"/>
                      <a:pt x="3111" y="0"/>
                    </a:cubicBezTo>
                    <a:cubicBezTo>
                      <a:pt x="3001" y="0"/>
                      <a:pt x="2911" y="79"/>
                      <a:pt x="2892" y="183"/>
                    </a:cubicBezTo>
                    <a:lnTo>
                      <a:pt x="205" y="183"/>
                    </a:lnTo>
                    <a:cubicBezTo>
                      <a:pt x="195" y="183"/>
                      <a:pt x="184" y="187"/>
                      <a:pt x="177" y="194"/>
                    </a:cubicBezTo>
                    <a:lnTo>
                      <a:pt x="12" y="359"/>
                    </a:lnTo>
                    <a:cubicBezTo>
                      <a:pt x="4" y="367"/>
                      <a:pt x="0" y="377"/>
                      <a:pt x="0" y="388"/>
                    </a:cubicBezTo>
                    <a:lnTo>
                      <a:pt x="0" y="1850"/>
                    </a:lnTo>
                    <a:lnTo>
                      <a:pt x="81" y="1850"/>
                    </a:lnTo>
                    <a:lnTo>
                      <a:pt x="81" y="404"/>
                    </a:lnTo>
                    <a:lnTo>
                      <a:pt x="222" y="263"/>
                    </a:ln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91" name="Google Shape;191;p21"/>
              <p:cNvSpPr/>
              <p:nvPr/>
            </p:nvSpPr>
            <p:spPr>
              <a:xfrm>
                <a:off x="5084280" y="2688120"/>
                <a:ext cx="160200" cy="588240"/>
              </a:xfrm>
              <a:custGeom>
                <a:avLst/>
                <a:gdLst/>
                <a:ahLst/>
                <a:cxnLst/>
                <a:rect l="l" t="t" r="r" b="b"/>
                <a:pathLst>
                  <a:path w="445" h="1634" extrusionOk="0">
                    <a:moveTo>
                      <a:pt x="80" y="222"/>
                    </a:moveTo>
                    <a:cubicBezTo>
                      <a:pt x="80" y="144"/>
                      <a:pt x="144" y="80"/>
                      <a:pt x="222" y="80"/>
                    </a:cubicBezTo>
                    <a:cubicBezTo>
                      <a:pt x="301" y="80"/>
                      <a:pt x="364" y="144"/>
                      <a:pt x="364" y="222"/>
                    </a:cubicBezTo>
                    <a:cubicBezTo>
                      <a:pt x="364" y="301"/>
                      <a:pt x="301" y="364"/>
                      <a:pt x="222" y="364"/>
                    </a:cubicBezTo>
                    <a:cubicBezTo>
                      <a:pt x="144" y="364"/>
                      <a:pt x="80" y="301"/>
                      <a:pt x="80" y="222"/>
                    </a:cubicBezTo>
                    <a:moveTo>
                      <a:pt x="445" y="222"/>
                    </a:moveTo>
                    <a:cubicBezTo>
                      <a:pt x="445" y="100"/>
                      <a:pt x="345" y="0"/>
                      <a:pt x="222" y="0"/>
                    </a:cubicBezTo>
                    <a:cubicBezTo>
                      <a:pt x="99" y="0"/>
                      <a:pt x="0" y="100"/>
                      <a:pt x="0" y="222"/>
                    </a:cubicBezTo>
                    <a:cubicBezTo>
                      <a:pt x="0" y="331"/>
                      <a:pt x="78" y="422"/>
                      <a:pt x="182" y="441"/>
                    </a:cubicBezTo>
                    <a:lnTo>
                      <a:pt x="182" y="1634"/>
                    </a:lnTo>
                    <a:lnTo>
                      <a:pt x="263" y="1634"/>
                    </a:lnTo>
                    <a:lnTo>
                      <a:pt x="263" y="441"/>
                    </a:lnTo>
                    <a:cubicBezTo>
                      <a:pt x="366" y="422"/>
                      <a:pt x="445" y="331"/>
                      <a:pt x="445" y="222"/>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92" name="Google Shape;192;p21"/>
              <p:cNvSpPr/>
              <p:nvPr/>
            </p:nvSpPr>
            <p:spPr>
              <a:xfrm>
                <a:off x="5127120" y="2730960"/>
                <a:ext cx="74160" cy="74160"/>
              </a:xfrm>
              <a:custGeom>
                <a:avLst/>
                <a:gdLst/>
                <a:ahLst/>
                <a:cxnLst/>
                <a:rect l="l" t="t" r="r" b="b"/>
                <a:pathLst>
                  <a:path w="206" h="206" extrusionOk="0">
                    <a:moveTo>
                      <a:pt x="206" y="103"/>
                    </a:moveTo>
                    <a:cubicBezTo>
                      <a:pt x="206" y="46"/>
                      <a:pt x="160" y="0"/>
                      <a:pt x="103" y="0"/>
                    </a:cubicBezTo>
                    <a:cubicBezTo>
                      <a:pt x="46" y="0"/>
                      <a:pt x="0" y="46"/>
                      <a:pt x="0" y="103"/>
                    </a:cubicBezTo>
                    <a:cubicBezTo>
                      <a:pt x="0" y="160"/>
                      <a:pt x="46" y="206"/>
                      <a:pt x="103" y="206"/>
                    </a:cubicBezTo>
                    <a:cubicBezTo>
                      <a:pt x="160" y="206"/>
                      <a:pt x="206" y="160"/>
                      <a:pt x="206"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93" name="Google Shape;193;p21"/>
              <p:cNvSpPr/>
              <p:nvPr/>
            </p:nvSpPr>
            <p:spPr>
              <a:xfrm>
                <a:off x="5357520" y="2688120"/>
                <a:ext cx="160200" cy="588240"/>
              </a:xfrm>
              <a:custGeom>
                <a:avLst/>
                <a:gdLst/>
                <a:ahLst/>
                <a:cxnLst/>
                <a:rect l="l" t="t" r="r" b="b"/>
                <a:pathLst>
                  <a:path w="445" h="1634" extrusionOk="0">
                    <a:moveTo>
                      <a:pt x="80" y="222"/>
                    </a:moveTo>
                    <a:cubicBezTo>
                      <a:pt x="80" y="144"/>
                      <a:pt x="144" y="80"/>
                      <a:pt x="223" y="80"/>
                    </a:cubicBezTo>
                    <a:cubicBezTo>
                      <a:pt x="301" y="80"/>
                      <a:pt x="365" y="144"/>
                      <a:pt x="365" y="222"/>
                    </a:cubicBezTo>
                    <a:cubicBezTo>
                      <a:pt x="365" y="301"/>
                      <a:pt x="301" y="364"/>
                      <a:pt x="223" y="364"/>
                    </a:cubicBezTo>
                    <a:cubicBezTo>
                      <a:pt x="144" y="364"/>
                      <a:pt x="80" y="301"/>
                      <a:pt x="80" y="222"/>
                    </a:cubicBezTo>
                    <a:moveTo>
                      <a:pt x="445" y="222"/>
                    </a:moveTo>
                    <a:cubicBezTo>
                      <a:pt x="445" y="100"/>
                      <a:pt x="345" y="0"/>
                      <a:pt x="223" y="0"/>
                    </a:cubicBezTo>
                    <a:cubicBezTo>
                      <a:pt x="100" y="0"/>
                      <a:pt x="0" y="100"/>
                      <a:pt x="0" y="222"/>
                    </a:cubicBezTo>
                    <a:cubicBezTo>
                      <a:pt x="0" y="331"/>
                      <a:pt x="79" y="422"/>
                      <a:pt x="182" y="441"/>
                    </a:cubicBezTo>
                    <a:lnTo>
                      <a:pt x="182" y="1634"/>
                    </a:lnTo>
                    <a:lnTo>
                      <a:pt x="263" y="1634"/>
                    </a:lnTo>
                    <a:lnTo>
                      <a:pt x="263" y="441"/>
                    </a:lnTo>
                    <a:cubicBezTo>
                      <a:pt x="367" y="422"/>
                      <a:pt x="445" y="331"/>
                      <a:pt x="445" y="222"/>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194" name="Google Shape;194;p21"/>
              <p:cNvSpPr/>
              <p:nvPr/>
            </p:nvSpPr>
            <p:spPr>
              <a:xfrm>
                <a:off x="5400360" y="2730960"/>
                <a:ext cx="74520" cy="74160"/>
              </a:xfrm>
              <a:custGeom>
                <a:avLst/>
                <a:gdLst/>
                <a:ahLst/>
                <a:cxnLst/>
                <a:rect l="l" t="t" r="r" b="b"/>
                <a:pathLst>
                  <a:path w="207" h="206" extrusionOk="0">
                    <a:moveTo>
                      <a:pt x="207" y="103"/>
                    </a:moveTo>
                    <a:cubicBezTo>
                      <a:pt x="207" y="46"/>
                      <a:pt x="161" y="0"/>
                      <a:pt x="104" y="0"/>
                    </a:cubicBezTo>
                    <a:cubicBezTo>
                      <a:pt x="47" y="0"/>
                      <a:pt x="0" y="46"/>
                      <a:pt x="0" y="103"/>
                    </a:cubicBezTo>
                    <a:cubicBezTo>
                      <a:pt x="0" y="160"/>
                      <a:pt x="47" y="206"/>
                      <a:pt x="104" y="206"/>
                    </a:cubicBezTo>
                    <a:cubicBezTo>
                      <a:pt x="161" y="206"/>
                      <a:pt x="207" y="160"/>
                      <a:pt x="207"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spTree>
    <p:extLst>
      <p:ext uri="{BB962C8B-B14F-4D97-AF65-F5344CB8AC3E}">
        <p14:creationId xmlns:p14="http://schemas.microsoft.com/office/powerpoint/2010/main" val="32313903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195"/>
        <p:cNvGrpSpPr/>
        <p:nvPr/>
      </p:nvGrpSpPr>
      <p:grpSpPr>
        <a:xfrm>
          <a:off x="0" y="0"/>
          <a:ext cx="0" cy="0"/>
          <a:chOff x="0" y="0"/>
          <a:chExt cx="0" cy="0"/>
        </a:xfrm>
      </p:grpSpPr>
      <p:sp>
        <p:nvSpPr>
          <p:cNvPr id="196" name="Google Shape;196;p22"/>
          <p:cNvSpPr txBox="1">
            <a:spLocks noGrp="1"/>
          </p:cNvSpPr>
          <p:nvPr>
            <p:ph type="title"/>
          </p:nvPr>
        </p:nvSpPr>
        <p:spPr>
          <a:xfrm>
            <a:off x="1440000" y="890050"/>
            <a:ext cx="15408000" cy="1145400"/>
          </a:xfrm>
          <a:prstGeom prst="rect">
            <a:avLst/>
          </a:prstGeom>
          <a:noFill/>
          <a:ln>
            <a:noFill/>
          </a:ln>
          <a:effectLst>
            <a:outerShdw blurRad="85725" dist="57150" dir="5400000" algn="bl" rotWithShape="0">
              <a:schemeClr val="lt2">
                <a:alpha val="49803"/>
              </a:schemeClr>
            </a:outerShdw>
          </a:effectLst>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97" name="Google Shape;197;p22"/>
          <p:cNvSpPr txBox="1">
            <a:spLocks noGrp="1"/>
          </p:cNvSpPr>
          <p:nvPr>
            <p:ph type="title" idx="2"/>
          </p:nvPr>
        </p:nvSpPr>
        <p:spPr>
          <a:xfrm>
            <a:off x="2928294" y="2776300"/>
            <a:ext cx="12431400" cy="1145400"/>
          </a:xfrm>
          <a:prstGeom prst="rect">
            <a:avLst/>
          </a:prstGeom>
          <a:noFill/>
          <a:ln>
            <a:noFill/>
          </a:ln>
          <a:effectLst>
            <a:outerShdw blurRad="85725" dist="57150" dir="5400000" algn="bl" rotWithShape="0">
              <a:schemeClr val="lt2">
                <a:alpha val="49803"/>
              </a:schemeClr>
            </a:outerShdw>
          </a:effectLst>
        </p:spPr>
        <p:txBody>
          <a:bodyPr spcFirstLastPara="1" wrap="square" lIns="91425" tIns="91425" rIns="91425" bIns="91425" anchor="b" anchorCtr="0">
            <a:noAutofit/>
          </a:bodyPr>
          <a:lstStyle>
            <a:lvl1pPr lvl="0" algn="l">
              <a:lnSpc>
                <a:spcPct val="100000"/>
              </a:lnSpc>
              <a:spcBef>
                <a:spcPts val="0"/>
              </a:spcBef>
              <a:spcAft>
                <a:spcPts val="0"/>
              </a:spcAft>
              <a:buSzPts val="2800"/>
              <a:buNone/>
              <a:defRPr sz="36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a:endParaRPr/>
          </a:p>
        </p:txBody>
      </p:sp>
      <p:sp>
        <p:nvSpPr>
          <p:cNvPr id="198" name="Google Shape;198;p22"/>
          <p:cNvSpPr txBox="1">
            <a:spLocks noGrp="1"/>
          </p:cNvSpPr>
          <p:nvPr>
            <p:ph type="title" idx="3"/>
          </p:nvPr>
        </p:nvSpPr>
        <p:spPr>
          <a:xfrm>
            <a:off x="2928306" y="5766250"/>
            <a:ext cx="12431400" cy="1145400"/>
          </a:xfrm>
          <a:prstGeom prst="rect">
            <a:avLst/>
          </a:prstGeom>
          <a:noFill/>
          <a:ln>
            <a:noFill/>
          </a:ln>
          <a:effectLst>
            <a:outerShdw blurRad="85725" dist="57150" dir="5400000" algn="bl" rotWithShape="0">
              <a:schemeClr val="lt2">
                <a:alpha val="49803"/>
              </a:schemeClr>
            </a:outerShdw>
          </a:effectLst>
        </p:spPr>
        <p:txBody>
          <a:bodyPr spcFirstLastPara="1" wrap="square" lIns="91425" tIns="91425" rIns="91425" bIns="91425" anchor="b" anchorCtr="0">
            <a:noAutofit/>
          </a:bodyPr>
          <a:lstStyle>
            <a:lvl1pPr lvl="0" algn="l">
              <a:lnSpc>
                <a:spcPct val="100000"/>
              </a:lnSpc>
              <a:spcBef>
                <a:spcPts val="0"/>
              </a:spcBef>
              <a:spcAft>
                <a:spcPts val="0"/>
              </a:spcAft>
              <a:buSzPts val="2800"/>
              <a:buNone/>
              <a:defRPr sz="36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a:endParaRPr/>
          </a:p>
        </p:txBody>
      </p:sp>
      <p:sp>
        <p:nvSpPr>
          <p:cNvPr id="199" name="Google Shape;199;p22"/>
          <p:cNvSpPr txBox="1">
            <a:spLocks noGrp="1"/>
          </p:cNvSpPr>
          <p:nvPr>
            <p:ph type="subTitle" idx="1"/>
          </p:nvPr>
        </p:nvSpPr>
        <p:spPr>
          <a:xfrm>
            <a:off x="2928306" y="3769300"/>
            <a:ext cx="12431400" cy="2035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1"/>
              </a:buClr>
              <a:buSzPts val="1200"/>
              <a:buFont typeface="Open Sans"/>
              <a:buChar char="⎼"/>
              <a:defRPr/>
            </a:lvl1pPr>
            <a:lvl2pPr lvl="1" algn="ctr">
              <a:lnSpc>
                <a:spcPct val="115000"/>
              </a:lnSpc>
              <a:spcBef>
                <a:spcPts val="0"/>
              </a:spcBef>
              <a:spcAft>
                <a:spcPts val="0"/>
              </a:spcAft>
              <a:buClr>
                <a:schemeClr val="dk1"/>
              </a:buClr>
              <a:buSzPts val="1200"/>
              <a:buFont typeface="Arial"/>
              <a:buChar char="○"/>
              <a:defRPr/>
            </a:lvl2pPr>
            <a:lvl3pPr lvl="2" algn="ctr">
              <a:lnSpc>
                <a:spcPct val="115000"/>
              </a:lnSpc>
              <a:spcBef>
                <a:spcPts val="0"/>
              </a:spcBef>
              <a:spcAft>
                <a:spcPts val="0"/>
              </a:spcAft>
              <a:buClr>
                <a:schemeClr val="dk1"/>
              </a:buClr>
              <a:buSzPts val="1200"/>
              <a:buFont typeface="Arial"/>
              <a:buChar char="■"/>
              <a:defRPr/>
            </a:lvl3pPr>
            <a:lvl4pPr lvl="3" algn="ctr">
              <a:lnSpc>
                <a:spcPct val="115000"/>
              </a:lnSpc>
              <a:spcBef>
                <a:spcPts val="0"/>
              </a:spcBef>
              <a:spcAft>
                <a:spcPts val="0"/>
              </a:spcAft>
              <a:buClr>
                <a:schemeClr val="dk1"/>
              </a:buClr>
              <a:buSzPts val="1200"/>
              <a:buFont typeface="Arial"/>
              <a:buChar char="●"/>
              <a:defRPr/>
            </a:lvl4pPr>
            <a:lvl5pPr lvl="4" algn="ctr">
              <a:lnSpc>
                <a:spcPct val="115000"/>
              </a:lnSpc>
              <a:spcBef>
                <a:spcPts val="0"/>
              </a:spcBef>
              <a:spcAft>
                <a:spcPts val="0"/>
              </a:spcAft>
              <a:buClr>
                <a:schemeClr val="dk1"/>
              </a:buClr>
              <a:buSzPts val="1200"/>
              <a:buFont typeface="Arial"/>
              <a:buChar char="○"/>
              <a:defRPr/>
            </a:lvl5pPr>
            <a:lvl6pPr lvl="5" algn="ctr">
              <a:lnSpc>
                <a:spcPct val="115000"/>
              </a:lnSpc>
              <a:spcBef>
                <a:spcPts val="0"/>
              </a:spcBef>
              <a:spcAft>
                <a:spcPts val="0"/>
              </a:spcAft>
              <a:buClr>
                <a:schemeClr val="dk1"/>
              </a:buClr>
              <a:buSzPts val="1200"/>
              <a:buFont typeface="Arial"/>
              <a:buChar char="■"/>
              <a:defRPr/>
            </a:lvl6pPr>
            <a:lvl7pPr lvl="6" algn="ctr">
              <a:lnSpc>
                <a:spcPct val="115000"/>
              </a:lnSpc>
              <a:spcBef>
                <a:spcPts val="0"/>
              </a:spcBef>
              <a:spcAft>
                <a:spcPts val="0"/>
              </a:spcAft>
              <a:buClr>
                <a:schemeClr val="dk1"/>
              </a:buClr>
              <a:buSzPts val="1200"/>
              <a:buFont typeface="Arial"/>
              <a:buChar char="●"/>
              <a:defRPr/>
            </a:lvl7pPr>
            <a:lvl8pPr lvl="7" algn="ctr">
              <a:lnSpc>
                <a:spcPct val="115000"/>
              </a:lnSpc>
              <a:spcBef>
                <a:spcPts val="0"/>
              </a:spcBef>
              <a:spcAft>
                <a:spcPts val="0"/>
              </a:spcAft>
              <a:buClr>
                <a:schemeClr val="dk1"/>
              </a:buClr>
              <a:buSzPts val="1200"/>
              <a:buFont typeface="Arial"/>
              <a:buChar char="○"/>
              <a:defRPr/>
            </a:lvl8pPr>
            <a:lvl9pPr lvl="8" algn="ctr">
              <a:lnSpc>
                <a:spcPct val="115000"/>
              </a:lnSpc>
              <a:spcBef>
                <a:spcPts val="0"/>
              </a:spcBef>
              <a:spcAft>
                <a:spcPts val="0"/>
              </a:spcAft>
              <a:buClr>
                <a:schemeClr val="dk1"/>
              </a:buClr>
              <a:buSzPts val="1200"/>
              <a:buFont typeface="Arial"/>
              <a:buChar char="■"/>
              <a:defRPr/>
            </a:lvl9pPr>
          </a:lstStyle>
          <a:p>
            <a:endParaRPr/>
          </a:p>
        </p:txBody>
      </p:sp>
      <p:sp>
        <p:nvSpPr>
          <p:cNvPr id="200" name="Google Shape;200;p22"/>
          <p:cNvSpPr txBox="1">
            <a:spLocks noGrp="1"/>
          </p:cNvSpPr>
          <p:nvPr>
            <p:ph type="subTitle" idx="4"/>
          </p:nvPr>
        </p:nvSpPr>
        <p:spPr>
          <a:xfrm>
            <a:off x="2928306" y="6759250"/>
            <a:ext cx="12431400" cy="2035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1"/>
              </a:buClr>
              <a:buSzPts val="1200"/>
              <a:buFont typeface="Open Sans"/>
              <a:buChar char="⎼"/>
              <a:defRPr/>
            </a:lvl1pPr>
            <a:lvl2pPr lvl="1" algn="ctr">
              <a:lnSpc>
                <a:spcPct val="115000"/>
              </a:lnSpc>
              <a:spcBef>
                <a:spcPts val="0"/>
              </a:spcBef>
              <a:spcAft>
                <a:spcPts val="0"/>
              </a:spcAft>
              <a:buClr>
                <a:schemeClr val="dk1"/>
              </a:buClr>
              <a:buSzPts val="1200"/>
              <a:buFont typeface="Arial"/>
              <a:buChar char="○"/>
              <a:defRPr/>
            </a:lvl2pPr>
            <a:lvl3pPr lvl="2" algn="ctr">
              <a:lnSpc>
                <a:spcPct val="115000"/>
              </a:lnSpc>
              <a:spcBef>
                <a:spcPts val="0"/>
              </a:spcBef>
              <a:spcAft>
                <a:spcPts val="0"/>
              </a:spcAft>
              <a:buClr>
                <a:schemeClr val="dk1"/>
              </a:buClr>
              <a:buSzPts val="1200"/>
              <a:buFont typeface="Arial"/>
              <a:buChar char="■"/>
              <a:defRPr/>
            </a:lvl3pPr>
            <a:lvl4pPr lvl="3" algn="ctr">
              <a:lnSpc>
                <a:spcPct val="115000"/>
              </a:lnSpc>
              <a:spcBef>
                <a:spcPts val="0"/>
              </a:spcBef>
              <a:spcAft>
                <a:spcPts val="0"/>
              </a:spcAft>
              <a:buClr>
                <a:schemeClr val="dk1"/>
              </a:buClr>
              <a:buSzPts val="1200"/>
              <a:buFont typeface="Arial"/>
              <a:buChar char="●"/>
              <a:defRPr/>
            </a:lvl4pPr>
            <a:lvl5pPr lvl="4" algn="ctr">
              <a:lnSpc>
                <a:spcPct val="115000"/>
              </a:lnSpc>
              <a:spcBef>
                <a:spcPts val="0"/>
              </a:spcBef>
              <a:spcAft>
                <a:spcPts val="0"/>
              </a:spcAft>
              <a:buClr>
                <a:schemeClr val="dk1"/>
              </a:buClr>
              <a:buSzPts val="1200"/>
              <a:buFont typeface="Arial"/>
              <a:buChar char="○"/>
              <a:defRPr/>
            </a:lvl5pPr>
            <a:lvl6pPr lvl="5" algn="ctr">
              <a:lnSpc>
                <a:spcPct val="115000"/>
              </a:lnSpc>
              <a:spcBef>
                <a:spcPts val="0"/>
              </a:spcBef>
              <a:spcAft>
                <a:spcPts val="0"/>
              </a:spcAft>
              <a:buClr>
                <a:schemeClr val="dk1"/>
              </a:buClr>
              <a:buSzPts val="1200"/>
              <a:buFont typeface="Arial"/>
              <a:buChar char="■"/>
              <a:defRPr/>
            </a:lvl6pPr>
            <a:lvl7pPr lvl="6" algn="ctr">
              <a:lnSpc>
                <a:spcPct val="115000"/>
              </a:lnSpc>
              <a:spcBef>
                <a:spcPts val="0"/>
              </a:spcBef>
              <a:spcAft>
                <a:spcPts val="0"/>
              </a:spcAft>
              <a:buClr>
                <a:schemeClr val="dk1"/>
              </a:buClr>
              <a:buSzPts val="1200"/>
              <a:buFont typeface="Arial"/>
              <a:buChar char="●"/>
              <a:defRPr/>
            </a:lvl7pPr>
            <a:lvl8pPr lvl="7" algn="ctr">
              <a:lnSpc>
                <a:spcPct val="115000"/>
              </a:lnSpc>
              <a:spcBef>
                <a:spcPts val="0"/>
              </a:spcBef>
              <a:spcAft>
                <a:spcPts val="0"/>
              </a:spcAft>
              <a:buClr>
                <a:schemeClr val="dk1"/>
              </a:buClr>
              <a:buSzPts val="1200"/>
              <a:buFont typeface="Arial"/>
              <a:buChar char="○"/>
              <a:defRPr/>
            </a:lvl8pPr>
            <a:lvl9pPr lvl="8" algn="ctr">
              <a:lnSpc>
                <a:spcPct val="115000"/>
              </a:lnSpc>
              <a:spcBef>
                <a:spcPts val="0"/>
              </a:spcBef>
              <a:spcAft>
                <a:spcPts val="0"/>
              </a:spcAft>
              <a:buClr>
                <a:schemeClr val="dk1"/>
              </a:buClr>
              <a:buSzPts val="1200"/>
              <a:buFont typeface="Arial"/>
              <a:buChar char="■"/>
              <a:defRPr/>
            </a:lvl9pPr>
          </a:lstStyle>
          <a:p>
            <a:endParaRPr/>
          </a:p>
        </p:txBody>
      </p:sp>
      <p:grpSp>
        <p:nvGrpSpPr>
          <p:cNvPr id="201" name="Google Shape;201;p22"/>
          <p:cNvGrpSpPr/>
          <p:nvPr/>
        </p:nvGrpSpPr>
        <p:grpSpPr>
          <a:xfrm>
            <a:off x="-525350" y="-150799"/>
            <a:ext cx="19449080" cy="10171574"/>
            <a:chOff x="-262675" y="-75400"/>
            <a:chExt cx="9724540" cy="5085787"/>
          </a:xfrm>
        </p:grpSpPr>
        <p:grpSp>
          <p:nvGrpSpPr>
            <p:cNvPr id="202" name="Google Shape;202;p22"/>
            <p:cNvGrpSpPr/>
            <p:nvPr/>
          </p:nvGrpSpPr>
          <p:grpSpPr>
            <a:xfrm rot="10800000">
              <a:off x="8671123" y="3495050"/>
              <a:ext cx="790742" cy="1515337"/>
              <a:chOff x="6059880" y="-1993680"/>
              <a:chExt cx="1032840" cy="1979280"/>
            </a:xfrm>
          </p:grpSpPr>
          <p:sp>
            <p:nvSpPr>
              <p:cNvPr id="203" name="Google Shape;203;p22"/>
              <p:cNvSpPr/>
              <p:nvPr/>
            </p:nvSpPr>
            <p:spPr>
              <a:xfrm>
                <a:off x="6059880" y="-1718280"/>
                <a:ext cx="757080" cy="1703880"/>
              </a:xfrm>
              <a:custGeom>
                <a:avLst/>
                <a:gdLst/>
                <a:ahLst/>
                <a:cxnLst/>
                <a:rect l="l" t="t" r="r" b="b"/>
                <a:pathLst>
                  <a:path w="2103" h="4733" extrusionOk="0">
                    <a:moveTo>
                      <a:pt x="2023" y="4510"/>
                    </a:moveTo>
                    <a:cubicBezTo>
                      <a:pt x="2023" y="4589"/>
                      <a:pt x="1959" y="4653"/>
                      <a:pt x="1880" y="4653"/>
                    </a:cubicBezTo>
                    <a:cubicBezTo>
                      <a:pt x="1802" y="4653"/>
                      <a:pt x="1738" y="4589"/>
                      <a:pt x="1738" y="4510"/>
                    </a:cubicBezTo>
                    <a:cubicBezTo>
                      <a:pt x="1738" y="4432"/>
                      <a:pt x="1802" y="4368"/>
                      <a:pt x="1880" y="4368"/>
                    </a:cubicBezTo>
                    <a:cubicBezTo>
                      <a:pt x="1959" y="4368"/>
                      <a:pt x="2023" y="4432"/>
                      <a:pt x="2023" y="4510"/>
                    </a:cubicBezTo>
                    <a:moveTo>
                      <a:pt x="1658" y="4510"/>
                    </a:moveTo>
                    <a:cubicBezTo>
                      <a:pt x="1658" y="4633"/>
                      <a:pt x="1758" y="4733"/>
                      <a:pt x="1880" y="4733"/>
                    </a:cubicBezTo>
                    <a:cubicBezTo>
                      <a:pt x="2003" y="4733"/>
                      <a:pt x="2103" y="4633"/>
                      <a:pt x="2103" y="4510"/>
                    </a:cubicBezTo>
                    <a:cubicBezTo>
                      <a:pt x="2103" y="4401"/>
                      <a:pt x="2024" y="4311"/>
                      <a:pt x="1921" y="4292"/>
                    </a:cubicBezTo>
                    <a:lnTo>
                      <a:pt x="1921" y="205"/>
                    </a:lnTo>
                    <a:cubicBezTo>
                      <a:pt x="1921" y="194"/>
                      <a:pt x="1917" y="184"/>
                      <a:pt x="1909" y="177"/>
                    </a:cubicBezTo>
                    <a:lnTo>
                      <a:pt x="1744" y="12"/>
                    </a:lnTo>
                    <a:cubicBezTo>
                      <a:pt x="1736" y="4"/>
                      <a:pt x="1726" y="0"/>
                      <a:pt x="1716" y="0"/>
                    </a:cubicBezTo>
                    <a:lnTo>
                      <a:pt x="1716" y="0"/>
                    </a:lnTo>
                    <a:lnTo>
                      <a:pt x="0" y="0"/>
                    </a:lnTo>
                    <a:lnTo>
                      <a:pt x="0" y="81"/>
                    </a:lnTo>
                    <a:lnTo>
                      <a:pt x="1699" y="81"/>
                    </a:lnTo>
                    <a:lnTo>
                      <a:pt x="1840" y="222"/>
                    </a:lnTo>
                    <a:lnTo>
                      <a:pt x="1840" y="4292"/>
                    </a:lnTo>
                    <a:cubicBezTo>
                      <a:pt x="1736" y="4311"/>
                      <a:pt x="1658" y="4401"/>
                      <a:pt x="1658" y="4510"/>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04" name="Google Shape;204;p22"/>
              <p:cNvSpPr/>
              <p:nvPr/>
            </p:nvSpPr>
            <p:spPr>
              <a:xfrm>
                <a:off x="6699600" y="-131760"/>
                <a:ext cx="74520" cy="74520"/>
              </a:xfrm>
              <a:custGeom>
                <a:avLst/>
                <a:gdLst/>
                <a:ahLst/>
                <a:cxnLst/>
                <a:rect l="l" t="t" r="r" b="b"/>
                <a:pathLst>
                  <a:path w="207" h="207" extrusionOk="0">
                    <a:moveTo>
                      <a:pt x="0" y="103"/>
                    </a:moveTo>
                    <a:cubicBezTo>
                      <a:pt x="0" y="160"/>
                      <a:pt x="46" y="207"/>
                      <a:pt x="103" y="207"/>
                    </a:cubicBezTo>
                    <a:cubicBezTo>
                      <a:pt x="160" y="207"/>
                      <a:pt x="207" y="160"/>
                      <a:pt x="207" y="103"/>
                    </a:cubicBezTo>
                    <a:cubicBezTo>
                      <a:pt x="207" y="47"/>
                      <a:pt x="160" y="0"/>
                      <a:pt x="103" y="0"/>
                    </a:cubicBezTo>
                    <a:cubicBezTo>
                      <a:pt x="46" y="0"/>
                      <a:pt x="0" y="47"/>
                      <a:pt x="0" y="103"/>
                    </a:cubicBezTo>
                    <a:close/>
                  </a:path>
                </a:pathLst>
              </a:custGeom>
              <a:solidFill>
                <a:schemeClr val="lt2"/>
              </a:solidFill>
              <a:ln>
                <a:noFill/>
              </a:ln>
            </p:spPr>
            <p:txBody>
              <a:bodyPr spcFirstLastPara="1" wrap="square" lIns="90000" tIns="29500" rIns="90000" bIns="295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05" name="Google Shape;205;p22"/>
              <p:cNvSpPr/>
              <p:nvPr/>
            </p:nvSpPr>
            <p:spPr>
              <a:xfrm>
                <a:off x="6059880" y="-1856160"/>
                <a:ext cx="894960" cy="1704240"/>
              </a:xfrm>
              <a:custGeom>
                <a:avLst/>
                <a:gdLst/>
                <a:ahLst/>
                <a:cxnLst/>
                <a:rect l="l" t="t" r="r" b="b"/>
                <a:pathLst>
                  <a:path w="2486" h="4734" extrusionOk="0">
                    <a:moveTo>
                      <a:pt x="2263" y="4369"/>
                    </a:moveTo>
                    <a:cubicBezTo>
                      <a:pt x="2342" y="4369"/>
                      <a:pt x="2405" y="4432"/>
                      <a:pt x="2405" y="4511"/>
                    </a:cubicBezTo>
                    <a:cubicBezTo>
                      <a:pt x="2405" y="4589"/>
                      <a:pt x="2342" y="4653"/>
                      <a:pt x="2263" y="4653"/>
                    </a:cubicBezTo>
                    <a:cubicBezTo>
                      <a:pt x="2185" y="4653"/>
                      <a:pt x="2121" y="4589"/>
                      <a:pt x="2121" y="4511"/>
                    </a:cubicBezTo>
                    <a:cubicBezTo>
                      <a:pt x="2121" y="4432"/>
                      <a:pt x="2185" y="4369"/>
                      <a:pt x="2263" y="4369"/>
                    </a:cubicBezTo>
                    <a:moveTo>
                      <a:pt x="2263" y="4734"/>
                    </a:moveTo>
                    <a:cubicBezTo>
                      <a:pt x="2386" y="4734"/>
                      <a:pt x="2486" y="4634"/>
                      <a:pt x="2486" y="4511"/>
                    </a:cubicBezTo>
                    <a:cubicBezTo>
                      <a:pt x="2486" y="4402"/>
                      <a:pt x="2407" y="4311"/>
                      <a:pt x="2303" y="4292"/>
                    </a:cubicBezTo>
                    <a:lnTo>
                      <a:pt x="2303" y="205"/>
                    </a:lnTo>
                    <a:cubicBezTo>
                      <a:pt x="2303" y="195"/>
                      <a:pt x="2299" y="185"/>
                      <a:pt x="2292" y="177"/>
                    </a:cubicBezTo>
                    <a:lnTo>
                      <a:pt x="2127" y="12"/>
                    </a:lnTo>
                    <a:cubicBezTo>
                      <a:pt x="2119" y="4"/>
                      <a:pt x="2109" y="0"/>
                      <a:pt x="2098" y="0"/>
                    </a:cubicBezTo>
                    <a:lnTo>
                      <a:pt x="2098" y="0"/>
                    </a:lnTo>
                    <a:lnTo>
                      <a:pt x="0" y="0"/>
                    </a:lnTo>
                    <a:lnTo>
                      <a:pt x="0" y="81"/>
                    </a:lnTo>
                    <a:lnTo>
                      <a:pt x="2082" y="81"/>
                    </a:lnTo>
                    <a:lnTo>
                      <a:pt x="2223" y="222"/>
                    </a:lnTo>
                    <a:lnTo>
                      <a:pt x="2223" y="4292"/>
                    </a:lnTo>
                    <a:cubicBezTo>
                      <a:pt x="2119" y="4311"/>
                      <a:pt x="2040" y="4402"/>
                      <a:pt x="2040" y="4511"/>
                    </a:cubicBezTo>
                    <a:cubicBezTo>
                      <a:pt x="2040" y="4634"/>
                      <a:pt x="2140" y="4734"/>
                      <a:pt x="2263" y="4734"/>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06" name="Google Shape;206;p22"/>
              <p:cNvSpPr/>
              <p:nvPr/>
            </p:nvSpPr>
            <p:spPr>
              <a:xfrm>
                <a:off x="6837480" y="-26928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07" name="Google Shape;207;p22"/>
              <p:cNvSpPr/>
              <p:nvPr/>
            </p:nvSpPr>
            <p:spPr>
              <a:xfrm>
                <a:off x="6059880" y="-1993680"/>
                <a:ext cx="1032840" cy="1703880"/>
              </a:xfrm>
              <a:custGeom>
                <a:avLst/>
                <a:gdLst/>
                <a:ahLst/>
                <a:cxnLst/>
                <a:rect l="l" t="t" r="r" b="b"/>
                <a:pathLst>
                  <a:path w="2869" h="4733" extrusionOk="0">
                    <a:moveTo>
                      <a:pt x="2646" y="4368"/>
                    </a:moveTo>
                    <a:cubicBezTo>
                      <a:pt x="2724" y="4368"/>
                      <a:pt x="2788" y="4432"/>
                      <a:pt x="2788" y="4510"/>
                    </a:cubicBezTo>
                    <a:cubicBezTo>
                      <a:pt x="2788" y="4588"/>
                      <a:pt x="2724" y="4652"/>
                      <a:pt x="2646" y="4652"/>
                    </a:cubicBezTo>
                    <a:cubicBezTo>
                      <a:pt x="2567" y="4652"/>
                      <a:pt x="2504" y="4588"/>
                      <a:pt x="2504" y="4510"/>
                    </a:cubicBezTo>
                    <a:cubicBezTo>
                      <a:pt x="2504" y="4432"/>
                      <a:pt x="2567" y="4368"/>
                      <a:pt x="2646" y="4368"/>
                    </a:cubicBezTo>
                    <a:moveTo>
                      <a:pt x="2646" y="4733"/>
                    </a:moveTo>
                    <a:cubicBezTo>
                      <a:pt x="2769" y="4733"/>
                      <a:pt x="2869" y="4633"/>
                      <a:pt x="2869" y="4510"/>
                    </a:cubicBezTo>
                    <a:cubicBezTo>
                      <a:pt x="2869" y="4401"/>
                      <a:pt x="2790" y="4310"/>
                      <a:pt x="2686" y="4291"/>
                    </a:cubicBezTo>
                    <a:lnTo>
                      <a:pt x="2686" y="205"/>
                    </a:lnTo>
                    <a:cubicBezTo>
                      <a:pt x="2686" y="194"/>
                      <a:pt x="2682" y="184"/>
                      <a:pt x="2674" y="176"/>
                    </a:cubicBezTo>
                    <a:lnTo>
                      <a:pt x="2510" y="11"/>
                    </a:lnTo>
                    <a:cubicBezTo>
                      <a:pt x="2502" y="4"/>
                      <a:pt x="2491" y="0"/>
                      <a:pt x="2481" y="0"/>
                    </a:cubicBezTo>
                    <a:lnTo>
                      <a:pt x="2481" y="0"/>
                    </a:lnTo>
                    <a:lnTo>
                      <a:pt x="0" y="0"/>
                    </a:lnTo>
                    <a:lnTo>
                      <a:pt x="0" y="80"/>
                    </a:lnTo>
                    <a:lnTo>
                      <a:pt x="2464" y="80"/>
                    </a:lnTo>
                    <a:lnTo>
                      <a:pt x="2606" y="221"/>
                    </a:lnTo>
                    <a:lnTo>
                      <a:pt x="2606" y="4291"/>
                    </a:lnTo>
                    <a:cubicBezTo>
                      <a:pt x="2502" y="4310"/>
                      <a:pt x="2423" y="4401"/>
                      <a:pt x="2423" y="4510"/>
                    </a:cubicBezTo>
                    <a:cubicBezTo>
                      <a:pt x="2423" y="4633"/>
                      <a:pt x="2523" y="4733"/>
                      <a:pt x="2646" y="4733"/>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08" name="Google Shape;208;p22"/>
              <p:cNvSpPr/>
              <p:nvPr/>
            </p:nvSpPr>
            <p:spPr>
              <a:xfrm>
                <a:off x="6975360" y="-40716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nvGrpSpPr>
            <p:cNvPr id="209" name="Google Shape;209;p22"/>
            <p:cNvGrpSpPr/>
            <p:nvPr/>
          </p:nvGrpSpPr>
          <p:grpSpPr>
            <a:xfrm>
              <a:off x="-262675" y="-75400"/>
              <a:ext cx="829375" cy="1012680"/>
              <a:chOff x="-262675" y="-75400"/>
              <a:chExt cx="829375" cy="1012680"/>
            </a:xfrm>
          </p:grpSpPr>
          <p:sp>
            <p:nvSpPr>
              <p:cNvPr id="210" name="Google Shape;210;p22"/>
              <p:cNvSpPr/>
              <p:nvPr/>
            </p:nvSpPr>
            <p:spPr>
              <a:xfrm rot="5400000">
                <a:off x="-114960" y="255620"/>
                <a:ext cx="1012680" cy="350640"/>
              </a:xfrm>
              <a:custGeom>
                <a:avLst/>
                <a:gdLst/>
                <a:ahLst/>
                <a:cxnLst/>
                <a:rect l="l" t="t" r="r" b="b"/>
                <a:pathLst>
                  <a:path w="2813" h="974" extrusionOk="0">
                    <a:moveTo>
                      <a:pt x="0" y="146"/>
                    </a:moveTo>
                    <a:lnTo>
                      <a:pt x="512" y="657"/>
                    </a:lnTo>
                    <a:lnTo>
                      <a:pt x="2450" y="657"/>
                    </a:lnTo>
                    <a:lnTo>
                      <a:pt x="2589" y="796"/>
                    </a:lnTo>
                    <a:cubicBezTo>
                      <a:pt x="2580" y="813"/>
                      <a:pt x="2574" y="833"/>
                      <a:pt x="2574" y="854"/>
                    </a:cubicBezTo>
                    <a:cubicBezTo>
                      <a:pt x="2574" y="920"/>
                      <a:pt x="2627" y="974"/>
                      <a:pt x="2693" y="974"/>
                    </a:cubicBezTo>
                    <a:cubicBezTo>
                      <a:pt x="2759" y="974"/>
                      <a:pt x="2813" y="920"/>
                      <a:pt x="2813" y="854"/>
                    </a:cubicBezTo>
                    <a:cubicBezTo>
                      <a:pt x="2813" y="788"/>
                      <a:pt x="2759" y="735"/>
                      <a:pt x="2693" y="735"/>
                    </a:cubicBezTo>
                    <a:cubicBezTo>
                      <a:pt x="2688" y="735"/>
                      <a:pt x="2682" y="735"/>
                      <a:pt x="2676" y="736"/>
                    </a:cubicBezTo>
                    <a:lnTo>
                      <a:pt x="2493" y="553"/>
                    </a:lnTo>
                    <a:lnTo>
                      <a:pt x="2491" y="555"/>
                    </a:lnTo>
                    <a:lnTo>
                      <a:pt x="2491" y="553"/>
                    </a:lnTo>
                    <a:lnTo>
                      <a:pt x="554" y="553"/>
                    </a:lnTo>
                    <a:lnTo>
                      <a:pt x="445" y="445"/>
                    </a:lnTo>
                    <a:lnTo>
                      <a:pt x="1322" y="445"/>
                    </a:lnTo>
                    <a:cubicBezTo>
                      <a:pt x="1325" y="453"/>
                      <a:pt x="1330" y="461"/>
                      <a:pt x="1337" y="468"/>
                    </a:cubicBezTo>
                    <a:lnTo>
                      <a:pt x="1337" y="468"/>
                    </a:lnTo>
                    <a:cubicBezTo>
                      <a:pt x="1365" y="496"/>
                      <a:pt x="1411" y="496"/>
                      <a:pt x="1439" y="468"/>
                    </a:cubicBezTo>
                    <a:cubicBezTo>
                      <a:pt x="1467" y="440"/>
                      <a:pt x="1467" y="394"/>
                      <a:pt x="1439" y="366"/>
                    </a:cubicBezTo>
                    <a:cubicBezTo>
                      <a:pt x="1411" y="338"/>
                      <a:pt x="1365" y="338"/>
                      <a:pt x="1337" y="366"/>
                    </a:cubicBezTo>
                    <a:cubicBezTo>
                      <a:pt x="1330" y="372"/>
                      <a:pt x="1325" y="380"/>
                      <a:pt x="1322" y="388"/>
                    </a:cubicBezTo>
                    <a:lnTo>
                      <a:pt x="389" y="388"/>
                    </a:lnTo>
                    <a:lnTo>
                      <a:pt x="235" y="234"/>
                    </a:lnTo>
                    <a:lnTo>
                      <a:pt x="830" y="234"/>
                    </a:lnTo>
                    <a:cubicBezTo>
                      <a:pt x="834" y="243"/>
                      <a:pt x="839" y="251"/>
                      <a:pt x="845" y="257"/>
                    </a:cubicBezTo>
                    <a:cubicBezTo>
                      <a:pt x="873" y="285"/>
                      <a:pt x="919" y="285"/>
                      <a:pt x="947" y="257"/>
                    </a:cubicBezTo>
                    <a:cubicBezTo>
                      <a:pt x="975" y="229"/>
                      <a:pt x="975" y="183"/>
                      <a:pt x="947" y="155"/>
                    </a:cubicBezTo>
                    <a:cubicBezTo>
                      <a:pt x="919" y="127"/>
                      <a:pt x="873" y="127"/>
                      <a:pt x="845" y="155"/>
                    </a:cubicBezTo>
                    <a:cubicBezTo>
                      <a:pt x="839" y="162"/>
                      <a:pt x="834" y="170"/>
                      <a:pt x="830" y="178"/>
                    </a:cubicBezTo>
                    <a:lnTo>
                      <a:pt x="178" y="178"/>
                    </a:lnTo>
                    <a:lnTo>
                      <a:pt x="0" y="0"/>
                    </a:lnTo>
                    <a:lnTo>
                      <a:pt x="0" y="146"/>
                    </a:ln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11" name="Google Shape;211;p22"/>
              <p:cNvSpPr/>
              <p:nvPr/>
            </p:nvSpPr>
            <p:spPr>
              <a:xfrm>
                <a:off x="-262675" y="378355"/>
                <a:ext cx="515160" cy="515160"/>
              </a:xfrm>
              <a:custGeom>
                <a:avLst/>
                <a:gdLst/>
                <a:ahLst/>
                <a:cxnLst/>
                <a:rect l="l" t="t" r="r" b="b"/>
                <a:pathLst>
                  <a:path w="1431" h="1431" extrusionOk="0">
                    <a:moveTo>
                      <a:pt x="1239" y="829"/>
                    </a:moveTo>
                    <a:lnTo>
                      <a:pt x="1323" y="829"/>
                    </a:lnTo>
                    <a:cubicBezTo>
                      <a:pt x="1338" y="829"/>
                      <a:pt x="1351" y="841"/>
                      <a:pt x="1351" y="857"/>
                    </a:cubicBezTo>
                    <a:cubicBezTo>
                      <a:pt x="1351" y="872"/>
                      <a:pt x="1338" y="885"/>
                      <a:pt x="1323" y="885"/>
                    </a:cubicBezTo>
                    <a:lnTo>
                      <a:pt x="1239" y="885"/>
                    </a:lnTo>
                    <a:lnTo>
                      <a:pt x="1239" y="829"/>
                    </a:lnTo>
                    <a:moveTo>
                      <a:pt x="1158" y="916"/>
                    </a:moveTo>
                    <a:cubicBezTo>
                      <a:pt x="1158" y="1049"/>
                      <a:pt x="1049" y="1158"/>
                      <a:pt x="916" y="1158"/>
                    </a:cubicBezTo>
                    <a:lnTo>
                      <a:pt x="748" y="1158"/>
                    </a:lnTo>
                    <a:lnTo>
                      <a:pt x="683" y="1158"/>
                    </a:lnTo>
                    <a:lnTo>
                      <a:pt x="516" y="1158"/>
                    </a:lnTo>
                    <a:cubicBezTo>
                      <a:pt x="383" y="1158"/>
                      <a:pt x="274" y="1049"/>
                      <a:pt x="274" y="916"/>
                    </a:cubicBezTo>
                    <a:lnTo>
                      <a:pt x="274" y="516"/>
                    </a:lnTo>
                    <a:cubicBezTo>
                      <a:pt x="274" y="382"/>
                      <a:pt x="383" y="274"/>
                      <a:pt x="516" y="274"/>
                    </a:cubicBezTo>
                    <a:lnTo>
                      <a:pt x="916" y="274"/>
                    </a:lnTo>
                    <a:cubicBezTo>
                      <a:pt x="1049" y="274"/>
                      <a:pt x="1158" y="382"/>
                      <a:pt x="1158" y="516"/>
                    </a:cubicBezTo>
                    <a:lnTo>
                      <a:pt x="1158" y="916"/>
                    </a:lnTo>
                    <a:moveTo>
                      <a:pt x="885" y="1323"/>
                    </a:moveTo>
                    <a:cubicBezTo>
                      <a:pt x="885" y="1338"/>
                      <a:pt x="872" y="1350"/>
                      <a:pt x="857" y="1350"/>
                    </a:cubicBezTo>
                    <a:cubicBezTo>
                      <a:pt x="842" y="1350"/>
                      <a:pt x="829" y="1338"/>
                      <a:pt x="829" y="1323"/>
                    </a:cubicBezTo>
                    <a:lnTo>
                      <a:pt x="829" y="1238"/>
                    </a:lnTo>
                    <a:lnTo>
                      <a:pt x="885" y="1238"/>
                    </a:lnTo>
                    <a:lnTo>
                      <a:pt x="885" y="1323"/>
                    </a:lnTo>
                    <a:moveTo>
                      <a:pt x="603" y="1323"/>
                    </a:moveTo>
                    <a:cubicBezTo>
                      <a:pt x="603" y="1338"/>
                      <a:pt x="590" y="1350"/>
                      <a:pt x="575" y="1350"/>
                    </a:cubicBezTo>
                    <a:cubicBezTo>
                      <a:pt x="559" y="1350"/>
                      <a:pt x="547" y="1338"/>
                      <a:pt x="547" y="1323"/>
                    </a:cubicBezTo>
                    <a:lnTo>
                      <a:pt x="547" y="1238"/>
                    </a:lnTo>
                    <a:lnTo>
                      <a:pt x="603" y="1238"/>
                    </a:lnTo>
                    <a:lnTo>
                      <a:pt x="603" y="1323"/>
                    </a:lnTo>
                    <a:moveTo>
                      <a:pt x="193" y="885"/>
                    </a:moveTo>
                    <a:lnTo>
                      <a:pt x="109" y="885"/>
                    </a:lnTo>
                    <a:cubicBezTo>
                      <a:pt x="94" y="885"/>
                      <a:pt x="81" y="872"/>
                      <a:pt x="81" y="857"/>
                    </a:cubicBezTo>
                    <a:cubicBezTo>
                      <a:pt x="81" y="841"/>
                      <a:pt x="94" y="829"/>
                      <a:pt x="109" y="829"/>
                    </a:cubicBezTo>
                    <a:lnTo>
                      <a:pt x="193" y="829"/>
                    </a:lnTo>
                    <a:lnTo>
                      <a:pt x="193" y="885"/>
                    </a:lnTo>
                    <a:moveTo>
                      <a:pt x="193" y="602"/>
                    </a:moveTo>
                    <a:lnTo>
                      <a:pt x="109" y="602"/>
                    </a:lnTo>
                    <a:cubicBezTo>
                      <a:pt x="94" y="602"/>
                      <a:pt x="81" y="590"/>
                      <a:pt x="81" y="575"/>
                    </a:cubicBezTo>
                    <a:cubicBezTo>
                      <a:pt x="81" y="559"/>
                      <a:pt x="94" y="547"/>
                      <a:pt x="109" y="547"/>
                    </a:cubicBezTo>
                    <a:lnTo>
                      <a:pt x="193" y="547"/>
                    </a:lnTo>
                    <a:lnTo>
                      <a:pt x="193" y="602"/>
                    </a:lnTo>
                    <a:moveTo>
                      <a:pt x="547" y="109"/>
                    </a:moveTo>
                    <a:cubicBezTo>
                      <a:pt x="547" y="93"/>
                      <a:pt x="559" y="81"/>
                      <a:pt x="575" y="81"/>
                    </a:cubicBezTo>
                    <a:cubicBezTo>
                      <a:pt x="590" y="81"/>
                      <a:pt x="603" y="93"/>
                      <a:pt x="603" y="109"/>
                    </a:cubicBezTo>
                    <a:lnTo>
                      <a:pt x="603" y="193"/>
                    </a:lnTo>
                    <a:lnTo>
                      <a:pt x="547" y="193"/>
                    </a:lnTo>
                    <a:lnTo>
                      <a:pt x="547" y="109"/>
                    </a:lnTo>
                    <a:moveTo>
                      <a:pt x="829" y="109"/>
                    </a:moveTo>
                    <a:cubicBezTo>
                      <a:pt x="829" y="93"/>
                      <a:pt x="842" y="81"/>
                      <a:pt x="857" y="81"/>
                    </a:cubicBezTo>
                    <a:cubicBezTo>
                      <a:pt x="872" y="81"/>
                      <a:pt x="885" y="93"/>
                      <a:pt x="885" y="109"/>
                    </a:cubicBezTo>
                    <a:lnTo>
                      <a:pt x="885" y="193"/>
                    </a:lnTo>
                    <a:lnTo>
                      <a:pt x="829" y="193"/>
                    </a:lnTo>
                    <a:lnTo>
                      <a:pt x="829" y="109"/>
                    </a:lnTo>
                    <a:moveTo>
                      <a:pt x="1239" y="547"/>
                    </a:moveTo>
                    <a:lnTo>
                      <a:pt x="1323" y="547"/>
                    </a:lnTo>
                    <a:cubicBezTo>
                      <a:pt x="1338" y="547"/>
                      <a:pt x="1351" y="559"/>
                      <a:pt x="1351" y="575"/>
                    </a:cubicBezTo>
                    <a:cubicBezTo>
                      <a:pt x="1351" y="590"/>
                      <a:pt x="1338" y="602"/>
                      <a:pt x="1323" y="602"/>
                    </a:cubicBezTo>
                    <a:lnTo>
                      <a:pt x="1239" y="602"/>
                    </a:lnTo>
                    <a:lnTo>
                      <a:pt x="1239" y="547"/>
                    </a:lnTo>
                    <a:moveTo>
                      <a:pt x="1323" y="683"/>
                    </a:moveTo>
                    <a:cubicBezTo>
                      <a:pt x="1383" y="683"/>
                      <a:pt x="1431" y="634"/>
                      <a:pt x="1431" y="575"/>
                    </a:cubicBezTo>
                    <a:cubicBezTo>
                      <a:pt x="1431" y="515"/>
                      <a:pt x="1383" y="466"/>
                      <a:pt x="1323" y="466"/>
                    </a:cubicBezTo>
                    <a:lnTo>
                      <a:pt x="1234" y="466"/>
                    </a:lnTo>
                    <a:cubicBezTo>
                      <a:pt x="1213" y="328"/>
                      <a:pt x="1104" y="219"/>
                      <a:pt x="965" y="198"/>
                    </a:cubicBezTo>
                    <a:lnTo>
                      <a:pt x="965" y="109"/>
                    </a:lnTo>
                    <a:cubicBezTo>
                      <a:pt x="965" y="49"/>
                      <a:pt x="917" y="0"/>
                      <a:pt x="857" y="0"/>
                    </a:cubicBezTo>
                    <a:cubicBezTo>
                      <a:pt x="797" y="0"/>
                      <a:pt x="748" y="49"/>
                      <a:pt x="748" y="109"/>
                    </a:cubicBezTo>
                    <a:lnTo>
                      <a:pt x="748" y="193"/>
                    </a:lnTo>
                    <a:lnTo>
                      <a:pt x="683" y="193"/>
                    </a:lnTo>
                    <a:lnTo>
                      <a:pt x="683" y="109"/>
                    </a:lnTo>
                    <a:cubicBezTo>
                      <a:pt x="683" y="49"/>
                      <a:pt x="635" y="0"/>
                      <a:pt x="575" y="0"/>
                    </a:cubicBezTo>
                    <a:cubicBezTo>
                      <a:pt x="515" y="0"/>
                      <a:pt x="466" y="49"/>
                      <a:pt x="466" y="109"/>
                    </a:cubicBezTo>
                    <a:lnTo>
                      <a:pt x="466" y="198"/>
                    </a:lnTo>
                    <a:cubicBezTo>
                      <a:pt x="328" y="219"/>
                      <a:pt x="219" y="328"/>
                      <a:pt x="198" y="466"/>
                    </a:cubicBezTo>
                    <a:lnTo>
                      <a:pt x="109" y="466"/>
                    </a:lnTo>
                    <a:cubicBezTo>
                      <a:pt x="49" y="466"/>
                      <a:pt x="0" y="515"/>
                      <a:pt x="0" y="575"/>
                    </a:cubicBezTo>
                    <a:cubicBezTo>
                      <a:pt x="0" y="634"/>
                      <a:pt x="49" y="683"/>
                      <a:pt x="109" y="683"/>
                    </a:cubicBezTo>
                    <a:lnTo>
                      <a:pt x="193" y="683"/>
                    </a:lnTo>
                    <a:lnTo>
                      <a:pt x="193" y="748"/>
                    </a:lnTo>
                    <a:lnTo>
                      <a:pt x="109" y="748"/>
                    </a:lnTo>
                    <a:cubicBezTo>
                      <a:pt x="49" y="748"/>
                      <a:pt x="0" y="797"/>
                      <a:pt x="0" y="857"/>
                    </a:cubicBezTo>
                    <a:cubicBezTo>
                      <a:pt x="0" y="917"/>
                      <a:pt x="49" y="965"/>
                      <a:pt x="109" y="965"/>
                    </a:cubicBezTo>
                    <a:lnTo>
                      <a:pt x="198" y="965"/>
                    </a:lnTo>
                    <a:cubicBezTo>
                      <a:pt x="219" y="1103"/>
                      <a:pt x="328" y="1213"/>
                      <a:pt x="466" y="1234"/>
                    </a:cubicBezTo>
                    <a:lnTo>
                      <a:pt x="466" y="1323"/>
                    </a:lnTo>
                    <a:cubicBezTo>
                      <a:pt x="466" y="1382"/>
                      <a:pt x="515" y="1431"/>
                      <a:pt x="575" y="1431"/>
                    </a:cubicBezTo>
                    <a:cubicBezTo>
                      <a:pt x="635" y="1431"/>
                      <a:pt x="683" y="1382"/>
                      <a:pt x="683" y="1323"/>
                    </a:cubicBezTo>
                    <a:lnTo>
                      <a:pt x="683" y="1238"/>
                    </a:lnTo>
                    <a:lnTo>
                      <a:pt x="748" y="1238"/>
                    </a:lnTo>
                    <a:lnTo>
                      <a:pt x="748" y="1323"/>
                    </a:lnTo>
                    <a:cubicBezTo>
                      <a:pt x="748" y="1382"/>
                      <a:pt x="797" y="1431"/>
                      <a:pt x="857" y="1431"/>
                    </a:cubicBezTo>
                    <a:cubicBezTo>
                      <a:pt x="917" y="1431"/>
                      <a:pt x="965" y="1382"/>
                      <a:pt x="965" y="1323"/>
                    </a:cubicBezTo>
                    <a:lnTo>
                      <a:pt x="965" y="1234"/>
                    </a:lnTo>
                    <a:cubicBezTo>
                      <a:pt x="1104" y="1213"/>
                      <a:pt x="1213" y="1103"/>
                      <a:pt x="1234" y="965"/>
                    </a:cubicBezTo>
                    <a:lnTo>
                      <a:pt x="1323" y="965"/>
                    </a:lnTo>
                    <a:cubicBezTo>
                      <a:pt x="1383" y="965"/>
                      <a:pt x="1431" y="917"/>
                      <a:pt x="1431" y="857"/>
                    </a:cubicBezTo>
                    <a:cubicBezTo>
                      <a:pt x="1431" y="797"/>
                      <a:pt x="1383" y="748"/>
                      <a:pt x="1323" y="748"/>
                    </a:cubicBezTo>
                    <a:lnTo>
                      <a:pt x="1238" y="748"/>
                    </a:lnTo>
                    <a:lnTo>
                      <a:pt x="1238" y="683"/>
                    </a:lnTo>
                    <a:lnTo>
                      <a:pt x="1323" y="683"/>
                    </a:lnTo>
                    <a:close/>
                  </a:path>
                </a:pathLst>
              </a:custGeom>
              <a:solidFill>
                <a:schemeClr val="lt2"/>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spTree>
    <p:extLst>
      <p:ext uri="{BB962C8B-B14F-4D97-AF65-F5344CB8AC3E}">
        <p14:creationId xmlns:p14="http://schemas.microsoft.com/office/powerpoint/2010/main" val="26203515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212"/>
        <p:cNvGrpSpPr/>
        <p:nvPr/>
      </p:nvGrpSpPr>
      <p:grpSpPr>
        <a:xfrm>
          <a:off x="0" y="0"/>
          <a:ext cx="0" cy="0"/>
          <a:chOff x="0" y="0"/>
          <a:chExt cx="0" cy="0"/>
        </a:xfrm>
      </p:grpSpPr>
      <p:sp>
        <p:nvSpPr>
          <p:cNvPr id="213" name="Google Shape;213;p23"/>
          <p:cNvSpPr txBox="1">
            <a:spLocks noGrp="1"/>
          </p:cNvSpPr>
          <p:nvPr>
            <p:ph type="body" idx="1"/>
          </p:nvPr>
        </p:nvSpPr>
        <p:spPr>
          <a:xfrm>
            <a:off x="1440000" y="2406400"/>
            <a:ext cx="15408000" cy="2163600"/>
          </a:xfrm>
          <a:prstGeom prst="rect">
            <a:avLst/>
          </a:prstGeom>
          <a:noFill/>
          <a:ln>
            <a:noFill/>
          </a:ln>
        </p:spPr>
        <p:txBody>
          <a:bodyPr spcFirstLastPara="1" wrap="square" lIns="91425" tIns="91425" rIns="91425" bIns="91425" anchor="t" anchorCtr="0">
            <a:noAutofit/>
          </a:bodyPr>
          <a:lstStyle>
            <a:lvl1pPr marL="914400" lvl="0" indent="-558800" algn="l">
              <a:lnSpc>
                <a:spcPct val="115000"/>
              </a:lnSpc>
              <a:spcBef>
                <a:spcPts val="0"/>
              </a:spcBef>
              <a:spcAft>
                <a:spcPts val="0"/>
              </a:spcAft>
              <a:buClr>
                <a:srgbClr val="999999"/>
              </a:buClr>
              <a:buSzPts val="800"/>
              <a:buFont typeface="Open Sans"/>
              <a:buChar char="●"/>
              <a:defRPr/>
            </a:lvl1pPr>
            <a:lvl2pPr marL="1828800" lvl="1" indent="-558800" algn="l">
              <a:lnSpc>
                <a:spcPct val="115000"/>
              </a:lnSpc>
              <a:spcBef>
                <a:spcPts val="0"/>
              </a:spcBef>
              <a:spcAft>
                <a:spcPts val="0"/>
              </a:spcAft>
              <a:buClr>
                <a:srgbClr val="999999"/>
              </a:buClr>
              <a:buSzPts val="800"/>
              <a:buFont typeface="Open Sans"/>
              <a:buChar char="○"/>
              <a:defRPr/>
            </a:lvl2pPr>
            <a:lvl3pPr marL="2743200" lvl="2" indent="-558800" algn="l">
              <a:lnSpc>
                <a:spcPct val="115000"/>
              </a:lnSpc>
              <a:spcBef>
                <a:spcPts val="0"/>
              </a:spcBef>
              <a:spcAft>
                <a:spcPts val="0"/>
              </a:spcAft>
              <a:buClr>
                <a:srgbClr val="999999"/>
              </a:buClr>
              <a:buSzPts val="800"/>
              <a:buFont typeface="Open Sans"/>
              <a:buChar char="■"/>
              <a:defRPr/>
            </a:lvl3pPr>
            <a:lvl4pPr marL="3657600" lvl="3" indent="-558800" algn="l">
              <a:lnSpc>
                <a:spcPct val="115000"/>
              </a:lnSpc>
              <a:spcBef>
                <a:spcPts val="0"/>
              </a:spcBef>
              <a:spcAft>
                <a:spcPts val="0"/>
              </a:spcAft>
              <a:buClr>
                <a:srgbClr val="999999"/>
              </a:buClr>
              <a:buSzPts val="800"/>
              <a:buFont typeface="Open Sans"/>
              <a:buChar char="●"/>
              <a:defRPr/>
            </a:lvl4pPr>
            <a:lvl5pPr marL="4572000" lvl="4" indent="-609600" algn="l">
              <a:lnSpc>
                <a:spcPct val="115000"/>
              </a:lnSpc>
              <a:spcBef>
                <a:spcPts val="0"/>
              </a:spcBef>
              <a:spcAft>
                <a:spcPts val="0"/>
              </a:spcAft>
              <a:buClr>
                <a:srgbClr val="999999"/>
              </a:buClr>
              <a:buSzPts val="1200"/>
              <a:buFont typeface="Open Sans"/>
              <a:buChar char="○"/>
              <a:defRPr/>
            </a:lvl5pPr>
            <a:lvl6pPr marL="5486400" lvl="5" indent="-609600" algn="l">
              <a:lnSpc>
                <a:spcPct val="115000"/>
              </a:lnSpc>
              <a:spcBef>
                <a:spcPts val="0"/>
              </a:spcBef>
              <a:spcAft>
                <a:spcPts val="0"/>
              </a:spcAft>
              <a:buClr>
                <a:srgbClr val="999999"/>
              </a:buClr>
              <a:buSzPts val="1200"/>
              <a:buFont typeface="Open Sans"/>
              <a:buChar char="■"/>
              <a:defRPr/>
            </a:lvl6pPr>
            <a:lvl7pPr marL="6400800" lvl="6" indent="-546100" algn="l">
              <a:lnSpc>
                <a:spcPct val="115000"/>
              </a:lnSpc>
              <a:spcBef>
                <a:spcPts val="0"/>
              </a:spcBef>
              <a:spcAft>
                <a:spcPts val="0"/>
              </a:spcAft>
              <a:buClr>
                <a:srgbClr val="999999"/>
              </a:buClr>
              <a:buSzPts val="700"/>
              <a:buFont typeface="Open Sans"/>
              <a:buChar char="●"/>
              <a:defRPr/>
            </a:lvl7pPr>
            <a:lvl8pPr marL="7315200" lvl="7" indent="-546100" algn="l">
              <a:lnSpc>
                <a:spcPct val="115000"/>
              </a:lnSpc>
              <a:spcBef>
                <a:spcPts val="0"/>
              </a:spcBef>
              <a:spcAft>
                <a:spcPts val="0"/>
              </a:spcAft>
              <a:buClr>
                <a:srgbClr val="999999"/>
              </a:buClr>
              <a:buSzPts val="700"/>
              <a:buFont typeface="Open Sans"/>
              <a:buChar char="○"/>
              <a:defRPr/>
            </a:lvl8pPr>
            <a:lvl9pPr marL="8229600" lvl="8" indent="-533400" algn="l">
              <a:lnSpc>
                <a:spcPct val="115000"/>
              </a:lnSpc>
              <a:spcBef>
                <a:spcPts val="0"/>
              </a:spcBef>
              <a:spcAft>
                <a:spcPts val="0"/>
              </a:spcAft>
              <a:buClr>
                <a:srgbClr val="999999"/>
              </a:buClr>
              <a:buSzPts val="600"/>
              <a:buFont typeface="Open Sans"/>
              <a:buChar char="■"/>
              <a:defRPr/>
            </a:lvl9pPr>
          </a:lstStyle>
          <a:p>
            <a:endParaRPr/>
          </a:p>
        </p:txBody>
      </p:sp>
      <p:sp>
        <p:nvSpPr>
          <p:cNvPr id="214" name="Google Shape;214;p23"/>
          <p:cNvSpPr txBox="1">
            <a:spLocks noGrp="1"/>
          </p:cNvSpPr>
          <p:nvPr>
            <p:ph type="title"/>
          </p:nvPr>
        </p:nvSpPr>
        <p:spPr>
          <a:xfrm>
            <a:off x="1440000" y="890050"/>
            <a:ext cx="15408000" cy="1145400"/>
          </a:xfrm>
          <a:prstGeom prst="rect">
            <a:avLst/>
          </a:prstGeom>
          <a:noFill/>
          <a:ln>
            <a:noFill/>
          </a:ln>
          <a:effectLst>
            <a:outerShdw blurRad="85725" dist="57150" dir="5400000" algn="bl" rotWithShape="0">
              <a:schemeClr val="lt2">
                <a:alpha val="49803"/>
              </a:schemeClr>
            </a:outerShdw>
          </a:effectLst>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grpSp>
        <p:nvGrpSpPr>
          <p:cNvPr id="215" name="Google Shape;215;p23"/>
          <p:cNvGrpSpPr/>
          <p:nvPr/>
        </p:nvGrpSpPr>
        <p:grpSpPr>
          <a:xfrm>
            <a:off x="222643" y="122707"/>
            <a:ext cx="19046746" cy="13247018"/>
            <a:chOff x="111321" y="61353"/>
            <a:chExt cx="9523373" cy="6623509"/>
          </a:xfrm>
        </p:grpSpPr>
        <p:grpSp>
          <p:nvGrpSpPr>
            <p:cNvPr id="216" name="Google Shape;216;p23"/>
            <p:cNvGrpSpPr/>
            <p:nvPr/>
          </p:nvGrpSpPr>
          <p:grpSpPr>
            <a:xfrm rot="-5400000">
              <a:off x="-483568" y="4516047"/>
              <a:ext cx="2763704" cy="1573926"/>
              <a:chOff x="3053520" y="3750120"/>
              <a:chExt cx="3864240" cy="2200680"/>
            </a:xfrm>
          </p:grpSpPr>
          <p:sp>
            <p:nvSpPr>
              <p:cNvPr id="217" name="Google Shape;217;p23"/>
              <p:cNvSpPr/>
              <p:nvPr/>
            </p:nvSpPr>
            <p:spPr>
              <a:xfrm>
                <a:off x="6114240" y="420660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18" name="Google Shape;218;p23"/>
              <p:cNvSpPr/>
              <p:nvPr/>
            </p:nvSpPr>
            <p:spPr>
              <a:xfrm>
                <a:off x="5976360" y="406872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19" name="Google Shape;219;p23"/>
              <p:cNvSpPr/>
              <p:nvPr/>
            </p:nvSpPr>
            <p:spPr>
              <a:xfrm>
                <a:off x="5838480" y="3930840"/>
                <a:ext cx="74520" cy="74520"/>
              </a:xfrm>
              <a:custGeom>
                <a:avLst/>
                <a:gdLst/>
                <a:ahLst/>
                <a:cxnLst/>
                <a:rect l="l" t="t" r="r" b="b"/>
                <a:pathLst>
                  <a:path w="207" h="207" extrusionOk="0">
                    <a:moveTo>
                      <a:pt x="103" y="207"/>
                    </a:moveTo>
                    <a:cubicBezTo>
                      <a:pt x="160" y="207"/>
                      <a:pt x="207" y="161"/>
                      <a:pt x="207" y="104"/>
                    </a:cubicBezTo>
                    <a:cubicBezTo>
                      <a:pt x="207" y="47"/>
                      <a:pt x="160" y="0"/>
                      <a:pt x="103" y="0"/>
                    </a:cubicBezTo>
                    <a:cubicBezTo>
                      <a:pt x="47" y="0"/>
                      <a:pt x="0" y="47"/>
                      <a:pt x="0" y="104"/>
                    </a:cubicBezTo>
                    <a:cubicBezTo>
                      <a:pt x="0" y="161"/>
                      <a:pt x="47" y="207"/>
                      <a:pt x="103" y="207"/>
                    </a:cubicBezTo>
                    <a:close/>
                  </a:path>
                </a:pathLst>
              </a:custGeom>
              <a:solidFill>
                <a:schemeClr val="lt2"/>
              </a:solidFill>
              <a:ln>
                <a:noFill/>
              </a:ln>
            </p:spPr>
            <p:txBody>
              <a:bodyPr spcFirstLastPara="1" wrap="square" lIns="90000" tIns="29500" rIns="90000" bIns="295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20" name="Google Shape;220;p23"/>
              <p:cNvSpPr/>
              <p:nvPr/>
            </p:nvSpPr>
            <p:spPr>
              <a:xfrm>
                <a:off x="4583880" y="3888000"/>
                <a:ext cx="1509840" cy="1215720"/>
              </a:xfrm>
              <a:custGeom>
                <a:avLst/>
                <a:gdLst/>
                <a:ahLst/>
                <a:cxnLst/>
                <a:rect l="l" t="t" r="r" b="b"/>
                <a:pathLst>
                  <a:path w="4194" h="3377" extrusionOk="0">
                    <a:moveTo>
                      <a:pt x="3971" y="463"/>
                    </a:moveTo>
                    <a:cubicBezTo>
                      <a:pt x="4050" y="463"/>
                      <a:pt x="4113" y="527"/>
                      <a:pt x="4113" y="605"/>
                    </a:cubicBezTo>
                    <a:cubicBezTo>
                      <a:pt x="4113" y="684"/>
                      <a:pt x="4050" y="747"/>
                      <a:pt x="3971" y="747"/>
                    </a:cubicBezTo>
                    <a:cubicBezTo>
                      <a:pt x="3893" y="747"/>
                      <a:pt x="3829" y="684"/>
                      <a:pt x="3829" y="605"/>
                    </a:cubicBezTo>
                    <a:cubicBezTo>
                      <a:pt x="3829" y="527"/>
                      <a:pt x="3893" y="463"/>
                      <a:pt x="3971" y="463"/>
                    </a:cubicBezTo>
                    <a:moveTo>
                      <a:pt x="3588" y="80"/>
                    </a:moveTo>
                    <a:cubicBezTo>
                      <a:pt x="3667" y="80"/>
                      <a:pt x="3731" y="144"/>
                      <a:pt x="3731" y="223"/>
                    </a:cubicBezTo>
                    <a:cubicBezTo>
                      <a:pt x="3731" y="301"/>
                      <a:pt x="3667" y="365"/>
                      <a:pt x="3588" y="365"/>
                    </a:cubicBezTo>
                    <a:cubicBezTo>
                      <a:pt x="3510" y="365"/>
                      <a:pt x="3446" y="301"/>
                      <a:pt x="3446" y="223"/>
                    </a:cubicBezTo>
                    <a:cubicBezTo>
                      <a:pt x="3446" y="144"/>
                      <a:pt x="3510" y="80"/>
                      <a:pt x="3588" y="80"/>
                    </a:cubicBezTo>
                    <a:moveTo>
                      <a:pt x="221" y="263"/>
                    </a:moveTo>
                    <a:lnTo>
                      <a:pt x="3370" y="263"/>
                    </a:lnTo>
                    <a:cubicBezTo>
                      <a:pt x="3389" y="367"/>
                      <a:pt x="3479" y="445"/>
                      <a:pt x="3588" y="445"/>
                    </a:cubicBezTo>
                    <a:cubicBezTo>
                      <a:pt x="3711" y="445"/>
                      <a:pt x="3811" y="345"/>
                      <a:pt x="3811" y="223"/>
                    </a:cubicBezTo>
                    <a:cubicBezTo>
                      <a:pt x="3811" y="100"/>
                      <a:pt x="3711" y="0"/>
                      <a:pt x="3588" y="0"/>
                    </a:cubicBezTo>
                    <a:cubicBezTo>
                      <a:pt x="3479" y="0"/>
                      <a:pt x="3389" y="79"/>
                      <a:pt x="3370" y="182"/>
                    </a:cubicBezTo>
                    <a:lnTo>
                      <a:pt x="205" y="182"/>
                    </a:lnTo>
                    <a:cubicBezTo>
                      <a:pt x="194" y="182"/>
                      <a:pt x="184" y="186"/>
                      <a:pt x="176" y="194"/>
                    </a:cubicBezTo>
                    <a:lnTo>
                      <a:pt x="11" y="359"/>
                    </a:lnTo>
                    <a:cubicBezTo>
                      <a:pt x="4" y="366"/>
                      <a:pt x="0" y="377"/>
                      <a:pt x="0" y="387"/>
                    </a:cubicBezTo>
                    <a:lnTo>
                      <a:pt x="0" y="3336"/>
                    </a:lnTo>
                    <a:cubicBezTo>
                      <a:pt x="0" y="3353"/>
                      <a:pt x="10" y="3368"/>
                      <a:pt x="25" y="3374"/>
                    </a:cubicBezTo>
                    <a:cubicBezTo>
                      <a:pt x="30" y="3376"/>
                      <a:pt x="35" y="3377"/>
                      <a:pt x="40" y="3377"/>
                    </a:cubicBezTo>
                    <a:cubicBezTo>
                      <a:pt x="51" y="3377"/>
                      <a:pt x="61" y="3372"/>
                      <a:pt x="69" y="3364"/>
                    </a:cubicBezTo>
                    <a:lnTo>
                      <a:pt x="452" y="2968"/>
                    </a:lnTo>
                    <a:cubicBezTo>
                      <a:pt x="459" y="2960"/>
                      <a:pt x="463" y="2950"/>
                      <a:pt x="463" y="2940"/>
                    </a:cubicBezTo>
                    <a:lnTo>
                      <a:pt x="463" y="787"/>
                    </a:lnTo>
                    <a:lnTo>
                      <a:pt x="604" y="646"/>
                    </a:lnTo>
                    <a:lnTo>
                      <a:pt x="3752" y="646"/>
                    </a:lnTo>
                    <a:cubicBezTo>
                      <a:pt x="3771" y="749"/>
                      <a:pt x="3862" y="828"/>
                      <a:pt x="3971" y="828"/>
                    </a:cubicBezTo>
                    <a:cubicBezTo>
                      <a:pt x="4094" y="828"/>
                      <a:pt x="4194" y="728"/>
                      <a:pt x="4194" y="605"/>
                    </a:cubicBezTo>
                    <a:cubicBezTo>
                      <a:pt x="4194" y="482"/>
                      <a:pt x="4094" y="382"/>
                      <a:pt x="3971" y="382"/>
                    </a:cubicBezTo>
                    <a:cubicBezTo>
                      <a:pt x="3862" y="382"/>
                      <a:pt x="3771" y="461"/>
                      <a:pt x="3752" y="565"/>
                    </a:cubicBezTo>
                    <a:lnTo>
                      <a:pt x="587" y="565"/>
                    </a:lnTo>
                    <a:cubicBezTo>
                      <a:pt x="577" y="565"/>
                      <a:pt x="567" y="569"/>
                      <a:pt x="559" y="577"/>
                    </a:cubicBezTo>
                    <a:lnTo>
                      <a:pt x="394" y="742"/>
                    </a:lnTo>
                    <a:cubicBezTo>
                      <a:pt x="387" y="749"/>
                      <a:pt x="382" y="759"/>
                      <a:pt x="382" y="770"/>
                    </a:cubicBezTo>
                    <a:lnTo>
                      <a:pt x="382" y="2924"/>
                    </a:lnTo>
                    <a:lnTo>
                      <a:pt x="80" y="3237"/>
                    </a:lnTo>
                    <a:lnTo>
                      <a:pt x="80" y="404"/>
                    </a:lnTo>
                    <a:lnTo>
                      <a:pt x="221" y="263"/>
                    </a:ln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21" name="Google Shape;221;p23"/>
              <p:cNvSpPr/>
              <p:nvPr/>
            </p:nvSpPr>
            <p:spPr>
              <a:xfrm>
                <a:off x="5700960" y="379332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22" name="Google Shape;222;p23"/>
              <p:cNvSpPr/>
              <p:nvPr/>
            </p:nvSpPr>
            <p:spPr>
              <a:xfrm>
                <a:off x="3809160" y="3750120"/>
                <a:ext cx="2422440" cy="1451880"/>
              </a:xfrm>
              <a:custGeom>
                <a:avLst/>
                <a:gdLst/>
                <a:ahLst/>
                <a:cxnLst/>
                <a:rect l="l" t="t" r="r" b="b"/>
                <a:pathLst>
                  <a:path w="6729" h="4033" extrusionOk="0">
                    <a:moveTo>
                      <a:pt x="5358" y="81"/>
                    </a:moveTo>
                    <a:cubicBezTo>
                      <a:pt x="5436" y="81"/>
                      <a:pt x="5500" y="144"/>
                      <a:pt x="5500" y="223"/>
                    </a:cubicBezTo>
                    <a:cubicBezTo>
                      <a:pt x="5500" y="301"/>
                      <a:pt x="5436" y="365"/>
                      <a:pt x="5358" y="365"/>
                    </a:cubicBezTo>
                    <a:cubicBezTo>
                      <a:pt x="5279" y="365"/>
                      <a:pt x="5216" y="301"/>
                      <a:pt x="5216" y="223"/>
                    </a:cubicBezTo>
                    <a:cubicBezTo>
                      <a:pt x="5216" y="144"/>
                      <a:pt x="5279" y="81"/>
                      <a:pt x="5358" y="81"/>
                    </a:cubicBezTo>
                    <a:moveTo>
                      <a:pt x="6506" y="1229"/>
                    </a:moveTo>
                    <a:cubicBezTo>
                      <a:pt x="6584" y="1229"/>
                      <a:pt x="6648" y="1293"/>
                      <a:pt x="6648" y="1371"/>
                    </a:cubicBezTo>
                    <a:cubicBezTo>
                      <a:pt x="6648" y="1449"/>
                      <a:pt x="6584" y="1513"/>
                      <a:pt x="6506" y="1513"/>
                    </a:cubicBezTo>
                    <a:cubicBezTo>
                      <a:pt x="6428" y="1513"/>
                      <a:pt x="6364" y="1449"/>
                      <a:pt x="6364" y="1371"/>
                    </a:cubicBezTo>
                    <a:cubicBezTo>
                      <a:pt x="6364" y="1293"/>
                      <a:pt x="6428" y="1229"/>
                      <a:pt x="6506" y="1229"/>
                    </a:cubicBezTo>
                    <a:moveTo>
                      <a:pt x="1946" y="194"/>
                    </a:moveTo>
                    <a:lnTo>
                      <a:pt x="1781" y="359"/>
                    </a:lnTo>
                    <a:cubicBezTo>
                      <a:pt x="1773" y="367"/>
                      <a:pt x="1769" y="377"/>
                      <a:pt x="1769" y="388"/>
                    </a:cubicBezTo>
                    <a:lnTo>
                      <a:pt x="1769" y="3673"/>
                    </a:lnTo>
                    <a:lnTo>
                      <a:pt x="320" y="3673"/>
                    </a:lnTo>
                    <a:cubicBezTo>
                      <a:pt x="309" y="3673"/>
                      <a:pt x="299" y="3677"/>
                      <a:pt x="291" y="3685"/>
                    </a:cubicBezTo>
                    <a:lnTo>
                      <a:pt x="12" y="3964"/>
                    </a:lnTo>
                    <a:cubicBezTo>
                      <a:pt x="1" y="3975"/>
                      <a:pt x="-3" y="3993"/>
                      <a:pt x="4" y="4008"/>
                    </a:cubicBezTo>
                    <a:cubicBezTo>
                      <a:pt x="10" y="4023"/>
                      <a:pt x="25" y="4033"/>
                      <a:pt x="41" y="4033"/>
                    </a:cubicBezTo>
                    <a:lnTo>
                      <a:pt x="2390" y="4033"/>
                    </a:lnTo>
                    <a:cubicBezTo>
                      <a:pt x="2400" y="4033"/>
                      <a:pt x="2410" y="4028"/>
                      <a:pt x="2418" y="4021"/>
                    </a:cubicBezTo>
                    <a:lnTo>
                      <a:pt x="2986" y="3453"/>
                    </a:lnTo>
                    <a:cubicBezTo>
                      <a:pt x="2987" y="3452"/>
                      <a:pt x="2987" y="3450"/>
                      <a:pt x="2988" y="3449"/>
                    </a:cubicBezTo>
                    <a:cubicBezTo>
                      <a:pt x="2991" y="3446"/>
                      <a:pt x="2993" y="3443"/>
                      <a:pt x="2995" y="3440"/>
                    </a:cubicBezTo>
                    <a:cubicBezTo>
                      <a:pt x="2997" y="3435"/>
                      <a:pt x="2998" y="3430"/>
                      <a:pt x="2998" y="3424"/>
                    </a:cubicBezTo>
                    <a:lnTo>
                      <a:pt x="2998" y="1553"/>
                    </a:lnTo>
                    <a:lnTo>
                      <a:pt x="3139" y="1411"/>
                    </a:lnTo>
                    <a:lnTo>
                      <a:pt x="6287" y="1411"/>
                    </a:lnTo>
                    <a:cubicBezTo>
                      <a:pt x="6306" y="1515"/>
                      <a:pt x="6397" y="1594"/>
                      <a:pt x="6506" y="1594"/>
                    </a:cubicBezTo>
                    <a:cubicBezTo>
                      <a:pt x="6629" y="1594"/>
                      <a:pt x="6729" y="1494"/>
                      <a:pt x="6729" y="1371"/>
                    </a:cubicBezTo>
                    <a:cubicBezTo>
                      <a:pt x="6729" y="1248"/>
                      <a:pt x="6629" y="1148"/>
                      <a:pt x="6506" y="1148"/>
                    </a:cubicBezTo>
                    <a:cubicBezTo>
                      <a:pt x="6397" y="1148"/>
                      <a:pt x="6306" y="1227"/>
                      <a:pt x="6287" y="1331"/>
                    </a:cubicBezTo>
                    <a:lnTo>
                      <a:pt x="3105" y="1331"/>
                    </a:lnTo>
                    <a:lnTo>
                      <a:pt x="2917" y="1519"/>
                    </a:lnTo>
                    <a:lnTo>
                      <a:pt x="2917" y="3408"/>
                    </a:lnTo>
                    <a:lnTo>
                      <a:pt x="2373" y="3952"/>
                    </a:lnTo>
                    <a:lnTo>
                      <a:pt x="138" y="3952"/>
                    </a:lnTo>
                    <a:lnTo>
                      <a:pt x="336" y="3754"/>
                    </a:lnTo>
                    <a:lnTo>
                      <a:pt x="1809" y="3754"/>
                    </a:lnTo>
                    <a:cubicBezTo>
                      <a:pt x="1832" y="3754"/>
                      <a:pt x="1850" y="3736"/>
                      <a:pt x="1850" y="3713"/>
                    </a:cubicBezTo>
                    <a:lnTo>
                      <a:pt x="1850" y="404"/>
                    </a:lnTo>
                    <a:lnTo>
                      <a:pt x="1991" y="263"/>
                    </a:lnTo>
                    <a:lnTo>
                      <a:pt x="5139" y="263"/>
                    </a:lnTo>
                    <a:cubicBezTo>
                      <a:pt x="5158" y="367"/>
                      <a:pt x="5249" y="446"/>
                      <a:pt x="5358" y="446"/>
                    </a:cubicBezTo>
                    <a:cubicBezTo>
                      <a:pt x="5481" y="446"/>
                      <a:pt x="5581" y="346"/>
                      <a:pt x="5581" y="223"/>
                    </a:cubicBezTo>
                    <a:cubicBezTo>
                      <a:pt x="5581" y="100"/>
                      <a:pt x="5481" y="0"/>
                      <a:pt x="5358" y="0"/>
                    </a:cubicBezTo>
                    <a:cubicBezTo>
                      <a:pt x="5249" y="0"/>
                      <a:pt x="5158" y="79"/>
                      <a:pt x="5139" y="183"/>
                    </a:cubicBezTo>
                    <a:lnTo>
                      <a:pt x="1974" y="183"/>
                    </a:lnTo>
                    <a:cubicBezTo>
                      <a:pt x="1963" y="183"/>
                      <a:pt x="1953" y="187"/>
                      <a:pt x="1946" y="194"/>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23" name="Google Shape;223;p23"/>
              <p:cNvSpPr/>
              <p:nvPr/>
            </p:nvSpPr>
            <p:spPr>
              <a:xfrm>
                <a:off x="6627600" y="4281840"/>
                <a:ext cx="199080" cy="199080"/>
              </a:xfrm>
              <a:custGeom>
                <a:avLst/>
                <a:gdLst/>
                <a:ahLst/>
                <a:cxnLst/>
                <a:rect l="l" t="t" r="r" b="b"/>
                <a:pathLst>
                  <a:path w="553" h="553" extrusionOk="0">
                    <a:moveTo>
                      <a:pt x="276" y="553"/>
                    </a:moveTo>
                    <a:cubicBezTo>
                      <a:pt x="429" y="553"/>
                      <a:pt x="553" y="430"/>
                      <a:pt x="553" y="277"/>
                    </a:cubicBezTo>
                    <a:cubicBezTo>
                      <a:pt x="553" y="124"/>
                      <a:pt x="429" y="0"/>
                      <a:pt x="276" y="0"/>
                    </a:cubicBezTo>
                    <a:cubicBezTo>
                      <a:pt x="124" y="0"/>
                      <a:pt x="0" y="124"/>
                      <a:pt x="0" y="277"/>
                    </a:cubicBezTo>
                    <a:cubicBezTo>
                      <a:pt x="0" y="430"/>
                      <a:pt x="124" y="553"/>
                      <a:pt x="276" y="553"/>
                    </a:cubicBezTo>
                    <a:close/>
                  </a:path>
                </a:pathLst>
              </a:custGeom>
              <a:solidFill>
                <a:schemeClr val="lt2"/>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24" name="Google Shape;224;p23"/>
              <p:cNvSpPr/>
              <p:nvPr/>
            </p:nvSpPr>
            <p:spPr>
              <a:xfrm>
                <a:off x="6527160" y="478188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25" name="Google Shape;225;p23"/>
              <p:cNvSpPr/>
              <p:nvPr/>
            </p:nvSpPr>
            <p:spPr>
              <a:xfrm>
                <a:off x="3053520" y="4190760"/>
                <a:ext cx="3864240" cy="1760040"/>
              </a:xfrm>
              <a:custGeom>
                <a:avLst/>
                <a:gdLst/>
                <a:ahLst/>
                <a:cxnLst/>
                <a:rect l="l" t="t" r="r" b="b"/>
                <a:pathLst>
                  <a:path w="10734" h="4889" extrusionOk="0">
                    <a:moveTo>
                      <a:pt x="9894" y="1745"/>
                    </a:moveTo>
                    <a:cubicBezTo>
                      <a:pt x="9894" y="1823"/>
                      <a:pt x="9831" y="1887"/>
                      <a:pt x="9752" y="1887"/>
                    </a:cubicBezTo>
                    <a:cubicBezTo>
                      <a:pt x="9674" y="1887"/>
                      <a:pt x="9610" y="1823"/>
                      <a:pt x="9610" y="1745"/>
                    </a:cubicBezTo>
                    <a:cubicBezTo>
                      <a:pt x="9610" y="1666"/>
                      <a:pt x="9674" y="1603"/>
                      <a:pt x="9752" y="1603"/>
                    </a:cubicBezTo>
                    <a:cubicBezTo>
                      <a:pt x="9831" y="1603"/>
                      <a:pt x="9894" y="1666"/>
                      <a:pt x="9894" y="1745"/>
                    </a:cubicBezTo>
                    <a:moveTo>
                      <a:pt x="10204" y="80"/>
                    </a:moveTo>
                    <a:cubicBezTo>
                      <a:pt x="10452" y="80"/>
                      <a:pt x="10654" y="282"/>
                      <a:pt x="10654" y="530"/>
                    </a:cubicBezTo>
                    <a:cubicBezTo>
                      <a:pt x="10654" y="777"/>
                      <a:pt x="10452" y="979"/>
                      <a:pt x="10204" y="979"/>
                    </a:cubicBezTo>
                    <a:cubicBezTo>
                      <a:pt x="9957" y="979"/>
                      <a:pt x="9755" y="777"/>
                      <a:pt x="9755" y="530"/>
                    </a:cubicBezTo>
                    <a:cubicBezTo>
                      <a:pt x="9755" y="282"/>
                      <a:pt x="9957" y="80"/>
                      <a:pt x="10204" y="80"/>
                    </a:cubicBezTo>
                    <a:moveTo>
                      <a:pt x="9284" y="2350"/>
                    </a:moveTo>
                    <a:cubicBezTo>
                      <a:pt x="9284" y="2428"/>
                      <a:pt x="9221" y="2492"/>
                      <a:pt x="9142" y="2492"/>
                    </a:cubicBezTo>
                    <a:cubicBezTo>
                      <a:pt x="9064" y="2492"/>
                      <a:pt x="9000" y="2428"/>
                      <a:pt x="9000" y="2350"/>
                    </a:cubicBezTo>
                    <a:cubicBezTo>
                      <a:pt x="9000" y="2271"/>
                      <a:pt x="9064" y="2208"/>
                      <a:pt x="9142" y="2208"/>
                    </a:cubicBezTo>
                    <a:cubicBezTo>
                      <a:pt x="9221" y="2208"/>
                      <a:pt x="9284" y="2271"/>
                      <a:pt x="9284" y="2350"/>
                    </a:cubicBezTo>
                    <a:moveTo>
                      <a:pt x="222" y="4808"/>
                    </a:moveTo>
                    <a:cubicBezTo>
                      <a:pt x="144" y="4808"/>
                      <a:pt x="80" y="4744"/>
                      <a:pt x="80" y="4666"/>
                    </a:cubicBezTo>
                    <a:cubicBezTo>
                      <a:pt x="80" y="4588"/>
                      <a:pt x="144" y="4524"/>
                      <a:pt x="222" y="4524"/>
                    </a:cubicBezTo>
                    <a:cubicBezTo>
                      <a:pt x="301" y="4524"/>
                      <a:pt x="364" y="4588"/>
                      <a:pt x="364" y="4666"/>
                    </a:cubicBezTo>
                    <a:cubicBezTo>
                      <a:pt x="364" y="4744"/>
                      <a:pt x="301" y="4808"/>
                      <a:pt x="222" y="4808"/>
                    </a:cubicBezTo>
                    <a:moveTo>
                      <a:pt x="9304" y="570"/>
                    </a:moveTo>
                    <a:lnTo>
                      <a:pt x="9676" y="570"/>
                    </a:lnTo>
                    <a:cubicBezTo>
                      <a:pt x="9697" y="843"/>
                      <a:pt x="9926" y="1060"/>
                      <a:pt x="10204" y="1060"/>
                    </a:cubicBezTo>
                    <a:cubicBezTo>
                      <a:pt x="10497" y="1060"/>
                      <a:pt x="10734" y="822"/>
                      <a:pt x="10734" y="530"/>
                    </a:cubicBezTo>
                    <a:cubicBezTo>
                      <a:pt x="10734" y="237"/>
                      <a:pt x="10497" y="0"/>
                      <a:pt x="10204" y="0"/>
                    </a:cubicBezTo>
                    <a:cubicBezTo>
                      <a:pt x="9926" y="0"/>
                      <a:pt x="9697" y="216"/>
                      <a:pt x="9676" y="489"/>
                    </a:cubicBezTo>
                    <a:lnTo>
                      <a:pt x="5587" y="489"/>
                    </a:lnTo>
                    <a:lnTo>
                      <a:pt x="5399" y="678"/>
                    </a:lnTo>
                    <a:lnTo>
                      <a:pt x="5399" y="2243"/>
                    </a:lnTo>
                    <a:lnTo>
                      <a:pt x="4610" y="3032"/>
                    </a:lnTo>
                    <a:lnTo>
                      <a:pt x="1800" y="3032"/>
                    </a:lnTo>
                    <a:lnTo>
                      <a:pt x="349" y="4483"/>
                    </a:lnTo>
                    <a:cubicBezTo>
                      <a:pt x="313" y="4458"/>
                      <a:pt x="269" y="4443"/>
                      <a:pt x="222" y="4443"/>
                    </a:cubicBezTo>
                    <a:cubicBezTo>
                      <a:pt x="99" y="4443"/>
                      <a:pt x="0" y="4543"/>
                      <a:pt x="0" y="4666"/>
                    </a:cubicBezTo>
                    <a:cubicBezTo>
                      <a:pt x="0" y="4789"/>
                      <a:pt x="99" y="4889"/>
                      <a:pt x="222" y="4889"/>
                    </a:cubicBezTo>
                    <a:cubicBezTo>
                      <a:pt x="345" y="4889"/>
                      <a:pt x="445" y="4789"/>
                      <a:pt x="445" y="4666"/>
                    </a:cubicBezTo>
                    <a:cubicBezTo>
                      <a:pt x="445" y="4619"/>
                      <a:pt x="430" y="4576"/>
                      <a:pt x="406" y="4540"/>
                    </a:cubicBezTo>
                    <a:lnTo>
                      <a:pt x="1833" y="3113"/>
                    </a:lnTo>
                    <a:lnTo>
                      <a:pt x="4643" y="3113"/>
                    </a:lnTo>
                    <a:lnTo>
                      <a:pt x="5468" y="2288"/>
                    </a:lnTo>
                    <a:cubicBezTo>
                      <a:pt x="5469" y="2287"/>
                      <a:pt x="5469" y="2286"/>
                      <a:pt x="5470" y="2284"/>
                    </a:cubicBezTo>
                    <a:cubicBezTo>
                      <a:pt x="5473" y="2282"/>
                      <a:pt x="5475" y="2279"/>
                      <a:pt x="5476" y="2275"/>
                    </a:cubicBezTo>
                    <a:cubicBezTo>
                      <a:pt x="5478" y="2270"/>
                      <a:pt x="5479" y="2265"/>
                      <a:pt x="5479" y="2260"/>
                    </a:cubicBezTo>
                    <a:lnTo>
                      <a:pt x="5479" y="711"/>
                    </a:lnTo>
                    <a:lnTo>
                      <a:pt x="5620" y="570"/>
                    </a:lnTo>
                    <a:lnTo>
                      <a:pt x="8613" y="570"/>
                    </a:lnTo>
                    <a:lnTo>
                      <a:pt x="8613" y="1861"/>
                    </a:lnTo>
                    <a:cubicBezTo>
                      <a:pt x="8613" y="1866"/>
                      <a:pt x="8614" y="1871"/>
                      <a:pt x="8616" y="1876"/>
                    </a:cubicBezTo>
                    <a:cubicBezTo>
                      <a:pt x="8617" y="1880"/>
                      <a:pt x="8620" y="1882"/>
                      <a:pt x="8622" y="1885"/>
                    </a:cubicBezTo>
                    <a:cubicBezTo>
                      <a:pt x="8623" y="1886"/>
                      <a:pt x="8624" y="1888"/>
                      <a:pt x="8625" y="1889"/>
                    </a:cubicBezTo>
                    <a:lnTo>
                      <a:pt x="8959" y="2223"/>
                    </a:lnTo>
                    <a:cubicBezTo>
                      <a:pt x="8934" y="2259"/>
                      <a:pt x="8919" y="2303"/>
                      <a:pt x="8919" y="2350"/>
                    </a:cubicBezTo>
                    <a:cubicBezTo>
                      <a:pt x="8919" y="2473"/>
                      <a:pt x="9019" y="2573"/>
                      <a:pt x="9142" y="2573"/>
                    </a:cubicBezTo>
                    <a:cubicBezTo>
                      <a:pt x="9265" y="2573"/>
                      <a:pt x="9365" y="2473"/>
                      <a:pt x="9365" y="2350"/>
                    </a:cubicBezTo>
                    <a:cubicBezTo>
                      <a:pt x="9365" y="2227"/>
                      <a:pt x="9265" y="2127"/>
                      <a:pt x="9142" y="2127"/>
                    </a:cubicBezTo>
                    <a:cubicBezTo>
                      <a:pt x="9095" y="2127"/>
                      <a:pt x="9052" y="2142"/>
                      <a:pt x="9016" y="2166"/>
                    </a:cubicBezTo>
                    <a:lnTo>
                      <a:pt x="8694" y="1844"/>
                    </a:lnTo>
                    <a:lnTo>
                      <a:pt x="8694" y="570"/>
                    </a:lnTo>
                    <a:lnTo>
                      <a:pt x="9223" y="570"/>
                    </a:lnTo>
                    <a:lnTo>
                      <a:pt x="9223" y="1256"/>
                    </a:lnTo>
                    <a:cubicBezTo>
                      <a:pt x="9223" y="1261"/>
                      <a:pt x="9224" y="1267"/>
                      <a:pt x="9226" y="1272"/>
                    </a:cubicBezTo>
                    <a:cubicBezTo>
                      <a:pt x="9227" y="1275"/>
                      <a:pt x="9230" y="1278"/>
                      <a:pt x="9232" y="1280"/>
                    </a:cubicBezTo>
                    <a:cubicBezTo>
                      <a:pt x="9233" y="1282"/>
                      <a:pt x="9234" y="1283"/>
                      <a:pt x="9235" y="1285"/>
                    </a:cubicBezTo>
                    <a:lnTo>
                      <a:pt x="9569" y="1619"/>
                    </a:lnTo>
                    <a:cubicBezTo>
                      <a:pt x="9544" y="1655"/>
                      <a:pt x="9529" y="1698"/>
                      <a:pt x="9529" y="1745"/>
                    </a:cubicBezTo>
                    <a:cubicBezTo>
                      <a:pt x="9529" y="1868"/>
                      <a:pt x="9629" y="1968"/>
                      <a:pt x="9752" y="1968"/>
                    </a:cubicBezTo>
                    <a:cubicBezTo>
                      <a:pt x="9875" y="1968"/>
                      <a:pt x="9975" y="1868"/>
                      <a:pt x="9975" y="1745"/>
                    </a:cubicBezTo>
                    <a:cubicBezTo>
                      <a:pt x="9975" y="1622"/>
                      <a:pt x="9875" y="1522"/>
                      <a:pt x="9752" y="1522"/>
                    </a:cubicBezTo>
                    <a:cubicBezTo>
                      <a:pt x="9705" y="1522"/>
                      <a:pt x="9662" y="1537"/>
                      <a:pt x="9626" y="1562"/>
                    </a:cubicBezTo>
                    <a:lnTo>
                      <a:pt x="9304" y="1239"/>
                    </a:lnTo>
                    <a:lnTo>
                      <a:pt x="9304" y="570"/>
                    </a:ln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26" name="Google Shape;226;p23"/>
              <p:cNvSpPr/>
              <p:nvPr/>
            </p:nvSpPr>
            <p:spPr>
              <a:xfrm>
                <a:off x="6307560" y="499968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nvGrpSpPr>
            <p:cNvPr id="227" name="Google Shape;227;p23"/>
            <p:cNvGrpSpPr/>
            <p:nvPr/>
          </p:nvGrpSpPr>
          <p:grpSpPr>
            <a:xfrm rot="5400000">
              <a:off x="7679714" y="-248787"/>
              <a:ext cx="1644840" cy="2265120"/>
              <a:chOff x="4684680" y="6285600"/>
              <a:chExt cx="1644840" cy="2265120"/>
            </a:xfrm>
          </p:grpSpPr>
          <p:sp>
            <p:nvSpPr>
              <p:cNvPr id="228" name="Google Shape;228;p23"/>
              <p:cNvSpPr/>
              <p:nvPr/>
            </p:nvSpPr>
            <p:spPr>
              <a:xfrm>
                <a:off x="5054760" y="6603840"/>
                <a:ext cx="1274760" cy="145800"/>
              </a:xfrm>
              <a:custGeom>
                <a:avLst/>
                <a:gdLst/>
                <a:ahLst/>
                <a:cxnLst/>
                <a:rect l="l" t="t" r="r" b="b"/>
                <a:pathLst>
                  <a:path w="3541" h="405" extrusionOk="0">
                    <a:moveTo>
                      <a:pt x="3501" y="203"/>
                    </a:moveTo>
                    <a:cubicBezTo>
                      <a:pt x="3501" y="292"/>
                      <a:pt x="3428" y="365"/>
                      <a:pt x="3338" y="365"/>
                    </a:cubicBezTo>
                    <a:cubicBezTo>
                      <a:pt x="3249" y="365"/>
                      <a:pt x="3176" y="292"/>
                      <a:pt x="3176" y="203"/>
                    </a:cubicBezTo>
                    <a:cubicBezTo>
                      <a:pt x="3176" y="113"/>
                      <a:pt x="3249" y="40"/>
                      <a:pt x="3338" y="40"/>
                    </a:cubicBezTo>
                    <a:cubicBezTo>
                      <a:pt x="3428" y="40"/>
                      <a:pt x="3501" y="113"/>
                      <a:pt x="3501" y="203"/>
                    </a:cubicBezTo>
                    <a:moveTo>
                      <a:pt x="3137" y="183"/>
                    </a:moveTo>
                    <a:lnTo>
                      <a:pt x="0" y="183"/>
                    </a:lnTo>
                    <a:lnTo>
                      <a:pt x="0" y="223"/>
                    </a:lnTo>
                    <a:lnTo>
                      <a:pt x="3137" y="223"/>
                    </a:lnTo>
                    <a:cubicBezTo>
                      <a:pt x="3147" y="325"/>
                      <a:pt x="3233" y="405"/>
                      <a:pt x="3338" y="405"/>
                    </a:cubicBezTo>
                    <a:cubicBezTo>
                      <a:pt x="3450" y="405"/>
                      <a:pt x="3541" y="314"/>
                      <a:pt x="3541" y="203"/>
                    </a:cubicBezTo>
                    <a:cubicBezTo>
                      <a:pt x="3541" y="91"/>
                      <a:pt x="3450" y="0"/>
                      <a:pt x="3338" y="0"/>
                    </a:cubicBezTo>
                    <a:cubicBezTo>
                      <a:pt x="3233" y="0"/>
                      <a:pt x="3147" y="80"/>
                      <a:pt x="3137" y="183"/>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29" name="Google Shape;229;p23"/>
              <p:cNvSpPr/>
              <p:nvPr/>
            </p:nvSpPr>
            <p:spPr>
              <a:xfrm>
                <a:off x="6219360" y="6639840"/>
                <a:ext cx="74160" cy="74160"/>
              </a:xfrm>
              <a:custGeom>
                <a:avLst/>
                <a:gdLst/>
                <a:ahLst/>
                <a:cxnLst/>
                <a:rect l="l" t="t" r="r" b="b"/>
                <a:pathLst>
                  <a:path w="206" h="206" extrusionOk="0">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dk1"/>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30" name="Google Shape;230;p23"/>
              <p:cNvSpPr/>
              <p:nvPr/>
            </p:nvSpPr>
            <p:spPr>
              <a:xfrm>
                <a:off x="5054760" y="6826320"/>
                <a:ext cx="1071360" cy="146160"/>
              </a:xfrm>
              <a:custGeom>
                <a:avLst/>
                <a:gdLst/>
                <a:ahLst/>
                <a:cxnLst/>
                <a:rect l="l" t="t" r="r" b="b"/>
                <a:pathLst>
                  <a:path w="2976" h="406" extrusionOk="0">
                    <a:moveTo>
                      <a:pt x="2774" y="41"/>
                    </a:moveTo>
                    <a:cubicBezTo>
                      <a:pt x="2863" y="41"/>
                      <a:pt x="2936" y="113"/>
                      <a:pt x="2936" y="203"/>
                    </a:cubicBezTo>
                    <a:cubicBezTo>
                      <a:pt x="2936" y="292"/>
                      <a:pt x="2863" y="365"/>
                      <a:pt x="2774" y="365"/>
                    </a:cubicBezTo>
                    <a:cubicBezTo>
                      <a:pt x="2684" y="365"/>
                      <a:pt x="2611" y="292"/>
                      <a:pt x="2611" y="203"/>
                    </a:cubicBezTo>
                    <a:cubicBezTo>
                      <a:pt x="2611" y="113"/>
                      <a:pt x="2684" y="41"/>
                      <a:pt x="2774" y="41"/>
                    </a:cubicBezTo>
                    <a:moveTo>
                      <a:pt x="2774" y="406"/>
                    </a:moveTo>
                    <a:cubicBezTo>
                      <a:pt x="2885" y="406"/>
                      <a:pt x="2976" y="315"/>
                      <a:pt x="2976" y="203"/>
                    </a:cubicBezTo>
                    <a:cubicBezTo>
                      <a:pt x="2976" y="91"/>
                      <a:pt x="2885" y="0"/>
                      <a:pt x="2774" y="0"/>
                    </a:cubicBezTo>
                    <a:cubicBezTo>
                      <a:pt x="2669" y="0"/>
                      <a:pt x="2582" y="80"/>
                      <a:pt x="2572" y="183"/>
                    </a:cubicBezTo>
                    <a:lnTo>
                      <a:pt x="0" y="183"/>
                    </a:lnTo>
                    <a:lnTo>
                      <a:pt x="0" y="223"/>
                    </a:lnTo>
                    <a:lnTo>
                      <a:pt x="2572" y="223"/>
                    </a:lnTo>
                    <a:cubicBezTo>
                      <a:pt x="2582" y="325"/>
                      <a:pt x="2669" y="406"/>
                      <a:pt x="2774" y="406"/>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31" name="Google Shape;231;p23"/>
              <p:cNvSpPr/>
              <p:nvPr/>
            </p:nvSpPr>
            <p:spPr>
              <a:xfrm>
                <a:off x="6016320" y="686232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dk1"/>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32" name="Google Shape;232;p23"/>
              <p:cNvSpPr/>
              <p:nvPr/>
            </p:nvSpPr>
            <p:spPr>
              <a:xfrm>
                <a:off x="4960080" y="6285600"/>
                <a:ext cx="595080" cy="2265120"/>
              </a:xfrm>
              <a:custGeom>
                <a:avLst/>
                <a:gdLst/>
                <a:ahLst/>
                <a:cxnLst/>
                <a:rect l="l" t="t" r="r" b="b"/>
                <a:pathLst>
                  <a:path w="1653" h="6292" extrusionOk="0">
                    <a:moveTo>
                      <a:pt x="364" y="6069"/>
                    </a:moveTo>
                    <a:cubicBezTo>
                      <a:pt x="364" y="6147"/>
                      <a:pt x="301" y="6211"/>
                      <a:pt x="223" y="6211"/>
                    </a:cubicBezTo>
                    <a:cubicBezTo>
                      <a:pt x="145" y="6211"/>
                      <a:pt x="81" y="6147"/>
                      <a:pt x="81" y="6069"/>
                    </a:cubicBezTo>
                    <a:cubicBezTo>
                      <a:pt x="81" y="5991"/>
                      <a:pt x="145" y="5927"/>
                      <a:pt x="223" y="5927"/>
                    </a:cubicBezTo>
                    <a:cubicBezTo>
                      <a:pt x="301" y="5927"/>
                      <a:pt x="364" y="5991"/>
                      <a:pt x="364" y="6069"/>
                    </a:cubicBezTo>
                    <a:moveTo>
                      <a:pt x="1450" y="2162"/>
                    </a:moveTo>
                    <a:cubicBezTo>
                      <a:pt x="1540" y="2162"/>
                      <a:pt x="1613" y="2235"/>
                      <a:pt x="1613" y="2324"/>
                    </a:cubicBezTo>
                    <a:cubicBezTo>
                      <a:pt x="1613" y="2414"/>
                      <a:pt x="1540" y="2487"/>
                      <a:pt x="1450" y="2487"/>
                    </a:cubicBezTo>
                    <a:cubicBezTo>
                      <a:pt x="1361" y="2487"/>
                      <a:pt x="1288" y="2414"/>
                      <a:pt x="1288" y="2324"/>
                    </a:cubicBezTo>
                    <a:cubicBezTo>
                      <a:pt x="1288" y="2235"/>
                      <a:pt x="1361" y="2162"/>
                      <a:pt x="1450" y="2162"/>
                    </a:cubicBezTo>
                    <a:moveTo>
                      <a:pt x="0" y="6069"/>
                    </a:moveTo>
                    <a:cubicBezTo>
                      <a:pt x="0" y="6192"/>
                      <a:pt x="100" y="6292"/>
                      <a:pt x="223" y="6292"/>
                    </a:cubicBezTo>
                    <a:cubicBezTo>
                      <a:pt x="345" y="6292"/>
                      <a:pt x="445" y="6192"/>
                      <a:pt x="445" y="6069"/>
                    </a:cubicBezTo>
                    <a:cubicBezTo>
                      <a:pt x="445" y="5960"/>
                      <a:pt x="366" y="5869"/>
                      <a:pt x="263" y="5850"/>
                    </a:cubicBezTo>
                    <a:lnTo>
                      <a:pt x="263" y="4205"/>
                    </a:lnTo>
                    <a:lnTo>
                      <a:pt x="510" y="4205"/>
                    </a:lnTo>
                    <a:cubicBezTo>
                      <a:pt x="553" y="4205"/>
                      <a:pt x="587" y="4171"/>
                      <a:pt x="587" y="4128"/>
                    </a:cubicBezTo>
                    <a:cubicBezTo>
                      <a:pt x="587" y="4086"/>
                      <a:pt x="553" y="4052"/>
                      <a:pt x="510" y="4052"/>
                    </a:cubicBezTo>
                    <a:lnTo>
                      <a:pt x="263" y="4052"/>
                    </a:lnTo>
                    <a:lnTo>
                      <a:pt x="263" y="3604"/>
                    </a:lnTo>
                    <a:lnTo>
                      <a:pt x="510" y="3604"/>
                    </a:lnTo>
                    <a:cubicBezTo>
                      <a:pt x="553" y="3604"/>
                      <a:pt x="587" y="3569"/>
                      <a:pt x="587" y="3527"/>
                    </a:cubicBezTo>
                    <a:cubicBezTo>
                      <a:pt x="587" y="3485"/>
                      <a:pt x="553" y="3451"/>
                      <a:pt x="510" y="3451"/>
                    </a:cubicBezTo>
                    <a:lnTo>
                      <a:pt x="263" y="3451"/>
                    </a:lnTo>
                    <a:lnTo>
                      <a:pt x="263" y="3002"/>
                    </a:lnTo>
                    <a:lnTo>
                      <a:pt x="510" y="3002"/>
                    </a:lnTo>
                    <a:cubicBezTo>
                      <a:pt x="553" y="3002"/>
                      <a:pt x="587" y="2968"/>
                      <a:pt x="587" y="2926"/>
                    </a:cubicBezTo>
                    <a:cubicBezTo>
                      <a:pt x="587" y="2883"/>
                      <a:pt x="553" y="2849"/>
                      <a:pt x="510" y="2849"/>
                    </a:cubicBezTo>
                    <a:lnTo>
                      <a:pt x="263" y="2849"/>
                    </a:lnTo>
                    <a:lnTo>
                      <a:pt x="263" y="2401"/>
                    </a:lnTo>
                    <a:lnTo>
                      <a:pt x="510" y="2401"/>
                    </a:lnTo>
                    <a:cubicBezTo>
                      <a:pt x="546" y="2401"/>
                      <a:pt x="575" y="2377"/>
                      <a:pt x="584" y="2344"/>
                    </a:cubicBezTo>
                    <a:lnTo>
                      <a:pt x="1249" y="2344"/>
                    </a:lnTo>
                    <a:cubicBezTo>
                      <a:pt x="1259" y="2447"/>
                      <a:pt x="1346" y="2527"/>
                      <a:pt x="1450" y="2527"/>
                    </a:cubicBezTo>
                    <a:cubicBezTo>
                      <a:pt x="1562" y="2527"/>
                      <a:pt x="1653" y="2436"/>
                      <a:pt x="1653" y="2324"/>
                    </a:cubicBezTo>
                    <a:cubicBezTo>
                      <a:pt x="1653" y="2213"/>
                      <a:pt x="1562" y="2122"/>
                      <a:pt x="1450" y="2122"/>
                    </a:cubicBezTo>
                    <a:cubicBezTo>
                      <a:pt x="1346" y="2122"/>
                      <a:pt x="1259" y="2202"/>
                      <a:pt x="1249" y="2304"/>
                    </a:cubicBezTo>
                    <a:lnTo>
                      <a:pt x="584" y="2304"/>
                    </a:lnTo>
                    <a:cubicBezTo>
                      <a:pt x="575" y="2272"/>
                      <a:pt x="546" y="2248"/>
                      <a:pt x="510" y="2248"/>
                    </a:cubicBezTo>
                    <a:lnTo>
                      <a:pt x="263" y="2248"/>
                    </a:lnTo>
                    <a:lnTo>
                      <a:pt x="263" y="0"/>
                    </a:lnTo>
                    <a:lnTo>
                      <a:pt x="183" y="0"/>
                    </a:lnTo>
                    <a:lnTo>
                      <a:pt x="183" y="5850"/>
                    </a:lnTo>
                    <a:cubicBezTo>
                      <a:pt x="79" y="5869"/>
                      <a:pt x="0" y="5960"/>
                      <a:pt x="0" y="6069"/>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33" name="Google Shape;233;p23"/>
              <p:cNvSpPr/>
              <p:nvPr/>
            </p:nvSpPr>
            <p:spPr>
              <a:xfrm>
                <a:off x="5003280" y="8433360"/>
                <a:ext cx="73800" cy="74160"/>
              </a:xfrm>
              <a:custGeom>
                <a:avLst/>
                <a:gdLst/>
                <a:ahLst/>
                <a:cxnLst/>
                <a:rect l="l" t="t" r="r" b="b"/>
                <a:pathLst>
                  <a:path w="205" h="206" extrusionOk="0">
                    <a:moveTo>
                      <a:pt x="0" y="103"/>
                    </a:moveTo>
                    <a:cubicBezTo>
                      <a:pt x="0" y="160"/>
                      <a:pt x="46" y="206"/>
                      <a:pt x="103" y="206"/>
                    </a:cubicBezTo>
                    <a:cubicBezTo>
                      <a:pt x="160" y="206"/>
                      <a:pt x="205" y="160"/>
                      <a:pt x="205" y="103"/>
                    </a:cubicBezTo>
                    <a:cubicBezTo>
                      <a:pt x="205" y="46"/>
                      <a:pt x="160" y="0"/>
                      <a:pt x="103" y="0"/>
                    </a:cubicBezTo>
                    <a:cubicBezTo>
                      <a:pt x="46" y="0"/>
                      <a:pt x="0" y="46"/>
                      <a:pt x="0"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34" name="Google Shape;234;p23"/>
              <p:cNvSpPr/>
              <p:nvPr/>
            </p:nvSpPr>
            <p:spPr>
              <a:xfrm>
                <a:off x="4822200" y="6285600"/>
                <a:ext cx="160560" cy="2127240"/>
              </a:xfrm>
              <a:custGeom>
                <a:avLst/>
                <a:gdLst/>
                <a:ahLst/>
                <a:cxnLst/>
                <a:rect l="l" t="t" r="r" b="b"/>
                <a:pathLst>
                  <a:path w="446" h="5909" extrusionOk="0">
                    <a:moveTo>
                      <a:pt x="223" y="5544"/>
                    </a:moveTo>
                    <a:cubicBezTo>
                      <a:pt x="302" y="5544"/>
                      <a:pt x="365" y="5608"/>
                      <a:pt x="365" y="5686"/>
                    </a:cubicBezTo>
                    <a:cubicBezTo>
                      <a:pt x="365" y="5765"/>
                      <a:pt x="302" y="5828"/>
                      <a:pt x="223" y="5828"/>
                    </a:cubicBezTo>
                    <a:cubicBezTo>
                      <a:pt x="145" y="5828"/>
                      <a:pt x="81" y="5765"/>
                      <a:pt x="81" y="5686"/>
                    </a:cubicBezTo>
                    <a:cubicBezTo>
                      <a:pt x="81" y="5608"/>
                      <a:pt x="145" y="5544"/>
                      <a:pt x="223" y="5544"/>
                    </a:cubicBezTo>
                    <a:moveTo>
                      <a:pt x="223" y="5909"/>
                    </a:moveTo>
                    <a:cubicBezTo>
                      <a:pt x="346" y="5909"/>
                      <a:pt x="446" y="5809"/>
                      <a:pt x="446" y="5686"/>
                    </a:cubicBezTo>
                    <a:cubicBezTo>
                      <a:pt x="446" y="5577"/>
                      <a:pt x="367" y="5486"/>
                      <a:pt x="264" y="5467"/>
                    </a:cubicBezTo>
                    <a:cubicBezTo>
                      <a:pt x="275" y="3612"/>
                      <a:pt x="275" y="1823"/>
                      <a:pt x="264" y="0"/>
                    </a:cubicBezTo>
                    <a:lnTo>
                      <a:pt x="223" y="0"/>
                    </a:lnTo>
                    <a:lnTo>
                      <a:pt x="183" y="0"/>
                    </a:lnTo>
                    <a:cubicBezTo>
                      <a:pt x="195" y="1823"/>
                      <a:pt x="195" y="3612"/>
                      <a:pt x="183" y="5467"/>
                    </a:cubicBezTo>
                    <a:cubicBezTo>
                      <a:pt x="79" y="5486"/>
                      <a:pt x="0" y="5577"/>
                      <a:pt x="0" y="5686"/>
                    </a:cubicBezTo>
                    <a:cubicBezTo>
                      <a:pt x="0" y="5809"/>
                      <a:pt x="100" y="5909"/>
                      <a:pt x="223" y="5909"/>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35" name="Google Shape;235;p23"/>
              <p:cNvSpPr/>
              <p:nvPr/>
            </p:nvSpPr>
            <p:spPr>
              <a:xfrm>
                <a:off x="4865400" y="829548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36" name="Google Shape;236;p23"/>
              <p:cNvSpPr/>
              <p:nvPr/>
            </p:nvSpPr>
            <p:spPr>
              <a:xfrm>
                <a:off x="4684680" y="6285960"/>
                <a:ext cx="160200" cy="1989000"/>
              </a:xfrm>
              <a:custGeom>
                <a:avLst/>
                <a:gdLst/>
                <a:ahLst/>
                <a:cxnLst/>
                <a:rect l="l" t="t" r="r" b="b"/>
                <a:pathLst>
                  <a:path w="445" h="5525" extrusionOk="0">
                    <a:moveTo>
                      <a:pt x="223" y="5160"/>
                    </a:moveTo>
                    <a:cubicBezTo>
                      <a:pt x="301" y="5160"/>
                      <a:pt x="365" y="5224"/>
                      <a:pt x="365" y="5303"/>
                    </a:cubicBezTo>
                    <a:cubicBezTo>
                      <a:pt x="365" y="5381"/>
                      <a:pt x="301" y="5445"/>
                      <a:pt x="223" y="5445"/>
                    </a:cubicBezTo>
                    <a:cubicBezTo>
                      <a:pt x="144" y="5445"/>
                      <a:pt x="80" y="5381"/>
                      <a:pt x="80" y="5303"/>
                    </a:cubicBezTo>
                    <a:cubicBezTo>
                      <a:pt x="80" y="5224"/>
                      <a:pt x="144" y="5160"/>
                      <a:pt x="223" y="5160"/>
                    </a:cubicBezTo>
                    <a:moveTo>
                      <a:pt x="223" y="5525"/>
                    </a:moveTo>
                    <a:cubicBezTo>
                      <a:pt x="345" y="5525"/>
                      <a:pt x="445" y="5425"/>
                      <a:pt x="445" y="5303"/>
                    </a:cubicBezTo>
                    <a:cubicBezTo>
                      <a:pt x="445" y="5193"/>
                      <a:pt x="366" y="5102"/>
                      <a:pt x="263" y="5084"/>
                    </a:cubicBezTo>
                    <a:cubicBezTo>
                      <a:pt x="254" y="3367"/>
                      <a:pt x="254" y="1703"/>
                      <a:pt x="263" y="0"/>
                    </a:cubicBezTo>
                    <a:lnTo>
                      <a:pt x="182" y="0"/>
                    </a:lnTo>
                    <a:cubicBezTo>
                      <a:pt x="174" y="1703"/>
                      <a:pt x="174" y="3367"/>
                      <a:pt x="182" y="5084"/>
                    </a:cubicBezTo>
                    <a:cubicBezTo>
                      <a:pt x="79" y="5103"/>
                      <a:pt x="0" y="5194"/>
                      <a:pt x="0" y="5303"/>
                    </a:cubicBezTo>
                    <a:cubicBezTo>
                      <a:pt x="0" y="5425"/>
                      <a:pt x="100" y="5525"/>
                      <a:pt x="223" y="5525"/>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37" name="Google Shape;237;p23"/>
              <p:cNvSpPr/>
              <p:nvPr/>
            </p:nvSpPr>
            <p:spPr>
              <a:xfrm>
                <a:off x="4727520" y="8157600"/>
                <a:ext cx="74520" cy="74520"/>
              </a:xfrm>
              <a:custGeom>
                <a:avLst/>
                <a:gdLst/>
                <a:ahLst/>
                <a:cxnLst/>
                <a:rect l="l" t="t" r="r" b="b"/>
                <a:pathLst>
                  <a:path w="207" h="207" extrusionOk="0">
                    <a:moveTo>
                      <a:pt x="104" y="207"/>
                    </a:moveTo>
                    <a:cubicBezTo>
                      <a:pt x="161" y="207"/>
                      <a:pt x="207" y="160"/>
                      <a:pt x="207" y="104"/>
                    </a:cubicBezTo>
                    <a:cubicBezTo>
                      <a:pt x="207" y="47"/>
                      <a:pt x="161" y="0"/>
                      <a:pt x="104" y="0"/>
                    </a:cubicBezTo>
                    <a:cubicBezTo>
                      <a:pt x="47" y="0"/>
                      <a:pt x="0" y="47"/>
                      <a:pt x="0" y="104"/>
                    </a:cubicBezTo>
                    <a:cubicBezTo>
                      <a:pt x="0" y="160"/>
                      <a:pt x="47" y="207"/>
                      <a:pt x="104" y="207"/>
                    </a:cubicBezTo>
                    <a:close/>
                  </a:path>
                </a:pathLst>
              </a:custGeom>
              <a:solidFill>
                <a:schemeClr val="lt2"/>
              </a:solidFill>
              <a:ln>
                <a:noFill/>
              </a:ln>
            </p:spPr>
            <p:txBody>
              <a:bodyPr spcFirstLastPara="1" wrap="square" lIns="90000" tIns="29500" rIns="90000" bIns="295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38" name="Google Shape;238;p23"/>
              <p:cNvSpPr/>
              <p:nvPr/>
            </p:nvSpPr>
            <p:spPr>
              <a:xfrm>
                <a:off x="5445000" y="7085160"/>
                <a:ext cx="74520" cy="74160"/>
              </a:xfrm>
              <a:custGeom>
                <a:avLst/>
                <a:gdLst/>
                <a:ahLst/>
                <a:cxnLst/>
                <a:rect l="l" t="t" r="r" b="b"/>
                <a:pathLst>
                  <a:path w="207" h="206" extrusionOk="0">
                    <a:moveTo>
                      <a:pt x="103" y="206"/>
                    </a:moveTo>
                    <a:cubicBezTo>
                      <a:pt x="160" y="206"/>
                      <a:pt x="207" y="160"/>
                      <a:pt x="207" y="103"/>
                    </a:cubicBezTo>
                    <a:cubicBezTo>
                      <a:pt x="207"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spTree>
    <p:extLst>
      <p:ext uri="{BB962C8B-B14F-4D97-AF65-F5344CB8AC3E}">
        <p14:creationId xmlns:p14="http://schemas.microsoft.com/office/powerpoint/2010/main" val="12566547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239"/>
        <p:cNvGrpSpPr/>
        <p:nvPr/>
      </p:nvGrpSpPr>
      <p:grpSpPr>
        <a:xfrm>
          <a:off x="0" y="0"/>
          <a:ext cx="0" cy="0"/>
          <a:chOff x="0" y="0"/>
          <a:chExt cx="0" cy="0"/>
        </a:xfrm>
      </p:grpSpPr>
      <p:sp>
        <p:nvSpPr>
          <p:cNvPr id="240" name="Google Shape;240;p24"/>
          <p:cNvSpPr>
            <a:spLocks noGrp="1"/>
          </p:cNvSpPr>
          <p:nvPr>
            <p:ph type="pic" idx="2"/>
          </p:nvPr>
        </p:nvSpPr>
        <p:spPr>
          <a:xfrm>
            <a:off x="0" y="0"/>
            <a:ext cx="18288000" cy="10287000"/>
          </a:xfrm>
          <a:prstGeom prst="rect">
            <a:avLst/>
          </a:prstGeom>
          <a:noFill/>
          <a:ln>
            <a:noFill/>
          </a:ln>
        </p:spPr>
      </p:sp>
      <p:sp>
        <p:nvSpPr>
          <p:cNvPr id="241" name="Google Shape;241;p24"/>
          <p:cNvSpPr txBox="1">
            <a:spLocks noGrp="1"/>
          </p:cNvSpPr>
          <p:nvPr>
            <p:ph type="body" idx="1"/>
          </p:nvPr>
        </p:nvSpPr>
        <p:spPr>
          <a:xfrm>
            <a:off x="2911450" y="8409850"/>
            <a:ext cx="12465000" cy="12102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lvl1pPr marL="914400" lvl="0" indent="-457200" algn="ctr">
              <a:lnSpc>
                <a:spcPct val="100000"/>
              </a:lnSpc>
              <a:spcBef>
                <a:spcPts val="0"/>
              </a:spcBef>
              <a:spcAft>
                <a:spcPts val="0"/>
              </a:spcAft>
              <a:buSzPts val="1800"/>
              <a:buNone/>
              <a:defRPr sz="3600" b="1">
                <a:solidFill>
                  <a:schemeClr val="dk1"/>
                </a:solidFill>
              </a:defRPr>
            </a:lvl1pPr>
          </a:lstStyle>
          <a:p>
            <a:endParaRPr/>
          </a:p>
        </p:txBody>
      </p:sp>
    </p:spTree>
    <p:extLst>
      <p:ext uri="{BB962C8B-B14F-4D97-AF65-F5344CB8AC3E}">
        <p14:creationId xmlns:p14="http://schemas.microsoft.com/office/powerpoint/2010/main" val="912252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2025-06-29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2"/>
        </a:solidFill>
        <a:effectLst/>
      </p:bgPr>
    </p:bg>
    <p:spTree>
      <p:nvGrpSpPr>
        <p:cNvPr id="1" name="Shape 242"/>
        <p:cNvGrpSpPr/>
        <p:nvPr/>
      </p:nvGrpSpPr>
      <p:grpSpPr>
        <a:xfrm>
          <a:off x="0" y="0"/>
          <a:ext cx="0" cy="0"/>
          <a:chOff x="0" y="0"/>
          <a:chExt cx="0" cy="0"/>
        </a:xfrm>
      </p:grpSpPr>
    </p:spTree>
    <p:extLst>
      <p:ext uri="{BB962C8B-B14F-4D97-AF65-F5344CB8AC3E}">
        <p14:creationId xmlns:p14="http://schemas.microsoft.com/office/powerpoint/2010/main" val="11432195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243"/>
        <p:cNvGrpSpPr/>
        <p:nvPr/>
      </p:nvGrpSpPr>
      <p:grpSpPr>
        <a:xfrm>
          <a:off x="0" y="0"/>
          <a:ext cx="0" cy="0"/>
          <a:chOff x="0" y="0"/>
          <a:chExt cx="0" cy="0"/>
        </a:xfrm>
      </p:grpSpPr>
      <p:grpSp>
        <p:nvGrpSpPr>
          <p:cNvPr id="244" name="Google Shape;244;p26"/>
          <p:cNvGrpSpPr/>
          <p:nvPr/>
        </p:nvGrpSpPr>
        <p:grpSpPr>
          <a:xfrm>
            <a:off x="-509102" y="-2002212"/>
            <a:ext cx="19533140" cy="12458268"/>
            <a:chOff x="-254551" y="-1001106"/>
            <a:chExt cx="9766570" cy="6229134"/>
          </a:xfrm>
        </p:grpSpPr>
        <p:grpSp>
          <p:nvGrpSpPr>
            <p:cNvPr id="245" name="Google Shape;245;p26"/>
            <p:cNvGrpSpPr/>
            <p:nvPr/>
          </p:nvGrpSpPr>
          <p:grpSpPr>
            <a:xfrm flipH="1">
              <a:off x="8458029" y="-187011"/>
              <a:ext cx="519921" cy="1286399"/>
              <a:chOff x="6386760" y="270000"/>
              <a:chExt cx="530640" cy="1312920"/>
            </a:xfrm>
          </p:grpSpPr>
          <p:sp>
            <p:nvSpPr>
              <p:cNvPr id="246" name="Google Shape;246;p26"/>
              <p:cNvSpPr/>
              <p:nvPr/>
            </p:nvSpPr>
            <p:spPr>
              <a:xfrm>
                <a:off x="6386760" y="270000"/>
                <a:ext cx="530640" cy="1312920"/>
              </a:xfrm>
              <a:custGeom>
                <a:avLst/>
                <a:gdLst/>
                <a:ahLst/>
                <a:cxnLst/>
                <a:rect l="l" t="t" r="r" b="b"/>
                <a:pathLst>
                  <a:path w="1474" h="3647" extrusionOk="0">
                    <a:moveTo>
                      <a:pt x="1394" y="2876"/>
                    </a:moveTo>
                    <a:cubicBezTo>
                      <a:pt x="1394" y="2905"/>
                      <a:pt x="1370" y="2930"/>
                      <a:pt x="1340" y="2930"/>
                    </a:cubicBezTo>
                    <a:cubicBezTo>
                      <a:pt x="1311" y="2930"/>
                      <a:pt x="1286" y="2905"/>
                      <a:pt x="1286" y="2876"/>
                    </a:cubicBezTo>
                    <a:cubicBezTo>
                      <a:pt x="1286" y="2846"/>
                      <a:pt x="1311" y="2822"/>
                      <a:pt x="1340" y="2822"/>
                    </a:cubicBezTo>
                    <a:cubicBezTo>
                      <a:pt x="1370" y="2822"/>
                      <a:pt x="1394" y="2846"/>
                      <a:pt x="1394" y="2876"/>
                    </a:cubicBezTo>
                    <a:moveTo>
                      <a:pt x="80" y="1129"/>
                    </a:moveTo>
                    <a:lnTo>
                      <a:pt x="80" y="276"/>
                    </a:lnTo>
                    <a:cubicBezTo>
                      <a:pt x="80" y="168"/>
                      <a:pt x="168" y="81"/>
                      <a:pt x="276" y="81"/>
                    </a:cubicBezTo>
                    <a:lnTo>
                      <a:pt x="1129" y="81"/>
                    </a:lnTo>
                    <a:cubicBezTo>
                      <a:pt x="1237" y="81"/>
                      <a:pt x="1324" y="168"/>
                      <a:pt x="1324" y="276"/>
                    </a:cubicBezTo>
                    <a:lnTo>
                      <a:pt x="1324" y="1129"/>
                    </a:lnTo>
                    <a:cubicBezTo>
                      <a:pt x="1324" y="1237"/>
                      <a:pt x="1237" y="1325"/>
                      <a:pt x="1129" y="1325"/>
                    </a:cubicBezTo>
                    <a:lnTo>
                      <a:pt x="276" y="1325"/>
                    </a:lnTo>
                    <a:cubicBezTo>
                      <a:pt x="168" y="1325"/>
                      <a:pt x="80" y="1237"/>
                      <a:pt x="80" y="1129"/>
                    </a:cubicBezTo>
                    <a:moveTo>
                      <a:pt x="1313" y="3194"/>
                    </a:moveTo>
                    <a:cubicBezTo>
                      <a:pt x="1313" y="3224"/>
                      <a:pt x="1289" y="3248"/>
                      <a:pt x="1259" y="3248"/>
                    </a:cubicBezTo>
                    <a:cubicBezTo>
                      <a:pt x="1230" y="3248"/>
                      <a:pt x="1206" y="3224"/>
                      <a:pt x="1206" y="3194"/>
                    </a:cubicBezTo>
                    <a:cubicBezTo>
                      <a:pt x="1206" y="3180"/>
                      <a:pt x="1212" y="3166"/>
                      <a:pt x="1222" y="3156"/>
                    </a:cubicBezTo>
                    <a:lnTo>
                      <a:pt x="1222" y="3156"/>
                    </a:lnTo>
                    <a:lnTo>
                      <a:pt x="1222" y="3156"/>
                    </a:lnTo>
                    <a:cubicBezTo>
                      <a:pt x="1231" y="3147"/>
                      <a:pt x="1245" y="3141"/>
                      <a:pt x="1259" y="3141"/>
                    </a:cubicBezTo>
                    <a:cubicBezTo>
                      <a:pt x="1289" y="3141"/>
                      <a:pt x="1313" y="3165"/>
                      <a:pt x="1313" y="3194"/>
                    </a:cubicBezTo>
                    <a:moveTo>
                      <a:pt x="1232" y="3513"/>
                    </a:moveTo>
                    <a:cubicBezTo>
                      <a:pt x="1232" y="3542"/>
                      <a:pt x="1208" y="3566"/>
                      <a:pt x="1179" y="3566"/>
                    </a:cubicBezTo>
                    <a:cubicBezTo>
                      <a:pt x="1149" y="3566"/>
                      <a:pt x="1125" y="3542"/>
                      <a:pt x="1125" y="3513"/>
                    </a:cubicBezTo>
                    <a:cubicBezTo>
                      <a:pt x="1125" y="3483"/>
                      <a:pt x="1149" y="3459"/>
                      <a:pt x="1179" y="3459"/>
                    </a:cubicBezTo>
                    <a:cubicBezTo>
                      <a:pt x="1208" y="3459"/>
                      <a:pt x="1232" y="3483"/>
                      <a:pt x="1232" y="3513"/>
                    </a:cubicBezTo>
                    <a:moveTo>
                      <a:pt x="1024" y="2001"/>
                    </a:moveTo>
                    <a:cubicBezTo>
                      <a:pt x="995" y="2001"/>
                      <a:pt x="970" y="1977"/>
                      <a:pt x="970" y="1947"/>
                    </a:cubicBezTo>
                    <a:cubicBezTo>
                      <a:pt x="970" y="1918"/>
                      <a:pt x="995" y="1894"/>
                      <a:pt x="1024" y="1894"/>
                    </a:cubicBezTo>
                    <a:cubicBezTo>
                      <a:pt x="1054" y="1894"/>
                      <a:pt x="1078" y="1918"/>
                      <a:pt x="1078" y="1947"/>
                    </a:cubicBezTo>
                    <a:cubicBezTo>
                      <a:pt x="1078" y="1977"/>
                      <a:pt x="1054" y="2001"/>
                      <a:pt x="1024" y="2001"/>
                    </a:cubicBezTo>
                    <a:moveTo>
                      <a:pt x="1340" y="3010"/>
                    </a:moveTo>
                    <a:cubicBezTo>
                      <a:pt x="1414" y="3010"/>
                      <a:pt x="1474" y="2950"/>
                      <a:pt x="1474" y="2876"/>
                    </a:cubicBezTo>
                    <a:cubicBezTo>
                      <a:pt x="1474" y="2802"/>
                      <a:pt x="1414" y="2742"/>
                      <a:pt x="1340" y="2742"/>
                    </a:cubicBezTo>
                    <a:cubicBezTo>
                      <a:pt x="1318" y="2742"/>
                      <a:pt x="1297" y="2748"/>
                      <a:pt x="1279" y="2757"/>
                    </a:cubicBezTo>
                    <a:lnTo>
                      <a:pt x="838" y="2316"/>
                    </a:lnTo>
                    <a:lnTo>
                      <a:pt x="838" y="1419"/>
                    </a:lnTo>
                    <a:cubicBezTo>
                      <a:pt x="838" y="1414"/>
                      <a:pt x="836" y="1410"/>
                      <a:pt x="835" y="1405"/>
                    </a:cubicBezTo>
                    <a:lnTo>
                      <a:pt x="986" y="1405"/>
                    </a:lnTo>
                    <a:cubicBezTo>
                      <a:pt x="985" y="1410"/>
                      <a:pt x="984" y="1414"/>
                      <a:pt x="984" y="1419"/>
                    </a:cubicBezTo>
                    <a:lnTo>
                      <a:pt x="984" y="1820"/>
                    </a:lnTo>
                    <a:cubicBezTo>
                      <a:pt x="930" y="1837"/>
                      <a:pt x="890" y="1887"/>
                      <a:pt x="890" y="1947"/>
                    </a:cubicBezTo>
                    <a:cubicBezTo>
                      <a:pt x="890" y="2021"/>
                      <a:pt x="950" y="2082"/>
                      <a:pt x="1024" y="2082"/>
                    </a:cubicBezTo>
                    <a:cubicBezTo>
                      <a:pt x="1098" y="2082"/>
                      <a:pt x="1158" y="2021"/>
                      <a:pt x="1158" y="1947"/>
                    </a:cubicBezTo>
                    <a:cubicBezTo>
                      <a:pt x="1158" y="1887"/>
                      <a:pt x="1119" y="1837"/>
                      <a:pt x="1064" y="1820"/>
                    </a:cubicBezTo>
                    <a:lnTo>
                      <a:pt x="1064" y="1419"/>
                    </a:lnTo>
                    <a:cubicBezTo>
                      <a:pt x="1064" y="1414"/>
                      <a:pt x="1063" y="1410"/>
                      <a:pt x="1062" y="1405"/>
                    </a:cubicBezTo>
                    <a:lnTo>
                      <a:pt x="1129" y="1405"/>
                    </a:lnTo>
                    <a:cubicBezTo>
                      <a:pt x="1281" y="1405"/>
                      <a:pt x="1405" y="1282"/>
                      <a:pt x="1405" y="1129"/>
                    </a:cubicBezTo>
                    <a:lnTo>
                      <a:pt x="1405" y="276"/>
                    </a:lnTo>
                    <a:cubicBezTo>
                      <a:pt x="1405" y="124"/>
                      <a:pt x="1281" y="0"/>
                      <a:pt x="1129" y="0"/>
                    </a:cubicBezTo>
                    <a:lnTo>
                      <a:pt x="276" y="0"/>
                    </a:lnTo>
                    <a:cubicBezTo>
                      <a:pt x="124" y="0"/>
                      <a:pt x="0" y="124"/>
                      <a:pt x="0" y="276"/>
                    </a:cubicBezTo>
                    <a:lnTo>
                      <a:pt x="0" y="1129"/>
                    </a:lnTo>
                    <a:cubicBezTo>
                      <a:pt x="0" y="1282"/>
                      <a:pt x="124" y="1405"/>
                      <a:pt x="276" y="1405"/>
                    </a:cubicBezTo>
                    <a:lnTo>
                      <a:pt x="306" y="1405"/>
                    </a:lnTo>
                    <a:cubicBezTo>
                      <a:pt x="305" y="1410"/>
                      <a:pt x="303" y="1414"/>
                      <a:pt x="303" y="1419"/>
                    </a:cubicBezTo>
                    <a:lnTo>
                      <a:pt x="303" y="2694"/>
                    </a:lnTo>
                    <a:lnTo>
                      <a:pt x="1060" y="3451"/>
                    </a:lnTo>
                    <a:cubicBezTo>
                      <a:pt x="1051" y="3470"/>
                      <a:pt x="1045" y="3490"/>
                      <a:pt x="1045" y="3513"/>
                    </a:cubicBezTo>
                    <a:cubicBezTo>
                      <a:pt x="1045" y="3587"/>
                      <a:pt x="1105" y="3647"/>
                      <a:pt x="1179" y="3647"/>
                    </a:cubicBezTo>
                    <a:cubicBezTo>
                      <a:pt x="1253" y="3647"/>
                      <a:pt x="1313" y="3587"/>
                      <a:pt x="1313" y="3513"/>
                    </a:cubicBezTo>
                    <a:cubicBezTo>
                      <a:pt x="1313" y="3439"/>
                      <a:pt x="1253" y="3378"/>
                      <a:pt x="1179" y="3378"/>
                    </a:cubicBezTo>
                    <a:cubicBezTo>
                      <a:pt x="1156" y="3378"/>
                      <a:pt x="1136" y="3384"/>
                      <a:pt x="1117" y="3394"/>
                    </a:cubicBezTo>
                    <a:lnTo>
                      <a:pt x="384" y="2661"/>
                    </a:lnTo>
                    <a:lnTo>
                      <a:pt x="384" y="1419"/>
                    </a:lnTo>
                    <a:cubicBezTo>
                      <a:pt x="384" y="1414"/>
                      <a:pt x="383" y="1410"/>
                      <a:pt x="381" y="1405"/>
                    </a:cubicBezTo>
                    <a:lnTo>
                      <a:pt x="533" y="1405"/>
                    </a:lnTo>
                    <a:cubicBezTo>
                      <a:pt x="531" y="1410"/>
                      <a:pt x="530" y="1414"/>
                      <a:pt x="530" y="1419"/>
                    </a:cubicBezTo>
                    <a:lnTo>
                      <a:pt x="530" y="2522"/>
                    </a:lnTo>
                    <a:lnTo>
                      <a:pt x="1141" y="3133"/>
                    </a:lnTo>
                    <a:cubicBezTo>
                      <a:pt x="1131" y="3151"/>
                      <a:pt x="1125" y="3172"/>
                      <a:pt x="1125" y="3194"/>
                    </a:cubicBezTo>
                    <a:cubicBezTo>
                      <a:pt x="1125" y="3268"/>
                      <a:pt x="1185" y="3329"/>
                      <a:pt x="1259" y="3329"/>
                    </a:cubicBezTo>
                    <a:cubicBezTo>
                      <a:pt x="1333" y="3329"/>
                      <a:pt x="1394" y="3268"/>
                      <a:pt x="1394" y="3194"/>
                    </a:cubicBezTo>
                    <a:cubicBezTo>
                      <a:pt x="1394" y="3120"/>
                      <a:pt x="1333" y="3060"/>
                      <a:pt x="1259" y="3060"/>
                    </a:cubicBezTo>
                    <a:cubicBezTo>
                      <a:pt x="1237" y="3060"/>
                      <a:pt x="1216" y="3066"/>
                      <a:pt x="1198" y="3076"/>
                    </a:cubicBezTo>
                    <a:lnTo>
                      <a:pt x="611" y="2489"/>
                    </a:lnTo>
                    <a:lnTo>
                      <a:pt x="611" y="1419"/>
                    </a:lnTo>
                    <a:cubicBezTo>
                      <a:pt x="611" y="1414"/>
                      <a:pt x="610" y="1410"/>
                      <a:pt x="608" y="1405"/>
                    </a:cubicBezTo>
                    <a:lnTo>
                      <a:pt x="760" y="1405"/>
                    </a:lnTo>
                    <a:cubicBezTo>
                      <a:pt x="758" y="1410"/>
                      <a:pt x="757" y="1414"/>
                      <a:pt x="757" y="1419"/>
                    </a:cubicBezTo>
                    <a:lnTo>
                      <a:pt x="757" y="2350"/>
                    </a:lnTo>
                    <a:lnTo>
                      <a:pt x="1221" y="2814"/>
                    </a:lnTo>
                    <a:cubicBezTo>
                      <a:pt x="1212" y="2833"/>
                      <a:pt x="1206" y="2854"/>
                      <a:pt x="1206" y="2876"/>
                    </a:cubicBezTo>
                    <a:cubicBezTo>
                      <a:pt x="1206" y="2950"/>
                      <a:pt x="1266" y="3010"/>
                      <a:pt x="1340" y="3010"/>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47" name="Google Shape;247;p26"/>
              <p:cNvSpPr/>
              <p:nvPr/>
            </p:nvSpPr>
            <p:spPr>
              <a:xfrm>
                <a:off x="6466680" y="350280"/>
                <a:ext cx="345960" cy="345600"/>
              </a:xfrm>
              <a:custGeom>
                <a:avLst/>
                <a:gdLst/>
                <a:ahLst/>
                <a:cxnLst/>
                <a:rect l="l" t="t" r="r" b="b"/>
                <a:pathLst>
                  <a:path w="961" h="960" extrusionOk="0">
                    <a:moveTo>
                      <a:pt x="961" y="281"/>
                    </a:moveTo>
                    <a:cubicBezTo>
                      <a:pt x="961" y="125"/>
                      <a:pt x="835" y="0"/>
                      <a:pt x="679" y="0"/>
                    </a:cubicBezTo>
                    <a:lnTo>
                      <a:pt x="281" y="0"/>
                    </a:lnTo>
                    <a:cubicBezTo>
                      <a:pt x="126" y="0"/>
                      <a:pt x="0" y="125"/>
                      <a:pt x="0" y="281"/>
                    </a:cubicBezTo>
                    <a:lnTo>
                      <a:pt x="0" y="679"/>
                    </a:lnTo>
                    <a:cubicBezTo>
                      <a:pt x="0" y="834"/>
                      <a:pt x="126" y="960"/>
                      <a:pt x="281" y="960"/>
                    </a:cubicBezTo>
                    <a:lnTo>
                      <a:pt x="679" y="960"/>
                    </a:lnTo>
                    <a:cubicBezTo>
                      <a:pt x="835" y="960"/>
                      <a:pt x="961" y="834"/>
                      <a:pt x="961" y="679"/>
                    </a:cubicBezTo>
                    <a:lnTo>
                      <a:pt x="961" y="281"/>
                    </a:lnTo>
                    <a:close/>
                  </a:path>
                </a:pathLst>
              </a:custGeom>
              <a:solidFill>
                <a:schemeClr val="lt2"/>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nvGrpSpPr>
            <p:cNvPr id="248" name="Google Shape;248;p26"/>
            <p:cNvGrpSpPr/>
            <p:nvPr/>
          </p:nvGrpSpPr>
          <p:grpSpPr>
            <a:xfrm>
              <a:off x="-254551" y="-1001106"/>
              <a:ext cx="1391731" cy="2196419"/>
              <a:chOff x="4043520" y="-881280"/>
              <a:chExt cx="1779480" cy="2808720"/>
            </a:xfrm>
          </p:grpSpPr>
          <p:sp>
            <p:nvSpPr>
              <p:cNvPr id="249" name="Google Shape;249;p26"/>
              <p:cNvSpPr/>
              <p:nvPr/>
            </p:nvSpPr>
            <p:spPr>
              <a:xfrm>
                <a:off x="5020560" y="536400"/>
                <a:ext cx="73800" cy="74160"/>
              </a:xfrm>
              <a:custGeom>
                <a:avLst/>
                <a:gdLst/>
                <a:ahLst/>
                <a:cxnLst/>
                <a:rect l="l" t="t" r="r" b="b"/>
                <a:pathLst>
                  <a:path w="205" h="206" extrusionOk="0">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50" name="Google Shape;250;p26"/>
              <p:cNvSpPr/>
              <p:nvPr/>
            </p:nvSpPr>
            <p:spPr>
              <a:xfrm>
                <a:off x="5020560" y="758880"/>
                <a:ext cx="73800" cy="74160"/>
              </a:xfrm>
              <a:custGeom>
                <a:avLst/>
                <a:gdLst/>
                <a:ahLst/>
                <a:cxnLst/>
                <a:rect l="l" t="t" r="r" b="b"/>
                <a:pathLst>
                  <a:path w="205" h="206" extrusionOk="0">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51" name="Google Shape;251;p26"/>
              <p:cNvSpPr/>
              <p:nvPr/>
            </p:nvSpPr>
            <p:spPr>
              <a:xfrm>
                <a:off x="5020560" y="981360"/>
                <a:ext cx="73800" cy="74160"/>
              </a:xfrm>
              <a:custGeom>
                <a:avLst/>
                <a:gdLst/>
                <a:ahLst/>
                <a:cxnLst/>
                <a:rect l="l" t="t" r="r" b="b"/>
                <a:pathLst>
                  <a:path w="205" h="206" extrusionOk="0">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52" name="Google Shape;252;p26"/>
              <p:cNvSpPr/>
              <p:nvPr/>
            </p:nvSpPr>
            <p:spPr>
              <a:xfrm>
                <a:off x="5020560" y="1203840"/>
                <a:ext cx="73800" cy="74520"/>
              </a:xfrm>
              <a:custGeom>
                <a:avLst/>
                <a:gdLst/>
                <a:ahLst/>
                <a:cxnLst/>
                <a:rect l="l" t="t" r="r" b="b"/>
                <a:pathLst>
                  <a:path w="205" h="207" extrusionOk="0">
                    <a:moveTo>
                      <a:pt x="103" y="207"/>
                    </a:moveTo>
                    <a:cubicBezTo>
                      <a:pt x="159" y="207"/>
                      <a:pt x="205" y="160"/>
                      <a:pt x="205" y="104"/>
                    </a:cubicBezTo>
                    <a:cubicBezTo>
                      <a:pt x="205" y="47"/>
                      <a:pt x="159" y="0"/>
                      <a:pt x="103" y="0"/>
                    </a:cubicBezTo>
                    <a:cubicBezTo>
                      <a:pt x="46" y="0"/>
                      <a:pt x="0" y="47"/>
                      <a:pt x="0" y="104"/>
                    </a:cubicBezTo>
                    <a:cubicBezTo>
                      <a:pt x="0" y="160"/>
                      <a:pt x="46" y="207"/>
                      <a:pt x="103" y="207"/>
                    </a:cubicBezTo>
                    <a:close/>
                  </a:path>
                </a:pathLst>
              </a:custGeom>
              <a:solidFill>
                <a:schemeClr val="lt2"/>
              </a:solidFill>
              <a:ln>
                <a:noFill/>
              </a:ln>
            </p:spPr>
            <p:txBody>
              <a:bodyPr spcFirstLastPara="1" wrap="square" lIns="90000" tIns="29500" rIns="90000" bIns="295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53" name="Google Shape;253;p26"/>
              <p:cNvSpPr/>
              <p:nvPr/>
            </p:nvSpPr>
            <p:spPr>
              <a:xfrm>
                <a:off x="5020560" y="1426680"/>
                <a:ext cx="73800" cy="74160"/>
              </a:xfrm>
              <a:custGeom>
                <a:avLst/>
                <a:gdLst/>
                <a:ahLst/>
                <a:cxnLst/>
                <a:rect l="l" t="t" r="r" b="b"/>
                <a:pathLst>
                  <a:path w="205" h="206" extrusionOk="0">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54" name="Google Shape;254;p26"/>
              <p:cNvSpPr/>
              <p:nvPr/>
            </p:nvSpPr>
            <p:spPr>
              <a:xfrm>
                <a:off x="5705640" y="1699920"/>
                <a:ext cx="74520" cy="74160"/>
              </a:xfrm>
              <a:custGeom>
                <a:avLst/>
                <a:gdLst/>
                <a:ahLst/>
                <a:cxnLst/>
                <a:rect l="l" t="t" r="r" b="b"/>
                <a:pathLst>
                  <a:path w="207" h="206" extrusionOk="0">
                    <a:moveTo>
                      <a:pt x="103" y="206"/>
                    </a:moveTo>
                    <a:cubicBezTo>
                      <a:pt x="160" y="206"/>
                      <a:pt x="207" y="160"/>
                      <a:pt x="207" y="103"/>
                    </a:cubicBezTo>
                    <a:cubicBezTo>
                      <a:pt x="207"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55" name="Google Shape;255;p26"/>
              <p:cNvSpPr/>
              <p:nvPr/>
            </p:nvSpPr>
            <p:spPr>
              <a:xfrm>
                <a:off x="4043520" y="-881280"/>
                <a:ext cx="1779480" cy="2808720"/>
              </a:xfrm>
              <a:custGeom>
                <a:avLst/>
                <a:gdLst/>
                <a:ahLst/>
                <a:cxnLst/>
                <a:rect l="l" t="t" r="r" b="b"/>
                <a:pathLst>
                  <a:path w="4943" h="7802" extrusionOk="0">
                    <a:moveTo>
                      <a:pt x="4720" y="7131"/>
                    </a:moveTo>
                    <a:cubicBezTo>
                      <a:pt x="4799" y="7131"/>
                      <a:pt x="4863" y="7194"/>
                      <a:pt x="4863" y="7273"/>
                    </a:cubicBezTo>
                    <a:cubicBezTo>
                      <a:pt x="4863" y="7351"/>
                      <a:pt x="4799" y="7415"/>
                      <a:pt x="4720" y="7415"/>
                    </a:cubicBezTo>
                    <a:cubicBezTo>
                      <a:pt x="4642" y="7415"/>
                      <a:pt x="4578" y="7351"/>
                      <a:pt x="4578" y="7273"/>
                    </a:cubicBezTo>
                    <a:cubicBezTo>
                      <a:pt x="4578" y="7194"/>
                      <a:pt x="4642" y="7131"/>
                      <a:pt x="4720" y="7131"/>
                    </a:cubicBezTo>
                    <a:moveTo>
                      <a:pt x="4238" y="6253"/>
                    </a:moveTo>
                    <a:cubicBezTo>
                      <a:pt x="4238" y="6332"/>
                      <a:pt x="4174" y="6395"/>
                      <a:pt x="4096" y="6395"/>
                    </a:cubicBezTo>
                    <a:cubicBezTo>
                      <a:pt x="4018" y="6395"/>
                      <a:pt x="3954" y="6332"/>
                      <a:pt x="3954" y="6253"/>
                    </a:cubicBezTo>
                    <a:cubicBezTo>
                      <a:pt x="3954" y="6175"/>
                      <a:pt x="4018" y="6111"/>
                      <a:pt x="4096" y="6111"/>
                    </a:cubicBezTo>
                    <a:cubicBezTo>
                      <a:pt x="4174" y="6111"/>
                      <a:pt x="4238" y="6175"/>
                      <a:pt x="4238" y="6253"/>
                    </a:cubicBezTo>
                    <a:moveTo>
                      <a:pt x="2817" y="3878"/>
                    </a:moveTo>
                    <a:cubicBezTo>
                      <a:pt x="2905" y="3878"/>
                      <a:pt x="2978" y="3951"/>
                      <a:pt x="2978" y="4041"/>
                    </a:cubicBezTo>
                    <a:cubicBezTo>
                      <a:pt x="2978" y="4130"/>
                      <a:pt x="2905" y="4203"/>
                      <a:pt x="2817" y="4203"/>
                    </a:cubicBezTo>
                    <a:cubicBezTo>
                      <a:pt x="2727" y="4203"/>
                      <a:pt x="2655" y="4130"/>
                      <a:pt x="2655" y="4041"/>
                    </a:cubicBezTo>
                    <a:cubicBezTo>
                      <a:pt x="2655" y="3951"/>
                      <a:pt x="2727" y="3878"/>
                      <a:pt x="2817" y="3878"/>
                    </a:cubicBezTo>
                    <a:moveTo>
                      <a:pt x="2817" y="4497"/>
                    </a:moveTo>
                    <a:cubicBezTo>
                      <a:pt x="2905" y="4497"/>
                      <a:pt x="2978" y="4570"/>
                      <a:pt x="2978" y="4659"/>
                    </a:cubicBezTo>
                    <a:cubicBezTo>
                      <a:pt x="2978" y="4749"/>
                      <a:pt x="2905" y="4821"/>
                      <a:pt x="2817" y="4821"/>
                    </a:cubicBezTo>
                    <a:cubicBezTo>
                      <a:pt x="2727" y="4821"/>
                      <a:pt x="2655" y="4749"/>
                      <a:pt x="2655" y="4659"/>
                    </a:cubicBezTo>
                    <a:cubicBezTo>
                      <a:pt x="2655" y="4570"/>
                      <a:pt x="2727" y="4497"/>
                      <a:pt x="2817" y="4497"/>
                    </a:cubicBezTo>
                    <a:moveTo>
                      <a:pt x="2817" y="5115"/>
                    </a:moveTo>
                    <a:cubicBezTo>
                      <a:pt x="2905" y="5115"/>
                      <a:pt x="2978" y="5188"/>
                      <a:pt x="2978" y="5277"/>
                    </a:cubicBezTo>
                    <a:cubicBezTo>
                      <a:pt x="2978" y="5367"/>
                      <a:pt x="2905" y="5440"/>
                      <a:pt x="2817" y="5440"/>
                    </a:cubicBezTo>
                    <a:cubicBezTo>
                      <a:pt x="2727" y="5440"/>
                      <a:pt x="2655" y="5367"/>
                      <a:pt x="2655" y="5277"/>
                    </a:cubicBezTo>
                    <a:cubicBezTo>
                      <a:pt x="2655" y="5188"/>
                      <a:pt x="2727" y="5115"/>
                      <a:pt x="2817" y="5115"/>
                    </a:cubicBezTo>
                    <a:moveTo>
                      <a:pt x="2817" y="5733"/>
                    </a:moveTo>
                    <a:cubicBezTo>
                      <a:pt x="2905" y="5733"/>
                      <a:pt x="2978" y="5806"/>
                      <a:pt x="2978" y="5896"/>
                    </a:cubicBezTo>
                    <a:cubicBezTo>
                      <a:pt x="2978" y="5985"/>
                      <a:pt x="2905" y="6058"/>
                      <a:pt x="2817" y="6058"/>
                    </a:cubicBezTo>
                    <a:cubicBezTo>
                      <a:pt x="2727" y="6058"/>
                      <a:pt x="2655" y="5985"/>
                      <a:pt x="2655" y="5896"/>
                    </a:cubicBezTo>
                    <a:cubicBezTo>
                      <a:pt x="2655" y="5806"/>
                      <a:pt x="2727" y="5733"/>
                      <a:pt x="2817" y="5733"/>
                    </a:cubicBezTo>
                    <a:moveTo>
                      <a:pt x="2817" y="6351"/>
                    </a:moveTo>
                    <a:cubicBezTo>
                      <a:pt x="2905" y="6351"/>
                      <a:pt x="2978" y="6424"/>
                      <a:pt x="2978" y="6514"/>
                    </a:cubicBezTo>
                    <a:cubicBezTo>
                      <a:pt x="2978" y="6603"/>
                      <a:pt x="2905" y="6676"/>
                      <a:pt x="2817" y="6676"/>
                    </a:cubicBezTo>
                    <a:cubicBezTo>
                      <a:pt x="2727" y="6676"/>
                      <a:pt x="2655" y="6603"/>
                      <a:pt x="2655" y="6514"/>
                    </a:cubicBezTo>
                    <a:cubicBezTo>
                      <a:pt x="2655" y="6424"/>
                      <a:pt x="2727" y="6351"/>
                      <a:pt x="2817" y="6351"/>
                    </a:cubicBezTo>
                    <a:moveTo>
                      <a:pt x="3059" y="7790"/>
                    </a:moveTo>
                    <a:cubicBezTo>
                      <a:pt x="3060" y="7791"/>
                      <a:pt x="3061" y="7792"/>
                      <a:pt x="3062" y="7792"/>
                    </a:cubicBezTo>
                    <a:cubicBezTo>
                      <a:pt x="3065" y="7795"/>
                      <a:pt x="3068" y="7797"/>
                      <a:pt x="3072" y="7799"/>
                    </a:cubicBezTo>
                    <a:cubicBezTo>
                      <a:pt x="3077" y="7801"/>
                      <a:pt x="3082" y="7802"/>
                      <a:pt x="3087" y="7802"/>
                    </a:cubicBezTo>
                    <a:lnTo>
                      <a:pt x="4231" y="7802"/>
                    </a:lnTo>
                    <a:cubicBezTo>
                      <a:pt x="4237" y="7802"/>
                      <a:pt x="4242" y="7801"/>
                      <a:pt x="4247" y="7799"/>
                    </a:cubicBezTo>
                    <a:cubicBezTo>
                      <a:pt x="4251" y="7797"/>
                      <a:pt x="4254" y="7795"/>
                      <a:pt x="4257" y="7792"/>
                    </a:cubicBezTo>
                    <a:cubicBezTo>
                      <a:pt x="4258" y="7791"/>
                      <a:pt x="4259" y="7791"/>
                      <a:pt x="4260" y="7790"/>
                    </a:cubicBezTo>
                    <a:lnTo>
                      <a:pt x="4594" y="7456"/>
                    </a:lnTo>
                    <a:cubicBezTo>
                      <a:pt x="4630" y="7481"/>
                      <a:pt x="4673" y="7495"/>
                      <a:pt x="4720" y="7495"/>
                    </a:cubicBezTo>
                    <a:cubicBezTo>
                      <a:pt x="4843" y="7495"/>
                      <a:pt x="4943" y="7396"/>
                      <a:pt x="4943" y="7273"/>
                    </a:cubicBezTo>
                    <a:cubicBezTo>
                      <a:pt x="4943" y="7150"/>
                      <a:pt x="4843" y="7050"/>
                      <a:pt x="4720" y="7050"/>
                    </a:cubicBezTo>
                    <a:cubicBezTo>
                      <a:pt x="4598" y="7050"/>
                      <a:pt x="4498" y="7150"/>
                      <a:pt x="4498" y="7273"/>
                    </a:cubicBezTo>
                    <a:cubicBezTo>
                      <a:pt x="4498" y="7320"/>
                      <a:pt x="4512" y="7363"/>
                      <a:pt x="4537" y="7399"/>
                    </a:cubicBezTo>
                    <a:lnTo>
                      <a:pt x="4215" y="7721"/>
                    </a:lnTo>
                    <a:lnTo>
                      <a:pt x="3104" y="7721"/>
                    </a:lnTo>
                    <a:lnTo>
                      <a:pt x="2557" y="7174"/>
                    </a:lnTo>
                    <a:lnTo>
                      <a:pt x="2557" y="7173"/>
                    </a:lnTo>
                    <a:cubicBezTo>
                      <a:pt x="2554" y="7170"/>
                      <a:pt x="2549" y="7167"/>
                      <a:pt x="2544" y="7165"/>
                    </a:cubicBezTo>
                    <a:cubicBezTo>
                      <a:pt x="2539" y="7163"/>
                      <a:pt x="2534" y="7162"/>
                      <a:pt x="2529" y="7162"/>
                    </a:cubicBezTo>
                    <a:lnTo>
                      <a:pt x="2528" y="7162"/>
                    </a:lnTo>
                    <a:cubicBezTo>
                      <a:pt x="1804" y="7175"/>
                      <a:pt x="806" y="7175"/>
                      <a:pt x="85" y="7163"/>
                    </a:cubicBezTo>
                    <a:lnTo>
                      <a:pt x="84" y="6534"/>
                    </a:lnTo>
                    <a:lnTo>
                      <a:pt x="2615" y="6534"/>
                    </a:lnTo>
                    <a:cubicBezTo>
                      <a:pt x="2625" y="6636"/>
                      <a:pt x="2712" y="6716"/>
                      <a:pt x="2817" y="6716"/>
                    </a:cubicBezTo>
                    <a:cubicBezTo>
                      <a:pt x="2928" y="6716"/>
                      <a:pt x="3019" y="6625"/>
                      <a:pt x="3019" y="6514"/>
                    </a:cubicBezTo>
                    <a:cubicBezTo>
                      <a:pt x="3019" y="6402"/>
                      <a:pt x="2928" y="6311"/>
                      <a:pt x="2817" y="6311"/>
                    </a:cubicBezTo>
                    <a:cubicBezTo>
                      <a:pt x="2712" y="6311"/>
                      <a:pt x="2625" y="6391"/>
                      <a:pt x="2615" y="6494"/>
                    </a:cubicBezTo>
                    <a:lnTo>
                      <a:pt x="84" y="6494"/>
                    </a:lnTo>
                    <a:lnTo>
                      <a:pt x="84" y="5916"/>
                    </a:lnTo>
                    <a:lnTo>
                      <a:pt x="2615" y="5916"/>
                    </a:lnTo>
                    <a:cubicBezTo>
                      <a:pt x="2625" y="6018"/>
                      <a:pt x="2712" y="6098"/>
                      <a:pt x="2817" y="6098"/>
                    </a:cubicBezTo>
                    <a:cubicBezTo>
                      <a:pt x="2928" y="6098"/>
                      <a:pt x="3019" y="6007"/>
                      <a:pt x="3019" y="5896"/>
                    </a:cubicBezTo>
                    <a:cubicBezTo>
                      <a:pt x="3019" y="5784"/>
                      <a:pt x="2928" y="5693"/>
                      <a:pt x="2817" y="5693"/>
                    </a:cubicBezTo>
                    <a:cubicBezTo>
                      <a:pt x="2712" y="5693"/>
                      <a:pt x="2625" y="5773"/>
                      <a:pt x="2615" y="5875"/>
                    </a:cubicBezTo>
                    <a:lnTo>
                      <a:pt x="84" y="5875"/>
                    </a:lnTo>
                    <a:lnTo>
                      <a:pt x="83" y="5297"/>
                    </a:lnTo>
                    <a:lnTo>
                      <a:pt x="2615" y="5297"/>
                    </a:lnTo>
                    <a:cubicBezTo>
                      <a:pt x="2625" y="5400"/>
                      <a:pt x="2712" y="5480"/>
                      <a:pt x="2817" y="5480"/>
                    </a:cubicBezTo>
                    <a:cubicBezTo>
                      <a:pt x="2928" y="5480"/>
                      <a:pt x="3019" y="5389"/>
                      <a:pt x="3019" y="5277"/>
                    </a:cubicBezTo>
                    <a:cubicBezTo>
                      <a:pt x="3019" y="5166"/>
                      <a:pt x="2928" y="5075"/>
                      <a:pt x="2817" y="5075"/>
                    </a:cubicBezTo>
                    <a:cubicBezTo>
                      <a:pt x="2712" y="5075"/>
                      <a:pt x="2625" y="5155"/>
                      <a:pt x="2615" y="5257"/>
                    </a:cubicBezTo>
                    <a:lnTo>
                      <a:pt x="83" y="5257"/>
                    </a:lnTo>
                    <a:lnTo>
                      <a:pt x="83" y="4679"/>
                    </a:lnTo>
                    <a:lnTo>
                      <a:pt x="2615" y="4679"/>
                    </a:lnTo>
                    <a:cubicBezTo>
                      <a:pt x="2625" y="4781"/>
                      <a:pt x="2712" y="4862"/>
                      <a:pt x="2817" y="4862"/>
                    </a:cubicBezTo>
                    <a:cubicBezTo>
                      <a:pt x="2928" y="4862"/>
                      <a:pt x="3019" y="4771"/>
                      <a:pt x="3019" y="4659"/>
                    </a:cubicBezTo>
                    <a:cubicBezTo>
                      <a:pt x="3019" y="4547"/>
                      <a:pt x="2928" y="4456"/>
                      <a:pt x="2817" y="4456"/>
                    </a:cubicBezTo>
                    <a:cubicBezTo>
                      <a:pt x="2712" y="4456"/>
                      <a:pt x="2625" y="4537"/>
                      <a:pt x="2615" y="4639"/>
                    </a:cubicBezTo>
                    <a:lnTo>
                      <a:pt x="83" y="4639"/>
                    </a:lnTo>
                    <a:lnTo>
                      <a:pt x="83" y="4061"/>
                    </a:lnTo>
                    <a:lnTo>
                      <a:pt x="2615" y="4061"/>
                    </a:lnTo>
                    <a:cubicBezTo>
                      <a:pt x="2625" y="4163"/>
                      <a:pt x="2712" y="4243"/>
                      <a:pt x="2817" y="4243"/>
                    </a:cubicBezTo>
                    <a:cubicBezTo>
                      <a:pt x="2928" y="4243"/>
                      <a:pt x="3019" y="4153"/>
                      <a:pt x="3019" y="4041"/>
                    </a:cubicBezTo>
                    <a:cubicBezTo>
                      <a:pt x="3019" y="3929"/>
                      <a:pt x="2928" y="3838"/>
                      <a:pt x="2817" y="3838"/>
                    </a:cubicBezTo>
                    <a:cubicBezTo>
                      <a:pt x="2712" y="3838"/>
                      <a:pt x="2625" y="3918"/>
                      <a:pt x="2615" y="4021"/>
                    </a:cubicBezTo>
                    <a:lnTo>
                      <a:pt x="83" y="4021"/>
                    </a:lnTo>
                    <a:lnTo>
                      <a:pt x="80" y="82"/>
                    </a:lnTo>
                    <a:cubicBezTo>
                      <a:pt x="1246" y="80"/>
                      <a:pt x="3688" y="82"/>
                      <a:pt x="3914" y="82"/>
                    </a:cubicBezTo>
                    <a:lnTo>
                      <a:pt x="4056" y="223"/>
                    </a:lnTo>
                    <a:lnTo>
                      <a:pt x="4056" y="6034"/>
                    </a:lnTo>
                    <a:cubicBezTo>
                      <a:pt x="3952" y="6053"/>
                      <a:pt x="3873" y="6144"/>
                      <a:pt x="3873" y="6253"/>
                    </a:cubicBezTo>
                    <a:cubicBezTo>
                      <a:pt x="3873" y="6376"/>
                      <a:pt x="3973" y="6476"/>
                      <a:pt x="4096" y="6476"/>
                    </a:cubicBezTo>
                    <a:cubicBezTo>
                      <a:pt x="4219" y="6476"/>
                      <a:pt x="4319" y="6376"/>
                      <a:pt x="4319" y="6253"/>
                    </a:cubicBezTo>
                    <a:cubicBezTo>
                      <a:pt x="4319" y="6144"/>
                      <a:pt x="4240" y="6053"/>
                      <a:pt x="4136" y="6034"/>
                    </a:cubicBezTo>
                    <a:lnTo>
                      <a:pt x="4136" y="206"/>
                    </a:lnTo>
                    <a:cubicBezTo>
                      <a:pt x="4136" y="196"/>
                      <a:pt x="4132" y="185"/>
                      <a:pt x="4124" y="178"/>
                    </a:cubicBezTo>
                    <a:lnTo>
                      <a:pt x="3960" y="13"/>
                    </a:lnTo>
                    <a:cubicBezTo>
                      <a:pt x="3952" y="5"/>
                      <a:pt x="3942" y="1"/>
                      <a:pt x="3931" y="1"/>
                    </a:cubicBezTo>
                    <a:cubicBezTo>
                      <a:pt x="3904" y="1"/>
                      <a:pt x="1239" y="0"/>
                      <a:pt x="40" y="1"/>
                    </a:cubicBezTo>
                    <a:cubicBezTo>
                      <a:pt x="18" y="1"/>
                      <a:pt x="0" y="19"/>
                      <a:pt x="0" y="41"/>
                    </a:cubicBezTo>
                    <a:lnTo>
                      <a:pt x="4" y="7202"/>
                    </a:lnTo>
                    <a:cubicBezTo>
                      <a:pt x="4" y="7224"/>
                      <a:pt x="22" y="7242"/>
                      <a:pt x="44" y="7242"/>
                    </a:cubicBezTo>
                    <a:cubicBezTo>
                      <a:pt x="406" y="7249"/>
                      <a:pt x="843" y="7253"/>
                      <a:pt x="1282" y="7253"/>
                    </a:cubicBezTo>
                    <a:cubicBezTo>
                      <a:pt x="1714" y="7253"/>
                      <a:pt x="2147" y="7249"/>
                      <a:pt x="2513" y="7243"/>
                    </a:cubicBezTo>
                    <a:lnTo>
                      <a:pt x="3059" y="7790"/>
                    </a:ln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56" name="Google Shape;256;p26"/>
              <p:cNvSpPr/>
              <p:nvPr/>
            </p:nvSpPr>
            <p:spPr>
              <a:xfrm>
                <a:off x="5205240" y="1608480"/>
                <a:ext cx="74520" cy="74160"/>
              </a:xfrm>
              <a:custGeom>
                <a:avLst/>
                <a:gdLst/>
                <a:ahLst/>
                <a:cxnLst/>
                <a:rect l="l" t="t" r="r" b="b"/>
                <a:pathLst>
                  <a:path w="207" h="206" extrusionOk="0">
                    <a:moveTo>
                      <a:pt x="0" y="103"/>
                    </a:moveTo>
                    <a:cubicBezTo>
                      <a:pt x="0" y="160"/>
                      <a:pt x="47" y="206"/>
                      <a:pt x="104" y="206"/>
                    </a:cubicBezTo>
                    <a:cubicBezTo>
                      <a:pt x="160" y="206"/>
                      <a:pt x="207" y="160"/>
                      <a:pt x="207" y="103"/>
                    </a:cubicBezTo>
                    <a:cubicBezTo>
                      <a:pt x="207" y="46"/>
                      <a:pt x="160" y="0"/>
                      <a:pt x="104" y="0"/>
                    </a:cubicBezTo>
                    <a:cubicBezTo>
                      <a:pt x="47" y="0"/>
                      <a:pt x="0" y="46"/>
                      <a:pt x="0"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57" name="Google Shape;257;p26"/>
              <p:cNvSpPr/>
              <p:nvPr/>
            </p:nvSpPr>
            <p:spPr>
              <a:xfrm>
                <a:off x="4175640" y="-743040"/>
                <a:ext cx="1284840" cy="2468880"/>
              </a:xfrm>
              <a:custGeom>
                <a:avLst/>
                <a:gdLst/>
                <a:ahLst/>
                <a:cxnLst/>
                <a:rect l="l" t="t" r="r" b="b"/>
                <a:pathLst>
                  <a:path w="3569" h="6858" extrusionOk="0">
                    <a:moveTo>
                      <a:pt x="3488" y="6252"/>
                    </a:moveTo>
                    <a:cubicBezTo>
                      <a:pt x="3488" y="6330"/>
                      <a:pt x="3425" y="6394"/>
                      <a:pt x="3346" y="6394"/>
                    </a:cubicBezTo>
                    <a:cubicBezTo>
                      <a:pt x="3268" y="6394"/>
                      <a:pt x="3204" y="6330"/>
                      <a:pt x="3204" y="6252"/>
                    </a:cubicBezTo>
                    <a:cubicBezTo>
                      <a:pt x="3204" y="6174"/>
                      <a:pt x="3268" y="6110"/>
                      <a:pt x="3346" y="6110"/>
                    </a:cubicBezTo>
                    <a:cubicBezTo>
                      <a:pt x="3425" y="6110"/>
                      <a:pt x="3488" y="6174"/>
                      <a:pt x="3488" y="6252"/>
                    </a:cubicBezTo>
                    <a:moveTo>
                      <a:pt x="3106" y="6635"/>
                    </a:moveTo>
                    <a:cubicBezTo>
                      <a:pt x="3106" y="6713"/>
                      <a:pt x="3042" y="6777"/>
                      <a:pt x="2963" y="6777"/>
                    </a:cubicBezTo>
                    <a:cubicBezTo>
                      <a:pt x="2885" y="6777"/>
                      <a:pt x="2821" y="6713"/>
                      <a:pt x="2821" y="6635"/>
                    </a:cubicBezTo>
                    <a:cubicBezTo>
                      <a:pt x="2821" y="6556"/>
                      <a:pt x="2885" y="6493"/>
                      <a:pt x="2963" y="6493"/>
                    </a:cubicBezTo>
                    <a:cubicBezTo>
                      <a:pt x="3042" y="6493"/>
                      <a:pt x="3106" y="6556"/>
                      <a:pt x="3106" y="6635"/>
                    </a:cubicBezTo>
                    <a:moveTo>
                      <a:pt x="3123" y="6252"/>
                    </a:moveTo>
                    <a:cubicBezTo>
                      <a:pt x="3123" y="6375"/>
                      <a:pt x="3223" y="6475"/>
                      <a:pt x="3346" y="6475"/>
                    </a:cubicBezTo>
                    <a:cubicBezTo>
                      <a:pt x="3469" y="6475"/>
                      <a:pt x="3569" y="6375"/>
                      <a:pt x="3569" y="6252"/>
                    </a:cubicBezTo>
                    <a:cubicBezTo>
                      <a:pt x="3569" y="6143"/>
                      <a:pt x="3490" y="6052"/>
                      <a:pt x="3387" y="6033"/>
                    </a:cubicBezTo>
                    <a:lnTo>
                      <a:pt x="3387" y="205"/>
                    </a:lnTo>
                    <a:cubicBezTo>
                      <a:pt x="3387" y="194"/>
                      <a:pt x="3382" y="184"/>
                      <a:pt x="3375" y="177"/>
                    </a:cubicBezTo>
                    <a:lnTo>
                      <a:pt x="3210" y="12"/>
                    </a:lnTo>
                    <a:cubicBezTo>
                      <a:pt x="3202" y="4"/>
                      <a:pt x="3192" y="0"/>
                      <a:pt x="3181" y="0"/>
                    </a:cubicBezTo>
                    <a:lnTo>
                      <a:pt x="3181" y="0"/>
                    </a:lnTo>
                    <a:lnTo>
                      <a:pt x="128" y="0"/>
                    </a:lnTo>
                    <a:cubicBezTo>
                      <a:pt x="57" y="0"/>
                      <a:pt x="0" y="57"/>
                      <a:pt x="0" y="128"/>
                    </a:cubicBezTo>
                    <a:lnTo>
                      <a:pt x="0" y="335"/>
                    </a:lnTo>
                    <a:cubicBezTo>
                      <a:pt x="0" y="406"/>
                      <a:pt x="57" y="463"/>
                      <a:pt x="128" y="463"/>
                    </a:cubicBezTo>
                    <a:lnTo>
                      <a:pt x="2782" y="463"/>
                    </a:lnTo>
                    <a:lnTo>
                      <a:pt x="2923" y="604"/>
                    </a:lnTo>
                    <a:lnTo>
                      <a:pt x="2923" y="6416"/>
                    </a:lnTo>
                    <a:cubicBezTo>
                      <a:pt x="2820" y="6435"/>
                      <a:pt x="2741" y="6526"/>
                      <a:pt x="2741" y="6635"/>
                    </a:cubicBezTo>
                    <a:cubicBezTo>
                      <a:pt x="2741" y="6758"/>
                      <a:pt x="2841" y="6858"/>
                      <a:pt x="2963" y="6858"/>
                    </a:cubicBezTo>
                    <a:cubicBezTo>
                      <a:pt x="3086" y="6858"/>
                      <a:pt x="3186" y="6758"/>
                      <a:pt x="3186" y="6635"/>
                    </a:cubicBezTo>
                    <a:cubicBezTo>
                      <a:pt x="3186" y="6526"/>
                      <a:pt x="3107" y="6435"/>
                      <a:pt x="3004" y="6416"/>
                    </a:cubicBezTo>
                    <a:lnTo>
                      <a:pt x="3004" y="588"/>
                    </a:lnTo>
                    <a:cubicBezTo>
                      <a:pt x="3004" y="577"/>
                      <a:pt x="3000" y="567"/>
                      <a:pt x="2992" y="559"/>
                    </a:cubicBezTo>
                    <a:lnTo>
                      <a:pt x="2827" y="394"/>
                    </a:lnTo>
                    <a:cubicBezTo>
                      <a:pt x="2819" y="387"/>
                      <a:pt x="2809" y="383"/>
                      <a:pt x="2799" y="383"/>
                    </a:cubicBezTo>
                    <a:lnTo>
                      <a:pt x="2799" y="383"/>
                    </a:lnTo>
                    <a:lnTo>
                      <a:pt x="128" y="383"/>
                    </a:lnTo>
                    <a:cubicBezTo>
                      <a:pt x="102" y="383"/>
                      <a:pt x="80" y="361"/>
                      <a:pt x="80" y="335"/>
                    </a:cubicBezTo>
                    <a:lnTo>
                      <a:pt x="80" y="128"/>
                    </a:lnTo>
                    <a:cubicBezTo>
                      <a:pt x="80" y="102"/>
                      <a:pt x="102" y="81"/>
                      <a:pt x="128" y="81"/>
                    </a:cubicBezTo>
                    <a:lnTo>
                      <a:pt x="3165" y="81"/>
                    </a:lnTo>
                    <a:lnTo>
                      <a:pt x="3306" y="222"/>
                    </a:lnTo>
                    <a:lnTo>
                      <a:pt x="3306" y="6033"/>
                    </a:lnTo>
                    <a:cubicBezTo>
                      <a:pt x="3202" y="6052"/>
                      <a:pt x="3123" y="6143"/>
                      <a:pt x="3123" y="6252"/>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58" name="Google Shape;258;p26"/>
              <p:cNvSpPr/>
              <p:nvPr/>
            </p:nvSpPr>
            <p:spPr>
              <a:xfrm>
                <a:off x="5343120" y="1470600"/>
                <a:ext cx="74160" cy="74160"/>
              </a:xfrm>
              <a:custGeom>
                <a:avLst/>
                <a:gdLst/>
                <a:ahLst/>
                <a:cxnLst/>
                <a:rect l="l" t="t" r="r" b="b"/>
                <a:pathLst>
                  <a:path w="206" h="206" extrusionOk="0">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59" name="Google Shape;259;p26"/>
              <p:cNvSpPr/>
              <p:nvPr/>
            </p:nvSpPr>
            <p:spPr>
              <a:xfrm>
                <a:off x="5481000" y="1332720"/>
                <a:ext cx="74160" cy="74160"/>
              </a:xfrm>
              <a:custGeom>
                <a:avLst/>
                <a:gdLst/>
                <a:ahLst/>
                <a:cxnLst/>
                <a:rect l="l" t="t" r="r" b="b"/>
                <a:pathLst>
                  <a:path w="206" h="206" extrusionOk="0">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60" name="Google Shape;260;p26"/>
              <p:cNvSpPr/>
              <p:nvPr/>
            </p:nvSpPr>
            <p:spPr>
              <a:xfrm>
                <a:off x="4446360" y="-200160"/>
                <a:ext cx="400320" cy="298080"/>
              </a:xfrm>
              <a:custGeom>
                <a:avLst/>
                <a:gdLst/>
                <a:ahLst/>
                <a:cxnLst/>
                <a:rect l="l" t="t" r="r" b="b"/>
                <a:pathLst>
                  <a:path w="1112" h="828" extrusionOk="0">
                    <a:moveTo>
                      <a:pt x="1072" y="719"/>
                    </a:moveTo>
                    <a:cubicBezTo>
                      <a:pt x="1072" y="757"/>
                      <a:pt x="1040" y="788"/>
                      <a:pt x="1002" y="788"/>
                    </a:cubicBezTo>
                    <a:lnTo>
                      <a:pt x="110" y="788"/>
                    </a:lnTo>
                    <a:cubicBezTo>
                      <a:pt x="71" y="788"/>
                      <a:pt x="40" y="757"/>
                      <a:pt x="40" y="719"/>
                    </a:cubicBezTo>
                    <a:lnTo>
                      <a:pt x="40" y="110"/>
                    </a:lnTo>
                    <a:cubicBezTo>
                      <a:pt x="40" y="72"/>
                      <a:pt x="71" y="40"/>
                      <a:pt x="110" y="40"/>
                    </a:cubicBezTo>
                    <a:lnTo>
                      <a:pt x="1002" y="40"/>
                    </a:lnTo>
                    <a:cubicBezTo>
                      <a:pt x="1040" y="40"/>
                      <a:pt x="1072" y="72"/>
                      <a:pt x="1072" y="110"/>
                    </a:cubicBezTo>
                    <a:lnTo>
                      <a:pt x="1072" y="719"/>
                    </a:lnTo>
                    <a:moveTo>
                      <a:pt x="1002" y="0"/>
                    </a:moveTo>
                    <a:lnTo>
                      <a:pt x="110" y="0"/>
                    </a:lnTo>
                    <a:cubicBezTo>
                      <a:pt x="49" y="0"/>
                      <a:pt x="0" y="49"/>
                      <a:pt x="0" y="110"/>
                    </a:cubicBezTo>
                    <a:lnTo>
                      <a:pt x="0" y="719"/>
                    </a:lnTo>
                    <a:cubicBezTo>
                      <a:pt x="0" y="779"/>
                      <a:pt x="49" y="828"/>
                      <a:pt x="110" y="828"/>
                    </a:cubicBezTo>
                    <a:lnTo>
                      <a:pt x="1002" y="828"/>
                    </a:lnTo>
                    <a:cubicBezTo>
                      <a:pt x="1063" y="828"/>
                      <a:pt x="1112" y="779"/>
                      <a:pt x="1112" y="719"/>
                    </a:cubicBezTo>
                    <a:lnTo>
                      <a:pt x="1112" y="110"/>
                    </a:lnTo>
                    <a:cubicBezTo>
                      <a:pt x="1112" y="49"/>
                      <a:pt x="1063" y="0"/>
                      <a:pt x="1002" y="0"/>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61" name="Google Shape;261;p26"/>
              <p:cNvSpPr/>
              <p:nvPr/>
            </p:nvSpPr>
            <p:spPr>
              <a:xfrm>
                <a:off x="4268160" y="-378000"/>
                <a:ext cx="756360" cy="653760"/>
              </a:xfrm>
              <a:custGeom>
                <a:avLst/>
                <a:gdLst/>
                <a:ahLst/>
                <a:cxnLst/>
                <a:rect l="l" t="t" r="r" b="b"/>
                <a:pathLst>
                  <a:path w="2101" h="1816" extrusionOk="0">
                    <a:moveTo>
                      <a:pt x="1788" y="800"/>
                    </a:moveTo>
                    <a:lnTo>
                      <a:pt x="1788" y="1017"/>
                    </a:lnTo>
                    <a:lnTo>
                      <a:pt x="1788" y="1081"/>
                    </a:lnTo>
                    <a:lnTo>
                      <a:pt x="1788" y="1296"/>
                    </a:lnTo>
                    <a:lnTo>
                      <a:pt x="1788" y="1374"/>
                    </a:lnTo>
                    <a:cubicBezTo>
                      <a:pt x="1788" y="1445"/>
                      <a:pt x="1730" y="1503"/>
                      <a:pt x="1659" y="1503"/>
                    </a:cubicBezTo>
                    <a:lnTo>
                      <a:pt x="1580" y="1503"/>
                    </a:lnTo>
                    <a:lnTo>
                      <a:pt x="1364" y="1503"/>
                    </a:lnTo>
                    <a:lnTo>
                      <a:pt x="1299" y="1503"/>
                    </a:lnTo>
                    <a:lnTo>
                      <a:pt x="1083" y="1503"/>
                    </a:lnTo>
                    <a:lnTo>
                      <a:pt x="1019" y="1503"/>
                    </a:lnTo>
                    <a:lnTo>
                      <a:pt x="802" y="1503"/>
                    </a:lnTo>
                    <a:lnTo>
                      <a:pt x="738" y="1503"/>
                    </a:lnTo>
                    <a:lnTo>
                      <a:pt x="521" y="1503"/>
                    </a:lnTo>
                    <a:lnTo>
                      <a:pt x="443" y="1503"/>
                    </a:lnTo>
                    <a:cubicBezTo>
                      <a:pt x="371" y="1503"/>
                      <a:pt x="313" y="1445"/>
                      <a:pt x="313" y="1374"/>
                    </a:cubicBezTo>
                    <a:lnTo>
                      <a:pt x="313" y="1296"/>
                    </a:lnTo>
                    <a:lnTo>
                      <a:pt x="313" y="1081"/>
                    </a:lnTo>
                    <a:lnTo>
                      <a:pt x="313" y="1017"/>
                    </a:lnTo>
                    <a:lnTo>
                      <a:pt x="313" y="800"/>
                    </a:lnTo>
                    <a:lnTo>
                      <a:pt x="313" y="736"/>
                    </a:lnTo>
                    <a:lnTo>
                      <a:pt x="313" y="519"/>
                    </a:lnTo>
                    <a:lnTo>
                      <a:pt x="313" y="442"/>
                    </a:lnTo>
                    <a:cubicBezTo>
                      <a:pt x="313" y="371"/>
                      <a:pt x="371" y="312"/>
                      <a:pt x="443" y="312"/>
                    </a:cubicBezTo>
                    <a:lnTo>
                      <a:pt x="521" y="312"/>
                    </a:lnTo>
                    <a:lnTo>
                      <a:pt x="738" y="312"/>
                    </a:lnTo>
                    <a:lnTo>
                      <a:pt x="802" y="312"/>
                    </a:lnTo>
                    <a:lnTo>
                      <a:pt x="1019" y="312"/>
                    </a:lnTo>
                    <a:lnTo>
                      <a:pt x="1083" y="312"/>
                    </a:lnTo>
                    <a:lnTo>
                      <a:pt x="1299" y="312"/>
                    </a:lnTo>
                    <a:lnTo>
                      <a:pt x="1364" y="312"/>
                    </a:lnTo>
                    <a:lnTo>
                      <a:pt x="1580" y="312"/>
                    </a:lnTo>
                    <a:lnTo>
                      <a:pt x="1659" y="312"/>
                    </a:lnTo>
                    <a:cubicBezTo>
                      <a:pt x="1730" y="312"/>
                      <a:pt x="1788" y="371"/>
                      <a:pt x="1788" y="442"/>
                    </a:cubicBezTo>
                    <a:lnTo>
                      <a:pt x="1788" y="519"/>
                    </a:lnTo>
                    <a:lnTo>
                      <a:pt x="1788" y="736"/>
                    </a:lnTo>
                    <a:lnTo>
                      <a:pt x="1788" y="800"/>
                    </a:lnTo>
                    <a:moveTo>
                      <a:pt x="1993" y="881"/>
                    </a:moveTo>
                    <a:cubicBezTo>
                      <a:pt x="2008" y="881"/>
                      <a:pt x="2021" y="893"/>
                      <a:pt x="2021" y="908"/>
                    </a:cubicBezTo>
                    <a:cubicBezTo>
                      <a:pt x="2021" y="924"/>
                      <a:pt x="2008" y="936"/>
                      <a:pt x="1993" y="936"/>
                    </a:cubicBezTo>
                    <a:lnTo>
                      <a:pt x="1869" y="936"/>
                    </a:lnTo>
                    <a:lnTo>
                      <a:pt x="1869" y="881"/>
                    </a:lnTo>
                    <a:lnTo>
                      <a:pt x="1993" y="881"/>
                    </a:lnTo>
                    <a:moveTo>
                      <a:pt x="1993" y="1162"/>
                    </a:moveTo>
                    <a:cubicBezTo>
                      <a:pt x="2008" y="1162"/>
                      <a:pt x="2021" y="1174"/>
                      <a:pt x="2021" y="1189"/>
                    </a:cubicBezTo>
                    <a:cubicBezTo>
                      <a:pt x="2021" y="1204"/>
                      <a:pt x="2008" y="1217"/>
                      <a:pt x="1993" y="1217"/>
                    </a:cubicBezTo>
                    <a:lnTo>
                      <a:pt x="1869" y="1217"/>
                    </a:lnTo>
                    <a:lnTo>
                      <a:pt x="1869" y="1162"/>
                    </a:lnTo>
                    <a:lnTo>
                      <a:pt x="1993" y="1162"/>
                    </a:lnTo>
                    <a:moveTo>
                      <a:pt x="1500" y="1708"/>
                    </a:moveTo>
                    <a:cubicBezTo>
                      <a:pt x="1500" y="1723"/>
                      <a:pt x="1487" y="1736"/>
                      <a:pt x="1472" y="1736"/>
                    </a:cubicBezTo>
                    <a:cubicBezTo>
                      <a:pt x="1457" y="1736"/>
                      <a:pt x="1445" y="1723"/>
                      <a:pt x="1445" y="1708"/>
                    </a:cubicBezTo>
                    <a:lnTo>
                      <a:pt x="1445" y="1584"/>
                    </a:lnTo>
                    <a:lnTo>
                      <a:pt x="1500" y="1584"/>
                    </a:lnTo>
                    <a:lnTo>
                      <a:pt x="1500" y="1708"/>
                    </a:lnTo>
                    <a:moveTo>
                      <a:pt x="1219" y="1708"/>
                    </a:moveTo>
                    <a:cubicBezTo>
                      <a:pt x="1219" y="1723"/>
                      <a:pt x="1206" y="1736"/>
                      <a:pt x="1191" y="1736"/>
                    </a:cubicBezTo>
                    <a:cubicBezTo>
                      <a:pt x="1176" y="1736"/>
                      <a:pt x="1164" y="1723"/>
                      <a:pt x="1164" y="1708"/>
                    </a:cubicBezTo>
                    <a:lnTo>
                      <a:pt x="1164" y="1584"/>
                    </a:lnTo>
                    <a:lnTo>
                      <a:pt x="1219" y="1584"/>
                    </a:lnTo>
                    <a:lnTo>
                      <a:pt x="1219" y="1708"/>
                    </a:lnTo>
                    <a:moveTo>
                      <a:pt x="938" y="1708"/>
                    </a:moveTo>
                    <a:cubicBezTo>
                      <a:pt x="938" y="1723"/>
                      <a:pt x="926" y="1736"/>
                      <a:pt x="910" y="1736"/>
                    </a:cubicBezTo>
                    <a:cubicBezTo>
                      <a:pt x="895" y="1736"/>
                      <a:pt x="883" y="1723"/>
                      <a:pt x="883" y="1708"/>
                    </a:cubicBezTo>
                    <a:lnTo>
                      <a:pt x="883" y="1584"/>
                    </a:lnTo>
                    <a:lnTo>
                      <a:pt x="938" y="1584"/>
                    </a:lnTo>
                    <a:lnTo>
                      <a:pt x="938" y="1708"/>
                    </a:lnTo>
                    <a:moveTo>
                      <a:pt x="657" y="1708"/>
                    </a:moveTo>
                    <a:cubicBezTo>
                      <a:pt x="657" y="1723"/>
                      <a:pt x="645" y="1736"/>
                      <a:pt x="629" y="1736"/>
                    </a:cubicBezTo>
                    <a:cubicBezTo>
                      <a:pt x="614" y="1736"/>
                      <a:pt x="602" y="1723"/>
                      <a:pt x="602" y="1708"/>
                    </a:cubicBezTo>
                    <a:lnTo>
                      <a:pt x="602" y="1584"/>
                    </a:lnTo>
                    <a:lnTo>
                      <a:pt x="657" y="1584"/>
                    </a:lnTo>
                    <a:lnTo>
                      <a:pt x="657" y="1708"/>
                    </a:lnTo>
                    <a:moveTo>
                      <a:pt x="109" y="1217"/>
                    </a:moveTo>
                    <a:cubicBezTo>
                      <a:pt x="93" y="1217"/>
                      <a:pt x="81" y="1204"/>
                      <a:pt x="81" y="1189"/>
                    </a:cubicBezTo>
                    <a:cubicBezTo>
                      <a:pt x="81" y="1174"/>
                      <a:pt x="93" y="1162"/>
                      <a:pt x="109" y="1162"/>
                    </a:cubicBezTo>
                    <a:lnTo>
                      <a:pt x="233" y="1162"/>
                    </a:lnTo>
                    <a:lnTo>
                      <a:pt x="233" y="1217"/>
                    </a:lnTo>
                    <a:lnTo>
                      <a:pt x="109" y="1217"/>
                    </a:lnTo>
                    <a:moveTo>
                      <a:pt x="109" y="936"/>
                    </a:moveTo>
                    <a:cubicBezTo>
                      <a:pt x="93" y="936"/>
                      <a:pt x="81" y="924"/>
                      <a:pt x="81" y="908"/>
                    </a:cubicBezTo>
                    <a:cubicBezTo>
                      <a:pt x="81" y="893"/>
                      <a:pt x="93" y="881"/>
                      <a:pt x="109" y="881"/>
                    </a:cubicBezTo>
                    <a:lnTo>
                      <a:pt x="233" y="881"/>
                    </a:lnTo>
                    <a:lnTo>
                      <a:pt x="233" y="936"/>
                    </a:lnTo>
                    <a:lnTo>
                      <a:pt x="109" y="936"/>
                    </a:lnTo>
                    <a:moveTo>
                      <a:pt x="109" y="655"/>
                    </a:moveTo>
                    <a:cubicBezTo>
                      <a:pt x="93" y="655"/>
                      <a:pt x="81" y="643"/>
                      <a:pt x="81" y="627"/>
                    </a:cubicBezTo>
                    <a:cubicBezTo>
                      <a:pt x="81" y="612"/>
                      <a:pt x="93" y="600"/>
                      <a:pt x="109" y="600"/>
                    </a:cubicBezTo>
                    <a:lnTo>
                      <a:pt x="233" y="600"/>
                    </a:lnTo>
                    <a:lnTo>
                      <a:pt x="233" y="655"/>
                    </a:lnTo>
                    <a:lnTo>
                      <a:pt x="109" y="655"/>
                    </a:lnTo>
                    <a:moveTo>
                      <a:pt x="602" y="108"/>
                    </a:moveTo>
                    <a:cubicBezTo>
                      <a:pt x="602" y="93"/>
                      <a:pt x="614" y="80"/>
                      <a:pt x="629" y="80"/>
                    </a:cubicBezTo>
                    <a:cubicBezTo>
                      <a:pt x="645" y="80"/>
                      <a:pt x="657" y="93"/>
                      <a:pt x="657" y="108"/>
                    </a:cubicBezTo>
                    <a:lnTo>
                      <a:pt x="657" y="232"/>
                    </a:lnTo>
                    <a:lnTo>
                      <a:pt x="602" y="232"/>
                    </a:lnTo>
                    <a:lnTo>
                      <a:pt x="602" y="108"/>
                    </a:lnTo>
                    <a:moveTo>
                      <a:pt x="883" y="108"/>
                    </a:moveTo>
                    <a:cubicBezTo>
                      <a:pt x="883" y="93"/>
                      <a:pt x="895" y="80"/>
                      <a:pt x="910" y="80"/>
                    </a:cubicBezTo>
                    <a:cubicBezTo>
                      <a:pt x="926" y="80"/>
                      <a:pt x="938" y="93"/>
                      <a:pt x="938" y="108"/>
                    </a:cubicBezTo>
                    <a:lnTo>
                      <a:pt x="938" y="232"/>
                    </a:lnTo>
                    <a:lnTo>
                      <a:pt x="883" y="232"/>
                    </a:lnTo>
                    <a:lnTo>
                      <a:pt x="883" y="108"/>
                    </a:lnTo>
                    <a:moveTo>
                      <a:pt x="1164" y="108"/>
                    </a:moveTo>
                    <a:cubicBezTo>
                      <a:pt x="1164" y="93"/>
                      <a:pt x="1176" y="80"/>
                      <a:pt x="1191" y="80"/>
                    </a:cubicBezTo>
                    <a:cubicBezTo>
                      <a:pt x="1206" y="80"/>
                      <a:pt x="1219" y="93"/>
                      <a:pt x="1219" y="108"/>
                    </a:cubicBezTo>
                    <a:lnTo>
                      <a:pt x="1219" y="232"/>
                    </a:lnTo>
                    <a:lnTo>
                      <a:pt x="1164" y="232"/>
                    </a:lnTo>
                    <a:lnTo>
                      <a:pt x="1164" y="108"/>
                    </a:lnTo>
                    <a:moveTo>
                      <a:pt x="1445" y="108"/>
                    </a:moveTo>
                    <a:cubicBezTo>
                      <a:pt x="1445" y="93"/>
                      <a:pt x="1457" y="80"/>
                      <a:pt x="1472" y="80"/>
                    </a:cubicBezTo>
                    <a:cubicBezTo>
                      <a:pt x="1487" y="80"/>
                      <a:pt x="1500" y="93"/>
                      <a:pt x="1500" y="108"/>
                    </a:cubicBezTo>
                    <a:lnTo>
                      <a:pt x="1500" y="232"/>
                    </a:lnTo>
                    <a:lnTo>
                      <a:pt x="1445" y="232"/>
                    </a:lnTo>
                    <a:lnTo>
                      <a:pt x="1445" y="108"/>
                    </a:lnTo>
                    <a:moveTo>
                      <a:pt x="1993" y="600"/>
                    </a:moveTo>
                    <a:cubicBezTo>
                      <a:pt x="2008" y="600"/>
                      <a:pt x="2021" y="612"/>
                      <a:pt x="2021" y="627"/>
                    </a:cubicBezTo>
                    <a:cubicBezTo>
                      <a:pt x="2021" y="643"/>
                      <a:pt x="2008" y="655"/>
                      <a:pt x="1993" y="655"/>
                    </a:cubicBezTo>
                    <a:lnTo>
                      <a:pt x="1869" y="655"/>
                    </a:lnTo>
                    <a:lnTo>
                      <a:pt x="1869" y="600"/>
                    </a:lnTo>
                    <a:lnTo>
                      <a:pt x="1993" y="600"/>
                    </a:lnTo>
                    <a:moveTo>
                      <a:pt x="1993" y="736"/>
                    </a:moveTo>
                    <a:cubicBezTo>
                      <a:pt x="2053" y="736"/>
                      <a:pt x="2101" y="687"/>
                      <a:pt x="2101" y="627"/>
                    </a:cubicBezTo>
                    <a:cubicBezTo>
                      <a:pt x="2101" y="568"/>
                      <a:pt x="2053" y="519"/>
                      <a:pt x="1993" y="519"/>
                    </a:cubicBezTo>
                    <a:lnTo>
                      <a:pt x="1869" y="519"/>
                    </a:lnTo>
                    <a:lnTo>
                      <a:pt x="1869" y="442"/>
                    </a:lnTo>
                    <a:cubicBezTo>
                      <a:pt x="1869" y="326"/>
                      <a:pt x="1775" y="232"/>
                      <a:pt x="1659" y="232"/>
                    </a:cubicBezTo>
                    <a:lnTo>
                      <a:pt x="1580" y="232"/>
                    </a:lnTo>
                    <a:lnTo>
                      <a:pt x="1580" y="108"/>
                    </a:lnTo>
                    <a:cubicBezTo>
                      <a:pt x="1580" y="48"/>
                      <a:pt x="1532" y="0"/>
                      <a:pt x="1472" y="0"/>
                    </a:cubicBezTo>
                    <a:cubicBezTo>
                      <a:pt x="1413" y="0"/>
                      <a:pt x="1364" y="48"/>
                      <a:pt x="1364" y="108"/>
                    </a:cubicBezTo>
                    <a:lnTo>
                      <a:pt x="1364" y="232"/>
                    </a:lnTo>
                    <a:lnTo>
                      <a:pt x="1299" y="232"/>
                    </a:lnTo>
                    <a:lnTo>
                      <a:pt x="1299" y="108"/>
                    </a:lnTo>
                    <a:cubicBezTo>
                      <a:pt x="1299" y="48"/>
                      <a:pt x="1251" y="0"/>
                      <a:pt x="1191" y="0"/>
                    </a:cubicBezTo>
                    <a:cubicBezTo>
                      <a:pt x="1132" y="0"/>
                      <a:pt x="1083" y="48"/>
                      <a:pt x="1083" y="108"/>
                    </a:cubicBezTo>
                    <a:lnTo>
                      <a:pt x="1083" y="232"/>
                    </a:lnTo>
                    <a:lnTo>
                      <a:pt x="1019" y="232"/>
                    </a:lnTo>
                    <a:lnTo>
                      <a:pt x="1019" y="108"/>
                    </a:lnTo>
                    <a:cubicBezTo>
                      <a:pt x="1019" y="48"/>
                      <a:pt x="970" y="0"/>
                      <a:pt x="910" y="0"/>
                    </a:cubicBezTo>
                    <a:cubicBezTo>
                      <a:pt x="851" y="0"/>
                      <a:pt x="802" y="48"/>
                      <a:pt x="802" y="108"/>
                    </a:cubicBezTo>
                    <a:lnTo>
                      <a:pt x="802" y="232"/>
                    </a:lnTo>
                    <a:lnTo>
                      <a:pt x="738" y="232"/>
                    </a:lnTo>
                    <a:lnTo>
                      <a:pt x="738" y="108"/>
                    </a:lnTo>
                    <a:cubicBezTo>
                      <a:pt x="738" y="48"/>
                      <a:pt x="689" y="0"/>
                      <a:pt x="629" y="0"/>
                    </a:cubicBezTo>
                    <a:cubicBezTo>
                      <a:pt x="570" y="0"/>
                      <a:pt x="521" y="48"/>
                      <a:pt x="521" y="108"/>
                    </a:cubicBezTo>
                    <a:lnTo>
                      <a:pt x="521" y="232"/>
                    </a:lnTo>
                    <a:lnTo>
                      <a:pt x="443" y="232"/>
                    </a:lnTo>
                    <a:cubicBezTo>
                      <a:pt x="327" y="232"/>
                      <a:pt x="233" y="326"/>
                      <a:pt x="233" y="442"/>
                    </a:cubicBezTo>
                    <a:lnTo>
                      <a:pt x="233" y="519"/>
                    </a:lnTo>
                    <a:lnTo>
                      <a:pt x="109" y="519"/>
                    </a:lnTo>
                    <a:cubicBezTo>
                      <a:pt x="49" y="519"/>
                      <a:pt x="0" y="568"/>
                      <a:pt x="0" y="627"/>
                    </a:cubicBezTo>
                    <a:cubicBezTo>
                      <a:pt x="0" y="687"/>
                      <a:pt x="49" y="736"/>
                      <a:pt x="109" y="736"/>
                    </a:cubicBezTo>
                    <a:lnTo>
                      <a:pt x="233" y="736"/>
                    </a:lnTo>
                    <a:lnTo>
                      <a:pt x="233" y="800"/>
                    </a:lnTo>
                    <a:lnTo>
                      <a:pt x="109" y="800"/>
                    </a:lnTo>
                    <a:cubicBezTo>
                      <a:pt x="49" y="800"/>
                      <a:pt x="0" y="849"/>
                      <a:pt x="0" y="908"/>
                    </a:cubicBezTo>
                    <a:cubicBezTo>
                      <a:pt x="0" y="968"/>
                      <a:pt x="49" y="1017"/>
                      <a:pt x="109" y="1017"/>
                    </a:cubicBezTo>
                    <a:lnTo>
                      <a:pt x="233" y="1017"/>
                    </a:lnTo>
                    <a:lnTo>
                      <a:pt x="233" y="1081"/>
                    </a:lnTo>
                    <a:lnTo>
                      <a:pt x="109" y="1081"/>
                    </a:lnTo>
                    <a:cubicBezTo>
                      <a:pt x="49" y="1081"/>
                      <a:pt x="0" y="1130"/>
                      <a:pt x="0" y="1189"/>
                    </a:cubicBezTo>
                    <a:cubicBezTo>
                      <a:pt x="0" y="1249"/>
                      <a:pt x="49" y="1296"/>
                      <a:pt x="109" y="1296"/>
                    </a:cubicBezTo>
                    <a:lnTo>
                      <a:pt x="233" y="1296"/>
                    </a:lnTo>
                    <a:lnTo>
                      <a:pt x="233" y="1374"/>
                    </a:lnTo>
                    <a:cubicBezTo>
                      <a:pt x="233" y="1490"/>
                      <a:pt x="327" y="1584"/>
                      <a:pt x="443" y="1584"/>
                    </a:cubicBezTo>
                    <a:lnTo>
                      <a:pt x="521" y="1584"/>
                    </a:lnTo>
                    <a:lnTo>
                      <a:pt x="521" y="1708"/>
                    </a:lnTo>
                    <a:cubicBezTo>
                      <a:pt x="521" y="1768"/>
                      <a:pt x="570" y="1816"/>
                      <a:pt x="629" y="1816"/>
                    </a:cubicBezTo>
                    <a:cubicBezTo>
                      <a:pt x="689" y="1816"/>
                      <a:pt x="738" y="1768"/>
                      <a:pt x="738" y="1708"/>
                    </a:cubicBezTo>
                    <a:lnTo>
                      <a:pt x="738" y="1584"/>
                    </a:lnTo>
                    <a:lnTo>
                      <a:pt x="802" y="1584"/>
                    </a:lnTo>
                    <a:lnTo>
                      <a:pt x="802" y="1708"/>
                    </a:lnTo>
                    <a:cubicBezTo>
                      <a:pt x="802" y="1768"/>
                      <a:pt x="851" y="1816"/>
                      <a:pt x="910" y="1816"/>
                    </a:cubicBezTo>
                    <a:cubicBezTo>
                      <a:pt x="970" y="1816"/>
                      <a:pt x="1019" y="1768"/>
                      <a:pt x="1019" y="1708"/>
                    </a:cubicBezTo>
                    <a:lnTo>
                      <a:pt x="1019" y="1584"/>
                    </a:lnTo>
                    <a:lnTo>
                      <a:pt x="1083" y="1584"/>
                    </a:lnTo>
                    <a:lnTo>
                      <a:pt x="1083" y="1708"/>
                    </a:lnTo>
                    <a:cubicBezTo>
                      <a:pt x="1083" y="1768"/>
                      <a:pt x="1132" y="1816"/>
                      <a:pt x="1191" y="1816"/>
                    </a:cubicBezTo>
                    <a:cubicBezTo>
                      <a:pt x="1251" y="1816"/>
                      <a:pt x="1299" y="1768"/>
                      <a:pt x="1299" y="1708"/>
                    </a:cubicBezTo>
                    <a:lnTo>
                      <a:pt x="1299" y="1584"/>
                    </a:lnTo>
                    <a:lnTo>
                      <a:pt x="1364" y="1584"/>
                    </a:lnTo>
                    <a:lnTo>
                      <a:pt x="1364" y="1708"/>
                    </a:lnTo>
                    <a:cubicBezTo>
                      <a:pt x="1364" y="1768"/>
                      <a:pt x="1413" y="1816"/>
                      <a:pt x="1472" y="1816"/>
                    </a:cubicBezTo>
                    <a:cubicBezTo>
                      <a:pt x="1532" y="1816"/>
                      <a:pt x="1580" y="1768"/>
                      <a:pt x="1580" y="1708"/>
                    </a:cubicBezTo>
                    <a:lnTo>
                      <a:pt x="1580" y="1584"/>
                    </a:lnTo>
                    <a:lnTo>
                      <a:pt x="1659" y="1584"/>
                    </a:lnTo>
                    <a:cubicBezTo>
                      <a:pt x="1775" y="1584"/>
                      <a:pt x="1869" y="1490"/>
                      <a:pt x="1869" y="1374"/>
                    </a:cubicBezTo>
                    <a:lnTo>
                      <a:pt x="1869" y="1296"/>
                    </a:lnTo>
                    <a:lnTo>
                      <a:pt x="1993" y="1296"/>
                    </a:lnTo>
                    <a:cubicBezTo>
                      <a:pt x="2053" y="1296"/>
                      <a:pt x="2101" y="1249"/>
                      <a:pt x="2101" y="1189"/>
                    </a:cubicBezTo>
                    <a:cubicBezTo>
                      <a:pt x="2101" y="1130"/>
                      <a:pt x="2053" y="1081"/>
                      <a:pt x="1993" y="1081"/>
                    </a:cubicBezTo>
                    <a:lnTo>
                      <a:pt x="1869" y="1081"/>
                    </a:lnTo>
                    <a:lnTo>
                      <a:pt x="1869" y="1017"/>
                    </a:lnTo>
                    <a:lnTo>
                      <a:pt x="1993" y="1017"/>
                    </a:lnTo>
                    <a:cubicBezTo>
                      <a:pt x="2053" y="1017"/>
                      <a:pt x="2101" y="968"/>
                      <a:pt x="2101" y="908"/>
                    </a:cubicBezTo>
                    <a:cubicBezTo>
                      <a:pt x="2101" y="849"/>
                      <a:pt x="2053" y="800"/>
                      <a:pt x="1993" y="800"/>
                    </a:cubicBezTo>
                    <a:lnTo>
                      <a:pt x="1869" y="800"/>
                    </a:lnTo>
                    <a:lnTo>
                      <a:pt x="1869" y="736"/>
                    </a:lnTo>
                    <a:lnTo>
                      <a:pt x="1993" y="736"/>
                    </a:ln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nvGrpSpPr>
            <p:cNvPr id="262" name="Google Shape;262;p26"/>
            <p:cNvGrpSpPr/>
            <p:nvPr/>
          </p:nvGrpSpPr>
          <p:grpSpPr>
            <a:xfrm rot="5400000" flipH="1">
              <a:off x="7983112" y="3494382"/>
              <a:ext cx="1286265" cy="1771550"/>
              <a:chOff x="4684680" y="6285600"/>
              <a:chExt cx="1644840" cy="2265120"/>
            </a:xfrm>
          </p:grpSpPr>
          <p:sp>
            <p:nvSpPr>
              <p:cNvPr id="263" name="Google Shape;263;p26"/>
              <p:cNvSpPr/>
              <p:nvPr/>
            </p:nvSpPr>
            <p:spPr>
              <a:xfrm>
                <a:off x="5054760" y="6603840"/>
                <a:ext cx="1274760" cy="145800"/>
              </a:xfrm>
              <a:custGeom>
                <a:avLst/>
                <a:gdLst/>
                <a:ahLst/>
                <a:cxnLst/>
                <a:rect l="l" t="t" r="r" b="b"/>
                <a:pathLst>
                  <a:path w="3541" h="405" extrusionOk="0">
                    <a:moveTo>
                      <a:pt x="3501" y="203"/>
                    </a:moveTo>
                    <a:cubicBezTo>
                      <a:pt x="3501" y="292"/>
                      <a:pt x="3428" y="365"/>
                      <a:pt x="3338" y="365"/>
                    </a:cubicBezTo>
                    <a:cubicBezTo>
                      <a:pt x="3249" y="365"/>
                      <a:pt x="3176" y="292"/>
                      <a:pt x="3176" y="203"/>
                    </a:cubicBezTo>
                    <a:cubicBezTo>
                      <a:pt x="3176" y="113"/>
                      <a:pt x="3249" y="40"/>
                      <a:pt x="3338" y="40"/>
                    </a:cubicBezTo>
                    <a:cubicBezTo>
                      <a:pt x="3428" y="40"/>
                      <a:pt x="3501" y="113"/>
                      <a:pt x="3501" y="203"/>
                    </a:cubicBezTo>
                    <a:moveTo>
                      <a:pt x="3137" y="183"/>
                    </a:moveTo>
                    <a:lnTo>
                      <a:pt x="0" y="183"/>
                    </a:lnTo>
                    <a:lnTo>
                      <a:pt x="0" y="223"/>
                    </a:lnTo>
                    <a:lnTo>
                      <a:pt x="3137" y="223"/>
                    </a:lnTo>
                    <a:cubicBezTo>
                      <a:pt x="3147" y="325"/>
                      <a:pt x="3233" y="405"/>
                      <a:pt x="3338" y="405"/>
                    </a:cubicBezTo>
                    <a:cubicBezTo>
                      <a:pt x="3450" y="405"/>
                      <a:pt x="3541" y="314"/>
                      <a:pt x="3541" y="203"/>
                    </a:cubicBezTo>
                    <a:cubicBezTo>
                      <a:pt x="3541" y="91"/>
                      <a:pt x="3450" y="0"/>
                      <a:pt x="3338" y="0"/>
                    </a:cubicBezTo>
                    <a:cubicBezTo>
                      <a:pt x="3233" y="0"/>
                      <a:pt x="3147" y="80"/>
                      <a:pt x="3137" y="183"/>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64" name="Google Shape;264;p26"/>
              <p:cNvSpPr/>
              <p:nvPr/>
            </p:nvSpPr>
            <p:spPr>
              <a:xfrm>
                <a:off x="6219360" y="6639840"/>
                <a:ext cx="74160" cy="74160"/>
              </a:xfrm>
              <a:custGeom>
                <a:avLst/>
                <a:gdLst/>
                <a:ahLst/>
                <a:cxnLst/>
                <a:rect l="l" t="t" r="r" b="b"/>
                <a:pathLst>
                  <a:path w="206" h="206" extrusionOk="0">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dk1"/>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65" name="Google Shape;265;p26"/>
              <p:cNvSpPr/>
              <p:nvPr/>
            </p:nvSpPr>
            <p:spPr>
              <a:xfrm>
                <a:off x="5054760" y="6826320"/>
                <a:ext cx="1071360" cy="146160"/>
              </a:xfrm>
              <a:custGeom>
                <a:avLst/>
                <a:gdLst/>
                <a:ahLst/>
                <a:cxnLst/>
                <a:rect l="l" t="t" r="r" b="b"/>
                <a:pathLst>
                  <a:path w="2976" h="406" extrusionOk="0">
                    <a:moveTo>
                      <a:pt x="2774" y="41"/>
                    </a:moveTo>
                    <a:cubicBezTo>
                      <a:pt x="2863" y="41"/>
                      <a:pt x="2936" y="113"/>
                      <a:pt x="2936" y="203"/>
                    </a:cubicBezTo>
                    <a:cubicBezTo>
                      <a:pt x="2936" y="292"/>
                      <a:pt x="2863" y="365"/>
                      <a:pt x="2774" y="365"/>
                    </a:cubicBezTo>
                    <a:cubicBezTo>
                      <a:pt x="2684" y="365"/>
                      <a:pt x="2611" y="292"/>
                      <a:pt x="2611" y="203"/>
                    </a:cubicBezTo>
                    <a:cubicBezTo>
                      <a:pt x="2611" y="113"/>
                      <a:pt x="2684" y="41"/>
                      <a:pt x="2774" y="41"/>
                    </a:cubicBezTo>
                    <a:moveTo>
                      <a:pt x="2774" y="406"/>
                    </a:moveTo>
                    <a:cubicBezTo>
                      <a:pt x="2885" y="406"/>
                      <a:pt x="2976" y="315"/>
                      <a:pt x="2976" y="203"/>
                    </a:cubicBezTo>
                    <a:cubicBezTo>
                      <a:pt x="2976" y="91"/>
                      <a:pt x="2885" y="0"/>
                      <a:pt x="2774" y="0"/>
                    </a:cubicBezTo>
                    <a:cubicBezTo>
                      <a:pt x="2669" y="0"/>
                      <a:pt x="2582" y="80"/>
                      <a:pt x="2572" y="183"/>
                    </a:cubicBezTo>
                    <a:lnTo>
                      <a:pt x="0" y="183"/>
                    </a:lnTo>
                    <a:lnTo>
                      <a:pt x="0" y="223"/>
                    </a:lnTo>
                    <a:lnTo>
                      <a:pt x="2572" y="223"/>
                    </a:lnTo>
                    <a:cubicBezTo>
                      <a:pt x="2582" y="325"/>
                      <a:pt x="2669" y="406"/>
                      <a:pt x="2774" y="406"/>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66" name="Google Shape;266;p26"/>
              <p:cNvSpPr/>
              <p:nvPr/>
            </p:nvSpPr>
            <p:spPr>
              <a:xfrm>
                <a:off x="6016320" y="686232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67" name="Google Shape;267;p26"/>
              <p:cNvSpPr/>
              <p:nvPr/>
            </p:nvSpPr>
            <p:spPr>
              <a:xfrm>
                <a:off x="4960080" y="6285600"/>
                <a:ext cx="595080" cy="2265120"/>
              </a:xfrm>
              <a:custGeom>
                <a:avLst/>
                <a:gdLst/>
                <a:ahLst/>
                <a:cxnLst/>
                <a:rect l="l" t="t" r="r" b="b"/>
                <a:pathLst>
                  <a:path w="1653" h="6292" extrusionOk="0">
                    <a:moveTo>
                      <a:pt x="364" y="6069"/>
                    </a:moveTo>
                    <a:cubicBezTo>
                      <a:pt x="364" y="6147"/>
                      <a:pt x="301" y="6211"/>
                      <a:pt x="223" y="6211"/>
                    </a:cubicBezTo>
                    <a:cubicBezTo>
                      <a:pt x="145" y="6211"/>
                      <a:pt x="81" y="6147"/>
                      <a:pt x="81" y="6069"/>
                    </a:cubicBezTo>
                    <a:cubicBezTo>
                      <a:pt x="81" y="5991"/>
                      <a:pt x="145" y="5927"/>
                      <a:pt x="223" y="5927"/>
                    </a:cubicBezTo>
                    <a:cubicBezTo>
                      <a:pt x="301" y="5927"/>
                      <a:pt x="364" y="5991"/>
                      <a:pt x="364" y="6069"/>
                    </a:cubicBezTo>
                    <a:moveTo>
                      <a:pt x="1450" y="2162"/>
                    </a:moveTo>
                    <a:cubicBezTo>
                      <a:pt x="1540" y="2162"/>
                      <a:pt x="1613" y="2235"/>
                      <a:pt x="1613" y="2324"/>
                    </a:cubicBezTo>
                    <a:cubicBezTo>
                      <a:pt x="1613" y="2414"/>
                      <a:pt x="1540" y="2487"/>
                      <a:pt x="1450" y="2487"/>
                    </a:cubicBezTo>
                    <a:cubicBezTo>
                      <a:pt x="1361" y="2487"/>
                      <a:pt x="1288" y="2414"/>
                      <a:pt x="1288" y="2324"/>
                    </a:cubicBezTo>
                    <a:cubicBezTo>
                      <a:pt x="1288" y="2235"/>
                      <a:pt x="1361" y="2162"/>
                      <a:pt x="1450" y="2162"/>
                    </a:cubicBezTo>
                    <a:moveTo>
                      <a:pt x="0" y="6069"/>
                    </a:moveTo>
                    <a:cubicBezTo>
                      <a:pt x="0" y="6192"/>
                      <a:pt x="100" y="6292"/>
                      <a:pt x="223" y="6292"/>
                    </a:cubicBezTo>
                    <a:cubicBezTo>
                      <a:pt x="345" y="6292"/>
                      <a:pt x="445" y="6192"/>
                      <a:pt x="445" y="6069"/>
                    </a:cubicBezTo>
                    <a:cubicBezTo>
                      <a:pt x="445" y="5960"/>
                      <a:pt x="366" y="5869"/>
                      <a:pt x="263" y="5850"/>
                    </a:cubicBezTo>
                    <a:lnTo>
                      <a:pt x="263" y="4205"/>
                    </a:lnTo>
                    <a:lnTo>
                      <a:pt x="510" y="4205"/>
                    </a:lnTo>
                    <a:cubicBezTo>
                      <a:pt x="553" y="4205"/>
                      <a:pt x="587" y="4171"/>
                      <a:pt x="587" y="4128"/>
                    </a:cubicBezTo>
                    <a:cubicBezTo>
                      <a:pt x="587" y="4086"/>
                      <a:pt x="553" y="4052"/>
                      <a:pt x="510" y="4052"/>
                    </a:cubicBezTo>
                    <a:lnTo>
                      <a:pt x="263" y="4052"/>
                    </a:lnTo>
                    <a:lnTo>
                      <a:pt x="263" y="3604"/>
                    </a:lnTo>
                    <a:lnTo>
                      <a:pt x="510" y="3604"/>
                    </a:lnTo>
                    <a:cubicBezTo>
                      <a:pt x="553" y="3604"/>
                      <a:pt x="587" y="3569"/>
                      <a:pt x="587" y="3527"/>
                    </a:cubicBezTo>
                    <a:cubicBezTo>
                      <a:pt x="587" y="3485"/>
                      <a:pt x="553" y="3451"/>
                      <a:pt x="510" y="3451"/>
                    </a:cubicBezTo>
                    <a:lnTo>
                      <a:pt x="263" y="3451"/>
                    </a:lnTo>
                    <a:lnTo>
                      <a:pt x="263" y="3002"/>
                    </a:lnTo>
                    <a:lnTo>
                      <a:pt x="510" y="3002"/>
                    </a:lnTo>
                    <a:cubicBezTo>
                      <a:pt x="553" y="3002"/>
                      <a:pt x="587" y="2968"/>
                      <a:pt x="587" y="2926"/>
                    </a:cubicBezTo>
                    <a:cubicBezTo>
                      <a:pt x="587" y="2883"/>
                      <a:pt x="553" y="2849"/>
                      <a:pt x="510" y="2849"/>
                    </a:cubicBezTo>
                    <a:lnTo>
                      <a:pt x="263" y="2849"/>
                    </a:lnTo>
                    <a:lnTo>
                      <a:pt x="263" y="2401"/>
                    </a:lnTo>
                    <a:lnTo>
                      <a:pt x="510" y="2401"/>
                    </a:lnTo>
                    <a:cubicBezTo>
                      <a:pt x="546" y="2401"/>
                      <a:pt x="575" y="2377"/>
                      <a:pt x="584" y="2344"/>
                    </a:cubicBezTo>
                    <a:lnTo>
                      <a:pt x="1249" y="2344"/>
                    </a:lnTo>
                    <a:cubicBezTo>
                      <a:pt x="1259" y="2447"/>
                      <a:pt x="1346" y="2527"/>
                      <a:pt x="1450" y="2527"/>
                    </a:cubicBezTo>
                    <a:cubicBezTo>
                      <a:pt x="1562" y="2527"/>
                      <a:pt x="1653" y="2436"/>
                      <a:pt x="1653" y="2324"/>
                    </a:cubicBezTo>
                    <a:cubicBezTo>
                      <a:pt x="1653" y="2213"/>
                      <a:pt x="1562" y="2122"/>
                      <a:pt x="1450" y="2122"/>
                    </a:cubicBezTo>
                    <a:cubicBezTo>
                      <a:pt x="1346" y="2122"/>
                      <a:pt x="1259" y="2202"/>
                      <a:pt x="1249" y="2304"/>
                    </a:cubicBezTo>
                    <a:lnTo>
                      <a:pt x="584" y="2304"/>
                    </a:lnTo>
                    <a:cubicBezTo>
                      <a:pt x="575" y="2272"/>
                      <a:pt x="546" y="2248"/>
                      <a:pt x="510" y="2248"/>
                    </a:cubicBezTo>
                    <a:lnTo>
                      <a:pt x="263" y="2248"/>
                    </a:lnTo>
                    <a:lnTo>
                      <a:pt x="263" y="0"/>
                    </a:lnTo>
                    <a:lnTo>
                      <a:pt x="183" y="0"/>
                    </a:lnTo>
                    <a:lnTo>
                      <a:pt x="183" y="5850"/>
                    </a:lnTo>
                    <a:cubicBezTo>
                      <a:pt x="79" y="5869"/>
                      <a:pt x="0" y="5960"/>
                      <a:pt x="0" y="6069"/>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68" name="Google Shape;268;p26"/>
              <p:cNvSpPr/>
              <p:nvPr/>
            </p:nvSpPr>
            <p:spPr>
              <a:xfrm>
                <a:off x="5003280" y="8433360"/>
                <a:ext cx="73800" cy="74160"/>
              </a:xfrm>
              <a:custGeom>
                <a:avLst/>
                <a:gdLst/>
                <a:ahLst/>
                <a:cxnLst/>
                <a:rect l="l" t="t" r="r" b="b"/>
                <a:pathLst>
                  <a:path w="205" h="206" extrusionOk="0">
                    <a:moveTo>
                      <a:pt x="0" y="103"/>
                    </a:moveTo>
                    <a:cubicBezTo>
                      <a:pt x="0" y="160"/>
                      <a:pt x="46" y="206"/>
                      <a:pt x="103" y="206"/>
                    </a:cubicBezTo>
                    <a:cubicBezTo>
                      <a:pt x="160" y="206"/>
                      <a:pt x="205" y="160"/>
                      <a:pt x="205" y="103"/>
                    </a:cubicBezTo>
                    <a:cubicBezTo>
                      <a:pt x="205" y="46"/>
                      <a:pt x="160" y="0"/>
                      <a:pt x="103" y="0"/>
                    </a:cubicBezTo>
                    <a:cubicBezTo>
                      <a:pt x="46" y="0"/>
                      <a:pt x="0" y="46"/>
                      <a:pt x="0"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69" name="Google Shape;269;p26"/>
              <p:cNvSpPr/>
              <p:nvPr/>
            </p:nvSpPr>
            <p:spPr>
              <a:xfrm>
                <a:off x="4822200" y="6285600"/>
                <a:ext cx="160560" cy="2127240"/>
              </a:xfrm>
              <a:custGeom>
                <a:avLst/>
                <a:gdLst/>
                <a:ahLst/>
                <a:cxnLst/>
                <a:rect l="l" t="t" r="r" b="b"/>
                <a:pathLst>
                  <a:path w="446" h="5909" extrusionOk="0">
                    <a:moveTo>
                      <a:pt x="223" y="5544"/>
                    </a:moveTo>
                    <a:cubicBezTo>
                      <a:pt x="302" y="5544"/>
                      <a:pt x="365" y="5608"/>
                      <a:pt x="365" y="5686"/>
                    </a:cubicBezTo>
                    <a:cubicBezTo>
                      <a:pt x="365" y="5765"/>
                      <a:pt x="302" y="5828"/>
                      <a:pt x="223" y="5828"/>
                    </a:cubicBezTo>
                    <a:cubicBezTo>
                      <a:pt x="145" y="5828"/>
                      <a:pt x="81" y="5765"/>
                      <a:pt x="81" y="5686"/>
                    </a:cubicBezTo>
                    <a:cubicBezTo>
                      <a:pt x="81" y="5608"/>
                      <a:pt x="145" y="5544"/>
                      <a:pt x="223" y="5544"/>
                    </a:cubicBezTo>
                    <a:moveTo>
                      <a:pt x="223" y="5909"/>
                    </a:moveTo>
                    <a:cubicBezTo>
                      <a:pt x="346" y="5909"/>
                      <a:pt x="446" y="5809"/>
                      <a:pt x="446" y="5686"/>
                    </a:cubicBezTo>
                    <a:cubicBezTo>
                      <a:pt x="446" y="5577"/>
                      <a:pt x="367" y="5486"/>
                      <a:pt x="264" y="5467"/>
                    </a:cubicBezTo>
                    <a:cubicBezTo>
                      <a:pt x="275" y="3612"/>
                      <a:pt x="275" y="1823"/>
                      <a:pt x="264" y="0"/>
                    </a:cubicBezTo>
                    <a:lnTo>
                      <a:pt x="223" y="0"/>
                    </a:lnTo>
                    <a:lnTo>
                      <a:pt x="183" y="0"/>
                    </a:lnTo>
                    <a:cubicBezTo>
                      <a:pt x="195" y="1823"/>
                      <a:pt x="195" y="3612"/>
                      <a:pt x="183" y="5467"/>
                    </a:cubicBezTo>
                    <a:cubicBezTo>
                      <a:pt x="79" y="5486"/>
                      <a:pt x="0" y="5577"/>
                      <a:pt x="0" y="5686"/>
                    </a:cubicBezTo>
                    <a:cubicBezTo>
                      <a:pt x="0" y="5809"/>
                      <a:pt x="100" y="5909"/>
                      <a:pt x="223" y="5909"/>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70" name="Google Shape;270;p26"/>
              <p:cNvSpPr/>
              <p:nvPr/>
            </p:nvSpPr>
            <p:spPr>
              <a:xfrm>
                <a:off x="4865400" y="829548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71" name="Google Shape;271;p26"/>
              <p:cNvSpPr/>
              <p:nvPr/>
            </p:nvSpPr>
            <p:spPr>
              <a:xfrm>
                <a:off x="4684680" y="6285960"/>
                <a:ext cx="160200" cy="1989000"/>
              </a:xfrm>
              <a:custGeom>
                <a:avLst/>
                <a:gdLst/>
                <a:ahLst/>
                <a:cxnLst/>
                <a:rect l="l" t="t" r="r" b="b"/>
                <a:pathLst>
                  <a:path w="445" h="5525" extrusionOk="0">
                    <a:moveTo>
                      <a:pt x="223" y="5160"/>
                    </a:moveTo>
                    <a:cubicBezTo>
                      <a:pt x="301" y="5160"/>
                      <a:pt x="365" y="5224"/>
                      <a:pt x="365" y="5303"/>
                    </a:cubicBezTo>
                    <a:cubicBezTo>
                      <a:pt x="365" y="5381"/>
                      <a:pt x="301" y="5445"/>
                      <a:pt x="223" y="5445"/>
                    </a:cubicBezTo>
                    <a:cubicBezTo>
                      <a:pt x="144" y="5445"/>
                      <a:pt x="80" y="5381"/>
                      <a:pt x="80" y="5303"/>
                    </a:cubicBezTo>
                    <a:cubicBezTo>
                      <a:pt x="80" y="5224"/>
                      <a:pt x="144" y="5160"/>
                      <a:pt x="223" y="5160"/>
                    </a:cubicBezTo>
                    <a:moveTo>
                      <a:pt x="223" y="5525"/>
                    </a:moveTo>
                    <a:cubicBezTo>
                      <a:pt x="345" y="5525"/>
                      <a:pt x="445" y="5425"/>
                      <a:pt x="445" y="5303"/>
                    </a:cubicBezTo>
                    <a:cubicBezTo>
                      <a:pt x="445" y="5193"/>
                      <a:pt x="366" y="5102"/>
                      <a:pt x="263" y="5084"/>
                    </a:cubicBezTo>
                    <a:cubicBezTo>
                      <a:pt x="254" y="3367"/>
                      <a:pt x="254" y="1703"/>
                      <a:pt x="263" y="0"/>
                    </a:cubicBezTo>
                    <a:lnTo>
                      <a:pt x="182" y="0"/>
                    </a:lnTo>
                    <a:cubicBezTo>
                      <a:pt x="174" y="1703"/>
                      <a:pt x="174" y="3367"/>
                      <a:pt x="182" y="5084"/>
                    </a:cubicBezTo>
                    <a:cubicBezTo>
                      <a:pt x="79" y="5103"/>
                      <a:pt x="0" y="5194"/>
                      <a:pt x="0" y="5303"/>
                    </a:cubicBezTo>
                    <a:cubicBezTo>
                      <a:pt x="0" y="5425"/>
                      <a:pt x="100" y="5525"/>
                      <a:pt x="223" y="5525"/>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72" name="Google Shape;272;p26"/>
              <p:cNvSpPr/>
              <p:nvPr/>
            </p:nvSpPr>
            <p:spPr>
              <a:xfrm>
                <a:off x="4727520" y="8157600"/>
                <a:ext cx="74520" cy="74520"/>
              </a:xfrm>
              <a:custGeom>
                <a:avLst/>
                <a:gdLst/>
                <a:ahLst/>
                <a:cxnLst/>
                <a:rect l="l" t="t" r="r" b="b"/>
                <a:pathLst>
                  <a:path w="207" h="207" extrusionOk="0">
                    <a:moveTo>
                      <a:pt x="104" y="207"/>
                    </a:moveTo>
                    <a:cubicBezTo>
                      <a:pt x="161" y="207"/>
                      <a:pt x="207" y="160"/>
                      <a:pt x="207" y="104"/>
                    </a:cubicBezTo>
                    <a:cubicBezTo>
                      <a:pt x="207" y="47"/>
                      <a:pt x="161" y="0"/>
                      <a:pt x="104" y="0"/>
                    </a:cubicBezTo>
                    <a:cubicBezTo>
                      <a:pt x="47" y="0"/>
                      <a:pt x="0" y="47"/>
                      <a:pt x="0" y="104"/>
                    </a:cubicBezTo>
                    <a:cubicBezTo>
                      <a:pt x="0" y="160"/>
                      <a:pt x="47" y="207"/>
                      <a:pt x="104" y="207"/>
                    </a:cubicBezTo>
                    <a:close/>
                  </a:path>
                </a:pathLst>
              </a:custGeom>
              <a:solidFill>
                <a:schemeClr val="lt2"/>
              </a:solidFill>
              <a:ln>
                <a:noFill/>
              </a:ln>
            </p:spPr>
            <p:txBody>
              <a:bodyPr spcFirstLastPara="1" wrap="square" lIns="90000" tIns="29500" rIns="90000" bIns="295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73" name="Google Shape;273;p26"/>
              <p:cNvSpPr/>
              <p:nvPr/>
            </p:nvSpPr>
            <p:spPr>
              <a:xfrm>
                <a:off x="5445000" y="7085160"/>
                <a:ext cx="74520" cy="74160"/>
              </a:xfrm>
              <a:custGeom>
                <a:avLst/>
                <a:gdLst/>
                <a:ahLst/>
                <a:cxnLst/>
                <a:rect l="l" t="t" r="r" b="b"/>
                <a:pathLst>
                  <a:path w="207" h="206" extrusionOk="0">
                    <a:moveTo>
                      <a:pt x="103" y="206"/>
                    </a:moveTo>
                    <a:cubicBezTo>
                      <a:pt x="160" y="206"/>
                      <a:pt x="207" y="160"/>
                      <a:pt x="207" y="103"/>
                    </a:cubicBezTo>
                    <a:cubicBezTo>
                      <a:pt x="207"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nvGrpSpPr>
            <p:cNvPr id="274" name="Google Shape;274;p26"/>
            <p:cNvGrpSpPr/>
            <p:nvPr/>
          </p:nvGrpSpPr>
          <p:grpSpPr>
            <a:xfrm>
              <a:off x="132855" y="4767822"/>
              <a:ext cx="1267118" cy="460206"/>
              <a:chOff x="5084280" y="2610360"/>
              <a:chExt cx="1833480" cy="666000"/>
            </a:xfrm>
          </p:grpSpPr>
          <p:sp>
            <p:nvSpPr>
              <p:cNvPr id="275" name="Google Shape;275;p26"/>
              <p:cNvSpPr/>
              <p:nvPr/>
            </p:nvSpPr>
            <p:spPr>
              <a:xfrm>
                <a:off x="6800400" y="2653560"/>
                <a:ext cx="74520" cy="74160"/>
              </a:xfrm>
              <a:custGeom>
                <a:avLst/>
                <a:gdLst/>
                <a:ahLst/>
                <a:cxnLst/>
                <a:rect l="l" t="t" r="r" b="b"/>
                <a:pathLst>
                  <a:path w="207" h="206" extrusionOk="0">
                    <a:moveTo>
                      <a:pt x="104" y="206"/>
                    </a:moveTo>
                    <a:cubicBezTo>
                      <a:pt x="161" y="206"/>
                      <a:pt x="207" y="160"/>
                      <a:pt x="207" y="103"/>
                    </a:cubicBezTo>
                    <a:cubicBezTo>
                      <a:pt x="207" y="46"/>
                      <a:pt x="161" y="0"/>
                      <a:pt x="104" y="0"/>
                    </a:cubicBezTo>
                    <a:cubicBezTo>
                      <a:pt x="47" y="0"/>
                      <a:pt x="0" y="46"/>
                      <a:pt x="0" y="103"/>
                    </a:cubicBezTo>
                    <a:cubicBezTo>
                      <a:pt x="0" y="160"/>
                      <a:pt x="47" y="206"/>
                      <a:pt x="104"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76" name="Google Shape;276;p26"/>
              <p:cNvSpPr/>
              <p:nvPr/>
            </p:nvSpPr>
            <p:spPr>
              <a:xfrm>
                <a:off x="5717880" y="2610360"/>
                <a:ext cx="1199880" cy="666000"/>
              </a:xfrm>
              <a:custGeom>
                <a:avLst/>
                <a:gdLst/>
                <a:ahLst/>
                <a:cxnLst/>
                <a:rect l="l" t="t" r="r" b="b"/>
                <a:pathLst>
                  <a:path w="3333" h="1850" extrusionOk="0">
                    <a:moveTo>
                      <a:pt x="3111" y="81"/>
                    </a:moveTo>
                    <a:cubicBezTo>
                      <a:pt x="3189" y="81"/>
                      <a:pt x="3253" y="144"/>
                      <a:pt x="3253" y="223"/>
                    </a:cubicBezTo>
                    <a:cubicBezTo>
                      <a:pt x="3253" y="301"/>
                      <a:pt x="3189" y="365"/>
                      <a:pt x="3111" y="365"/>
                    </a:cubicBezTo>
                    <a:cubicBezTo>
                      <a:pt x="3032" y="365"/>
                      <a:pt x="2968" y="301"/>
                      <a:pt x="2968" y="223"/>
                    </a:cubicBezTo>
                    <a:cubicBezTo>
                      <a:pt x="2968" y="144"/>
                      <a:pt x="3032" y="81"/>
                      <a:pt x="3111" y="81"/>
                    </a:cubicBezTo>
                    <a:moveTo>
                      <a:pt x="222" y="263"/>
                    </a:moveTo>
                    <a:lnTo>
                      <a:pt x="2892" y="263"/>
                    </a:lnTo>
                    <a:cubicBezTo>
                      <a:pt x="2911" y="367"/>
                      <a:pt x="3001" y="446"/>
                      <a:pt x="3111" y="446"/>
                    </a:cubicBezTo>
                    <a:cubicBezTo>
                      <a:pt x="3233" y="446"/>
                      <a:pt x="3333" y="346"/>
                      <a:pt x="3333" y="223"/>
                    </a:cubicBezTo>
                    <a:cubicBezTo>
                      <a:pt x="3333" y="100"/>
                      <a:pt x="3233" y="0"/>
                      <a:pt x="3111" y="0"/>
                    </a:cubicBezTo>
                    <a:cubicBezTo>
                      <a:pt x="3001" y="0"/>
                      <a:pt x="2911" y="79"/>
                      <a:pt x="2892" y="183"/>
                    </a:cubicBezTo>
                    <a:lnTo>
                      <a:pt x="205" y="183"/>
                    </a:lnTo>
                    <a:cubicBezTo>
                      <a:pt x="195" y="183"/>
                      <a:pt x="184" y="187"/>
                      <a:pt x="177" y="194"/>
                    </a:cubicBezTo>
                    <a:lnTo>
                      <a:pt x="12" y="359"/>
                    </a:lnTo>
                    <a:cubicBezTo>
                      <a:pt x="4" y="367"/>
                      <a:pt x="0" y="377"/>
                      <a:pt x="0" y="388"/>
                    </a:cubicBezTo>
                    <a:lnTo>
                      <a:pt x="0" y="1850"/>
                    </a:lnTo>
                    <a:lnTo>
                      <a:pt x="81" y="1850"/>
                    </a:lnTo>
                    <a:lnTo>
                      <a:pt x="81" y="404"/>
                    </a:lnTo>
                    <a:lnTo>
                      <a:pt x="222" y="263"/>
                    </a:ln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77" name="Google Shape;277;p26"/>
              <p:cNvSpPr/>
              <p:nvPr/>
            </p:nvSpPr>
            <p:spPr>
              <a:xfrm>
                <a:off x="5084280" y="2688120"/>
                <a:ext cx="160200" cy="588240"/>
              </a:xfrm>
              <a:custGeom>
                <a:avLst/>
                <a:gdLst/>
                <a:ahLst/>
                <a:cxnLst/>
                <a:rect l="l" t="t" r="r" b="b"/>
                <a:pathLst>
                  <a:path w="445" h="1634" extrusionOk="0">
                    <a:moveTo>
                      <a:pt x="80" y="222"/>
                    </a:moveTo>
                    <a:cubicBezTo>
                      <a:pt x="80" y="144"/>
                      <a:pt x="144" y="80"/>
                      <a:pt x="222" y="80"/>
                    </a:cubicBezTo>
                    <a:cubicBezTo>
                      <a:pt x="301" y="80"/>
                      <a:pt x="364" y="144"/>
                      <a:pt x="364" y="222"/>
                    </a:cubicBezTo>
                    <a:cubicBezTo>
                      <a:pt x="364" y="301"/>
                      <a:pt x="301" y="364"/>
                      <a:pt x="222" y="364"/>
                    </a:cubicBezTo>
                    <a:cubicBezTo>
                      <a:pt x="144" y="364"/>
                      <a:pt x="80" y="301"/>
                      <a:pt x="80" y="222"/>
                    </a:cubicBezTo>
                    <a:moveTo>
                      <a:pt x="445" y="222"/>
                    </a:moveTo>
                    <a:cubicBezTo>
                      <a:pt x="445" y="100"/>
                      <a:pt x="345" y="0"/>
                      <a:pt x="222" y="0"/>
                    </a:cubicBezTo>
                    <a:cubicBezTo>
                      <a:pt x="99" y="0"/>
                      <a:pt x="0" y="100"/>
                      <a:pt x="0" y="222"/>
                    </a:cubicBezTo>
                    <a:cubicBezTo>
                      <a:pt x="0" y="331"/>
                      <a:pt x="78" y="422"/>
                      <a:pt x="182" y="441"/>
                    </a:cubicBezTo>
                    <a:lnTo>
                      <a:pt x="182" y="1634"/>
                    </a:lnTo>
                    <a:lnTo>
                      <a:pt x="263" y="1634"/>
                    </a:lnTo>
                    <a:lnTo>
                      <a:pt x="263" y="441"/>
                    </a:lnTo>
                    <a:cubicBezTo>
                      <a:pt x="366" y="422"/>
                      <a:pt x="445" y="331"/>
                      <a:pt x="445" y="222"/>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78" name="Google Shape;278;p26"/>
              <p:cNvSpPr/>
              <p:nvPr/>
            </p:nvSpPr>
            <p:spPr>
              <a:xfrm>
                <a:off x="5127120" y="2730960"/>
                <a:ext cx="74160" cy="74160"/>
              </a:xfrm>
              <a:custGeom>
                <a:avLst/>
                <a:gdLst/>
                <a:ahLst/>
                <a:cxnLst/>
                <a:rect l="l" t="t" r="r" b="b"/>
                <a:pathLst>
                  <a:path w="206" h="206" extrusionOk="0">
                    <a:moveTo>
                      <a:pt x="206" y="103"/>
                    </a:moveTo>
                    <a:cubicBezTo>
                      <a:pt x="206" y="46"/>
                      <a:pt x="160" y="0"/>
                      <a:pt x="103" y="0"/>
                    </a:cubicBezTo>
                    <a:cubicBezTo>
                      <a:pt x="46" y="0"/>
                      <a:pt x="0" y="46"/>
                      <a:pt x="0" y="103"/>
                    </a:cubicBezTo>
                    <a:cubicBezTo>
                      <a:pt x="0" y="160"/>
                      <a:pt x="46" y="206"/>
                      <a:pt x="103" y="206"/>
                    </a:cubicBezTo>
                    <a:cubicBezTo>
                      <a:pt x="160" y="206"/>
                      <a:pt x="206" y="160"/>
                      <a:pt x="206"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79" name="Google Shape;279;p26"/>
              <p:cNvSpPr/>
              <p:nvPr/>
            </p:nvSpPr>
            <p:spPr>
              <a:xfrm>
                <a:off x="5357520" y="2688120"/>
                <a:ext cx="160200" cy="588240"/>
              </a:xfrm>
              <a:custGeom>
                <a:avLst/>
                <a:gdLst/>
                <a:ahLst/>
                <a:cxnLst/>
                <a:rect l="l" t="t" r="r" b="b"/>
                <a:pathLst>
                  <a:path w="445" h="1634" extrusionOk="0">
                    <a:moveTo>
                      <a:pt x="80" y="222"/>
                    </a:moveTo>
                    <a:cubicBezTo>
                      <a:pt x="80" y="144"/>
                      <a:pt x="144" y="80"/>
                      <a:pt x="223" y="80"/>
                    </a:cubicBezTo>
                    <a:cubicBezTo>
                      <a:pt x="301" y="80"/>
                      <a:pt x="365" y="144"/>
                      <a:pt x="365" y="222"/>
                    </a:cubicBezTo>
                    <a:cubicBezTo>
                      <a:pt x="365" y="301"/>
                      <a:pt x="301" y="364"/>
                      <a:pt x="223" y="364"/>
                    </a:cubicBezTo>
                    <a:cubicBezTo>
                      <a:pt x="144" y="364"/>
                      <a:pt x="80" y="301"/>
                      <a:pt x="80" y="222"/>
                    </a:cubicBezTo>
                    <a:moveTo>
                      <a:pt x="445" y="222"/>
                    </a:moveTo>
                    <a:cubicBezTo>
                      <a:pt x="445" y="100"/>
                      <a:pt x="345" y="0"/>
                      <a:pt x="223" y="0"/>
                    </a:cubicBezTo>
                    <a:cubicBezTo>
                      <a:pt x="100" y="0"/>
                      <a:pt x="0" y="100"/>
                      <a:pt x="0" y="222"/>
                    </a:cubicBezTo>
                    <a:cubicBezTo>
                      <a:pt x="0" y="331"/>
                      <a:pt x="79" y="422"/>
                      <a:pt x="182" y="441"/>
                    </a:cubicBezTo>
                    <a:lnTo>
                      <a:pt x="182" y="1634"/>
                    </a:lnTo>
                    <a:lnTo>
                      <a:pt x="263" y="1634"/>
                    </a:lnTo>
                    <a:lnTo>
                      <a:pt x="263" y="441"/>
                    </a:lnTo>
                    <a:cubicBezTo>
                      <a:pt x="367" y="422"/>
                      <a:pt x="445" y="331"/>
                      <a:pt x="445" y="222"/>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80" name="Google Shape;280;p26"/>
              <p:cNvSpPr/>
              <p:nvPr/>
            </p:nvSpPr>
            <p:spPr>
              <a:xfrm>
                <a:off x="5400360" y="2730960"/>
                <a:ext cx="74520" cy="74160"/>
              </a:xfrm>
              <a:custGeom>
                <a:avLst/>
                <a:gdLst/>
                <a:ahLst/>
                <a:cxnLst/>
                <a:rect l="l" t="t" r="r" b="b"/>
                <a:pathLst>
                  <a:path w="207" h="206" extrusionOk="0">
                    <a:moveTo>
                      <a:pt x="207" y="103"/>
                    </a:moveTo>
                    <a:cubicBezTo>
                      <a:pt x="207" y="46"/>
                      <a:pt x="161" y="0"/>
                      <a:pt x="104" y="0"/>
                    </a:cubicBezTo>
                    <a:cubicBezTo>
                      <a:pt x="47" y="0"/>
                      <a:pt x="0" y="46"/>
                      <a:pt x="0" y="103"/>
                    </a:cubicBezTo>
                    <a:cubicBezTo>
                      <a:pt x="0" y="160"/>
                      <a:pt x="47" y="206"/>
                      <a:pt x="104" y="206"/>
                    </a:cubicBezTo>
                    <a:cubicBezTo>
                      <a:pt x="161" y="206"/>
                      <a:pt x="207" y="160"/>
                      <a:pt x="207" y="103"/>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spTree>
    <p:extLst>
      <p:ext uri="{BB962C8B-B14F-4D97-AF65-F5344CB8AC3E}">
        <p14:creationId xmlns:p14="http://schemas.microsoft.com/office/powerpoint/2010/main" val="7228899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281"/>
        <p:cNvGrpSpPr/>
        <p:nvPr/>
      </p:nvGrpSpPr>
      <p:grpSpPr>
        <a:xfrm>
          <a:off x="0" y="0"/>
          <a:ext cx="0" cy="0"/>
          <a:chOff x="0" y="0"/>
          <a:chExt cx="0" cy="0"/>
        </a:xfrm>
      </p:grpSpPr>
      <p:grpSp>
        <p:nvGrpSpPr>
          <p:cNvPr id="282" name="Google Shape;282;p27"/>
          <p:cNvGrpSpPr/>
          <p:nvPr/>
        </p:nvGrpSpPr>
        <p:grpSpPr>
          <a:xfrm>
            <a:off x="-525350" y="-150799"/>
            <a:ext cx="19449080" cy="10171574"/>
            <a:chOff x="-262675" y="-75400"/>
            <a:chExt cx="9724540" cy="5085787"/>
          </a:xfrm>
        </p:grpSpPr>
        <p:grpSp>
          <p:nvGrpSpPr>
            <p:cNvPr id="283" name="Google Shape;283;p27"/>
            <p:cNvGrpSpPr/>
            <p:nvPr/>
          </p:nvGrpSpPr>
          <p:grpSpPr>
            <a:xfrm rot="10800000">
              <a:off x="8671123" y="3495050"/>
              <a:ext cx="790742" cy="1515337"/>
              <a:chOff x="6059880" y="-1993680"/>
              <a:chExt cx="1032840" cy="1979280"/>
            </a:xfrm>
          </p:grpSpPr>
          <p:sp>
            <p:nvSpPr>
              <p:cNvPr id="284" name="Google Shape;284;p27"/>
              <p:cNvSpPr/>
              <p:nvPr/>
            </p:nvSpPr>
            <p:spPr>
              <a:xfrm>
                <a:off x="6059880" y="-1718280"/>
                <a:ext cx="757080" cy="1703880"/>
              </a:xfrm>
              <a:custGeom>
                <a:avLst/>
                <a:gdLst/>
                <a:ahLst/>
                <a:cxnLst/>
                <a:rect l="l" t="t" r="r" b="b"/>
                <a:pathLst>
                  <a:path w="2103" h="4733" extrusionOk="0">
                    <a:moveTo>
                      <a:pt x="2023" y="4510"/>
                    </a:moveTo>
                    <a:cubicBezTo>
                      <a:pt x="2023" y="4589"/>
                      <a:pt x="1959" y="4653"/>
                      <a:pt x="1880" y="4653"/>
                    </a:cubicBezTo>
                    <a:cubicBezTo>
                      <a:pt x="1802" y="4653"/>
                      <a:pt x="1738" y="4589"/>
                      <a:pt x="1738" y="4510"/>
                    </a:cubicBezTo>
                    <a:cubicBezTo>
                      <a:pt x="1738" y="4432"/>
                      <a:pt x="1802" y="4368"/>
                      <a:pt x="1880" y="4368"/>
                    </a:cubicBezTo>
                    <a:cubicBezTo>
                      <a:pt x="1959" y="4368"/>
                      <a:pt x="2023" y="4432"/>
                      <a:pt x="2023" y="4510"/>
                    </a:cubicBezTo>
                    <a:moveTo>
                      <a:pt x="1658" y="4510"/>
                    </a:moveTo>
                    <a:cubicBezTo>
                      <a:pt x="1658" y="4633"/>
                      <a:pt x="1758" y="4733"/>
                      <a:pt x="1880" y="4733"/>
                    </a:cubicBezTo>
                    <a:cubicBezTo>
                      <a:pt x="2003" y="4733"/>
                      <a:pt x="2103" y="4633"/>
                      <a:pt x="2103" y="4510"/>
                    </a:cubicBezTo>
                    <a:cubicBezTo>
                      <a:pt x="2103" y="4401"/>
                      <a:pt x="2024" y="4311"/>
                      <a:pt x="1921" y="4292"/>
                    </a:cubicBezTo>
                    <a:lnTo>
                      <a:pt x="1921" y="205"/>
                    </a:lnTo>
                    <a:cubicBezTo>
                      <a:pt x="1921" y="194"/>
                      <a:pt x="1917" y="184"/>
                      <a:pt x="1909" y="177"/>
                    </a:cubicBezTo>
                    <a:lnTo>
                      <a:pt x="1744" y="12"/>
                    </a:lnTo>
                    <a:cubicBezTo>
                      <a:pt x="1736" y="4"/>
                      <a:pt x="1726" y="0"/>
                      <a:pt x="1716" y="0"/>
                    </a:cubicBezTo>
                    <a:lnTo>
                      <a:pt x="1716" y="0"/>
                    </a:lnTo>
                    <a:lnTo>
                      <a:pt x="0" y="0"/>
                    </a:lnTo>
                    <a:lnTo>
                      <a:pt x="0" y="81"/>
                    </a:lnTo>
                    <a:lnTo>
                      <a:pt x="1699" y="81"/>
                    </a:lnTo>
                    <a:lnTo>
                      <a:pt x="1840" y="222"/>
                    </a:lnTo>
                    <a:lnTo>
                      <a:pt x="1840" y="4292"/>
                    </a:lnTo>
                    <a:cubicBezTo>
                      <a:pt x="1736" y="4311"/>
                      <a:pt x="1658" y="4401"/>
                      <a:pt x="1658" y="4510"/>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85" name="Google Shape;285;p27"/>
              <p:cNvSpPr/>
              <p:nvPr/>
            </p:nvSpPr>
            <p:spPr>
              <a:xfrm>
                <a:off x="6699600" y="-131760"/>
                <a:ext cx="74520" cy="74520"/>
              </a:xfrm>
              <a:custGeom>
                <a:avLst/>
                <a:gdLst/>
                <a:ahLst/>
                <a:cxnLst/>
                <a:rect l="l" t="t" r="r" b="b"/>
                <a:pathLst>
                  <a:path w="207" h="207" extrusionOk="0">
                    <a:moveTo>
                      <a:pt x="0" y="103"/>
                    </a:moveTo>
                    <a:cubicBezTo>
                      <a:pt x="0" y="160"/>
                      <a:pt x="46" y="207"/>
                      <a:pt x="103" y="207"/>
                    </a:cubicBezTo>
                    <a:cubicBezTo>
                      <a:pt x="160" y="207"/>
                      <a:pt x="207" y="160"/>
                      <a:pt x="207" y="103"/>
                    </a:cubicBezTo>
                    <a:cubicBezTo>
                      <a:pt x="207" y="47"/>
                      <a:pt x="160" y="0"/>
                      <a:pt x="103" y="0"/>
                    </a:cubicBezTo>
                    <a:cubicBezTo>
                      <a:pt x="46" y="0"/>
                      <a:pt x="0" y="47"/>
                      <a:pt x="0" y="103"/>
                    </a:cubicBezTo>
                    <a:close/>
                  </a:path>
                </a:pathLst>
              </a:custGeom>
              <a:solidFill>
                <a:schemeClr val="lt2"/>
              </a:solidFill>
              <a:ln>
                <a:noFill/>
              </a:ln>
            </p:spPr>
            <p:txBody>
              <a:bodyPr spcFirstLastPara="1" wrap="square" lIns="90000" tIns="29500" rIns="90000" bIns="295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86" name="Google Shape;286;p27"/>
              <p:cNvSpPr/>
              <p:nvPr/>
            </p:nvSpPr>
            <p:spPr>
              <a:xfrm>
                <a:off x="6059880" y="-1856160"/>
                <a:ext cx="894960" cy="1704240"/>
              </a:xfrm>
              <a:custGeom>
                <a:avLst/>
                <a:gdLst/>
                <a:ahLst/>
                <a:cxnLst/>
                <a:rect l="l" t="t" r="r" b="b"/>
                <a:pathLst>
                  <a:path w="2486" h="4734" extrusionOk="0">
                    <a:moveTo>
                      <a:pt x="2263" y="4369"/>
                    </a:moveTo>
                    <a:cubicBezTo>
                      <a:pt x="2342" y="4369"/>
                      <a:pt x="2405" y="4432"/>
                      <a:pt x="2405" y="4511"/>
                    </a:cubicBezTo>
                    <a:cubicBezTo>
                      <a:pt x="2405" y="4589"/>
                      <a:pt x="2342" y="4653"/>
                      <a:pt x="2263" y="4653"/>
                    </a:cubicBezTo>
                    <a:cubicBezTo>
                      <a:pt x="2185" y="4653"/>
                      <a:pt x="2121" y="4589"/>
                      <a:pt x="2121" y="4511"/>
                    </a:cubicBezTo>
                    <a:cubicBezTo>
                      <a:pt x="2121" y="4432"/>
                      <a:pt x="2185" y="4369"/>
                      <a:pt x="2263" y="4369"/>
                    </a:cubicBezTo>
                    <a:moveTo>
                      <a:pt x="2263" y="4734"/>
                    </a:moveTo>
                    <a:cubicBezTo>
                      <a:pt x="2386" y="4734"/>
                      <a:pt x="2486" y="4634"/>
                      <a:pt x="2486" y="4511"/>
                    </a:cubicBezTo>
                    <a:cubicBezTo>
                      <a:pt x="2486" y="4402"/>
                      <a:pt x="2407" y="4311"/>
                      <a:pt x="2303" y="4292"/>
                    </a:cubicBezTo>
                    <a:lnTo>
                      <a:pt x="2303" y="205"/>
                    </a:lnTo>
                    <a:cubicBezTo>
                      <a:pt x="2303" y="195"/>
                      <a:pt x="2299" y="185"/>
                      <a:pt x="2292" y="177"/>
                    </a:cubicBezTo>
                    <a:lnTo>
                      <a:pt x="2127" y="12"/>
                    </a:lnTo>
                    <a:cubicBezTo>
                      <a:pt x="2119" y="4"/>
                      <a:pt x="2109" y="0"/>
                      <a:pt x="2098" y="0"/>
                    </a:cubicBezTo>
                    <a:lnTo>
                      <a:pt x="2098" y="0"/>
                    </a:lnTo>
                    <a:lnTo>
                      <a:pt x="0" y="0"/>
                    </a:lnTo>
                    <a:lnTo>
                      <a:pt x="0" y="81"/>
                    </a:lnTo>
                    <a:lnTo>
                      <a:pt x="2082" y="81"/>
                    </a:lnTo>
                    <a:lnTo>
                      <a:pt x="2223" y="222"/>
                    </a:lnTo>
                    <a:lnTo>
                      <a:pt x="2223" y="4292"/>
                    </a:lnTo>
                    <a:cubicBezTo>
                      <a:pt x="2119" y="4311"/>
                      <a:pt x="2040" y="4402"/>
                      <a:pt x="2040" y="4511"/>
                    </a:cubicBezTo>
                    <a:cubicBezTo>
                      <a:pt x="2040" y="4634"/>
                      <a:pt x="2140" y="4734"/>
                      <a:pt x="2263" y="4734"/>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87" name="Google Shape;287;p27"/>
              <p:cNvSpPr/>
              <p:nvPr/>
            </p:nvSpPr>
            <p:spPr>
              <a:xfrm>
                <a:off x="6837480" y="-26928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88" name="Google Shape;288;p27"/>
              <p:cNvSpPr/>
              <p:nvPr/>
            </p:nvSpPr>
            <p:spPr>
              <a:xfrm>
                <a:off x="6059880" y="-1993680"/>
                <a:ext cx="1032840" cy="1703880"/>
              </a:xfrm>
              <a:custGeom>
                <a:avLst/>
                <a:gdLst/>
                <a:ahLst/>
                <a:cxnLst/>
                <a:rect l="l" t="t" r="r" b="b"/>
                <a:pathLst>
                  <a:path w="2869" h="4733" extrusionOk="0">
                    <a:moveTo>
                      <a:pt x="2646" y="4368"/>
                    </a:moveTo>
                    <a:cubicBezTo>
                      <a:pt x="2724" y="4368"/>
                      <a:pt x="2788" y="4432"/>
                      <a:pt x="2788" y="4510"/>
                    </a:cubicBezTo>
                    <a:cubicBezTo>
                      <a:pt x="2788" y="4588"/>
                      <a:pt x="2724" y="4652"/>
                      <a:pt x="2646" y="4652"/>
                    </a:cubicBezTo>
                    <a:cubicBezTo>
                      <a:pt x="2567" y="4652"/>
                      <a:pt x="2504" y="4588"/>
                      <a:pt x="2504" y="4510"/>
                    </a:cubicBezTo>
                    <a:cubicBezTo>
                      <a:pt x="2504" y="4432"/>
                      <a:pt x="2567" y="4368"/>
                      <a:pt x="2646" y="4368"/>
                    </a:cubicBezTo>
                    <a:moveTo>
                      <a:pt x="2646" y="4733"/>
                    </a:moveTo>
                    <a:cubicBezTo>
                      <a:pt x="2769" y="4733"/>
                      <a:pt x="2869" y="4633"/>
                      <a:pt x="2869" y="4510"/>
                    </a:cubicBezTo>
                    <a:cubicBezTo>
                      <a:pt x="2869" y="4401"/>
                      <a:pt x="2790" y="4310"/>
                      <a:pt x="2686" y="4291"/>
                    </a:cubicBezTo>
                    <a:lnTo>
                      <a:pt x="2686" y="205"/>
                    </a:lnTo>
                    <a:cubicBezTo>
                      <a:pt x="2686" y="194"/>
                      <a:pt x="2682" y="184"/>
                      <a:pt x="2674" y="176"/>
                    </a:cubicBezTo>
                    <a:lnTo>
                      <a:pt x="2510" y="11"/>
                    </a:lnTo>
                    <a:cubicBezTo>
                      <a:pt x="2502" y="4"/>
                      <a:pt x="2491" y="0"/>
                      <a:pt x="2481" y="0"/>
                    </a:cubicBezTo>
                    <a:lnTo>
                      <a:pt x="2481" y="0"/>
                    </a:lnTo>
                    <a:lnTo>
                      <a:pt x="0" y="0"/>
                    </a:lnTo>
                    <a:lnTo>
                      <a:pt x="0" y="80"/>
                    </a:lnTo>
                    <a:lnTo>
                      <a:pt x="2464" y="80"/>
                    </a:lnTo>
                    <a:lnTo>
                      <a:pt x="2606" y="221"/>
                    </a:lnTo>
                    <a:lnTo>
                      <a:pt x="2606" y="4291"/>
                    </a:lnTo>
                    <a:cubicBezTo>
                      <a:pt x="2502" y="4310"/>
                      <a:pt x="2423" y="4401"/>
                      <a:pt x="2423" y="4510"/>
                    </a:cubicBezTo>
                    <a:cubicBezTo>
                      <a:pt x="2423" y="4633"/>
                      <a:pt x="2523" y="4733"/>
                      <a:pt x="2646" y="4733"/>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89" name="Google Shape;289;p27"/>
              <p:cNvSpPr/>
              <p:nvPr/>
            </p:nvSpPr>
            <p:spPr>
              <a:xfrm>
                <a:off x="6975360" y="-407160"/>
                <a:ext cx="74160" cy="74160"/>
              </a:xfrm>
              <a:custGeom>
                <a:avLst/>
                <a:gdLst/>
                <a:ahLst/>
                <a:cxnLst/>
                <a:rect l="l" t="t" r="r" b="b"/>
                <a:pathLst>
                  <a:path w="206" h="206" extrusionOk="0">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spcFirstLastPara="1" wrap="square" lIns="90000" tIns="29150" rIns="90000" bIns="2915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nvGrpSpPr>
            <p:cNvPr id="290" name="Google Shape;290;p27"/>
            <p:cNvGrpSpPr/>
            <p:nvPr/>
          </p:nvGrpSpPr>
          <p:grpSpPr>
            <a:xfrm>
              <a:off x="-262675" y="-75400"/>
              <a:ext cx="829375" cy="1012680"/>
              <a:chOff x="-262675" y="-75400"/>
              <a:chExt cx="829375" cy="1012680"/>
            </a:xfrm>
          </p:grpSpPr>
          <p:sp>
            <p:nvSpPr>
              <p:cNvPr id="291" name="Google Shape;291;p27"/>
              <p:cNvSpPr/>
              <p:nvPr/>
            </p:nvSpPr>
            <p:spPr>
              <a:xfrm rot="5400000">
                <a:off x="-114960" y="255620"/>
                <a:ext cx="1012680" cy="350640"/>
              </a:xfrm>
              <a:custGeom>
                <a:avLst/>
                <a:gdLst/>
                <a:ahLst/>
                <a:cxnLst/>
                <a:rect l="l" t="t" r="r" b="b"/>
                <a:pathLst>
                  <a:path w="2813" h="974" extrusionOk="0">
                    <a:moveTo>
                      <a:pt x="0" y="146"/>
                    </a:moveTo>
                    <a:lnTo>
                      <a:pt x="512" y="657"/>
                    </a:lnTo>
                    <a:lnTo>
                      <a:pt x="2450" y="657"/>
                    </a:lnTo>
                    <a:lnTo>
                      <a:pt x="2589" y="796"/>
                    </a:lnTo>
                    <a:cubicBezTo>
                      <a:pt x="2580" y="813"/>
                      <a:pt x="2574" y="833"/>
                      <a:pt x="2574" y="854"/>
                    </a:cubicBezTo>
                    <a:cubicBezTo>
                      <a:pt x="2574" y="920"/>
                      <a:pt x="2627" y="974"/>
                      <a:pt x="2693" y="974"/>
                    </a:cubicBezTo>
                    <a:cubicBezTo>
                      <a:pt x="2759" y="974"/>
                      <a:pt x="2813" y="920"/>
                      <a:pt x="2813" y="854"/>
                    </a:cubicBezTo>
                    <a:cubicBezTo>
                      <a:pt x="2813" y="788"/>
                      <a:pt x="2759" y="735"/>
                      <a:pt x="2693" y="735"/>
                    </a:cubicBezTo>
                    <a:cubicBezTo>
                      <a:pt x="2688" y="735"/>
                      <a:pt x="2682" y="735"/>
                      <a:pt x="2676" y="736"/>
                    </a:cubicBezTo>
                    <a:lnTo>
                      <a:pt x="2493" y="553"/>
                    </a:lnTo>
                    <a:lnTo>
                      <a:pt x="2491" y="555"/>
                    </a:lnTo>
                    <a:lnTo>
                      <a:pt x="2491" y="553"/>
                    </a:lnTo>
                    <a:lnTo>
                      <a:pt x="554" y="553"/>
                    </a:lnTo>
                    <a:lnTo>
                      <a:pt x="445" y="445"/>
                    </a:lnTo>
                    <a:lnTo>
                      <a:pt x="1322" y="445"/>
                    </a:lnTo>
                    <a:cubicBezTo>
                      <a:pt x="1325" y="453"/>
                      <a:pt x="1330" y="461"/>
                      <a:pt x="1337" y="468"/>
                    </a:cubicBezTo>
                    <a:lnTo>
                      <a:pt x="1337" y="468"/>
                    </a:lnTo>
                    <a:cubicBezTo>
                      <a:pt x="1365" y="496"/>
                      <a:pt x="1411" y="496"/>
                      <a:pt x="1439" y="468"/>
                    </a:cubicBezTo>
                    <a:cubicBezTo>
                      <a:pt x="1467" y="440"/>
                      <a:pt x="1467" y="394"/>
                      <a:pt x="1439" y="366"/>
                    </a:cubicBezTo>
                    <a:cubicBezTo>
                      <a:pt x="1411" y="338"/>
                      <a:pt x="1365" y="338"/>
                      <a:pt x="1337" y="366"/>
                    </a:cubicBezTo>
                    <a:cubicBezTo>
                      <a:pt x="1330" y="372"/>
                      <a:pt x="1325" y="380"/>
                      <a:pt x="1322" y="388"/>
                    </a:cubicBezTo>
                    <a:lnTo>
                      <a:pt x="389" y="388"/>
                    </a:lnTo>
                    <a:lnTo>
                      <a:pt x="235" y="234"/>
                    </a:lnTo>
                    <a:lnTo>
                      <a:pt x="830" y="234"/>
                    </a:lnTo>
                    <a:cubicBezTo>
                      <a:pt x="834" y="243"/>
                      <a:pt x="839" y="251"/>
                      <a:pt x="845" y="257"/>
                    </a:cubicBezTo>
                    <a:cubicBezTo>
                      <a:pt x="873" y="285"/>
                      <a:pt x="919" y="285"/>
                      <a:pt x="947" y="257"/>
                    </a:cubicBezTo>
                    <a:cubicBezTo>
                      <a:pt x="975" y="229"/>
                      <a:pt x="975" y="183"/>
                      <a:pt x="947" y="155"/>
                    </a:cubicBezTo>
                    <a:cubicBezTo>
                      <a:pt x="919" y="127"/>
                      <a:pt x="873" y="127"/>
                      <a:pt x="845" y="155"/>
                    </a:cubicBezTo>
                    <a:cubicBezTo>
                      <a:pt x="839" y="162"/>
                      <a:pt x="834" y="170"/>
                      <a:pt x="830" y="178"/>
                    </a:cubicBezTo>
                    <a:lnTo>
                      <a:pt x="178" y="178"/>
                    </a:lnTo>
                    <a:lnTo>
                      <a:pt x="0" y="0"/>
                    </a:lnTo>
                    <a:lnTo>
                      <a:pt x="0" y="146"/>
                    </a:ln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sp>
            <p:nvSpPr>
              <p:cNvPr id="292" name="Google Shape;292;p27"/>
              <p:cNvSpPr/>
              <p:nvPr/>
            </p:nvSpPr>
            <p:spPr>
              <a:xfrm>
                <a:off x="-262675" y="378355"/>
                <a:ext cx="515160" cy="515160"/>
              </a:xfrm>
              <a:custGeom>
                <a:avLst/>
                <a:gdLst/>
                <a:ahLst/>
                <a:cxnLst/>
                <a:rect l="l" t="t" r="r" b="b"/>
                <a:pathLst>
                  <a:path w="1431" h="1431" extrusionOk="0">
                    <a:moveTo>
                      <a:pt x="1239" y="829"/>
                    </a:moveTo>
                    <a:lnTo>
                      <a:pt x="1323" y="829"/>
                    </a:lnTo>
                    <a:cubicBezTo>
                      <a:pt x="1338" y="829"/>
                      <a:pt x="1351" y="841"/>
                      <a:pt x="1351" y="857"/>
                    </a:cubicBezTo>
                    <a:cubicBezTo>
                      <a:pt x="1351" y="872"/>
                      <a:pt x="1338" y="885"/>
                      <a:pt x="1323" y="885"/>
                    </a:cubicBezTo>
                    <a:lnTo>
                      <a:pt x="1239" y="885"/>
                    </a:lnTo>
                    <a:lnTo>
                      <a:pt x="1239" y="829"/>
                    </a:lnTo>
                    <a:moveTo>
                      <a:pt x="1158" y="916"/>
                    </a:moveTo>
                    <a:cubicBezTo>
                      <a:pt x="1158" y="1049"/>
                      <a:pt x="1049" y="1158"/>
                      <a:pt x="916" y="1158"/>
                    </a:cubicBezTo>
                    <a:lnTo>
                      <a:pt x="748" y="1158"/>
                    </a:lnTo>
                    <a:lnTo>
                      <a:pt x="683" y="1158"/>
                    </a:lnTo>
                    <a:lnTo>
                      <a:pt x="516" y="1158"/>
                    </a:lnTo>
                    <a:cubicBezTo>
                      <a:pt x="383" y="1158"/>
                      <a:pt x="274" y="1049"/>
                      <a:pt x="274" y="916"/>
                    </a:cubicBezTo>
                    <a:lnTo>
                      <a:pt x="274" y="516"/>
                    </a:lnTo>
                    <a:cubicBezTo>
                      <a:pt x="274" y="382"/>
                      <a:pt x="383" y="274"/>
                      <a:pt x="516" y="274"/>
                    </a:cubicBezTo>
                    <a:lnTo>
                      <a:pt x="916" y="274"/>
                    </a:lnTo>
                    <a:cubicBezTo>
                      <a:pt x="1049" y="274"/>
                      <a:pt x="1158" y="382"/>
                      <a:pt x="1158" y="516"/>
                    </a:cubicBezTo>
                    <a:lnTo>
                      <a:pt x="1158" y="916"/>
                    </a:lnTo>
                    <a:moveTo>
                      <a:pt x="885" y="1323"/>
                    </a:moveTo>
                    <a:cubicBezTo>
                      <a:pt x="885" y="1338"/>
                      <a:pt x="872" y="1350"/>
                      <a:pt x="857" y="1350"/>
                    </a:cubicBezTo>
                    <a:cubicBezTo>
                      <a:pt x="842" y="1350"/>
                      <a:pt x="829" y="1338"/>
                      <a:pt x="829" y="1323"/>
                    </a:cubicBezTo>
                    <a:lnTo>
                      <a:pt x="829" y="1238"/>
                    </a:lnTo>
                    <a:lnTo>
                      <a:pt x="885" y="1238"/>
                    </a:lnTo>
                    <a:lnTo>
                      <a:pt x="885" y="1323"/>
                    </a:lnTo>
                    <a:moveTo>
                      <a:pt x="603" y="1323"/>
                    </a:moveTo>
                    <a:cubicBezTo>
                      <a:pt x="603" y="1338"/>
                      <a:pt x="590" y="1350"/>
                      <a:pt x="575" y="1350"/>
                    </a:cubicBezTo>
                    <a:cubicBezTo>
                      <a:pt x="559" y="1350"/>
                      <a:pt x="547" y="1338"/>
                      <a:pt x="547" y="1323"/>
                    </a:cubicBezTo>
                    <a:lnTo>
                      <a:pt x="547" y="1238"/>
                    </a:lnTo>
                    <a:lnTo>
                      <a:pt x="603" y="1238"/>
                    </a:lnTo>
                    <a:lnTo>
                      <a:pt x="603" y="1323"/>
                    </a:lnTo>
                    <a:moveTo>
                      <a:pt x="193" y="885"/>
                    </a:moveTo>
                    <a:lnTo>
                      <a:pt x="109" y="885"/>
                    </a:lnTo>
                    <a:cubicBezTo>
                      <a:pt x="94" y="885"/>
                      <a:pt x="81" y="872"/>
                      <a:pt x="81" y="857"/>
                    </a:cubicBezTo>
                    <a:cubicBezTo>
                      <a:pt x="81" y="841"/>
                      <a:pt x="94" y="829"/>
                      <a:pt x="109" y="829"/>
                    </a:cubicBezTo>
                    <a:lnTo>
                      <a:pt x="193" y="829"/>
                    </a:lnTo>
                    <a:lnTo>
                      <a:pt x="193" y="885"/>
                    </a:lnTo>
                    <a:moveTo>
                      <a:pt x="193" y="602"/>
                    </a:moveTo>
                    <a:lnTo>
                      <a:pt x="109" y="602"/>
                    </a:lnTo>
                    <a:cubicBezTo>
                      <a:pt x="94" y="602"/>
                      <a:pt x="81" y="590"/>
                      <a:pt x="81" y="575"/>
                    </a:cubicBezTo>
                    <a:cubicBezTo>
                      <a:pt x="81" y="559"/>
                      <a:pt x="94" y="547"/>
                      <a:pt x="109" y="547"/>
                    </a:cubicBezTo>
                    <a:lnTo>
                      <a:pt x="193" y="547"/>
                    </a:lnTo>
                    <a:lnTo>
                      <a:pt x="193" y="602"/>
                    </a:lnTo>
                    <a:moveTo>
                      <a:pt x="547" y="109"/>
                    </a:moveTo>
                    <a:cubicBezTo>
                      <a:pt x="547" y="93"/>
                      <a:pt x="559" y="81"/>
                      <a:pt x="575" y="81"/>
                    </a:cubicBezTo>
                    <a:cubicBezTo>
                      <a:pt x="590" y="81"/>
                      <a:pt x="603" y="93"/>
                      <a:pt x="603" y="109"/>
                    </a:cubicBezTo>
                    <a:lnTo>
                      <a:pt x="603" y="193"/>
                    </a:lnTo>
                    <a:lnTo>
                      <a:pt x="547" y="193"/>
                    </a:lnTo>
                    <a:lnTo>
                      <a:pt x="547" y="109"/>
                    </a:lnTo>
                    <a:moveTo>
                      <a:pt x="829" y="109"/>
                    </a:moveTo>
                    <a:cubicBezTo>
                      <a:pt x="829" y="93"/>
                      <a:pt x="842" y="81"/>
                      <a:pt x="857" y="81"/>
                    </a:cubicBezTo>
                    <a:cubicBezTo>
                      <a:pt x="872" y="81"/>
                      <a:pt x="885" y="93"/>
                      <a:pt x="885" y="109"/>
                    </a:cubicBezTo>
                    <a:lnTo>
                      <a:pt x="885" y="193"/>
                    </a:lnTo>
                    <a:lnTo>
                      <a:pt x="829" y="193"/>
                    </a:lnTo>
                    <a:lnTo>
                      <a:pt x="829" y="109"/>
                    </a:lnTo>
                    <a:moveTo>
                      <a:pt x="1239" y="547"/>
                    </a:moveTo>
                    <a:lnTo>
                      <a:pt x="1323" y="547"/>
                    </a:lnTo>
                    <a:cubicBezTo>
                      <a:pt x="1338" y="547"/>
                      <a:pt x="1351" y="559"/>
                      <a:pt x="1351" y="575"/>
                    </a:cubicBezTo>
                    <a:cubicBezTo>
                      <a:pt x="1351" y="590"/>
                      <a:pt x="1338" y="602"/>
                      <a:pt x="1323" y="602"/>
                    </a:cubicBezTo>
                    <a:lnTo>
                      <a:pt x="1239" y="602"/>
                    </a:lnTo>
                    <a:lnTo>
                      <a:pt x="1239" y="547"/>
                    </a:lnTo>
                    <a:moveTo>
                      <a:pt x="1323" y="683"/>
                    </a:moveTo>
                    <a:cubicBezTo>
                      <a:pt x="1383" y="683"/>
                      <a:pt x="1431" y="634"/>
                      <a:pt x="1431" y="575"/>
                    </a:cubicBezTo>
                    <a:cubicBezTo>
                      <a:pt x="1431" y="515"/>
                      <a:pt x="1383" y="466"/>
                      <a:pt x="1323" y="466"/>
                    </a:cubicBezTo>
                    <a:lnTo>
                      <a:pt x="1234" y="466"/>
                    </a:lnTo>
                    <a:cubicBezTo>
                      <a:pt x="1213" y="328"/>
                      <a:pt x="1104" y="219"/>
                      <a:pt x="965" y="198"/>
                    </a:cubicBezTo>
                    <a:lnTo>
                      <a:pt x="965" y="109"/>
                    </a:lnTo>
                    <a:cubicBezTo>
                      <a:pt x="965" y="49"/>
                      <a:pt x="917" y="0"/>
                      <a:pt x="857" y="0"/>
                    </a:cubicBezTo>
                    <a:cubicBezTo>
                      <a:pt x="797" y="0"/>
                      <a:pt x="748" y="49"/>
                      <a:pt x="748" y="109"/>
                    </a:cubicBezTo>
                    <a:lnTo>
                      <a:pt x="748" y="193"/>
                    </a:lnTo>
                    <a:lnTo>
                      <a:pt x="683" y="193"/>
                    </a:lnTo>
                    <a:lnTo>
                      <a:pt x="683" y="109"/>
                    </a:lnTo>
                    <a:cubicBezTo>
                      <a:pt x="683" y="49"/>
                      <a:pt x="635" y="0"/>
                      <a:pt x="575" y="0"/>
                    </a:cubicBezTo>
                    <a:cubicBezTo>
                      <a:pt x="515" y="0"/>
                      <a:pt x="466" y="49"/>
                      <a:pt x="466" y="109"/>
                    </a:cubicBezTo>
                    <a:lnTo>
                      <a:pt x="466" y="198"/>
                    </a:lnTo>
                    <a:cubicBezTo>
                      <a:pt x="328" y="219"/>
                      <a:pt x="219" y="328"/>
                      <a:pt x="198" y="466"/>
                    </a:cubicBezTo>
                    <a:lnTo>
                      <a:pt x="109" y="466"/>
                    </a:lnTo>
                    <a:cubicBezTo>
                      <a:pt x="49" y="466"/>
                      <a:pt x="0" y="515"/>
                      <a:pt x="0" y="575"/>
                    </a:cubicBezTo>
                    <a:cubicBezTo>
                      <a:pt x="0" y="634"/>
                      <a:pt x="49" y="683"/>
                      <a:pt x="109" y="683"/>
                    </a:cubicBezTo>
                    <a:lnTo>
                      <a:pt x="193" y="683"/>
                    </a:lnTo>
                    <a:lnTo>
                      <a:pt x="193" y="748"/>
                    </a:lnTo>
                    <a:lnTo>
                      <a:pt x="109" y="748"/>
                    </a:lnTo>
                    <a:cubicBezTo>
                      <a:pt x="49" y="748"/>
                      <a:pt x="0" y="797"/>
                      <a:pt x="0" y="857"/>
                    </a:cubicBezTo>
                    <a:cubicBezTo>
                      <a:pt x="0" y="917"/>
                      <a:pt x="49" y="965"/>
                      <a:pt x="109" y="965"/>
                    </a:cubicBezTo>
                    <a:lnTo>
                      <a:pt x="198" y="965"/>
                    </a:lnTo>
                    <a:cubicBezTo>
                      <a:pt x="219" y="1103"/>
                      <a:pt x="328" y="1213"/>
                      <a:pt x="466" y="1234"/>
                    </a:cubicBezTo>
                    <a:lnTo>
                      <a:pt x="466" y="1323"/>
                    </a:lnTo>
                    <a:cubicBezTo>
                      <a:pt x="466" y="1382"/>
                      <a:pt x="515" y="1431"/>
                      <a:pt x="575" y="1431"/>
                    </a:cubicBezTo>
                    <a:cubicBezTo>
                      <a:pt x="635" y="1431"/>
                      <a:pt x="683" y="1382"/>
                      <a:pt x="683" y="1323"/>
                    </a:cubicBezTo>
                    <a:lnTo>
                      <a:pt x="683" y="1238"/>
                    </a:lnTo>
                    <a:lnTo>
                      <a:pt x="748" y="1238"/>
                    </a:lnTo>
                    <a:lnTo>
                      <a:pt x="748" y="1323"/>
                    </a:lnTo>
                    <a:cubicBezTo>
                      <a:pt x="748" y="1382"/>
                      <a:pt x="797" y="1431"/>
                      <a:pt x="857" y="1431"/>
                    </a:cubicBezTo>
                    <a:cubicBezTo>
                      <a:pt x="917" y="1431"/>
                      <a:pt x="965" y="1382"/>
                      <a:pt x="965" y="1323"/>
                    </a:cubicBezTo>
                    <a:lnTo>
                      <a:pt x="965" y="1234"/>
                    </a:lnTo>
                    <a:cubicBezTo>
                      <a:pt x="1104" y="1213"/>
                      <a:pt x="1213" y="1103"/>
                      <a:pt x="1234" y="965"/>
                    </a:cubicBezTo>
                    <a:lnTo>
                      <a:pt x="1323" y="965"/>
                    </a:lnTo>
                    <a:cubicBezTo>
                      <a:pt x="1383" y="965"/>
                      <a:pt x="1431" y="917"/>
                      <a:pt x="1431" y="857"/>
                    </a:cubicBezTo>
                    <a:cubicBezTo>
                      <a:pt x="1431" y="797"/>
                      <a:pt x="1383" y="748"/>
                      <a:pt x="1323" y="748"/>
                    </a:cubicBezTo>
                    <a:lnTo>
                      <a:pt x="1238" y="748"/>
                    </a:lnTo>
                    <a:lnTo>
                      <a:pt x="1238" y="683"/>
                    </a:lnTo>
                    <a:lnTo>
                      <a:pt x="1323" y="683"/>
                    </a:lnTo>
                    <a:close/>
                  </a:path>
                </a:pathLst>
              </a:custGeom>
              <a:solidFill>
                <a:schemeClr val="lt2"/>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3600" b="0" i="0" u="none" strike="noStrike" cap="none">
                  <a:solidFill>
                    <a:srgbClr val="FFFFFF"/>
                  </a:solidFill>
                  <a:latin typeface="Arial"/>
                  <a:ea typeface="Arial"/>
                  <a:cs typeface="Arial"/>
                  <a:sym typeface="Arial"/>
                </a:endParaRPr>
              </a:p>
            </p:txBody>
          </p:sp>
        </p:grpSp>
      </p:grpSp>
    </p:spTree>
    <p:extLst>
      <p:ext uri="{BB962C8B-B14F-4D97-AF65-F5344CB8AC3E}">
        <p14:creationId xmlns:p14="http://schemas.microsoft.com/office/powerpoint/2010/main" val="3176129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2025-06-29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2025-06-29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2025-06-29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2025-06-29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2025-06-29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2025-06-29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2025-06-29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2025-06-29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6"/>
          <p:cNvSpPr txBox="1">
            <a:spLocks noGrp="1"/>
          </p:cNvSpPr>
          <p:nvPr>
            <p:ph type="title"/>
          </p:nvPr>
        </p:nvSpPr>
        <p:spPr>
          <a:xfrm>
            <a:off x="623400" y="890050"/>
            <a:ext cx="17041200" cy="1145400"/>
          </a:xfrm>
          <a:prstGeom prst="rect">
            <a:avLst/>
          </a:prstGeom>
          <a:noFill/>
          <a:ln>
            <a:noFill/>
          </a:ln>
          <a:effectLst>
            <a:outerShdw blurRad="85725" dist="57150" dir="5400000" algn="bl" rotWithShape="0">
              <a:schemeClr val="lt2">
                <a:alpha val="49803"/>
              </a:schemeClr>
            </a:outerShdw>
          </a:effectLst>
        </p:spPr>
        <p:txBody>
          <a:bodyPr spcFirstLastPara="1" wrap="square" lIns="91425" tIns="91425" rIns="91425" bIns="91425" anchor="t" anchorCtr="0">
            <a:noAutofit/>
          </a:bodyPr>
          <a:lstStyle>
            <a:lvl1pPr marR="0" lvl="0" algn="ctr" rtl="0">
              <a:lnSpc>
                <a:spcPct val="100000"/>
              </a:lnSpc>
              <a:spcBef>
                <a:spcPts val="0"/>
              </a:spcBef>
              <a:spcAft>
                <a:spcPts val="0"/>
              </a:spcAft>
              <a:buClr>
                <a:schemeClr val="dk1"/>
              </a:buClr>
              <a:buSzPts val="2800"/>
              <a:buFont typeface="Rubik ExtraBold"/>
              <a:buNone/>
              <a:defRPr sz="2800" b="0" i="0" u="none" strike="noStrike" cap="none">
                <a:solidFill>
                  <a:schemeClr val="dk1"/>
                </a:solidFill>
                <a:latin typeface="Rubik ExtraBold"/>
                <a:ea typeface="Rubik ExtraBold"/>
                <a:cs typeface="Rubik ExtraBold"/>
                <a:sym typeface="Rubik ExtraBold"/>
              </a:defRPr>
            </a:lvl1pPr>
            <a:lvl2pPr marR="0" lvl="1" algn="l" rtl="0">
              <a:lnSpc>
                <a:spcPct val="100000"/>
              </a:lnSpc>
              <a:spcBef>
                <a:spcPts val="0"/>
              </a:spcBef>
              <a:spcAft>
                <a:spcPts val="0"/>
              </a:spcAft>
              <a:buClr>
                <a:schemeClr val="dk1"/>
              </a:buClr>
              <a:buSzPts val="2800"/>
              <a:buFont typeface="Raleway"/>
              <a:buNone/>
              <a:defRPr sz="2800" b="1" i="0" u="none" strike="noStrike" cap="none">
                <a:solidFill>
                  <a:schemeClr val="dk1"/>
                </a:solidFill>
                <a:latin typeface="Raleway"/>
                <a:ea typeface="Raleway"/>
                <a:cs typeface="Raleway"/>
                <a:sym typeface="Raleway"/>
              </a:defRPr>
            </a:lvl2pPr>
            <a:lvl3pPr marR="0" lvl="2" algn="l" rtl="0">
              <a:lnSpc>
                <a:spcPct val="100000"/>
              </a:lnSpc>
              <a:spcBef>
                <a:spcPts val="0"/>
              </a:spcBef>
              <a:spcAft>
                <a:spcPts val="0"/>
              </a:spcAft>
              <a:buClr>
                <a:schemeClr val="dk1"/>
              </a:buClr>
              <a:buSzPts val="2800"/>
              <a:buFont typeface="Raleway"/>
              <a:buNone/>
              <a:defRPr sz="2800" b="1" i="0" u="none" strike="noStrike" cap="none">
                <a:solidFill>
                  <a:schemeClr val="dk1"/>
                </a:solidFill>
                <a:latin typeface="Raleway"/>
                <a:ea typeface="Raleway"/>
                <a:cs typeface="Raleway"/>
                <a:sym typeface="Raleway"/>
              </a:defRPr>
            </a:lvl3pPr>
            <a:lvl4pPr marR="0" lvl="3" algn="l" rtl="0">
              <a:lnSpc>
                <a:spcPct val="100000"/>
              </a:lnSpc>
              <a:spcBef>
                <a:spcPts val="0"/>
              </a:spcBef>
              <a:spcAft>
                <a:spcPts val="0"/>
              </a:spcAft>
              <a:buClr>
                <a:schemeClr val="dk1"/>
              </a:buClr>
              <a:buSzPts val="2800"/>
              <a:buFont typeface="Raleway"/>
              <a:buNone/>
              <a:defRPr sz="2800" b="1" i="0" u="none" strike="noStrike" cap="none">
                <a:solidFill>
                  <a:schemeClr val="dk1"/>
                </a:solidFill>
                <a:latin typeface="Raleway"/>
                <a:ea typeface="Raleway"/>
                <a:cs typeface="Raleway"/>
                <a:sym typeface="Raleway"/>
              </a:defRPr>
            </a:lvl4pPr>
            <a:lvl5pPr marR="0" lvl="4" algn="l" rtl="0">
              <a:lnSpc>
                <a:spcPct val="100000"/>
              </a:lnSpc>
              <a:spcBef>
                <a:spcPts val="0"/>
              </a:spcBef>
              <a:spcAft>
                <a:spcPts val="0"/>
              </a:spcAft>
              <a:buClr>
                <a:schemeClr val="dk1"/>
              </a:buClr>
              <a:buSzPts val="2800"/>
              <a:buFont typeface="Raleway"/>
              <a:buNone/>
              <a:defRPr sz="2800" b="1" i="0" u="none" strike="noStrike" cap="none">
                <a:solidFill>
                  <a:schemeClr val="dk1"/>
                </a:solidFill>
                <a:latin typeface="Raleway"/>
                <a:ea typeface="Raleway"/>
                <a:cs typeface="Raleway"/>
                <a:sym typeface="Raleway"/>
              </a:defRPr>
            </a:lvl5pPr>
            <a:lvl6pPr marR="0" lvl="5" algn="l" rtl="0">
              <a:lnSpc>
                <a:spcPct val="100000"/>
              </a:lnSpc>
              <a:spcBef>
                <a:spcPts val="0"/>
              </a:spcBef>
              <a:spcAft>
                <a:spcPts val="0"/>
              </a:spcAft>
              <a:buClr>
                <a:schemeClr val="dk1"/>
              </a:buClr>
              <a:buSzPts val="2800"/>
              <a:buFont typeface="Raleway"/>
              <a:buNone/>
              <a:defRPr sz="2800" b="1" i="0" u="none" strike="noStrike" cap="none">
                <a:solidFill>
                  <a:schemeClr val="dk1"/>
                </a:solidFill>
                <a:latin typeface="Raleway"/>
                <a:ea typeface="Raleway"/>
                <a:cs typeface="Raleway"/>
                <a:sym typeface="Raleway"/>
              </a:defRPr>
            </a:lvl6pPr>
            <a:lvl7pPr marR="0" lvl="6" algn="l" rtl="0">
              <a:lnSpc>
                <a:spcPct val="100000"/>
              </a:lnSpc>
              <a:spcBef>
                <a:spcPts val="0"/>
              </a:spcBef>
              <a:spcAft>
                <a:spcPts val="0"/>
              </a:spcAft>
              <a:buClr>
                <a:schemeClr val="dk1"/>
              </a:buClr>
              <a:buSzPts val="2800"/>
              <a:buFont typeface="Raleway"/>
              <a:buNone/>
              <a:defRPr sz="2800" b="1" i="0" u="none" strike="noStrike" cap="none">
                <a:solidFill>
                  <a:schemeClr val="dk1"/>
                </a:solidFill>
                <a:latin typeface="Raleway"/>
                <a:ea typeface="Raleway"/>
                <a:cs typeface="Raleway"/>
                <a:sym typeface="Raleway"/>
              </a:defRPr>
            </a:lvl7pPr>
            <a:lvl8pPr marR="0" lvl="7" algn="l" rtl="0">
              <a:lnSpc>
                <a:spcPct val="100000"/>
              </a:lnSpc>
              <a:spcBef>
                <a:spcPts val="0"/>
              </a:spcBef>
              <a:spcAft>
                <a:spcPts val="0"/>
              </a:spcAft>
              <a:buClr>
                <a:schemeClr val="dk1"/>
              </a:buClr>
              <a:buSzPts val="2800"/>
              <a:buFont typeface="Raleway"/>
              <a:buNone/>
              <a:defRPr sz="2800" b="1" i="0" u="none" strike="noStrike" cap="none">
                <a:solidFill>
                  <a:schemeClr val="dk1"/>
                </a:solidFill>
                <a:latin typeface="Raleway"/>
                <a:ea typeface="Raleway"/>
                <a:cs typeface="Raleway"/>
                <a:sym typeface="Raleway"/>
              </a:defRPr>
            </a:lvl8pPr>
            <a:lvl9pPr marR="0" lvl="8" algn="l" rtl="0">
              <a:lnSpc>
                <a:spcPct val="100000"/>
              </a:lnSpc>
              <a:spcBef>
                <a:spcPts val="0"/>
              </a:spcBef>
              <a:spcAft>
                <a:spcPts val="0"/>
              </a:spcAft>
              <a:buClr>
                <a:schemeClr val="dk1"/>
              </a:buClr>
              <a:buSzPts val="2800"/>
              <a:buFont typeface="Raleway"/>
              <a:buNone/>
              <a:defRPr sz="2800" b="1" i="0" u="none" strike="noStrike" cap="none">
                <a:solidFill>
                  <a:schemeClr val="dk1"/>
                </a:solidFill>
                <a:latin typeface="Raleway"/>
                <a:ea typeface="Raleway"/>
                <a:cs typeface="Raleway"/>
                <a:sym typeface="Raleway"/>
              </a:defRPr>
            </a:lvl9pPr>
          </a:lstStyle>
          <a:p>
            <a:endParaRPr/>
          </a:p>
        </p:txBody>
      </p:sp>
      <p:sp>
        <p:nvSpPr>
          <p:cNvPr id="7" name="Google Shape;7;p16"/>
          <p:cNvSpPr txBox="1">
            <a:spLocks noGrp="1"/>
          </p:cNvSpPr>
          <p:nvPr>
            <p:ph type="body" idx="1"/>
          </p:nvPr>
        </p:nvSpPr>
        <p:spPr>
          <a:xfrm>
            <a:off x="623400" y="2304950"/>
            <a:ext cx="17041200" cy="6832800"/>
          </a:xfrm>
          <a:prstGeom prst="rect">
            <a:avLst/>
          </a:prstGeom>
          <a:noFill/>
          <a:ln>
            <a:noFill/>
          </a:ln>
        </p:spPr>
        <p:txBody>
          <a:bodyPr spcFirstLastPara="1" wrap="square" lIns="91425" tIns="91425" rIns="91425" bIns="91425" anchor="t" anchorCtr="0">
            <a:noAutofit/>
          </a:bodyPr>
          <a:lstStyle>
            <a:lvl1pPr marL="457200" marR="0" lvl="0" indent="-304800" algn="l" rtl="0">
              <a:lnSpc>
                <a:spcPct val="115000"/>
              </a:lnSpc>
              <a:spcBef>
                <a:spcPts val="0"/>
              </a:spcBef>
              <a:spcAft>
                <a:spcPts val="0"/>
              </a:spcAft>
              <a:buClr>
                <a:schemeClr val="dk1"/>
              </a:buClr>
              <a:buSzPts val="1200"/>
              <a:buFont typeface="Rubik"/>
              <a:buChar char="●"/>
              <a:defRPr sz="1200" b="0" i="0" u="none" strike="noStrike" cap="none">
                <a:solidFill>
                  <a:schemeClr val="dk1"/>
                </a:solidFill>
                <a:latin typeface="Rubik"/>
                <a:ea typeface="Rubik"/>
                <a:cs typeface="Rubik"/>
                <a:sym typeface="Rubik"/>
              </a:defRPr>
            </a:lvl1pPr>
            <a:lvl2pPr marL="914400" marR="0" lvl="1" indent="-304800" algn="l" rtl="0">
              <a:lnSpc>
                <a:spcPct val="115000"/>
              </a:lnSpc>
              <a:spcBef>
                <a:spcPts val="0"/>
              </a:spcBef>
              <a:spcAft>
                <a:spcPts val="0"/>
              </a:spcAft>
              <a:buClr>
                <a:schemeClr val="dk1"/>
              </a:buClr>
              <a:buSzPts val="1200"/>
              <a:buFont typeface="Rubik"/>
              <a:buChar char="○"/>
              <a:defRPr sz="1200" b="0" i="0" u="none" strike="noStrike" cap="none">
                <a:solidFill>
                  <a:schemeClr val="dk1"/>
                </a:solidFill>
                <a:latin typeface="Rubik"/>
                <a:ea typeface="Rubik"/>
                <a:cs typeface="Rubik"/>
                <a:sym typeface="Rubik"/>
              </a:defRPr>
            </a:lvl2pPr>
            <a:lvl3pPr marL="1371600" marR="0" lvl="2" indent="-304800" algn="l" rtl="0">
              <a:lnSpc>
                <a:spcPct val="115000"/>
              </a:lnSpc>
              <a:spcBef>
                <a:spcPts val="0"/>
              </a:spcBef>
              <a:spcAft>
                <a:spcPts val="0"/>
              </a:spcAft>
              <a:buClr>
                <a:schemeClr val="dk1"/>
              </a:buClr>
              <a:buSzPts val="1200"/>
              <a:buFont typeface="Rubik"/>
              <a:buChar char="■"/>
              <a:defRPr sz="1200" b="0" i="0" u="none" strike="noStrike" cap="none">
                <a:solidFill>
                  <a:schemeClr val="dk1"/>
                </a:solidFill>
                <a:latin typeface="Rubik"/>
                <a:ea typeface="Rubik"/>
                <a:cs typeface="Rubik"/>
                <a:sym typeface="Rubik"/>
              </a:defRPr>
            </a:lvl3pPr>
            <a:lvl4pPr marL="1828800" marR="0" lvl="3" indent="-304800" algn="l" rtl="0">
              <a:lnSpc>
                <a:spcPct val="115000"/>
              </a:lnSpc>
              <a:spcBef>
                <a:spcPts val="0"/>
              </a:spcBef>
              <a:spcAft>
                <a:spcPts val="0"/>
              </a:spcAft>
              <a:buClr>
                <a:schemeClr val="dk1"/>
              </a:buClr>
              <a:buSzPts val="1200"/>
              <a:buFont typeface="Rubik"/>
              <a:buChar char="●"/>
              <a:defRPr sz="1200" b="0" i="0" u="none" strike="noStrike" cap="none">
                <a:solidFill>
                  <a:schemeClr val="dk1"/>
                </a:solidFill>
                <a:latin typeface="Rubik"/>
                <a:ea typeface="Rubik"/>
                <a:cs typeface="Rubik"/>
                <a:sym typeface="Rubik"/>
              </a:defRPr>
            </a:lvl4pPr>
            <a:lvl5pPr marL="2286000" marR="0" lvl="4" indent="-304800" algn="l" rtl="0">
              <a:lnSpc>
                <a:spcPct val="115000"/>
              </a:lnSpc>
              <a:spcBef>
                <a:spcPts val="0"/>
              </a:spcBef>
              <a:spcAft>
                <a:spcPts val="0"/>
              </a:spcAft>
              <a:buClr>
                <a:schemeClr val="dk1"/>
              </a:buClr>
              <a:buSzPts val="1200"/>
              <a:buFont typeface="Rubik"/>
              <a:buChar char="○"/>
              <a:defRPr sz="1200" b="0" i="0" u="none" strike="noStrike" cap="none">
                <a:solidFill>
                  <a:schemeClr val="dk1"/>
                </a:solidFill>
                <a:latin typeface="Rubik"/>
                <a:ea typeface="Rubik"/>
                <a:cs typeface="Rubik"/>
                <a:sym typeface="Rubik"/>
              </a:defRPr>
            </a:lvl5pPr>
            <a:lvl6pPr marL="2743200" marR="0" lvl="5" indent="-304800" algn="l" rtl="0">
              <a:lnSpc>
                <a:spcPct val="115000"/>
              </a:lnSpc>
              <a:spcBef>
                <a:spcPts val="0"/>
              </a:spcBef>
              <a:spcAft>
                <a:spcPts val="0"/>
              </a:spcAft>
              <a:buClr>
                <a:schemeClr val="dk1"/>
              </a:buClr>
              <a:buSzPts val="1200"/>
              <a:buFont typeface="Rubik"/>
              <a:buChar char="■"/>
              <a:defRPr sz="1200" b="0" i="0" u="none" strike="noStrike" cap="none">
                <a:solidFill>
                  <a:schemeClr val="dk1"/>
                </a:solidFill>
                <a:latin typeface="Rubik"/>
                <a:ea typeface="Rubik"/>
                <a:cs typeface="Rubik"/>
                <a:sym typeface="Rubik"/>
              </a:defRPr>
            </a:lvl6pPr>
            <a:lvl7pPr marL="3200400" marR="0" lvl="6" indent="-304800" algn="l" rtl="0">
              <a:lnSpc>
                <a:spcPct val="115000"/>
              </a:lnSpc>
              <a:spcBef>
                <a:spcPts val="0"/>
              </a:spcBef>
              <a:spcAft>
                <a:spcPts val="0"/>
              </a:spcAft>
              <a:buClr>
                <a:schemeClr val="dk1"/>
              </a:buClr>
              <a:buSzPts val="1200"/>
              <a:buFont typeface="Rubik"/>
              <a:buChar char="●"/>
              <a:defRPr sz="1200" b="0" i="0" u="none" strike="noStrike" cap="none">
                <a:solidFill>
                  <a:schemeClr val="dk1"/>
                </a:solidFill>
                <a:latin typeface="Rubik"/>
                <a:ea typeface="Rubik"/>
                <a:cs typeface="Rubik"/>
                <a:sym typeface="Rubik"/>
              </a:defRPr>
            </a:lvl7pPr>
            <a:lvl8pPr marL="3657600" marR="0" lvl="7" indent="-304800" algn="l" rtl="0">
              <a:lnSpc>
                <a:spcPct val="115000"/>
              </a:lnSpc>
              <a:spcBef>
                <a:spcPts val="0"/>
              </a:spcBef>
              <a:spcAft>
                <a:spcPts val="0"/>
              </a:spcAft>
              <a:buClr>
                <a:schemeClr val="dk1"/>
              </a:buClr>
              <a:buSzPts val="1200"/>
              <a:buFont typeface="Rubik"/>
              <a:buChar char="○"/>
              <a:defRPr sz="1200" b="0" i="0" u="none" strike="noStrike" cap="none">
                <a:solidFill>
                  <a:schemeClr val="dk1"/>
                </a:solidFill>
                <a:latin typeface="Rubik"/>
                <a:ea typeface="Rubik"/>
                <a:cs typeface="Rubik"/>
                <a:sym typeface="Rubik"/>
              </a:defRPr>
            </a:lvl8pPr>
            <a:lvl9pPr marL="4114800" marR="0" lvl="8" indent="-304800" algn="l" rtl="0">
              <a:lnSpc>
                <a:spcPct val="115000"/>
              </a:lnSpc>
              <a:spcBef>
                <a:spcPts val="0"/>
              </a:spcBef>
              <a:spcAft>
                <a:spcPts val="0"/>
              </a:spcAft>
              <a:buClr>
                <a:schemeClr val="dk1"/>
              </a:buClr>
              <a:buSzPts val="1200"/>
              <a:buFont typeface="Rubik"/>
              <a:buChar char="■"/>
              <a:defRPr sz="1200" b="0" i="0" u="none" strike="noStrike" cap="none">
                <a:solidFill>
                  <a:schemeClr val="dk1"/>
                </a:solidFill>
                <a:latin typeface="Rubik"/>
                <a:ea typeface="Rubik"/>
                <a:cs typeface="Rubik"/>
                <a:sym typeface="Rubik"/>
              </a:defRPr>
            </a:lvl9pPr>
          </a:lstStyle>
          <a:p>
            <a:endParaRPr/>
          </a:p>
        </p:txBody>
      </p:sp>
    </p:spTree>
    <p:extLst>
      <p:ext uri="{BB962C8B-B14F-4D97-AF65-F5344CB8AC3E}">
        <p14:creationId xmlns:p14="http://schemas.microsoft.com/office/powerpoint/2010/main" val="987651676"/>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8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2.sv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9.png"/><Relationship Id="rId1" Type="http://schemas.openxmlformats.org/officeDocument/2006/relationships/slideLayout" Target="../slideLayouts/slideLayout7.xml"/><Relationship Id="rId5" Type="http://schemas.openxmlformats.org/officeDocument/2006/relationships/image" Target="../media/image44.png"/><Relationship Id="rId4" Type="http://schemas.openxmlformats.org/officeDocument/2006/relationships/image" Target="../media/image43.png"/></Relationships>
</file>

<file path=ppt/slides/_rels/slide2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6.png"/><Relationship Id="rId1" Type="http://schemas.openxmlformats.org/officeDocument/2006/relationships/slideLayout" Target="../slideLayouts/slideLayout7.xml"/><Relationship Id="rId5" Type="http://schemas.openxmlformats.org/officeDocument/2006/relationships/image" Target="../media/image48.svg"/><Relationship Id="rId4"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6.png"/><Relationship Id="rId1" Type="http://schemas.openxmlformats.org/officeDocument/2006/relationships/slideLayout" Target="../slideLayouts/slideLayout7.xml"/><Relationship Id="rId4" Type="http://schemas.openxmlformats.org/officeDocument/2006/relationships/image" Target="../media/image50.png"/></Relationships>
</file>

<file path=ppt/slides/_rels/slide2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49.png"/><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webm"/><Relationship Id="rId1" Type="http://schemas.microsoft.com/office/2007/relationships/media" Target="../media/media1.webm"/><Relationship Id="rId5" Type="http://schemas.openxmlformats.org/officeDocument/2006/relationships/image" Target="../media/image62.png"/><Relationship Id="rId4" Type="http://schemas.openxmlformats.org/officeDocument/2006/relationships/image" Target="../media/image61.png"/></Relationships>
</file>

<file path=ppt/slides/_rels/slide35.xml.rels><?xml version="1.0" encoding="UTF-8" standalone="yes"?>
<Relationships xmlns="http://schemas.openxmlformats.org/package/2006/relationships"><Relationship Id="rId3" Type="http://schemas.openxmlformats.org/officeDocument/2006/relationships/image" Target="../media/image64.svg"/><Relationship Id="rId2" Type="http://schemas.openxmlformats.org/officeDocument/2006/relationships/image" Target="../media/image63.png"/><Relationship Id="rId1" Type="http://schemas.openxmlformats.org/officeDocument/2006/relationships/slideLayout" Target="../slideLayouts/slideLayout7.xml"/><Relationship Id="rId4" Type="http://schemas.openxmlformats.org/officeDocument/2006/relationships/image" Target="../media/image65.png"/></Relationships>
</file>

<file path=ppt/slides/_rels/slide3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6.png"/><Relationship Id="rId1" Type="http://schemas.openxmlformats.org/officeDocument/2006/relationships/slideLayout" Target="../slideLayouts/slideLayout7.xml"/><Relationship Id="rId4" Type="http://schemas.openxmlformats.org/officeDocument/2006/relationships/image" Target="../media/image64.svg"/></Relationships>
</file>

<file path=ppt/slides/_rels/slide3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7.png"/><Relationship Id="rId1" Type="http://schemas.openxmlformats.org/officeDocument/2006/relationships/slideLayout" Target="../slideLayouts/slideLayout7.xml"/><Relationship Id="rId4" Type="http://schemas.openxmlformats.org/officeDocument/2006/relationships/image" Target="../media/image64.svg"/></Relationships>
</file>

<file path=ppt/slides/_rels/slide38.xml.rels><?xml version="1.0" encoding="UTF-8" standalone="yes"?>
<Relationships xmlns="http://schemas.openxmlformats.org/package/2006/relationships"><Relationship Id="rId3" Type="http://schemas.openxmlformats.org/officeDocument/2006/relationships/image" Target="../media/image64.svg"/><Relationship Id="rId2" Type="http://schemas.openxmlformats.org/officeDocument/2006/relationships/image" Target="../media/image63.png"/><Relationship Id="rId1" Type="http://schemas.openxmlformats.org/officeDocument/2006/relationships/slideLayout" Target="../slideLayouts/slideLayout7.xml"/><Relationship Id="rId4" Type="http://schemas.openxmlformats.org/officeDocument/2006/relationships/image" Target="../media/image68.png"/></Relationships>
</file>

<file path=ppt/slides/_rels/slide39.xml.rels><?xml version="1.0" encoding="UTF-8" standalone="yes"?>
<Relationships xmlns="http://schemas.openxmlformats.org/package/2006/relationships"><Relationship Id="rId3" Type="http://schemas.openxmlformats.org/officeDocument/2006/relationships/image" Target="../media/image64.svg"/><Relationship Id="rId2" Type="http://schemas.openxmlformats.org/officeDocument/2006/relationships/image" Target="../media/image63.png"/><Relationship Id="rId1" Type="http://schemas.openxmlformats.org/officeDocument/2006/relationships/slideLayout" Target="../slideLayouts/slideLayout7.xml"/><Relationship Id="rId4" Type="http://schemas.openxmlformats.org/officeDocument/2006/relationships/image" Target="../media/image69.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64.svg"/><Relationship Id="rId2" Type="http://schemas.openxmlformats.org/officeDocument/2006/relationships/image" Target="../media/image63.png"/><Relationship Id="rId1" Type="http://schemas.openxmlformats.org/officeDocument/2006/relationships/slideLayout" Target="../slideLayouts/slideLayout7.xml"/><Relationship Id="rId4" Type="http://schemas.openxmlformats.org/officeDocument/2006/relationships/image" Target="../media/image70.png"/></Relationships>
</file>

<file path=ppt/slides/_rels/slide41.xml.rels><?xml version="1.0" encoding="UTF-8" standalone="yes"?>
<Relationships xmlns="http://schemas.openxmlformats.org/package/2006/relationships"><Relationship Id="rId3" Type="http://schemas.openxmlformats.org/officeDocument/2006/relationships/image" Target="../media/image64.svg"/><Relationship Id="rId2" Type="http://schemas.openxmlformats.org/officeDocument/2006/relationships/image" Target="../media/image63.png"/><Relationship Id="rId1" Type="http://schemas.openxmlformats.org/officeDocument/2006/relationships/slideLayout" Target="../slideLayouts/slideLayout7.xml"/><Relationship Id="rId4" Type="http://schemas.openxmlformats.org/officeDocument/2006/relationships/image" Target="../media/image71.png"/></Relationships>
</file>

<file path=ppt/slides/_rels/slide42.xml.rels><?xml version="1.0" encoding="UTF-8" standalone="yes"?>
<Relationships xmlns="http://schemas.openxmlformats.org/package/2006/relationships"><Relationship Id="rId3" Type="http://schemas.openxmlformats.org/officeDocument/2006/relationships/image" Target="../media/image64.svg"/><Relationship Id="rId2" Type="http://schemas.openxmlformats.org/officeDocument/2006/relationships/image" Target="../media/image63.png"/><Relationship Id="rId1" Type="http://schemas.openxmlformats.org/officeDocument/2006/relationships/slideLayout" Target="../slideLayouts/slideLayout7.xml"/><Relationship Id="rId4" Type="http://schemas.openxmlformats.org/officeDocument/2006/relationships/image" Target="../media/image72.png"/></Relationships>
</file>

<file path=ppt/slides/_rels/slide43.xml.rels><?xml version="1.0" encoding="UTF-8" standalone="yes"?>
<Relationships xmlns="http://schemas.openxmlformats.org/package/2006/relationships"><Relationship Id="rId3" Type="http://schemas.openxmlformats.org/officeDocument/2006/relationships/image" Target="../media/image64.svg"/><Relationship Id="rId2" Type="http://schemas.openxmlformats.org/officeDocument/2006/relationships/image" Target="../media/image63.png"/><Relationship Id="rId1" Type="http://schemas.openxmlformats.org/officeDocument/2006/relationships/slideLayout" Target="../slideLayouts/slideLayout7.xml"/><Relationship Id="rId4" Type="http://schemas.openxmlformats.org/officeDocument/2006/relationships/image" Target="../media/image73.png"/></Relationships>
</file>

<file path=ppt/slides/_rels/slide44.xml.rels><?xml version="1.0" encoding="UTF-8" standalone="yes"?>
<Relationships xmlns="http://schemas.openxmlformats.org/package/2006/relationships"><Relationship Id="rId3" Type="http://schemas.openxmlformats.org/officeDocument/2006/relationships/image" Target="../media/image64.svg"/><Relationship Id="rId2" Type="http://schemas.openxmlformats.org/officeDocument/2006/relationships/image" Target="../media/image63.png"/><Relationship Id="rId1" Type="http://schemas.openxmlformats.org/officeDocument/2006/relationships/slideLayout" Target="../slideLayouts/slideLayout7.xml"/><Relationship Id="rId4" Type="http://schemas.openxmlformats.org/officeDocument/2006/relationships/image" Target="../media/image74.png"/></Relationships>
</file>

<file path=ppt/slides/_rels/slide45.xml.rels><?xml version="1.0" encoding="UTF-8" standalone="yes"?>
<Relationships xmlns="http://schemas.openxmlformats.org/package/2006/relationships"><Relationship Id="rId3" Type="http://schemas.openxmlformats.org/officeDocument/2006/relationships/image" Target="../media/image64.svg"/><Relationship Id="rId2" Type="http://schemas.openxmlformats.org/officeDocument/2006/relationships/image" Target="../media/image63.png"/><Relationship Id="rId1" Type="http://schemas.openxmlformats.org/officeDocument/2006/relationships/slideLayout" Target="../slideLayouts/slideLayout7.xml"/><Relationship Id="rId4" Type="http://schemas.openxmlformats.org/officeDocument/2006/relationships/image" Target="../media/image75.png"/></Relationships>
</file>

<file path=ppt/slides/_rels/slide46.xml.rels><?xml version="1.0" encoding="UTF-8" standalone="yes"?>
<Relationships xmlns="http://schemas.openxmlformats.org/package/2006/relationships"><Relationship Id="rId3" Type="http://schemas.openxmlformats.org/officeDocument/2006/relationships/image" Target="../media/image64.svg"/><Relationship Id="rId2" Type="http://schemas.openxmlformats.org/officeDocument/2006/relationships/image" Target="../media/image63.png"/><Relationship Id="rId1" Type="http://schemas.openxmlformats.org/officeDocument/2006/relationships/slideLayout" Target="../slideLayouts/slideLayout7.xml"/><Relationship Id="rId4" Type="http://schemas.openxmlformats.org/officeDocument/2006/relationships/image" Target="../media/image76.png"/></Relationships>
</file>

<file path=ppt/slides/_rels/slide47.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image" Target="../media/image87.svg"/><Relationship Id="rId7" Type="http://schemas.openxmlformats.org/officeDocument/2006/relationships/image" Target="../media/image91.svg"/><Relationship Id="rId2" Type="http://schemas.openxmlformats.org/officeDocument/2006/relationships/image" Target="../media/image86.png"/><Relationship Id="rId1" Type="http://schemas.openxmlformats.org/officeDocument/2006/relationships/slideLayout" Target="../slideLayouts/slideLayout7.xml"/><Relationship Id="rId6" Type="http://schemas.openxmlformats.org/officeDocument/2006/relationships/image" Target="../media/image90.png"/><Relationship Id="rId11" Type="http://schemas.openxmlformats.org/officeDocument/2006/relationships/image" Target="../media/image95.svg"/><Relationship Id="rId5" Type="http://schemas.openxmlformats.org/officeDocument/2006/relationships/image" Target="../media/image89.svg"/><Relationship Id="rId10" Type="http://schemas.openxmlformats.org/officeDocument/2006/relationships/image" Target="../media/image94.png"/><Relationship Id="rId4" Type="http://schemas.openxmlformats.org/officeDocument/2006/relationships/image" Target="../media/image88.png"/><Relationship Id="rId9" Type="http://schemas.openxmlformats.org/officeDocument/2006/relationships/image" Target="../media/image93.svg"/></Relationships>
</file>

<file path=ppt/slides/_rels/slide57.xml.rels><?xml version="1.0" encoding="UTF-8" standalone="yes"?>
<Relationships xmlns="http://schemas.openxmlformats.org/package/2006/relationships"><Relationship Id="rId8" Type="http://schemas.openxmlformats.org/officeDocument/2006/relationships/image" Target="../media/image101.svg"/><Relationship Id="rId13" Type="http://schemas.openxmlformats.org/officeDocument/2006/relationships/image" Target="../media/image106.png"/><Relationship Id="rId3" Type="http://schemas.openxmlformats.org/officeDocument/2006/relationships/image" Target="../media/image96.png"/><Relationship Id="rId7" Type="http://schemas.openxmlformats.org/officeDocument/2006/relationships/image" Target="../media/image100.png"/><Relationship Id="rId12" Type="http://schemas.openxmlformats.org/officeDocument/2006/relationships/image" Target="../media/image105.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99.svg"/><Relationship Id="rId11" Type="http://schemas.openxmlformats.org/officeDocument/2006/relationships/image" Target="../media/image104.png"/><Relationship Id="rId5" Type="http://schemas.openxmlformats.org/officeDocument/2006/relationships/image" Target="../media/image98.png"/><Relationship Id="rId10" Type="http://schemas.openxmlformats.org/officeDocument/2006/relationships/image" Target="../media/image103.svg"/><Relationship Id="rId4" Type="http://schemas.openxmlformats.org/officeDocument/2006/relationships/image" Target="../media/image97.svg"/><Relationship Id="rId9" Type="http://schemas.openxmlformats.org/officeDocument/2006/relationships/image" Target="../media/image102.png"/><Relationship Id="rId14" Type="http://schemas.openxmlformats.org/officeDocument/2006/relationships/image" Target="../media/image107.svg"/></Relationships>
</file>

<file path=ppt/slides/_rels/slide58.xml.rels><?xml version="1.0" encoding="UTF-8" standalone="yes"?>
<Relationships xmlns="http://schemas.openxmlformats.org/package/2006/relationships"><Relationship Id="rId3" Type="http://schemas.openxmlformats.org/officeDocument/2006/relationships/image" Target="../media/image109.svg"/><Relationship Id="rId2" Type="http://schemas.openxmlformats.org/officeDocument/2006/relationships/image" Target="../media/image108.png"/><Relationship Id="rId1" Type="http://schemas.openxmlformats.org/officeDocument/2006/relationships/slideLayout" Target="../slideLayouts/slideLayout7.xml"/><Relationship Id="rId4" Type="http://schemas.openxmlformats.org/officeDocument/2006/relationships/image" Target="../media/image110.png"/></Relationships>
</file>

<file path=ppt/slides/_rels/slide59.xml.rels><?xml version="1.0" encoding="UTF-8" standalone="yes"?>
<Relationships xmlns="http://schemas.openxmlformats.org/package/2006/relationships"><Relationship Id="rId3" Type="http://schemas.openxmlformats.org/officeDocument/2006/relationships/image" Target="../media/image109.svg"/><Relationship Id="rId2" Type="http://schemas.openxmlformats.org/officeDocument/2006/relationships/image" Target="../media/image108.png"/><Relationship Id="rId1" Type="http://schemas.openxmlformats.org/officeDocument/2006/relationships/slideLayout" Target="../slideLayouts/slideLayout7.xml"/><Relationship Id="rId4" Type="http://schemas.openxmlformats.org/officeDocument/2006/relationships/image" Target="../media/image111.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grpSp>
        <p:nvGrpSpPr>
          <p:cNvPr id="2" name="Group 2"/>
          <p:cNvGrpSpPr/>
          <p:nvPr/>
        </p:nvGrpSpPr>
        <p:grpSpPr>
          <a:xfrm rot="-5400000">
            <a:off x="11392544" y="4154952"/>
            <a:ext cx="11958151" cy="1929323"/>
            <a:chOff x="0" y="0"/>
            <a:chExt cx="3149472" cy="508135"/>
          </a:xfrm>
        </p:grpSpPr>
        <p:sp>
          <p:nvSpPr>
            <p:cNvPr id="3" name="Freeform 3"/>
            <p:cNvSpPr/>
            <p:nvPr/>
          </p:nvSpPr>
          <p:spPr>
            <a:xfrm>
              <a:off x="0" y="0"/>
              <a:ext cx="3149472" cy="508135"/>
            </a:xfrm>
            <a:custGeom>
              <a:avLst/>
              <a:gdLst/>
              <a:ahLst/>
              <a:cxnLst/>
              <a:rect l="l" t="t" r="r" b="b"/>
              <a:pathLst>
                <a:path w="3149472" h="508135">
                  <a:moveTo>
                    <a:pt x="0" y="0"/>
                  </a:moveTo>
                  <a:lnTo>
                    <a:pt x="3149472" y="0"/>
                  </a:lnTo>
                  <a:lnTo>
                    <a:pt x="3149472" y="508135"/>
                  </a:lnTo>
                  <a:lnTo>
                    <a:pt x="0" y="508135"/>
                  </a:lnTo>
                  <a:close/>
                </a:path>
              </a:pathLst>
            </a:custGeom>
            <a:solidFill>
              <a:srgbClr val="145DA0"/>
            </a:solidFill>
          </p:spPr>
        </p:sp>
        <p:sp>
          <p:nvSpPr>
            <p:cNvPr id="4" name="TextBox 4"/>
            <p:cNvSpPr txBox="1"/>
            <p:nvPr/>
          </p:nvSpPr>
          <p:spPr>
            <a:xfrm>
              <a:off x="0" y="-28575"/>
              <a:ext cx="3149472" cy="536710"/>
            </a:xfrm>
            <a:prstGeom prst="rect">
              <a:avLst/>
            </a:prstGeom>
          </p:spPr>
          <p:txBody>
            <a:bodyPr lIns="50800" tIns="50800" rIns="50800" bIns="50800" rtlCol="0" anchor="ctr"/>
            <a:lstStyle/>
            <a:p>
              <a:pPr algn="ctr">
                <a:lnSpc>
                  <a:spcPts val="2590"/>
                </a:lnSpc>
              </a:pPr>
              <a:endParaRPr dirty="0"/>
            </a:p>
          </p:txBody>
        </p:sp>
      </p:grpSp>
      <p:sp>
        <p:nvSpPr>
          <p:cNvPr id="5" name="Freeform 5"/>
          <p:cNvSpPr/>
          <p:nvPr/>
        </p:nvSpPr>
        <p:spPr>
          <a:xfrm>
            <a:off x="11208957" y="-1011147"/>
            <a:ext cx="2647750" cy="2647750"/>
          </a:xfrm>
          <a:custGeom>
            <a:avLst/>
            <a:gdLst/>
            <a:ahLst/>
            <a:cxnLst/>
            <a:rect l="l" t="t" r="r" b="b"/>
            <a:pathLst>
              <a:path w="2647750" h="2647750">
                <a:moveTo>
                  <a:pt x="0" y="0"/>
                </a:moveTo>
                <a:lnTo>
                  <a:pt x="2647750" y="0"/>
                </a:lnTo>
                <a:lnTo>
                  <a:pt x="2647750" y="2647750"/>
                </a:lnTo>
                <a:lnTo>
                  <a:pt x="0" y="264775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6" name="Group 6"/>
          <p:cNvGrpSpPr/>
          <p:nvPr/>
        </p:nvGrpSpPr>
        <p:grpSpPr>
          <a:xfrm>
            <a:off x="10380940" y="649592"/>
            <a:ext cx="7516996" cy="8987817"/>
            <a:chOff x="0" y="0"/>
            <a:chExt cx="8603361" cy="10286746"/>
          </a:xfrm>
        </p:grpSpPr>
        <p:sp>
          <p:nvSpPr>
            <p:cNvPr id="7" name="Freeform 7"/>
            <p:cNvSpPr/>
            <p:nvPr/>
          </p:nvSpPr>
          <p:spPr>
            <a:xfrm>
              <a:off x="-2794" y="-127"/>
              <a:ext cx="8606155" cy="10286873"/>
            </a:xfrm>
            <a:custGeom>
              <a:avLst/>
              <a:gdLst/>
              <a:ahLst/>
              <a:cxnLst/>
              <a:rect l="l" t="t" r="r" b="b"/>
              <a:pathLst>
                <a:path w="8606155" h="10286873">
                  <a:moveTo>
                    <a:pt x="8606155" y="10251440"/>
                  </a:moveTo>
                  <a:cubicBezTo>
                    <a:pt x="8606155" y="10284587"/>
                    <a:pt x="8595487" y="10286873"/>
                    <a:pt x="8567674" y="10286873"/>
                  </a:cubicBezTo>
                  <a:cubicBezTo>
                    <a:pt x="5713095" y="10286238"/>
                    <a:pt x="2858643" y="10286238"/>
                    <a:pt x="4064" y="10286238"/>
                  </a:cubicBezTo>
                  <a:cubicBezTo>
                    <a:pt x="0" y="10272395"/>
                    <a:pt x="6350" y="10259822"/>
                    <a:pt x="9271" y="10246995"/>
                  </a:cubicBezTo>
                  <a:cubicBezTo>
                    <a:pt x="134747" y="9685401"/>
                    <a:pt x="260350" y="9123934"/>
                    <a:pt x="386207" y="8562467"/>
                  </a:cubicBezTo>
                  <a:cubicBezTo>
                    <a:pt x="565658" y="7761986"/>
                    <a:pt x="745490" y="6961632"/>
                    <a:pt x="924814" y="6161151"/>
                  </a:cubicBezTo>
                  <a:cubicBezTo>
                    <a:pt x="1146302" y="5172583"/>
                    <a:pt x="1367282" y="4184015"/>
                    <a:pt x="1588643" y="3195574"/>
                  </a:cubicBezTo>
                  <a:cubicBezTo>
                    <a:pt x="1813560" y="2191385"/>
                    <a:pt x="2038604" y="1187323"/>
                    <a:pt x="2264156" y="183261"/>
                  </a:cubicBezTo>
                  <a:cubicBezTo>
                    <a:pt x="2277872" y="122174"/>
                    <a:pt x="2286635" y="59690"/>
                    <a:pt x="2308860" y="635"/>
                  </a:cubicBezTo>
                  <a:cubicBezTo>
                    <a:pt x="4395216" y="635"/>
                    <a:pt x="6481572" y="635"/>
                    <a:pt x="8567928" y="0"/>
                  </a:cubicBezTo>
                  <a:cubicBezTo>
                    <a:pt x="8596249" y="0"/>
                    <a:pt x="8605901" y="3429"/>
                    <a:pt x="8605901" y="35814"/>
                  </a:cubicBezTo>
                  <a:cubicBezTo>
                    <a:pt x="8605139" y="3441065"/>
                    <a:pt x="8605139" y="6846316"/>
                    <a:pt x="8606155" y="10251440"/>
                  </a:cubicBezTo>
                  <a:close/>
                </a:path>
              </a:pathLst>
            </a:custGeom>
            <a:blipFill>
              <a:blip r:embed="rId4"/>
              <a:stretch>
                <a:fillRect t="-12765" b="-12765"/>
              </a:stretch>
            </a:blipFill>
          </p:spPr>
        </p:sp>
      </p:grpSp>
      <p:sp>
        <p:nvSpPr>
          <p:cNvPr id="8" name="Freeform 8"/>
          <p:cNvSpPr/>
          <p:nvPr/>
        </p:nvSpPr>
        <p:spPr>
          <a:xfrm>
            <a:off x="-295175" y="8630507"/>
            <a:ext cx="2647750" cy="2647750"/>
          </a:xfrm>
          <a:custGeom>
            <a:avLst/>
            <a:gdLst/>
            <a:ahLst/>
            <a:cxnLst/>
            <a:rect l="l" t="t" r="r" b="b"/>
            <a:pathLst>
              <a:path w="2647750" h="2647750">
                <a:moveTo>
                  <a:pt x="0" y="0"/>
                </a:moveTo>
                <a:lnTo>
                  <a:pt x="2647750" y="0"/>
                </a:lnTo>
                <a:lnTo>
                  <a:pt x="2647750" y="2647751"/>
                </a:lnTo>
                <a:lnTo>
                  <a:pt x="0" y="264775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9" name="TextBox 9"/>
          <p:cNvSpPr txBox="1"/>
          <p:nvPr/>
        </p:nvSpPr>
        <p:spPr>
          <a:xfrm>
            <a:off x="2578335" y="6809634"/>
            <a:ext cx="7913921" cy="1398154"/>
          </a:xfrm>
          <a:prstGeom prst="rect">
            <a:avLst/>
          </a:prstGeom>
        </p:spPr>
        <p:txBody>
          <a:bodyPr lIns="0" tIns="0" rIns="0" bIns="0" rtlCol="0" anchor="t">
            <a:spAutoFit/>
          </a:bodyPr>
          <a:lstStyle/>
          <a:p>
            <a:pPr algn="l">
              <a:lnSpc>
                <a:spcPts val="3727"/>
              </a:lnSpc>
            </a:pPr>
            <a:r>
              <a:rPr lang="en-US" sz="3030" i="1" dirty="0">
                <a:solidFill>
                  <a:srgbClr val="FFFFFF"/>
                </a:solidFill>
                <a:latin typeface="DM Sans Italics"/>
                <a:ea typeface="DM Sans Italics"/>
                <a:cs typeface="DM Sans Italics"/>
                <a:sym typeface="DM Sans Italics"/>
              </a:rPr>
              <a:t>By: “</a:t>
            </a:r>
            <a:r>
              <a:rPr lang="en-US" sz="3030" i="1" dirty="0" err="1">
                <a:solidFill>
                  <a:srgbClr val="FFFFFF"/>
                </a:solidFill>
                <a:latin typeface="DM Sans Italics"/>
                <a:ea typeface="DM Sans Italics"/>
                <a:cs typeface="DM Sans Italics"/>
                <a:sym typeface="DM Sans Italics"/>
              </a:rPr>
              <a:t>Moahammad</a:t>
            </a:r>
            <a:r>
              <a:rPr lang="en-US" sz="3030" i="1">
                <a:solidFill>
                  <a:srgbClr val="FFFFFF"/>
                </a:solidFill>
                <a:latin typeface="DM Sans Italics"/>
                <a:ea typeface="DM Sans Italics"/>
                <a:cs typeface="DM Sans Italics"/>
                <a:sym typeface="DM Sans Italics"/>
              </a:rPr>
              <a:t> Omar” Tanbour</a:t>
            </a:r>
          </a:p>
          <a:p>
            <a:pPr algn="l">
              <a:lnSpc>
                <a:spcPts val="3727"/>
              </a:lnSpc>
            </a:pPr>
            <a:r>
              <a:rPr lang="en-US" sz="3030" i="1">
                <a:solidFill>
                  <a:srgbClr val="FFFFFF"/>
                </a:solidFill>
                <a:latin typeface="DM Sans Italics"/>
                <a:ea typeface="DM Sans Italics"/>
                <a:cs typeface="DM Sans Italics"/>
                <a:sym typeface="DM Sans Italics"/>
              </a:rPr>
              <a:t>Supervisor: Eng. Khaled Daud </a:t>
            </a:r>
          </a:p>
          <a:p>
            <a:pPr marL="0" lvl="0" indent="0" algn="l">
              <a:lnSpc>
                <a:spcPts val="3727"/>
              </a:lnSpc>
              <a:spcBef>
                <a:spcPct val="0"/>
              </a:spcBef>
            </a:pPr>
            <a:endParaRPr lang="en-US" sz="3030" i="1">
              <a:solidFill>
                <a:srgbClr val="FFFFFF"/>
              </a:solidFill>
              <a:latin typeface="DM Sans Italics"/>
              <a:ea typeface="DM Sans Italics"/>
              <a:cs typeface="DM Sans Italics"/>
              <a:sym typeface="DM Sans Italics"/>
            </a:endParaRPr>
          </a:p>
        </p:txBody>
      </p:sp>
      <p:sp>
        <p:nvSpPr>
          <p:cNvPr id="10" name="TextBox 10"/>
          <p:cNvSpPr txBox="1"/>
          <p:nvPr/>
        </p:nvSpPr>
        <p:spPr>
          <a:xfrm>
            <a:off x="1573748" y="3615629"/>
            <a:ext cx="10959085" cy="1739697"/>
          </a:xfrm>
          <a:prstGeom prst="rect">
            <a:avLst/>
          </a:prstGeom>
        </p:spPr>
        <p:txBody>
          <a:bodyPr lIns="0" tIns="0" rIns="0" bIns="0" rtlCol="0" anchor="t">
            <a:spAutoFit/>
          </a:bodyPr>
          <a:lstStyle/>
          <a:p>
            <a:pPr algn="l">
              <a:lnSpc>
                <a:spcPts val="13568"/>
              </a:lnSpc>
            </a:pPr>
            <a:r>
              <a:rPr lang="en-US" sz="11306" b="1" dirty="0">
                <a:solidFill>
                  <a:srgbClr val="FFFBFB"/>
                </a:solidFill>
                <a:latin typeface="Now Bold"/>
                <a:ea typeface="Now Bold"/>
                <a:cs typeface="Now Bold"/>
                <a:sym typeface="Now Bold"/>
              </a:rPr>
              <a:t>CE BRIDGE</a:t>
            </a:r>
          </a:p>
        </p:txBody>
      </p:sp>
      <p:sp>
        <p:nvSpPr>
          <p:cNvPr id="11" name="TextBox 11"/>
          <p:cNvSpPr txBox="1"/>
          <p:nvPr/>
        </p:nvSpPr>
        <p:spPr>
          <a:xfrm>
            <a:off x="1382360" y="5355326"/>
            <a:ext cx="10305871" cy="922020"/>
          </a:xfrm>
          <a:prstGeom prst="rect">
            <a:avLst/>
          </a:prstGeom>
        </p:spPr>
        <p:txBody>
          <a:bodyPr lIns="0" tIns="0" rIns="0" bIns="0" rtlCol="0" anchor="t">
            <a:spAutoFit/>
          </a:bodyPr>
          <a:lstStyle/>
          <a:p>
            <a:pPr algn="l">
              <a:lnSpc>
                <a:spcPts val="7209"/>
              </a:lnSpc>
            </a:pPr>
            <a:r>
              <a:rPr lang="en-US" sz="6007" b="1">
                <a:solidFill>
                  <a:srgbClr val="56AEFF"/>
                </a:solidFill>
                <a:latin typeface="Now Bold"/>
                <a:ea typeface="Now Bold"/>
                <a:cs typeface="Now Bold"/>
                <a:sym typeface="Now Bold"/>
              </a:rPr>
              <a:t>GRADUATION PROJECT 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TextBox 2"/>
          <p:cNvSpPr txBox="1"/>
          <p:nvPr/>
        </p:nvSpPr>
        <p:spPr>
          <a:xfrm>
            <a:off x="4419600" y="342900"/>
            <a:ext cx="10660253" cy="1524841"/>
          </a:xfrm>
          <a:prstGeom prst="rect">
            <a:avLst/>
          </a:prstGeom>
        </p:spPr>
        <p:txBody>
          <a:bodyPr wrap="square" lIns="0" tIns="0" rIns="0" bIns="0" rtlCol="0" anchor="t">
            <a:spAutoFit/>
          </a:bodyPr>
          <a:lstStyle/>
          <a:p>
            <a:pPr>
              <a:lnSpc>
                <a:spcPts val="12880"/>
              </a:lnSpc>
            </a:pPr>
            <a:r>
              <a:rPr lang="en-US" sz="8800" b="1" dirty="0">
                <a:solidFill>
                  <a:srgbClr val="00FFFF"/>
                </a:solidFill>
                <a:latin typeface="+mj-lt"/>
                <a:cs typeface="Rubik ExtraBold" panose="020B0604020202020204" charset="-79"/>
                <a:sym typeface="Canva Sans Bold"/>
              </a:rPr>
              <a:t>Project</a:t>
            </a:r>
            <a:r>
              <a:rPr lang="en-US" sz="8800" b="1" dirty="0">
                <a:solidFill>
                  <a:srgbClr val="00FFFF"/>
                </a:solidFill>
                <a:latin typeface="+mj-lt"/>
                <a:ea typeface="Canva Sans Bold"/>
                <a:cs typeface="Rubik ExtraBold" panose="020B0604020202020204" charset="-79"/>
                <a:sym typeface="Canva Sans Bold"/>
              </a:rPr>
              <a:t> </a:t>
            </a:r>
            <a:r>
              <a:rPr lang="en-US" sz="8800" b="1" dirty="0">
                <a:solidFill>
                  <a:srgbClr val="00FFFF"/>
                </a:solidFill>
                <a:latin typeface="+mj-lt"/>
                <a:cs typeface="Rubik ExtraBold" panose="020B0604020202020204" charset="-79"/>
                <a:sym typeface="Canva Sans Bold"/>
              </a:rPr>
              <a:t>Overview</a:t>
            </a:r>
          </a:p>
        </p:txBody>
      </p:sp>
      <p:sp>
        <p:nvSpPr>
          <p:cNvPr id="3" name="Freeform 3"/>
          <p:cNvSpPr/>
          <p:nvPr/>
        </p:nvSpPr>
        <p:spPr>
          <a:xfrm>
            <a:off x="6779500" y="2400300"/>
            <a:ext cx="4728997" cy="7097932"/>
          </a:xfrm>
          <a:custGeom>
            <a:avLst/>
            <a:gdLst/>
            <a:ahLst/>
            <a:cxnLst/>
            <a:rect l="l" t="t" r="r" b="b"/>
            <a:pathLst>
              <a:path w="4728997" h="7097932">
                <a:moveTo>
                  <a:pt x="0" y="0"/>
                </a:moveTo>
                <a:lnTo>
                  <a:pt x="4728997" y="0"/>
                </a:lnTo>
                <a:lnTo>
                  <a:pt x="4728997" y="7097932"/>
                </a:lnTo>
                <a:lnTo>
                  <a:pt x="0" y="7097932"/>
                </a:lnTo>
                <a:lnTo>
                  <a:pt x="0" y="0"/>
                </a:lnTo>
                <a:close/>
              </a:path>
            </a:pathLst>
          </a:custGeom>
          <a:blipFill>
            <a:blip r:embed="rId2"/>
            <a:stretch>
              <a:fillRect/>
            </a:stretch>
          </a:blipFill>
        </p:spPr>
      </p:sp>
      <p:sp>
        <p:nvSpPr>
          <p:cNvPr id="6" name="Google Shape;347;p8">
            <a:extLst>
              <a:ext uri="{FF2B5EF4-FFF2-40B4-BE49-F238E27FC236}">
                <a16:creationId xmlns:a16="http://schemas.microsoft.com/office/drawing/2014/main" id="{2686611D-CEE4-29DD-0A8A-4FB5D58B63DB}"/>
              </a:ext>
            </a:extLst>
          </p:cNvPr>
          <p:cNvSpPr txBox="1">
            <a:spLocks/>
          </p:cNvSpPr>
          <p:nvPr/>
        </p:nvSpPr>
        <p:spPr>
          <a:xfrm>
            <a:off x="2434527" y="514622"/>
            <a:ext cx="2126100" cy="1223100"/>
          </a:xfrm>
          <a:prstGeom prst="rect">
            <a:avLst/>
          </a:prstGeom>
          <a:noFill/>
          <a:ln>
            <a:noFill/>
          </a:ln>
          <a:effectLst>
            <a:outerShdw blurRad="85725" dist="57150" dir="5400000" algn="bl" rotWithShape="0">
              <a:srgbClr val="00FFFF">
                <a:alpha val="49803"/>
              </a:srgbClr>
            </a:outerShdw>
          </a:effectLst>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0000"/>
              <a:buFont typeface="Rubik ExtraBold"/>
              <a:buNone/>
              <a:defRPr sz="6000" b="0" i="0" u="none" strike="noStrike" cap="none">
                <a:solidFill>
                  <a:schemeClr val="lt2"/>
                </a:solidFill>
                <a:latin typeface="Rubik ExtraBold"/>
                <a:ea typeface="Rubik ExtraBold"/>
                <a:cs typeface="Rubik ExtraBold"/>
                <a:sym typeface="Rubik ExtraBold"/>
              </a:defRPr>
            </a:lvl1pPr>
            <a:lvl2pPr marR="0" lvl="1"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2pPr>
            <a:lvl3pPr marR="0" lvl="2"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3pPr>
            <a:lvl4pPr marR="0" lvl="3"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4pPr>
            <a:lvl5pPr marR="0" lvl="4"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5pPr>
            <a:lvl6pPr marR="0" lvl="5"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6pPr>
            <a:lvl7pPr marR="0" lvl="6"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7pPr>
            <a:lvl8pPr marR="0" lvl="7"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8pPr>
            <a:lvl9pPr marR="0" lvl="8"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9pPr>
          </a:lstStyle>
          <a:p>
            <a:pPr marL="0" marR="0" lvl="0" indent="0" algn="ctr" defTabSz="914400" rtl="0" eaLnBrk="1" fontAlgn="auto" latinLnBrk="0" hangingPunct="1">
              <a:lnSpc>
                <a:spcPct val="100000"/>
              </a:lnSpc>
              <a:spcBef>
                <a:spcPts val="0"/>
              </a:spcBef>
              <a:spcAft>
                <a:spcPts val="0"/>
              </a:spcAft>
              <a:buClr>
                <a:srgbClr val="FFFFFF"/>
              </a:buClr>
              <a:buSzPts val="10000"/>
              <a:buFont typeface="Rubik ExtraBold"/>
              <a:buNone/>
              <a:tabLst/>
              <a:defRPr/>
            </a:pPr>
            <a:r>
              <a:rPr kumimoji="0" lang="en-GB" sz="8800" b="1" i="0" u="none" strike="noStrike" kern="0" cap="none" spc="0" normalizeH="0" baseline="0" noProof="0" dirty="0">
                <a:ln>
                  <a:noFill/>
                </a:ln>
                <a:solidFill>
                  <a:srgbClr val="00FFFF"/>
                </a:solidFill>
                <a:effectLst/>
                <a:uLnTx/>
                <a:uFillTx/>
                <a:latin typeface="+mj-lt"/>
                <a:cs typeface="Rubik ExtraBold"/>
                <a:sym typeface="Rubik ExtraBold"/>
              </a:rPr>
              <a:t>04</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TextBox 2"/>
          <p:cNvSpPr txBox="1"/>
          <p:nvPr/>
        </p:nvSpPr>
        <p:spPr>
          <a:xfrm>
            <a:off x="1219200" y="2171700"/>
            <a:ext cx="4076700" cy="3199594"/>
          </a:xfrm>
          <a:prstGeom prst="rect">
            <a:avLst/>
          </a:prstGeom>
        </p:spPr>
        <p:txBody>
          <a:bodyPr wrap="square" lIns="0" tIns="0" rIns="0" bIns="0" rtlCol="0" anchor="t">
            <a:spAutoFit/>
          </a:bodyPr>
          <a:lstStyle/>
          <a:p>
            <a:pPr algn="ctr">
              <a:lnSpc>
                <a:spcPts val="12880"/>
              </a:lnSpc>
            </a:pPr>
            <a:r>
              <a:rPr lang="en-US" sz="9200" b="1" dirty="0">
                <a:solidFill>
                  <a:srgbClr val="FFFFFF"/>
                </a:solidFill>
                <a:latin typeface="Canva Sans Bold"/>
                <a:ea typeface="Canva Sans Bold"/>
                <a:cs typeface="Canva Sans Bold"/>
                <a:sym typeface="Canva Sans Bold"/>
              </a:rPr>
              <a:t>Login page</a:t>
            </a:r>
          </a:p>
        </p:txBody>
      </p:sp>
      <p:pic>
        <p:nvPicPr>
          <p:cNvPr id="4" name="Picture 3">
            <a:extLst>
              <a:ext uri="{FF2B5EF4-FFF2-40B4-BE49-F238E27FC236}">
                <a16:creationId xmlns:a16="http://schemas.microsoft.com/office/drawing/2014/main" id="{6F5BD2FB-4762-323A-5F56-F1EA5F4F0897}"/>
              </a:ext>
            </a:extLst>
          </p:cNvPr>
          <p:cNvPicPr>
            <a:picLocks noChangeAspect="1"/>
          </p:cNvPicPr>
          <p:nvPr/>
        </p:nvPicPr>
        <p:blipFill>
          <a:blip r:embed="rId2"/>
          <a:stretch>
            <a:fillRect/>
          </a:stretch>
        </p:blipFill>
        <p:spPr>
          <a:xfrm>
            <a:off x="10668000" y="0"/>
            <a:ext cx="4859651" cy="10287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a:extLst>
            <a:ext uri="{FF2B5EF4-FFF2-40B4-BE49-F238E27FC236}">
              <a16:creationId xmlns:a16="http://schemas.microsoft.com/office/drawing/2014/main" id="{7369D55F-CAB5-F1D0-6FD2-CA985DE4719A}"/>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085B8772-0199-D387-E733-55DA09E9D461}"/>
              </a:ext>
            </a:extLst>
          </p:cNvPr>
          <p:cNvSpPr txBox="1"/>
          <p:nvPr/>
        </p:nvSpPr>
        <p:spPr>
          <a:xfrm>
            <a:off x="1447800" y="571500"/>
            <a:ext cx="4419600" cy="3199594"/>
          </a:xfrm>
          <a:prstGeom prst="rect">
            <a:avLst/>
          </a:prstGeom>
        </p:spPr>
        <p:txBody>
          <a:bodyPr wrap="square" lIns="0" tIns="0" rIns="0" bIns="0" rtlCol="0" anchor="t">
            <a:spAutoFit/>
          </a:bodyPr>
          <a:lstStyle/>
          <a:p>
            <a:pPr algn="ctr">
              <a:lnSpc>
                <a:spcPts val="12880"/>
              </a:lnSpc>
            </a:pPr>
            <a:r>
              <a:rPr lang="en-US" sz="9200" b="1" dirty="0">
                <a:solidFill>
                  <a:srgbClr val="FFFFFF"/>
                </a:solidFill>
                <a:latin typeface="Canva Sans Bold"/>
                <a:ea typeface="Canva Sans Bold"/>
                <a:cs typeface="Canva Sans Bold"/>
                <a:sym typeface="Canva Sans Bold"/>
              </a:rPr>
              <a:t>Sign up page</a:t>
            </a:r>
          </a:p>
        </p:txBody>
      </p:sp>
      <p:pic>
        <p:nvPicPr>
          <p:cNvPr id="5" name="Picture 4">
            <a:extLst>
              <a:ext uri="{FF2B5EF4-FFF2-40B4-BE49-F238E27FC236}">
                <a16:creationId xmlns:a16="http://schemas.microsoft.com/office/drawing/2014/main" id="{D50161A4-2341-6480-C47F-A08D3878F807}"/>
              </a:ext>
            </a:extLst>
          </p:cNvPr>
          <p:cNvPicPr>
            <a:picLocks noChangeAspect="1"/>
          </p:cNvPicPr>
          <p:nvPr/>
        </p:nvPicPr>
        <p:blipFill>
          <a:blip r:embed="rId2"/>
          <a:stretch>
            <a:fillRect/>
          </a:stretch>
        </p:blipFill>
        <p:spPr>
          <a:xfrm>
            <a:off x="10363200" y="0"/>
            <a:ext cx="4859651" cy="10287000"/>
          </a:xfrm>
          <a:prstGeom prst="rect">
            <a:avLst/>
          </a:prstGeom>
        </p:spPr>
      </p:pic>
      <p:sp>
        <p:nvSpPr>
          <p:cNvPr id="9" name="Rectangle 3">
            <a:extLst>
              <a:ext uri="{FF2B5EF4-FFF2-40B4-BE49-F238E27FC236}">
                <a16:creationId xmlns:a16="http://schemas.microsoft.com/office/drawing/2014/main" id="{0CF706F1-013D-99F2-B94A-B11E4E14E878}"/>
              </a:ext>
            </a:extLst>
          </p:cNvPr>
          <p:cNvSpPr>
            <a:spLocks noChangeArrowheads="1"/>
          </p:cNvSpPr>
          <p:nvPr/>
        </p:nvSpPr>
        <p:spPr bwMode="auto">
          <a:xfrm>
            <a:off x="685800" y="4076700"/>
            <a:ext cx="8839200" cy="5861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200000"/>
              </a:lnSpc>
              <a:spcBef>
                <a:spcPct val="0"/>
              </a:spcBef>
              <a:spcAft>
                <a:spcPct val="0"/>
              </a:spcAft>
              <a:buClrTx/>
              <a:buSzTx/>
              <a:buFontTx/>
              <a:buChar char="•"/>
              <a:tabLst/>
            </a:pPr>
            <a:r>
              <a:rPr kumimoji="0" lang="en-US" altLang="en-US" sz="3200" b="0" i="0" u="none" strike="noStrike" cap="none" normalizeH="0" baseline="0" dirty="0">
                <a:ln>
                  <a:noFill/>
                </a:ln>
                <a:solidFill>
                  <a:schemeClr val="bg1"/>
                </a:solidFill>
                <a:effectLst/>
                <a:latin typeface="Canva Sans" panose="020B0604020202020204" charset="0"/>
              </a:rPr>
              <a:t>Users sign up by entering their name</a:t>
            </a:r>
          </a:p>
          <a:p>
            <a:pPr marL="0" marR="0" lvl="0" indent="0" algn="l" defTabSz="914400" rtl="0" eaLnBrk="0" fontAlgn="base" latinLnBrk="0" hangingPunct="0">
              <a:lnSpc>
                <a:spcPct val="200000"/>
              </a:lnSpc>
              <a:spcBef>
                <a:spcPct val="0"/>
              </a:spcBef>
              <a:spcAft>
                <a:spcPct val="0"/>
              </a:spcAft>
              <a:buClrTx/>
              <a:buSzTx/>
              <a:buFontTx/>
              <a:buChar char="•"/>
              <a:tabLst/>
            </a:pPr>
            <a:r>
              <a:rPr kumimoji="0" lang="en-US" altLang="en-US" sz="3200" b="0" i="0" u="none" strike="noStrike" cap="none" normalizeH="0" baseline="0" dirty="0">
                <a:ln>
                  <a:noFill/>
                </a:ln>
                <a:solidFill>
                  <a:schemeClr val="bg1"/>
                </a:solidFill>
                <a:effectLst/>
                <a:latin typeface="Canva Sans" panose="020B0604020202020204" charset="0"/>
              </a:rPr>
              <a:t>Must use a university-affiliated email</a:t>
            </a:r>
          </a:p>
          <a:p>
            <a:pPr marL="0" marR="0" lvl="0" indent="0" algn="l" defTabSz="914400" rtl="0" eaLnBrk="0" fontAlgn="base" latinLnBrk="0" hangingPunct="0">
              <a:lnSpc>
                <a:spcPct val="200000"/>
              </a:lnSpc>
              <a:spcBef>
                <a:spcPct val="0"/>
              </a:spcBef>
              <a:spcAft>
                <a:spcPct val="0"/>
              </a:spcAft>
              <a:buClrTx/>
              <a:buSzTx/>
              <a:buFontTx/>
              <a:buChar char="•"/>
              <a:tabLst/>
            </a:pPr>
            <a:r>
              <a:rPr kumimoji="0" lang="en-US" altLang="en-US" sz="3200" b="0" i="0" u="none" strike="noStrike" cap="none" normalizeH="0" baseline="0" dirty="0">
                <a:ln>
                  <a:noFill/>
                </a:ln>
                <a:solidFill>
                  <a:schemeClr val="bg1"/>
                </a:solidFill>
                <a:effectLst/>
                <a:latin typeface="Canva Sans" panose="020B0604020202020204" charset="0"/>
              </a:rPr>
              <a:t>Required to enter a strong password</a:t>
            </a:r>
          </a:p>
          <a:p>
            <a:pPr marL="0" marR="0" lvl="0" indent="0" algn="l" defTabSz="914400" rtl="0" eaLnBrk="0" fontAlgn="base" latinLnBrk="0" hangingPunct="0">
              <a:lnSpc>
                <a:spcPct val="200000"/>
              </a:lnSpc>
              <a:spcBef>
                <a:spcPct val="0"/>
              </a:spcBef>
              <a:spcAft>
                <a:spcPct val="0"/>
              </a:spcAft>
              <a:buClrTx/>
              <a:buSzTx/>
              <a:buFontTx/>
              <a:buChar char="•"/>
              <a:tabLst/>
            </a:pPr>
            <a:r>
              <a:rPr kumimoji="0" lang="en-US" altLang="en-US" sz="3200" b="0" i="0" u="none" strike="noStrike" cap="none" normalizeH="0" baseline="0" dirty="0">
                <a:ln>
                  <a:noFill/>
                </a:ln>
                <a:solidFill>
                  <a:schemeClr val="bg1"/>
                </a:solidFill>
                <a:effectLst/>
                <a:latin typeface="Canva Sans" panose="020B0604020202020204" charset="0"/>
              </a:rPr>
              <a:t>Choose a role: student or admin</a:t>
            </a:r>
          </a:p>
          <a:p>
            <a:pPr marL="0" marR="0" lvl="0" indent="0" algn="l" defTabSz="914400" rtl="0" eaLnBrk="0" fontAlgn="base" latinLnBrk="0" hangingPunct="0">
              <a:lnSpc>
                <a:spcPct val="200000"/>
              </a:lnSpc>
              <a:spcBef>
                <a:spcPct val="0"/>
              </a:spcBef>
              <a:spcAft>
                <a:spcPct val="0"/>
              </a:spcAft>
              <a:buClrTx/>
              <a:buSzTx/>
              <a:buFontTx/>
              <a:buChar char="•"/>
              <a:tabLst/>
            </a:pPr>
            <a:r>
              <a:rPr kumimoji="0" lang="en-US" altLang="en-US" sz="3200" b="0" i="0" u="none" strike="noStrike" cap="none" normalizeH="0" baseline="0" dirty="0">
                <a:ln>
                  <a:noFill/>
                </a:ln>
                <a:solidFill>
                  <a:schemeClr val="bg1"/>
                </a:solidFill>
                <a:effectLst/>
                <a:latin typeface="Canva Sans" panose="020B0604020202020204" charset="0"/>
              </a:rPr>
              <a:t>Enter their ID number during registration</a:t>
            </a:r>
          </a:p>
          <a:p>
            <a:pPr marL="0" marR="0" lvl="0" indent="0" algn="l" defTabSz="914400" rtl="0" eaLnBrk="0" fontAlgn="base" latinLnBrk="0" hangingPunct="0">
              <a:lnSpc>
                <a:spcPct val="200000"/>
              </a:lnSpc>
              <a:spcBef>
                <a:spcPct val="0"/>
              </a:spcBef>
              <a:spcAft>
                <a:spcPct val="0"/>
              </a:spcAft>
              <a:buClrTx/>
              <a:buSzTx/>
              <a:buFontTx/>
              <a:buNone/>
              <a:tabLst/>
            </a:pPr>
            <a:endParaRPr kumimoji="0" lang="en-US" altLang="en-US" sz="3200" b="0" i="0" u="none" strike="noStrike" cap="none" normalizeH="0" baseline="0" dirty="0">
              <a:ln>
                <a:noFill/>
              </a:ln>
              <a:solidFill>
                <a:schemeClr val="bg1"/>
              </a:solidFill>
              <a:effectLst/>
              <a:latin typeface="Canva Sans" panose="020B0604020202020204" charset="0"/>
            </a:endParaRPr>
          </a:p>
        </p:txBody>
      </p:sp>
    </p:spTree>
    <p:extLst>
      <p:ext uri="{BB962C8B-B14F-4D97-AF65-F5344CB8AC3E}">
        <p14:creationId xmlns:p14="http://schemas.microsoft.com/office/powerpoint/2010/main" val="14131967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a:extLst>
            <a:ext uri="{FF2B5EF4-FFF2-40B4-BE49-F238E27FC236}">
              <a16:creationId xmlns:a16="http://schemas.microsoft.com/office/drawing/2014/main" id="{17BF6DC1-2170-6F41-F801-EAD46EDB85E3}"/>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2B1C9D2B-C642-3912-8057-DFAFC163FCFA}"/>
              </a:ext>
            </a:extLst>
          </p:cNvPr>
          <p:cNvSpPr txBox="1"/>
          <p:nvPr/>
        </p:nvSpPr>
        <p:spPr>
          <a:xfrm>
            <a:off x="1447800" y="571501"/>
            <a:ext cx="8077200" cy="3276600"/>
          </a:xfrm>
          <a:prstGeom prst="rect">
            <a:avLst/>
          </a:prstGeom>
        </p:spPr>
        <p:txBody>
          <a:bodyPr wrap="square" lIns="0" tIns="0" rIns="0" bIns="0" rtlCol="0" anchor="t">
            <a:spAutoFit/>
          </a:bodyPr>
          <a:lstStyle/>
          <a:p>
            <a:pPr algn="ctr">
              <a:lnSpc>
                <a:spcPts val="12880"/>
              </a:lnSpc>
            </a:pPr>
            <a:r>
              <a:rPr lang="en-US" sz="9200" b="1" dirty="0">
                <a:solidFill>
                  <a:srgbClr val="FFFFFF"/>
                </a:solidFill>
                <a:latin typeface="Canva Sans Bold"/>
                <a:ea typeface="Canva Sans Bold"/>
                <a:cs typeface="Canva Sans Bold"/>
                <a:sym typeface="Canva Sans Bold"/>
              </a:rPr>
              <a:t>Verification page</a:t>
            </a:r>
          </a:p>
        </p:txBody>
      </p:sp>
      <p:sp>
        <p:nvSpPr>
          <p:cNvPr id="9" name="Rectangle 3">
            <a:extLst>
              <a:ext uri="{FF2B5EF4-FFF2-40B4-BE49-F238E27FC236}">
                <a16:creationId xmlns:a16="http://schemas.microsoft.com/office/drawing/2014/main" id="{14A253B9-B5D9-5E50-0ED8-03CB04B49B91}"/>
              </a:ext>
            </a:extLst>
          </p:cNvPr>
          <p:cNvSpPr>
            <a:spLocks noChangeArrowheads="1"/>
          </p:cNvSpPr>
          <p:nvPr/>
        </p:nvSpPr>
        <p:spPr bwMode="auto">
          <a:xfrm>
            <a:off x="651164" y="5112327"/>
            <a:ext cx="8839200" cy="1921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200000"/>
              </a:lnSpc>
              <a:spcBef>
                <a:spcPct val="0"/>
              </a:spcBef>
              <a:spcAft>
                <a:spcPct val="0"/>
              </a:spcAft>
              <a:buClrTx/>
              <a:buSzTx/>
              <a:buFontTx/>
              <a:buChar char="•"/>
              <a:tabLst/>
            </a:pPr>
            <a:r>
              <a:rPr kumimoji="0" lang="en-US" altLang="en-US" sz="3200" b="0" i="0" u="none" strike="noStrike" cap="none" normalizeH="0" baseline="0" dirty="0">
                <a:ln>
                  <a:noFill/>
                </a:ln>
                <a:solidFill>
                  <a:schemeClr val="bg1"/>
                </a:solidFill>
                <a:effectLst/>
                <a:latin typeface="Canva Sans" panose="020B0604020202020204" charset="0"/>
              </a:rPr>
              <a:t>Wait for user action to proceed</a:t>
            </a:r>
          </a:p>
          <a:p>
            <a:pPr marL="0" marR="0" lvl="0" indent="0" algn="l" defTabSz="914400" rtl="0" eaLnBrk="0" fontAlgn="base" latinLnBrk="0" hangingPunct="0">
              <a:lnSpc>
                <a:spcPct val="200000"/>
              </a:lnSpc>
              <a:spcBef>
                <a:spcPct val="0"/>
              </a:spcBef>
              <a:spcAft>
                <a:spcPct val="0"/>
              </a:spcAft>
              <a:buClrTx/>
              <a:buSzTx/>
              <a:buFontTx/>
              <a:buChar char="•"/>
              <a:tabLst/>
            </a:pPr>
            <a:r>
              <a:rPr kumimoji="0" lang="en-US" altLang="en-US" sz="3200" b="0" i="0" u="none" strike="noStrike" cap="none" normalizeH="0" baseline="0" dirty="0">
                <a:ln>
                  <a:noFill/>
                </a:ln>
                <a:solidFill>
                  <a:schemeClr val="bg1"/>
                </a:solidFill>
                <a:effectLst/>
                <a:latin typeface="Canva Sans" panose="020B0604020202020204" charset="0"/>
              </a:rPr>
              <a:t>Verify the user's email to continue</a:t>
            </a:r>
          </a:p>
        </p:txBody>
      </p:sp>
      <p:pic>
        <p:nvPicPr>
          <p:cNvPr id="4" name="Picture 3">
            <a:extLst>
              <a:ext uri="{FF2B5EF4-FFF2-40B4-BE49-F238E27FC236}">
                <a16:creationId xmlns:a16="http://schemas.microsoft.com/office/drawing/2014/main" id="{74839DE7-D1C9-558E-15C6-1263EB9F0740}"/>
              </a:ext>
            </a:extLst>
          </p:cNvPr>
          <p:cNvPicPr>
            <a:picLocks noChangeAspect="1"/>
          </p:cNvPicPr>
          <p:nvPr/>
        </p:nvPicPr>
        <p:blipFill>
          <a:blip r:embed="rId2"/>
          <a:stretch>
            <a:fillRect/>
          </a:stretch>
        </p:blipFill>
        <p:spPr>
          <a:xfrm>
            <a:off x="11582400" y="0"/>
            <a:ext cx="4859651" cy="10287000"/>
          </a:xfrm>
          <a:prstGeom prst="rect">
            <a:avLst/>
          </a:prstGeom>
        </p:spPr>
      </p:pic>
      <p:sp>
        <p:nvSpPr>
          <p:cNvPr id="12" name="Rectangle 4">
            <a:extLst>
              <a:ext uri="{FF2B5EF4-FFF2-40B4-BE49-F238E27FC236}">
                <a16:creationId xmlns:a16="http://schemas.microsoft.com/office/drawing/2014/main" id="{7B6C66F0-2499-8629-E5A7-8979661E1D62}"/>
              </a:ext>
            </a:extLst>
          </p:cNvPr>
          <p:cNvSpPr>
            <a:spLocks noChangeArrowheads="1"/>
          </p:cNvSpPr>
          <p:nvPr/>
        </p:nvSpPr>
        <p:spPr bwMode="auto">
          <a:xfrm>
            <a:off x="0" y="0"/>
            <a:ext cx="1828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a:ln>
                  <a:noFill/>
                </a:ln>
                <a:solidFill>
                  <a:schemeClr val="tx1"/>
                </a:solidFill>
                <a:effectLst/>
                <a:latin typeface="Arial" panose="020B0604020202020204" pitchFamily="34" charset="0"/>
              </a:rPr>
              <a:t>Wait for user action to proceed</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a:ln>
                  <a:noFill/>
                </a:ln>
                <a:solidFill>
                  <a:schemeClr val="tx1"/>
                </a:solidFill>
                <a:effectLst/>
                <a:latin typeface="Arial" panose="020B0604020202020204" pitchFamily="34" charset="0"/>
              </a:rPr>
              <a:t>Verify the user's email to continue</a:t>
            </a:r>
          </a:p>
        </p:txBody>
      </p:sp>
    </p:spTree>
    <p:extLst>
      <p:ext uri="{BB962C8B-B14F-4D97-AF65-F5344CB8AC3E}">
        <p14:creationId xmlns:p14="http://schemas.microsoft.com/office/powerpoint/2010/main" val="6423412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a:extLst>
            <a:ext uri="{FF2B5EF4-FFF2-40B4-BE49-F238E27FC236}">
              <a16:creationId xmlns:a16="http://schemas.microsoft.com/office/drawing/2014/main" id="{330EACD0-2D4B-D691-5BAD-031C495BB1BA}"/>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66F4C501-91E5-F9AD-E042-2D979D2E6530}"/>
              </a:ext>
            </a:extLst>
          </p:cNvPr>
          <p:cNvSpPr txBox="1"/>
          <p:nvPr/>
        </p:nvSpPr>
        <p:spPr>
          <a:xfrm>
            <a:off x="4021282" y="105893"/>
            <a:ext cx="10245436" cy="1545295"/>
          </a:xfrm>
          <a:prstGeom prst="rect">
            <a:avLst/>
          </a:prstGeom>
        </p:spPr>
        <p:txBody>
          <a:bodyPr wrap="square" lIns="0" tIns="0" rIns="0" bIns="0" rtlCol="0" anchor="t">
            <a:spAutoFit/>
          </a:bodyPr>
          <a:lstStyle/>
          <a:p>
            <a:pPr algn="ctr">
              <a:lnSpc>
                <a:spcPts val="12880"/>
              </a:lnSpc>
            </a:pPr>
            <a:r>
              <a:rPr lang="en-US" sz="9200" b="1" dirty="0">
                <a:solidFill>
                  <a:srgbClr val="FFFFFF"/>
                </a:solidFill>
                <a:latin typeface="Canva Sans Bold"/>
                <a:ea typeface="Canva Sans Bold"/>
                <a:cs typeface="Canva Sans Bold"/>
                <a:sym typeface="Canva Sans Bold"/>
              </a:rPr>
              <a:t>Verification Email</a:t>
            </a:r>
          </a:p>
        </p:txBody>
      </p:sp>
      <p:sp>
        <p:nvSpPr>
          <p:cNvPr id="9" name="Rectangle 3">
            <a:extLst>
              <a:ext uri="{FF2B5EF4-FFF2-40B4-BE49-F238E27FC236}">
                <a16:creationId xmlns:a16="http://schemas.microsoft.com/office/drawing/2014/main" id="{BB3413AF-D159-9DAB-B01B-847D50776363}"/>
              </a:ext>
            </a:extLst>
          </p:cNvPr>
          <p:cNvSpPr>
            <a:spLocks noChangeArrowheads="1"/>
          </p:cNvSpPr>
          <p:nvPr/>
        </p:nvSpPr>
        <p:spPr bwMode="auto">
          <a:xfrm>
            <a:off x="5105400" y="1921809"/>
            <a:ext cx="8839200" cy="1921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200000"/>
              </a:lnSpc>
              <a:spcBef>
                <a:spcPct val="0"/>
              </a:spcBef>
              <a:spcAft>
                <a:spcPct val="0"/>
              </a:spcAft>
              <a:buClrTx/>
              <a:buSzTx/>
              <a:buFontTx/>
              <a:buChar char="•"/>
              <a:tabLst/>
            </a:pPr>
            <a:r>
              <a:rPr kumimoji="0" lang="en-US" altLang="en-US" sz="3200" b="0" i="0" u="none" strike="noStrike" cap="none" normalizeH="0" baseline="0" dirty="0">
                <a:ln>
                  <a:noFill/>
                </a:ln>
                <a:solidFill>
                  <a:schemeClr val="bg1"/>
                </a:solidFill>
                <a:effectLst/>
                <a:latin typeface="Canva Sans" panose="020B0604020202020204" charset="0"/>
              </a:rPr>
              <a:t>Wait for user action to proceed</a:t>
            </a:r>
          </a:p>
          <a:p>
            <a:pPr marL="0" marR="0" lvl="0" indent="0" algn="l" defTabSz="914400" rtl="0" eaLnBrk="0" fontAlgn="base" latinLnBrk="0" hangingPunct="0">
              <a:lnSpc>
                <a:spcPct val="200000"/>
              </a:lnSpc>
              <a:spcBef>
                <a:spcPct val="0"/>
              </a:spcBef>
              <a:spcAft>
                <a:spcPct val="0"/>
              </a:spcAft>
              <a:buClrTx/>
              <a:buSzTx/>
              <a:buFontTx/>
              <a:buChar char="•"/>
              <a:tabLst/>
            </a:pPr>
            <a:r>
              <a:rPr kumimoji="0" lang="en-US" altLang="en-US" sz="3200" b="0" i="0" u="none" strike="noStrike" cap="none" normalizeH="0" baseline="0" dirty="0">
                <a:ln>
                  <a:noFill/>
                </a:ln>
                <a:solidFill>
                  <a:schemeClr val="bg1"/>
                </a:solidFill>
                <a:effectLst/>
                <a:latin typeface="Canva Sans" panose="020B0604020202020204" charset="0"/>
              </a:rPr>
              <a:t>Verify the user's email to continue</a:t>
            </a:r>
          </a:p>
        </p:txBody>
      </p:sp>
      <p:sp>
        <p:nvSpPr>
          <p:cNvPr id="12" name="Rectangle 4">
            <a:extLst>
              <a:ext uri="{FF2B5EF4-FFF2-40B4-BE49-F238E27FC236}">
                <a16:creationId xmlns:a16="http://schemas.microsoft.com/office/drawing/2014/main" id="{DCFDD509-D3E6-004E-D16D-83931226B853}"/>
              </a:ext>
            </a:extLst>
          </p:cNvPr>
          <p:cNvSpPr>
            <a:spLocks noChangeArrowheads="1"/>
          </p:cNvSpPr>
          <p:nvPr/>
        </p:nvSpPr>
        <p:spPr bwMode="auto">
          <a:xfrm>
            <a:off x="0" y="0"/>
            <a:ext cx="1828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a:ln>
                  <a:noFill/>
                </a:ln>
                <a:solidFill>
                  <a:schemeClr val="tx1"/>
                </a:solidFill>
                <a:effectLst/>
                <a:latin typeface="Arial" panose="020B0604020202020204" pitchFamily="34" charset="0"/>
              </a:rPr>
              <a:t>Wait for user action to proceed</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a:ln>
                  <a:noFill/>
                </a:ln>
                <a:solidFill>
                  <a:schemeClr val="tx1"/>
                </a:solidFill>
                <a:effectLst/>
                <a:latin typeface="Arial" panose="020B0604020202020204" pitchFamily="34" charset="0"/>
              </a:rPr>
              <a:t>Verify the user's email to continue</a:t>
            </a:r>
          </a:p>
        </p:txBody>
      </p:sp>
      <p:pic>
        <p:nvPicPr>
          <p:cNvPr id="5" name="Picture 4">
            <a:extLst>
              <a:ext uri="{FF2B5EF4-FFF2-40B4-BE49-F238E27FC236}">
                <a16:creationId xmlns:a16="http://schemas.microsoft.com/office/drawing/2014/main" id="{E6090183-5B54-DE6A-32BE-9F8AC49DBB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4229100"/>
            <a:ext cx="16638847" cy="5430975"/>
          </a:xfrm>
          <a:prstGeom prst="rect">
            <a:avLst/>
          </a:prstGeom>
        </p:spPr>
      </p:pic>
    </p:spTree>
    <p:extLst>
      <p:ext uri="{BB962C8B-B14F-4D97-AF65-F5344CB8AC3E}">
        <p14:creationId xmlns:p14="http://schemas.microsoft.com/office/powerpoint/2010/main" val="40036057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a:extLst>
            <a:ext uri="{FF2B5EF4-FFF2-40B4-BE49-F238E27FC236}">
              <a16:creationId xmlns:a16="http://schemas.microsoft.com/office/drawing/2014/main" id="{6CBE42DC-8CD5-21AA-F5F7-B155804858BF}"/>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635795A5-F69E-BEC2-C4BD-EC0641D0D3E7}"/>
              </a:ext>
            </a:extLst>
          </p:cNvPr>
          <p:cNvSpPr txBox="1"/>
          <p:nvPr/>
        </p:nvSpPr>
        <p:spPr>
          <a:xfrm>
            <a:off x="2658341" y="196046"/>
            <a:ext cx="12971318" cy="1545295"/>
          </a:xfrm>
          <a:prstGeom prst="rect">
            <a:avLst/>
          </a:prstGeom>
        </p:spPr>
        <p:txBody>
          <a:bodyPr wrap="square" lIns="0" tIns="0" rIns="0" bIns="0" rtlCol="0" anchor="t">
            <a:spAutoFit/>
          </a:bodyPr>
          <a:lstStyle/>
          <a:p>
            <a:pPr algn="ctr">
              <a:lnSpc>
                <a:spcPts val="12880"/>
              </a:lnSpc>
            </a:pPr>
            <a:r>
              <a:rPr lang="en-US" sz="9200" b="1" dirty="0">
                <a:solidFill>
                  <a:srgbClr val="FFFFFF"/>
                </a:solidFill>
                <a:latin typeface="Canva Sans Bold"/>
                <a:ea typeface="Canva Sans Bold"/>
                <a:cs typeface="Canva Sans Bold"/>
                <a:sym typeface="Canva Sans Bold"/>
              </a:rPr>
              <a:t>	Verification Message</a:t>
            </a:r>
          </a:p>
        </p:txBody>
      </p:sp>
      <p:sp>
        <p:nvSpPr>
          <p:cNvPr id="9" name="Rectangle 3">
            <a:extLst>
              <a:ext uri="{FF2B5EF4-FFF2-40B4-BE49-F238E27FC236}">
                <a16:creationId xmlns:a16="http://schemas.microsoft.com/office/drawing/2014/main" id="{0F136F8E-F875-7A65-9062-D595CD3DC6B8}"/>
              </a:ext>
            </a:extLst>
          </p:cNvPr>
          <p:cNvSpPr>
            <a:spLocks noChangeArrowheads="1"/>
          </p:cNvSpPr>
          <p:nvPr/>
        </p:nvSpPr>
        <p:spPr bwMode="auto">
          <a:xfrm>
            <a:off x="5791200" y="1468924"/>
            <a:ext cx="8839200" cy="936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200000"/>
              </a:lnSpc>
              <a:spcBef>
                <a:spcPct val="0"/>
              </a:spcBef>
              <a:spcAft>
                <a:spcPct val="0"/>
              </a:spcAft>
              <a:buClrTx/>
              <a:buSzTx/>
              <a:tabLst/>
            </a:pPr>
            <a:r>
              <a:rPr kumimoji="0" lang="en-US" altLang="en-US" sz="3200" b="0" i="0" u="none" strike="noStrike" cap="none" normalizeH="0" baseline="0" dirty="0">
                <a:ln>
                  <a:noFill/>
                </a:ln>
                <a:solidFill>
                  <a:schemeClr val="bg1"/>
                </a:solidFill>
                <a:effectLst/>
                <a:latin typeface="Canva Sans" panose="020B0604020202020204" charset="0"/>
              </a:rPr>
              <a:t>Congratulation your email verified!</a:t>
            </a:r>
          </a:p>
        </p:txBody>
      </p:sp>
      <p:sp>
        <p:nvSpPr>
          <p:cNvPr id="12" name="Rectangle 4">
            <a:extLst>
              <a:ext uri="{FF2B5EF4-FFF2-40B4-BE49-F238E27FC236}">
                <a16:creationId xmlns:a16="http://schemas.microsoft.com/office/drawing/2014/main" id="{8B9B5DF3-27CE-2C3A-D134-03ACBDF1E370}"/>
              </a:ext>
            </a:extLst>
          </p:cNvPr>
          <p:cNvSpPr>
            <a:spLocks noChangeArrowheads="1"/>
          </p:cNvSpPr>
          <p:nvPr/>
        </p:nvSpPr>
        <p:spPr bwMode="auto">
          <a:xfrm>
            <a:off x="0" y="0"/>
            <a:ext cx="1828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a:ln>
                  <a:noFill/>
                </a:ln>
                <a:solidFill>
                  <a:schemeClr val="tx1"/>
                </a:solidFill>
                <a:effectLst/>
                <a:latin typeface="Arial" panose="020B0604020202020204" pitchFamily="34" charset="0"/>
              </a:rPr>
              <a:t>Wait for user action to proceed</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a:ln>
                  <a:noFill/>
                </a:ln>
                <a:solidFill>
                  <a:schemeClr val="tx1"/>
                </a:solidFill>
                <a:effectLst/>
                <a:latin typeface="Arial" panose="020B0604020202020204" pitchFamily="34" charset="0"/>
              </a:rPr>
              <a:t>Verify the user's email to continue</a:t>
            </a:r>
          </a:p>
        </p:txBody>
      </p:sp>
      <p:pic>
        <p:nvPicPr>
          <p:cNvPr id="6" name="Picture 5">
            <a:extLst>
              <a:ext uri="{FF2B5EF4-FFF2-40B4-BE49-F238E27FC236}">
                <a16:creationId xmlns:a16="http://schemas.microsoft.com/office/drawing/2014/main" id="{5AF74819-E9C1-F1E9-FCC5-EB9DCC09B22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19300" y="2705100"/>
            <a:ext cx="14249400" cy="7171893"/>
          </a:xfrm>
          <a:prstGeom prst="rect">
            <a:avLst/>
          </a:prstGeom>
          <a:noFill/>
          <a:ln>
            <a:noFill/>
          </a:ln>
        </p:spPr>
      </p:pic>
    </p:spTree>
    <p:extLst>
      <p:ext uri="{BB962C8B-B14F-4D97-AF65-F5344CB8AC3E}">
        <p14:creationId xmlns:p14="http://schemas.microsoft.com/office/powerpoint/2010/main" val="352465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a:extLst>
            <a:ext uri="{FF2B5EF4-FFF2-40B4-BE49-F238E27FC236}">
              <a16:creationId xmlns:a16="http://schemas.microsoft.com/office/drawing/2014/main" id="{DC4A067F-DEFF-24A1-775D-08512BB5F060}"/>
            </a:ext>
          </a:extLst>
        </p:cNvPr>
        <p:cNvGrpSpPr/>
        <p:nvPr/>
      </p:nvGrpSpPr>
      <p:grpSpPr>
        <a:xfrm>
          <a:off x="0" y="0"/>
          <a:ext cx="0" cy="0"/>
          <a:chOff x="0" y="0"/>
          <a:chExt cx="0" cy="0"/>
        </a:xfrm>
      </p:grpSpPr>
      <p:sp>
        <p:nvSpPr>
          <p:cNvPr id="9" name="Rectangle 3">
            <a:extLst>
              <a:ext uri="{FF2B5EF4-FFF2-40B4-BE49-F238E27FC236}">
                <a16:creationId xmlns:a16="http://schemas.microsoft.com/office/drawing/2014/main" id="{CF38044D-526E-D754-F44C-13D2E615C486}"/>
              </a:ext>
            </a:extLst>
          </p:cNvPr>
          <p:cNvSpPr>
            <a:spLocks noChangeArrowheads="1"/>
          </p:cNvSpPr>
          <p:nvPr/>
        </p:nvSpPr>
        <p:spPr bwMode="auto">
          <a:xfrm>
            <a:off x="1066800" y="4182596"/>
            <a:ext cx="8839200" cy="1921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200000"/>
              </a:lnSpc>
              <a:spcBef>
                <a:spcPct val="0"/>
              </a:spcBef>
              <a:spcAft>
                <a:spcPct val="0"/>
              </a:spcAft>
              <a:buClrTx/>
              <a:buSzTx/>
              <a:buFontTx/>
              <a:buChar char="•"/>
              <a:tabLst/>
            </a:pPr>
            <a:r>
              <a:rPr kumimoji="0" lang="en-US" altLang="en-US" sz="3200" b="0" i="0" u="none" strike="noStrike" cap="none" normalizeH="0" baseline="0" dirty="0">
                <a:ln>
                  <a:noFill/>
                </a:ln>
                <a:solidFill>
                  <a:schemeClr val="bg1"/>
                </a:solidFill>
                <a:effectLst/>
                <a:latin typeface="Canva Sans" panose="020B0604020202020204" charset="0"/>
              </a:rPr>
              <a:t>user can choose the option of forgotten password.</a:t>
            </a:r>
          </a:p>
        </p:txBody>
      </p:sp>
      <p:sp>
        <p:nvSpPr>
          <p:cNvPr id="12" name="Rectangle 4">
            <a:extLst>
              <a:ext uri="{FF2B5EF4-FFF2-40B4-BE49-F238E27FC236}">
                <a16:creationId xmlns:a16="http://schemas.microsoft.com/office/drawing/2014/main" id="{924539D8-56B7-8C06-E1AF-C866BB90E59C}"/>
              </a:ext>
            </a:extLst>
          </p:cNvPr>
          <p:cNvSpPr>
            <a:spLocks noChangeArrowheads="1"/>
          </p:cNvSpPr>
          <p:nvPr/>
        </p:nvSpPr>
        <p:spPr bwMode="auto">
          <a:xfrm>
            <a:off x="0" y="0"/>
            <a:ext cx="1828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a:ln>
                  <a:noFill/>
                </a:ln>
                <a:solidFill>
                  <a:schemeClr val="tx1"/>
                </a:solidFill>
                <a:effectLst/>
                <a:latin typeface="Arial" panose="020B0604020202020204" pitchFamily="34" charset="0"/>
              </a:rPr>
              <a:t>Wait for user action to proceed</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a:ln>
                  <a:noFill/>
                </a:ln>
                <a:solidFill>
                  <a:schemeClr val="tx1"/>
                </a:solidFill>
                <a:effectLst/>
                <a:latin typeface="Arial" panose="020B0604020202020204" pitchFamily="34" charset="0"/>
              </a:rPr>
              <a:t>Verify the user's email to continue</a:t>
            </a:r>
          </a:p>
        </p:txBody>
      </p:sp>
      <p:pic>
        <p:nvPicPr>
          <p:cNvPr id="7" name="Picture 6">
            <a:extLst>
              <a:ext uri="{FF2B5EF4-FFF2-40B4-BE49-F238E27FC236}">
                <a16:creationId xmlns:a16="http://schemas.microsoft.com/office/drawing/2014/main" id="{73926CB1-FD40-A3ED-8DD6-DB28A7567AD3}"/>
              </a:ext>
            </a:extLst>
          </p:cNvPr>
          <p:cNvPicPr>
            <a:picLocks noChangeAspect="1"/>
          </p:cNvPicPr>
          <p:nvPr/>
        </p:nvPicPr>
        <p:blipFill>
          <a:blip r:embed="rId2"/>
          <a:stretch>
            <a:fillRect/>
          </a:stretch>
        </p:blipFill>
        <p:spPr>
          <a:xfrm>
            <a:off x="11506200" y="17318"/>
            <a:ext cx="4859651" cy="10287000"/>
          </a:xfrm>
          <a:prstGeom prst="rect">
            <a:avLst/>
          </a:prstGeom>
        </p:spPr>
      </p:pic>
      <p:sp>
        <p:nvSpPr>
          <p:cNvPr id="10" name="Rectangle 9">
            <a:extLst>
              <a:ext uri="{FF2B5EF4-FFF2-40B4-BE49-F238E27FC236}">
                <a16:creationId xmlns:a16="http://schemas.microsoft.com/office/drawing/2014/main" id="{DC359E44-A9D8-EEF0-6729-CE86487B5748}"/>
              </a:ext>
            </a:extLst>
          </p:cNvPr>
          <p:cNvSpPr/>
          <p:nvPr/>
        </p:nvSpPr>
        <p:spPr>
          <a:xfrm>
            <a:off x="14097000" y="6362700"/>
            <a:ext cx="1752600" cy="457200"/>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US">
              <a:ln>
                <a:solidFill>
                  <a:srgbClr val="C00000"/>
                </a:solidFill>
              </a:ln>
            </a:endParaRPr>
          </a:p>
        </p:txBody>
      </p:sp>
      <p:sp>
        <p:nvSpPr>
          <p:cNvPr id="11" name="TextBox 2">
            <a:extLst>
              <a:ext uri="{FF2B5EF4-FFF2-40B4-BE49-F238E27FC236}">
                <a16:creationId xmlns:a16="http://schemas.microsoft.com/office/drawing/2014/main" id="{82A9D2BA-E5B9-EE5C-42D4-E94584890B83}"/>
              </a:ext>
            </a:extLst>
          </p:cNvPr>
          <p:cNvSpPr txBox="1"/>
          <p:nvPr/>
        </p:nvSpPr>
        <p:spPr>
          <a:xfrm>
            <a:off x="1447800" y="571501"/>
            <a:ext cx="9829800" cy="1545295"/>
          </a:xfrm>
          <a:prstGeom prst="rect">
            <a:avLst/>
          </a:prstGeom>
        </p:spPr>
        <p:txBody>
          <a:bodyPr wrap="square" lIns="0" tIns="0" rIns="0" bIns="0" rtlCol="0" anchor="t">
            <a:spAutoFit/>
          </a:bodyPr>
          <a:lstStyle/>
          <a:p>
            <a:pPr algn="ctr">
              <a:lnSpc>
                <a:spcPts val="12880"/>
              </a:lnSpc>
            </a:pPr>
            <a:r>
              <a:rPr lang="en-US" sz="9200" b="1" dirty="0">
                <a:solidFill>
                  <a:srgbClr val="FFFFFF"/>
                </a:solidFill>
                <a:latin typeface="Canva Sans Bold"/>
                <a:ea typeface="Canva Sans Bold"/>
                <a:cs typeface="Canva Sans Bold"/>
                <a:sym typeface="Canva Sans Bold"/>
              </a:rPr>
              <a:t>Forget Password</a:t>
            </a:r>
          </a:p>
        </p:txBody>
      </p:sp>
    </p:spTree>
    <p:extLst>
      <p:ext uri="{BB962C8B-B14F-4D97-AF65-F5344CB8AC3E}">
        <p14:creationId xmlns:p14="http://schemas.microsoft.com/office/powerpoint/2010/main" val="33326336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a:extLst>
            <a:ext uri="{FF2B5EF4-FFF2-40B4-BE49-F238E27FC236}">
              <a16:creationId xmlns:a16="http://schemas.microsoft.com/office/drawing/2014/main" id="{A3AC3F4B-212F-D410-7382-598CDA4F761B}"/>
            </a:ext>
          </a:extLst>
        </p:cNvPr>
        <p:cNvGrpSpPr/>
        <p:nvPr/>
      </p:nvGrpSpPr>
      <p:grpSpPr>
        <a:xfrm>
          <a:off x="0" y="0"/>
          <a:ext cx="0" cy="0"/>
          <a:chOff x="0" y="0"/>
          <a:chExt cx="0" cy="0"/>
        </a:xfrm>
      </p:grpSpPr>
      <p:sp>
        <p:nvSpPr>
          <p:cNvPr id="9" name="Rectangle 3">
            <a:extLst>
              <a:ext uri="{FF2B5EF4-FFF2-40B4-BE49-F238E27FC236}">
                <a16:creationId xmlns:a16="http://schemas.microsoft.com/office/drawing/2014/main" id="{3661BCE7-BE83-B3C7-CCD1-E8F01F980911}"/>
              </a:ext>
            </a:extLst>
          </p:cNvPr>
          <p:cNvSpPr>
            <a:spLocks noChangeArrowheads="1"/>
          </p:cNvSpPr>
          <p:nvPr/>
        </p:nvSpPr>
        <p:spPr bwMode="auto">
          <a:xfrm>
            <a:off x="1828800" y="4234286"/>
            <a:ext cx="8839200" cy="936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200000"/>
              </a:lnSpc>
              <a:spcBef>
                <a:spcPct val="0"/>
              </a:spcBef>
              <a:spcAft>
                <a:spcPct val="0"/>
              </a:spcAft>
              <a:buClrTx/>
              <a:buSzTx/>
              <a:buFontTx/>
              <a:buChar char="•"/>
              <a:tabLst/>
            </a:pPr>
            <a:r>
              <a:rPr kumimoji="0" lang="en-US" altLang="en-US" sz="3200" b="0" i="0" u="none" strike="noStrike" cap="none" normalizeH="0" baseline="0" dirty="0">
                <a:ln>
                  <a:noFill/>
                </a:ln>
                <a:solidFill>
                  <a:schemeClr val="bg1"/>
                </a:solidFill>
                <a:effectLst/>
                <a:latin typeface="Canva Sans" panose="020B0604020202020204" charset="0"/>
              </a:rPr>
              <a:t>They enter their email</a:t>
            </a:r>
          </a:p>
        </p:txBody>
      </p:sp>
      <p:sp>
        <p:nvSpPr>
          <p:cNvPr id="12" name="Rectangle 4">
            <a:extLst>
              <a:ext uri="{FF2B5EF4-FFF2-40B4-BE49-F238E27FC236}">
                <a16:creationId xmlns:a16="http://schemas.microsoft.com/office/drawing/2014/main" id="{EB6B8284-AD08-3B73-130A-12B37BD9868C}"/>
              </a:ext>
            </a:extLst>
          </p:cNvPr>
          <p:cNvSpPr>
            <a:spLocks noChangeArrowheads="1"/>
          </p:cNvSpPr>
          <p:nvPr/>
        </p:nvSpPr>
        <p:spPr bwMode="auto">
          <a:xfrm>
            <a:off x="0" y="0"/>
            <a:ext cx="1828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a:ln>
                  <a:noFill/>
                </a:ln>
                <a:solidFill>
                  <a:schemeClr val="tx1"/>
                </a:solidFill>
                <a:effectLst/>
                <a:latin typeface="Arial" panose="020B0604020202020204" pitchFamily="34" charset="0"/>
              </a:rPr>
              <a:t>Wait for user action to proceed</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a:ln>
                  <a:noFill/>
                </a:ln>
                <a:solidFill>
                  <a:schemeClr val="tx1"/>
                </a:solidFill>
                <a:effectLst/>
                <a:latin typeface="Arial" panose="020B0604020202020204" pitchFamily="34" charset="0"/>
              </a:rPr>
              <a:t>Verify the user's email to continue</a:t>
            </a:r>
          </a:p>
        </p:txBody>
      </p:sp>
      <p:pic>
        <p:nvPicPr>
          <p:cNvPr id="5" name="Picture 4">
            <a:extLst>
              <a:ext uri="{FF2B5EF4-FFF2-40B4-BE49-F238E27FC236}">
                <a16:creationId xmlns:a16="http://schemas.microsoft.com/office/drawing/2014/main" id="{B8C9C3BF-2C90-DEA5-9505-98D9416E6AE5}"/>
              </a:ext>
            </a:extLst>
          </p:cNvPr>
          <p:cNvPicPr>
            <a:picLocks noChangeAspect="1"/>
          </p:cNvPicPr>
          <p:nvPr/>
        </p:nvPicPr>
        <p:blipFill>
          <a:blip r:embed="rId2"/>
          <a:stretch>
            <a:fillRect/>
          </a:stretch>
        </p:blipFill>
        <p:spPr>
          <a:xfrm>
            <a:off x="11811000" y="17318"/>
            <a:ext cx="4859651" cy="10287000"/>
          </a:xfrm>
          <a:prstGeom prst="rect">
            <a:avLst/>
          </a:prstGeom>
        </p:spPr>
      </p:pic>
      <p:sp>
        <p:nvSpPr>
          <p:cNvPr id="3" name="TextBox 2">
            <a:extLst>
              <a:ext uri="{FF2B5EF4-FFF2-40B4-BE49-F238E27FC236}">
                <a16:creationId xmlns:a16="http://schemas.microsoft.com/office/drawing/2014/main" id="{E65CBF8B-A5D5-A2E3-2B36-C4A395970F33}"/>
              </a:ext>
            </a:extLst>
          </p:cNvPr>
          <p:cNvSpPr txBox="1"/>
          <p:nvPr/>
        </p:nvSpPr>
        <p:spPr>
          <a:xfrm>
            <a:off x="1447800" y="571501"/>
            <a:ext cx="9829800" cy="1545295"/>
          </a:xfrm>
          <a:prstGeom prst="rect">
            <a:avLst/>
          </a:prstGeom>
        </p:spPr>
        <p:txBody>
          <a:bodyPr wrap="square" lIns="0" tIns="0" rIns="0" bIns="0" rtlCol="0" anchor="t">
            <a:spAutoFit/>
          </a:bodyPr>
          <a:lstStyle/>
          <a:p>
            <a:pPr algn="ctr">
              <a:lnSpc>
                <a:spcPts val="12880"/>
              </a:lnSpc>
            </a:pPr>
            <a:r>
              <a:rPr lang="en-US" sz="9200" b="1" dirty="0">
                <a:solidFill>
                  <a:srgbClr val="FFFFFF"/>
                </a:solidFill>
                <a:latin typeface="Canva Sans Bold"/>
                <a:ea typeface="Canva Sans Bold"/>
                <a:cs typeface="Canva Sans Bold"/>
                <a:sym typeface="Canva Sans Bold"/>
              </a:rPr>
              <a:t>Forget Password</a:t>
            </a:r>
          </a:p>
        </p:txBody>
      </p:sp>
    </p:spTree>
    <p:extLst>
      <p:ext uri="{BB962C8B-B14F-4D97-AF65-F5344CB8AC3E}">
        <p14:creationId xmlns:p14="http://schemas.microsoft.com/office/powerpoint/2010/main" val="20213805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a:extLst>
            <a:ext uri="{FF2B5EF4-FFF2-40B4-BE49-F238E27FC236}">
              <a16:creationId xmlns:a16="http://schemas.microsoft.com/office/drawing/2014/main" id="{BDBBE9C8-BF88-972A-DC10-91BD68814E9D}"/>
            </a:ext>
          </a:extLst>
        </p:cNvPr>
        <p:cNvGrpSpPr/>
        <p:nvPr/>
      </p:nvGrpSpPr>
      <p:grpSpPr>
        <a:xfrm>
          <a:off x="0" y="0"/>
          <a:ext cx="0" cy="0"/>
          <a:chOff x="0" y="0"/>
          <a:chExt cx="0" cy="0"/>
        </a:xfrm>
      </p:grpSpPr>
      <p:sp>
        <p:nvSpPr>
          <p:cNvPr id="9" name="Rectangle 3">
            <a:extLst>
              <a:ext uri="{FF2B5EF4-FFF2-40B4-BE49-F238E27FC236}">
                <a16:creationId xmlns:a16="http://schemas.microsoft.com/office/drawing/2014/main" id="{F27E575C-FE33-0398-9972-889A1FB93BA9}"/>
              </a:ext>
            </a:extLst>
          </p:cNvPr>
          <p:cNvSpPr>
            <a:spLocks noChangeArrowheads="1"/>
          </p:cNvSpPr>
          <p:nvPr/>
        </p:nvSpPr>
        <p:spPr bwMode="auto">
          <a:xfrm>
            <a:off x="1295400" y="4692356"/>
            <a:ext cx="8839200" cy="936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200000"/>
              </a:lnSpc>
              <a:spcBef>
                <a:spcPct val="0"/>
              </a:spcBef>
              <a:spcAft>
                <a:spcPct val="0"/>
              </a:spcAft>
              <a:buClrTx/>
              <a:buSzTx/>
              <a:buFontTx/>
              <a:buChar char="•"/>
              <a:tabLst/>
            </a:pPr>
            <a:r>
              <a:rPr lang="en-US" altLang="en-US" sz="3200" dirty="0">
                <a:solidFill>
                  <a:schemeClr val="bg1"/>
                </a:solidFill>
                <a:latin typeface="Canva Sans" panose="020B0604020202020204" charset="0"/>
              </a:rPr>
              <a:t>Reset email sent to user</a:t>
            </a:r>
            <a:endParaRPr kumimoji="0" lang="en-US" altLang="en-US" sz="3200" b="0" i="0" u="none" strike="noStrike" cap="none" normalizeH="0" baseline="0" dirty="0">
              <a:ln>
                <a:noFill/>
              </a:ln>
              <a:solidFill>
                <a:schemeClr val="bg1"/>
              </a:solidFill>
              <a:effectLst/>
              <a:latin typeface="Canva Sans" panose="020B0604020202020204" charset="0"/>
            </a:endParaRPr>
          </a:p>
        </p:txBody>
      </p:sp>
      <p:sp>
        <p:nvSpPr>
          <p:cNvPr id="12" name="Rectangle 4">
            <a:extLst>
              <a:ext uri="{FF2B5EF4-FFF2-40B4-BE49-F238E27FC236}">
                <a16:creationId xmlns:a16="http://schemas.microsoft.com/office/drawing/2014/main" id="{5A2BFF7C-C295-1C5A-3752-34604F1CC585}"/>
              </a:ext>
            </a:extLst>
          </p:cNvPr>
          <p:cNvSpPr>
            <a:spLocks noChangeArrowheads="1"/>
          </p:cNvSpPr>
          <p:nvPr/>
        </p:nvSpPr>
        <p:spPr bwMode="auto">
          <a:xfrm>
            <a:off x="0" y="0"/>
            <a:ext cx="1828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a:ln>
                  <a:noFill/>
                </a:ln>
                <a:solidFill>
                  <a:schemeClr val="tx1"/>
                </a:solidFill>
                <a:effectLst/>
                <a:latin typeface="Arial" panose="020B0604020202020204" pitchFamily="34" charset="0"/>
              </a:rPr>
              <a:t>Wait for user action to proceed</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a:ln>
                  <a:noFill/>
                </a:ln>
                <a:solidFill>
                  <a:schemeClr val="tx1"/>
                </a:solidFill>
                <a:effectLst/>
                <a:latin typeface="Arial" panose="020B0604020202020204" pitchFamily="34" charset="0"/>
              </a:rPr>
              <a:t>Verify the user's email to continue</a:t>
            </a:r>
          </a:p>
        </p:txBody>
      </p:sp>
      <p:pic>
        <p:nvPicPr>
          <p:cNvPr id="4" name="Picture 3">
            <a:extLst>
              <a:ext uri="{FF2B5EF4-FFF2-40B4-BE49-F238E27FC236}">
                <a16:creationId xmlns:a16="http://schemas.microsoft.com/office/drawing/2014/main" id="{DA3E68D8-17AF-479D-438D-82CEC6D9ED2F}"/>
              </a:ext>
            </a:extLst>
          </p:cNvPr>
          <p:cNvPicPr>
            <a:picLocks noChangeAspect="1"/>
          </p:cNvPicPr>
          <p:nvPr/>
        </p:nvPicPr>
        <p:blipFill>
          <a:blip r:embed="rId2"/>
          <a:stretch>
            <a:fillRect/>
          </a:stretch>
        </p:blipFill>
        <p:spPr>
          <a:xfrm>
            <a:off x="12160658" y="0"/>
            <a:ext cx="4859651" cy="10287000"/>
          </a:xfrm>
          <a:prstGeom prst="rect">
            <a:avLst/>
          </a:prstGeom>
        </p:spPr>
      </p:pic>
      <p:sp>
        <p:nvSpPr>
          <p:cNvPr id="6" name="TextBox 2">
            <a:extLst>
              <a:ext uri="{FF2B5EF4-FFF2-40B4-BE49-F238E27FC236}">
                <a16:creationId xmlns:a16="http://schemas.microsoft.com/office/drawing/2014/main" id="{31FD1794-83AD-00F2-4D74-6D8C17D2D2E2}"/>
              </a:ext>
            </a:extLst>
          </p:cNvPr>
          <p:cNvSpPr txBox="1"/>
          <p:nvPr/>
        </p:nvSpPr>
        <p:spPr>
          <a:xfrm>
            <a:off x="1447800" y="571501"/>
            <a:ext cx="9829800" cy="1545295"/>
          </a:xfrm>
          <a:prstGeom prst="rect">
            <a:avLst/>
          </a:prstGeom>
        </p:spPr>
        <p:txBody>
          <a:bodyPr wrap="square" lIns="0" tIns="0" rIns="0" bIns="0" rtlCol="0" anchor="t">
            <a:spAutoFit/>
          </a:bodyPr>
          <a:lstStyle/>
          <a:p>
            <a:pPr algn="ctr">
              <a:lnSpc>
                <a:spcPts val="12880"/>
              </a:lnSpc>
            </a:pPr>
            <a:r>
              <a:rPr lang="en-US" sz="9200" b="1" dirty="0">
                <a:solidFill>
                  <a:srgbClr val="FFFFFF"/>
                </a:solidFill>
                <a:latin typeface="Canva Sans Bold"/>
                <a:ea typeface="Canva Sans Bold"/>
                <a:cs typeface="Canva Sans Bold"/>
                <a:sym typeface="Canva Sans Bold"/>
              </a:rPr>
              <a:t>Forget Password</a:t>
            </a:r>
          </a:p>
        </p:txBody>
      </p:sp>
    </p:spTree>
    <p:extLst>
      <p:ext uri="{BB962C8B-B14F-4D97-AF65-F5344CB8AC3E}">
        <p14:creationId xmlns:p14="http://schemas.microsoft.com/office/powerpoint/2010/main" val="17644977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a:extLst>
            <a:ext uri="{FF2B5EF4-FFF2-40B4-BE49-F238E27FC236}">
              <a16:creationId xmlns:a16="http://schemas.microsoft.com/office/drawing/2014/main" id="{C104065E-D5D2-33B2-3A13-A736A05B2D09}"/>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7B999887-FB2F-BD51-343C-BCD9C05BA68E}"/>
              </a:ext>
            </a:extLst>
          </p:cNvPr>
          <p:cNvSpPr txBox="1"/>
          <p:nvPr/>
        </p:nvSpPr>
        <p:spPr>
          <a:xfrm>
            <a:off x="1447800" y="571501"/>
            <a:ext cx="9829800" cy="1545295"/>
          </a:xfrm>
          <a:prstGeom prst="rect">
            <a:avLst/>
          </a:prstGeom>
        </p:spPr>
        <p:txBody>
          <a:bodyPr wrap="square" lIns="0" tIns="0" rIns="0" bIns="0" rtlCol="0" anchor="t">
            <a:spAutoFit/>
          </a:bodyPr>
          <a:lstStyle/>
          <a:p>
            <a:pPr algn="ctr">
              <a:lnSpc>
                <a:spcPts val="12880"/>
              </a:lnSpc>
            </a:pPr>
            <a:r>
              <a:rPr lang="en-US" sz="9200" b="1" dirty="0">
                <a:solidFill>
                  <a:srgbClr val="FFFFFF"/>
                </a:solidFill>
                <a:latin typeface="Canva Sans Bold"/>
                <a:ea typeface="Canva Sans Bold"/>
                <a:cs typeface="Canva Sans Bold"/>
                <a:sym typeface="Canva Sans Bold"/>
              </a:rPr>
              <a:t>Forget Password</a:t>
            </a:r>
          </a:p>
        </p:txBody>
      </p:sp>
      <p:sp>
        <p:nvSpPr>
          <p:cNvPr id="9" name="Rectangle 3">
            <a:extLst>
              <a:ext uri="{FF2B5EF4-FFF2-40B4-BE49-F238E27FC236}">
                <a16:creationId xmlns:a16="http://schemas.microsoft.com/office/drawing/2014/main" id="{ED7A2AF2-D20B-4347-0F80-4CAD70F93EB0}"/>
              </a:ext>
            </a:extLst>
          </p:cNvPr>
          <p:cNvSpPr>
            <a:spLocks noChangeArrowheads="1"/>
          </p:cNvSpPr>
          <p:nvPr/>
        </p:nvSpPr>
        <p:spPr bwMode="auto">
          <a:xfrm>
            <a:off x="532452" y="4694435"/>
            <a:ext cx="6019800" cy="936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200000"/>
              </a:lnSpc>
              <a:spcBef>
                <a:spcPct val="0"/>
              </a:spcBef>
              <a:spcAft>
                <a:spcPct val="0"/>
              </a:spcAft>
              <a:buClrTx/>
              <a:buSzTx/>
              <a:buFontTx/>
              <a:buChar char="•"/>
              <a:tabLst/>
            </a:pPr>
            <a:r>
              <a:rPr lang="en-US" altLang="en-US" sz="3200" dirty="0">
                <a:solidFill>
                  <a:schemeClr val="bg1"/>
                </a:solidFill>
                <a:latin typeface="Canva Sans" panose="020B0604020202020204" charset="0"/>
              </a:rPr>
              <a:t>Reset email sent to user</a:t>
            </a:r>
            <a:endParaRPr kumimoji="0" lang="en-US" altLang="en-US" sz="3200" b="0" i="0" u="none" strike="noStrike" cap="none" normalizeH="0" baseline="0" dirty="0">
              <a:ln>
                <a:noFill/>
              </a:ln>
              <a:solidFill>
                <a:schemeClr val="bg1"/>
              </a:solidFill>
              <a:effectLst/>
              <a:latin typeface="Canva Sans" panose="020B0604020202020204" charset="0"/>
            </a:endParaRPr>
          </a:p>
        </p:txBody>
      </p:sp>
      <p:sp>
        <p:nvSpPr>
          <p:cNvPr id="12" name="Rectangle 4">
            <a:extLst>
              <a:ext uri="{FF2B5EF4-FFF2-40B4-BE49-F238E27FC236}">
                <a16:creationId xmlns:a16="http://schemas.microsoft.com/office/drawing/2014/main" id="{6490F402-1DCE-6543-F9A6-33B58740120A}"/>
              </a:ext>
            </a:extLst>
          </p:cNvPr>
          <p:cNvSpPr>
            <a:spLocks noChangeArrowheads="1"/>
          </p:cNvSpPr>
          <p:nvPr/>
        </p:nvSpPr>
        <p:spPr bwMode="auto">
          <a:xfrm>
            <a:off x="0" y="0"/>
            <a:ext cx="1828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a:ln>
                  <a:noFill/>
                </a:ln>
                <a:solidFill>
                  <a:schemeClr val="tx1"/>
                </a:solidFill>
                <a:effectLst/>
                <a:latin typeface="Arial" panose="020B0604020202020204" pitchFamily="34" charset="0"/>
              </a:rPr>
              <a:t>Wait for user action to proceed</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a:ln>
                  <a:noFill/>
                </a:ln>
                <a:solidFill>
                  <a:schemeClr val="tx1"/>
                </a:solidFill>
                <a:effectLst/>
                <a:latin typeface="Arial" panose="020B0604020202020204" pitchFamily="34" charset="0"/>
              </a:rPr>
              <a:t>Verify the user's email to continue</a:t>
            </a:r>
          </a:p>
        </p:txBody>
      </p:sp>
      <p:pic>
        <p:nvPicPr>
          <p:cNvPr id="5" name="Picture 4">
            <a:extLst>
              <a:ext uri="{FF2B5EF4-FFF2-40B4-BE49-F238E27FC236}">
                <a16:creationId xmlns:a16="http://schemas.microsoft.com/office/drawing/2014/main" id="{EAEACD66-CB74-107E-165B-6BAF00ABFF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0" y="2552700"/>
            <a:ext cx="10935648" cy="3528366"/>
          </a:xfrm>
          <a:prstGeom prst="rect">
            <a:avLst/>
          </a:prstGeom>
        </p:spPr>
      </p:pic>
      <p:sp>
        <p:nvSpPr>
          <p:cNvPr id="8" name="Rectangle 3">
            <a:extLst>
              <a:ext uri="{FF2B5EF4-FFF2-40B4-BE49-F238E27FC236}">
                <a16:creationId xmlns:a16="http://schemas.microsoft.com/office/drawing/2014/main" id="{1D7D3EED-2DFB-A63A-D2DD-98B868FCBB0D}"/>
              </a:ext>
            </a:extLst>
          </p:cNvPr>
          <p:cNvSpPr>
            <a:spLocks noChangeArrowheads="1"/>
          </p:cNvSpPr>
          <p:nvPr/>
        </p:nvSpPr>
        <p:spPr bwMode="auto">
          <a:xfrm>
            <a:off x="532452" y="6842403"/>
            <a:ext cx="6019800" cy="936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200000"/>
              </a:lnSpc>
              <a:spcBef>
                <a:spcPct val="0"/>
              </a:spcBef>
              <a:spcAft>
                <a:spcPct val="0"/>
              </a:spcAft>
              <a:buClrTx/>
              <a:buSzTx/>
              <a:buFontTx/>
              <a:buChar char="•"/>
              <a:tabLst/>
            </a:pPr>
            <a:r>
              <a:rPr lang="en-US" altLang="en-US" sz="3200" dirty="0">
                <a:solidFill>
                  <a:schemeClr val="bg1"/>
                </a:solidFill>
                <a:latin typeface="Canva Sans" panose="020B0604020202020204" charset="0"/>
              </a:rPr>
              <a:t>User resets their password</a:t>
            </a:r>
            <a:endParaRPr kumimoji="0" lang="en-US" altLang="en-US" sz="3200" b="0" i="0" u="none" strike="noStrike" cap="none" normalizeH="0" baseline="0" dirty="0">
              <a:ln>
                <a:noFill/>
              </a:ln>
              <a:solidFill>
                <a:schemeClr val="bg1"/>
              </a:solidFill>
              <a:effectLst/>
              <a:latin typeface="Canva Sans" panose="020B0604020202020204" charset="0"/>
            </a:endParaRPr>
          </a:p>
        </p:txBody>
      </p:sp>
      <p:pic>
        <p:nvPicPr>
          <p:cNvPr id="11" name="Picture 10">
            <a:extLst>
              <a:ext uri="{FF2B5EF4-FFF2-40B4-BE49-F238E27FC236}">
                <a16:creationId xmlns:a16="http://schemas.microsoft.com/office/drawing/2014/main" id="{04474582-423A-59CE-5DEF-D7FD286862C2}"/>
              </a:ext>
            </a:extLst>
          </p:cNvPr>
          <p:cNvPicPr>
            <a:picLocks noChangeAspect="1"/>
          </p:cNvPicPr>
          <p:nvPr/>
        </p:nvPicPr>
        <p:blipFill>
          <a:blip r:embed="rId3"/>
          <a:srcRect r="19299"/>
          <a:stretch>
            <a:fillRect/>
          </a:stretch>
        </p:blipFill>
        <p:spPr>
          <a:xfrm>
            <a:off x="11049000" y="6081066"/>
            <a:ext cx="7010400" cy="3743325"/>
          </a:xfrm>
          <a:prstGeom prst="rect">
            <a:avLst/>
          </a:prstGeom>
        </p:spPr>
      </p:pic>
      <p:pic>
        <p:nvPicPr>
          <p:cNvPr id="7" name="Picture 6">
            <a:extLst>
              <a:ext uri="{FF2B5EF4-FFF2-40B4-BE49-F238E27FC236}">
                <a16:creationId xmlns:a16="http://schemas.microsoft.com/office/drawing/2014/main" id="{46482F09-16B1-69B1-6B51-00A92070D65E}"/>
              </a:ext>
            </a:extLst>
          </p:cNvPr>
          <p:cNvPicPr>
            <a:picLocks noChangeAspect="1"/>
          </p:cNvPicPr>
          <p:nvPr/>
        </p:nvPicPr>
        <p:blipFill>
          <a:blip r:embed="rId4">
            <a:extLst>
              <a:ext uri="{28A0092B-C50C-407E-A947-70E740481C1C}">
                <a14:useLocalDpi xmlns:a14="http://schemas.microsoft.com/office/drawing/2010/main" val="0"/>
              </a:ext>
            </a:extLst>
          </a:blip>
          <a:srcRect l="22535" t="1603" r="25352" b="34739"/>
          <a:stretch>
            <a:fillRect/>
          </a:stretch>
        </p:blipFill>
        <p:spPr>
          <a:xfrm>
            <a:off x="5410200" y="6246127"/>
            <a:ext cx="5638800" cy="3528366"/>
          </a:xfrm>
          <a:prstGeom prst="rect">
            <a:avLst/>
          </a:prstGeom>
        </p:spPr>
      </p:pic>
    </p:spTree>
    <p:extLst>
      <p:ext uri="{BB962C8B-B14F-4D97-AF65-F5344CB8AC3E}">
        <p14:creationId xmlns:p14="http://schemas.microsoft.com/office/powerpoint/2010/main" val="9010710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grpSp>
        <p:nvGrpSpPr>
          <p:cNvPr id="2" name="Group 2"/>
          <p:cNvGrpSpPr/>
          <p:nvPr/>
        </p:nvGrpSpPr>
        <p:grpSpPr>
          <a:xfrm>
            <a:off x="2986667" y="3084143"/>
            <a:ext cx="2613061" cy="2273181"/>
            <a:chOff x="0" y="0"/>
            <a:chExt cx="991873" cy="862860"/>
          </a:xfrm>
        </p:grpSpPr>
        <p:sp>
          <p:nvSpPr>
            <p:cNvPr id="3" name="Freeform 3"/>
            <p:cNvSpPr/>
            <p:nvPr/>
          </p:nvSpPr>
          <p:spPr>
            <a:xfrm>
              <a:off x="0" y="0"/>
              <a:ext cx="991873" cy="862860"/>
            </a:xfrm>
            <a:custGeom>
              <a:avLst/>
              <a:gdLst/>
              <a:ahLst/>
              <a:cxnLst/>
              <a:rect l="l" t="t" r="r" b="b"/>
              <a:pathLst>
                <a:path w="991873" h="862860">
                  <a:moveTo>
                    <a:pt x="0" y="0"/>
                  </a:moveTo>
                  <a:lnTo>
                    <a:pt x="991873" y="0"/>
                  </a:lnTo>
                  <a:lnTo>
                    <a:pt x="991873" y="862860"/>
                  </a:lnTo>
                  <a:lnTo>
                    <a:pt x="0" y="862860"/>
                  </a:lnTo>
                  <a:close/>
                </a:path>
              </a:pathLst>
            </a:custGeom>
            <a:solidFill>
              <a:srgbClr val="145DA0"/>
            </a:solidFill>
            <a:ln w="9525" cap="sq">
              <a:solidFill>
                <a:srgbClr val="FFFFFF"/>
              </a:solidFill>
              <a:prstDash val="solid"/>
              <a:miter/>
            </a:ln>
          </p:spPr>
        </p:sp>
        <p:sp>
          <p:nvSpPr>
            <p:cNvPr id="4" name="TextBox 4"/>
            <p:cNvSpPr txBox="1"/>
            <p:nvPr/>
          </p:nvSpPr>
          <p:spPr>
            <a:xfrm>
              <a:off x="0" y="-38100"/>
              <a:ext cx="991873" cy="900960"/>
            </a:xfrm>
            <a:prstGeom prst="rect">
              <a:avLst/>
            </a:prstGeom>
          </p:spPr>
          <p:txBody>
            <a:bodyPr lIns="50800" tIns="50800" rIns="50800" bIns="50800" rtlCol="0" anchor="ctr"/>
            <a:lstStyle/>
            <a:p>
              <a:pPr algn="ctr">
                <a:lnSpc>
                  <a:spcPts val="3483"/>
                </a:lnSpc>
              </a:pPr>
              <a:endParaRPr/>
            </a:p>
          </p:txBody>
        </p:sp>
      </p:grpSp>
      <p:sp>
        <p:nvSpPr>
          <p:cNvPr id="5" name="AutoShape 5"/>
          <p:cNvSpPr/>
          <p:nvPr/>
        </p:nvSpPr>
        <p:spPr>
          <a:xfrm flipV="1">
            <a:off x="3133964" y="4430913"/>
            <a:ext cx="2203125" cy="0"/>
          </a:xfrm>
          <a:prstGeom prst="line">
            <a:avLst/>
          </a:prstGeom>
          <a:ln w="38100" cap="flat">
            <a:solidFill>
              <a:srgbClr val="FFFFFF"/>
            </a:solidFill>
            <a:prstDash val="solid"/>
            <a:headEnd type="none" w="sm" len="sm"/>
            <a:tailEnd type="none" w="sm" len="sm"/>
          </a:ln>
        </p:spPr>
      </p:sp>
      <p:grpSp>
        <p:nvGrpSpPr>
          <p:cNvPr id="6" name="Group 6"/>
          <p:cNvGrpSpPr/>
          <p:nvPr/>
        </p:nvGrpSpPr>
        <p:grpSpPr>
          <a:xfrm>
            <a:off x="5844564" y="3084143"/>
            <a:ext cx="2613061" cy="2273181"/>
            <a:chOff x="0" y="0"/>
            <a:chExt cx="991873" cy="862860"/>
          </a:xfrm>
        </p:grpSpPr>
        <p:sp>
          <p:nvSpPr>
            <p:cNvPr id="7" name="Freeform 7"/>
            <p:cNvSpPr/>
            <p:nvPr/>
          </p:nvSpPr>
          <p:spPr>
            <a:xfrm>
              <a:off x="0" y="0"/>
              <a:ext cx="991873" cy="862860"/>
            </a:xfrm>
            <a:custGeom>
              <a:avLst/>
              <a:gdLst/>
              <a:ahLst/>
              <a:cxnLst/>
              <a:rect l="l" t="t" r="r" b="b"/>
              <a:pathLst>
                <a:path w="991873" h="862860">
                  <a:moveTo>
                    <a:pt x="0" y="0"/>
                  </a:moveTo>
                  <a:lnTo>
                    <a:pt x="991873" y="0"/>
                  </a:lnTo>
                  <a:lnTo>
                    <a:pt x="991873" y="862860"/>
                  </a:lnTo>
                  <a:lnTo>
                    <a:pt x="0" y="862860"/>
                  </a:lnTo>
                  <a:close/>
                </a:path>
              </a:pathLst>
            </a:custGeom>
            <a:solidFill>
              <a:srgbClr val="145DA0"/>
            </a:solidFill>
            <a:ln w="9525" cap="sq">
              <a:solidFill>
                <a:srgbClr val="FFFFFF"/>
              </a:solidFill>
              <a:prstDash val="solid"/>
              <a:miter/>
            </a:ln>
          </p:spPr>
        </p:sp>
        <p:sp>
          <p:nvSpPr>
            <p:cNvPr id="8" name="TextBox 8"/>
            <p:cNvSpPr txBox="1"/>
            <p:nvPr/>
          </p:nvSpPr>
          <p:spPr>
            <a:xfrm>
              <a:off x="0" y="-38100"/>
              <a:ext cx="991873" cy="900960"/>
            </a:xfrm>
            <a:prstGeom prst="rect">
              <a:avLst/>
            </a:prstGeom>
          </p:spPr>
          <p:txBody>
            <a:bodyPr lIns="50800" tIns="50800" rIns="50800" bIns="50800" rtlCol="0" anchor="ctr"/>
            <a:lstStyle/>
            <a:p>
              <a:pPr algn="ctr">
                <a:lnSpc>
                  <a:spcPts val="3483"/>
                </a:lnSpc>
              </a:pPr>
              <a:endParaRPr/>
            </a:p>
          </p:txBody>
        </p:sp>
      </p:grpSp>
      <p:sp>
        <p:nvSpPr>
          <p:cNvPr id="9" name="AutoShape 9"/>
          <p:cNvSpPr/>
          <p:nvPr/>
        </p:nvSpPr>
        <p:spPr>
          <a:xfrm flipV="1">
            <a:off x="5991861" y="4430913"/>
            <a:ext cx="2203125" cy="0"/>
          </a:xfrm>
          <a:prstGeom prst="line">
            <a:avLst/>
          </a:prstGeom>
          <a:ln w="38100" cap="flat">
            <a:solidFill>
              <a:srgbClr val="FFFFFF"/>
            </a:solidFill>
            <a:prstDash val="solid"/>
            <a:headEnd type="none" w="sm" len="sm"/>
            <a:tailEnd type="none" w="sm" len="sm"/>
          </a:ln>
        </p:spPr>
      </p:sp>
      <p:grpSp>
        <p:nvGrpSpPr>
          <p:cNvPr id="10" name="Group 10"/>
          <p:cNvGrpSpPr/>
          <p:nvPr/>
        </p:nvGrpSpPr>
        <p:grpSpPr>
          <a:xfrm>
            <a:off x="2986667" y="5870734"/>
            <a:ext cx="2613061" cy="2252658"/>
            <a:chOff x="0" y="0"/>
            <a:chExt cx="991873" cy="855070"/>
          </a:xfrm>
        </p:grpSpPr>
        <p:sp>
          <p:nvSpPr>
            <p:cNvPr id="11" name="Freeform 11"/>
            <p:cNvSpPr/>
            <p:nvPr/>
          </p:nvSpPr>
          <p:spPr>
            <a:xfrm>
              <a:off x="0" y="0"/>
              <a:ext cx="991873" cy="855070"/>
            </a:xfrm>
            <a:custGeom>
              <a:avLst/>
              <a:gdLst/>
              <a:ahLst/>
              <a:cxnLst/>
              <a:rect l="l" t="t" r="r" b="b"/>
              <a:pathLst>
                <a:path w="991873" h="855070">
                  <a:moveTo>
                    <a:pt x="0" y="0"/>
                  </a:moveTo>
                  <a:lnTo>
                    <a:pt x="991873" y="0"/>
                  </a:lnTo>
                  <a:lnTo>
                    <a:pt x="991873" y="855070"/>
                  </a:lnTo>
                  <a:lnTo>
                    <a:pt x="0" y="855070"/>
                  </a:lnTo>
                  <a:close/>
                </a:path>
              </a:pathLst>
            </a:custGeom>
            <a:solidFill>
              <a:srgbClr val="145DA0"/>
            </a:solidFill>
            <a:ln w="9525" cap="sq">
              <a:solidFill>
                <a:srgbClr val="FFFFFF"/>
              </a:solidFill>
              <a:prstDash val="solid"/>
              <a:miter/>
            </a:ln>
          </p:spPr>
        </p:sp>
        <p:sp>
          <p:nvSpPr>
            <p:cNvPr id="12" name="TextBox 12"/>
            <p:cNvSpPr txBox="1"/>
            <p:nvPr/>
          </p:nvSpPr>
          <p:spPr>
            <a:xfrm>
              <a:off x="0" y="-38100"/>
              <a:ext cx="991873" cy="893170"/>
            </a:xfrm>
            <a:prstGeom prst="rect">
              <a:avLst/>
            </a:prstGeom>
          </p:spPr>
          <p:txBody>
            <a:bodyPr lIns="50800" tIns="50800" rIns="50800" bIns="50800" rtlCol="0" anchor="ctr"/>
            <a:lstStyle/>
            <a:p>
              <a:pPr algn="ctr">
                <a:lnSpc>
                  <a:spcPts val="3483"/>
                </a:lnSpc>
              </a:pPr>
              <a:endParaRPr/>
            </a:p>
          </p:txBody>
        </p:sp>
      </p:grpSp>
      <p:sp>
        <p:nvSpPr>
          <p:cNvPr id="13" name="AutoShape 13"/>
          <p:cNvSpPr/>
          <p:nvPr/>
        </p:nvSpPr>
        <p:spPr>
          <a:xfrm flipV="1">
            <a:off x="3190228" y="6967239"/>
            <a:ext cx="2203125" cy="0"/>
          </a:xfrm>
          <a:prstGeom prst="line">
            <a:avLst/>
          </a:prstGeom>
          <a:ln w="38100" cap="flat">
            <a:solidFill>
              <a:srgbClr val="FFFFFF"/>
            </a:solidFill>
            <a:prstDash val="solid"/>
            <a:headEnd type="none" w="sm" len="sm"/>
            <a:tailEnd type="none" w="sm" len="sm"/>
          </a:ln>
        </p:spPr>
      </p:sp>
      <p:grpSp>
        <p:nvGrpSpPr>
          <p:cNvPr id="14" name="Group 14"/>
          <p:cNvGrpSpPr/>
          <p:nvPr/>
        </p:nvGrpSpPr>
        <p:grpSpPr>
          <a:xfrm>
            <a:off x="5844564" y="5870734"/>
            <a:ext cx="2613061" cy="2252658"/>
            <a:chOff x="0" y="0"/>
            <a:chExt cx="991873" cy="855070"/>
          </a:xfrm>
        </p:grpSpPr>
        <p:sp>
          <p:nvSpPr>
            <p:cNvPr id="15" name="Freeform 15"/>
            <p:cNvSpPr/>
            <p:nvPr/>
          </p:nvSpPr>
          <p:spPr>
            <a:xfrm>
              <a:off x="0" y="0"/>
              <a:ext cx="991873" cy="855070"/>
            </a:xfrm>
            <a:custGeom>
              <a:avLst/>
              <a:gdLst/>
              <a:ahLst/>
              <a:cxnLst/>
              <a:rect l="l" t="t" r="r" b="b"/>
              <a:pathLst>
                <a:path w="991873" h="855070">
                  <a:moveTo>
                    <a:pt x="0" y="0"/>
                  </a:moveTo>
                  <a:lnTo>
                    <a:pt x="991873" y="0"/>
                  </a:lnTo>
                  <a:lnTo>
                    <a:pt x="991873" y="855070"/>
                  </a:lnTo>
                  <a:lnTo>
                    <a:pt x="0" y="855070"/>
                  </a:lnTo>
                  <a:close/>
                </a:path>
              </a:pathLst>
            </a:custGeom>
            <a:solidFill>
              <a:srgbClr val="145DA0"/>
            </a:solidFill>
            <a:ln w="9525" cap="sq">
              <a:solidFill>
                <a:srgbClr val="FFFFFF"/>
              </a:solidFill>
              <a:prstDash val="solid"/>
              <a:miter/>
            </a:ln>
          </p:spPr>
        </p:sp>
        <p:sp>
          <p:nvSpPr>
            <p:cNvPr id="16" name="TextBox 16"/>
            <p:cNvSpPr txBox="1"/>
            <p:nvPr/>
          </p:nvSpPr>
          <p:spPr>
            <a:xfrm>
              <a:off x="0" y="-38100"/>
              <a:ext cx="991873" cy="893170"/>
            </a:xfrm>
            <a:prstGeom prst="rect">
              <a:avLst/>
            </a:prstGeom>
          </p:spPr>
          <p:txBody>
            <a:bodyPr lIns="50800" tIns="50800" rIns="50800" bIns="50800" rtlCol="0" anchor="ctr"/>
            <a:lstStyle/>
            <a:p>
              <a:pPr algn="ctr">
                <a:lnSpc>
                  <a:spcPts val="3483"/>
                </a:lnSpc>
              </a:pPr>
              <a:endParaRPr/>
            </a:p>
          </p:txBody>
        </p:sp>
      </p:grpSp>
      <p:sp>
        <p:nvSpPr>
          <p:cNvPr id="17" name="AutoShape 17"/>
          <p:cNvSpPr/>
          <p:nvPr/>
        </p:nvSpPr>
        <p:spPr>
          <a:xfrm flipV="1">
            <a:off x="6048125" y="6967239"/>
            <a:ext cx="2203125" cy="0"/>
          </a:xfrm>
          <a:prstGeom prst="line">
            <a:avLst/>
          </a:prstGeom>
          <a:ln w="38100" cap="flat">
            <a:solidFill>
              <a:srgbClr val="FFFFFF"/>
            </a:solidFill>
            <a:prstDash val="solid"/>
            <a:headEnd type="none" w="sm" len="sm"/>
            <a:tailEnd type="none" w="sm" len="sm"/>
          </a:ln>
        </p:spPr>
      </p:sp>
      <p:grpSp>
        <p:nvGrpSpPr>
          <p:cNvPr id="18" name="Group 18"/>
          <p:cNvGrpSpPr/>
          <p:nvPr/>
        </p:nvGrpSpPr>
        <p:grpSpPr>
          <a:xfrm>
            <a:off x="10000675" y="1509629"/>
            <a:ext cx="6992751" cy="8074770"/>
            <a:chOff x="0" y="0"/>
            <a:chExt cx="5499100" cy="6350000"/>
          </a:xfrm>
        </p:grpSpPr>
        <p:sp>
          <p:nvSpPr>
            <p:cNvPr id="19" name="Freeform 19"/>
            <p:cNvSpPr/>
            <p:nvPr/>
          </p:nvSpPr>
          <p:spPr>
            <a:xfrm>
              <a:off x="0" y="0"/>
              <a:ext cx="5499100" cy="6350000"/>
            </a:xfrm>
            <a:custGeom>
              <a:avLst/>
              <a:gdLst/>
              <a:ahLst/>
              <a:cxnLst/>
              <a:rect l="l" t="t" r="r" b="b"/>
              <a:pathLst>
                <a:path w="5499100" h="6350000">
                  <a:moveTo>
                    <a:pt x="2749550" y="6350000"/>
                  </a:moveTo>
                  <a:lnTo>
                    <a:pt x="0" y="4762500"/>
                  </a:lnTo>
                  <a:lnTo>
                    <a:pt x="0" y="1587500"/>
                  </a:lnTo>
                  <a:lnTo>
                    <a:pt x="2749550" y="0"/>
                  </a:lnTo>
                  <a:lnTo>
                    <a:pt x="5499100" y="1587500"/>
                  </a:lnTo>
                  <a:lnTo>
                    <a:pt x="5499100" y="4762500"/>
                  </a:lnTo>
                  <a:lnTo>
                    <a:pt x="2749550" y="6350000"/>
                  </a:lnTo>
                  <a:close/>
                </a:path>
              </a:pathLst>
            </a:custGeom>
            <a:solidFill>
              <a:srgbClr val="56AEFF"/>
            </a:solidFill>
            <a:ln w="12700">
              <a:solidFill>
                <a:srgbClr val="000000"/>
              </a:solidFill>
            </a:ln>
          </p:spPr>
        </p:sp>
      </p:grpSp>
      <p:grpSp>
        <p:nvGrpSpPr>
          <p:cNvPr id="20" name="Group 20"/>
          <p:cNvGrpSpPr/>
          <p:nvPr/>
        </p:nvGrpSpPr>
        <p:grpSpPr>
          <a:xfrm>
            <a:off x="10143550" y="1680111"/>
            <a:ext cx="6697476" cy="7733806"/>
            <a:chOff x="0" y="0"/>
            <a:chExt cx="5499100" cy="6350000"/>
          </a:xfrm>
        </p:grpSpPr>
        <p:sp>
          <p:nvSpPr>
            <p:cNvPr id="21" name="Freeform 21"/>
            <p:cNvSpPr/>
            <p:nvPr/>
          </p:nvSpPr>
          <p:spPr>
            <a:xfrm>
              <a:off x="0" y="0"/>
              <a:ext cx="5499100" cy="6350000"/>
            </a:xfrm>
            <a:custGeom>
              <a:avLst/>
              <a:gdLst/>
              <a:ahLst/>
              <a:cxnLst/>
              <a:rect l="l" t="t" r="r" b="b"/>
              <a:pathLst>
                <a:path w="5499100" h="6350000">
                  <a:moveTo>
                    <a:pt x="2749550" y="6350000"/>
                  </a:moveTo>
                  <a:lnTo>
                    <a:pt x="0" y="4762500"/>
                  </a:lnTo>
                  <a:lnTo>
                    <a:pt x="0" y="1587500"/>
                  </a:lnTo>
                  <a:lnTo>
                    <a:pt x="2749550" y="0"/>
                  </a:lnTo>
                  <a:lnTo>
                    <a:pt x="5499100" y="1587500"/>
                  </a:lnTo>
                  <a:lnTo>
                    <a:pt x="5499100" y="4762500"/>
                  </a:lnTo>
                  <a:lnTo>
                    <a:pt x="2749550" y="6350000"/>
                  </a:lnTo>
                  <a:close/>
                </a:path>
              </a:pathLst>
            </a:custGeom>
            <a:blipFill>
              <a:blip r:embed="rId3"/>
              <a:stretch>
                <a:fillRect r="-90714"/>
              </a:stretch>
            </a:blipFill>
          </p:spPr>
        </p:sp>
      </p:grpSp>
      <p:grpSp>
        <p:nvGrpSpPr>
          <p:cNvPr id="22" name="Group 22"/>
          <p:cNvGrpSpPr/>
          <p:nvPr/>
        </p:nvGrpSpPr>
        <p:grpSpPr>
          <a:xfrm>
            <a:off x="8705275" y="3084143"/>
            <a:ext cx="2613061" cy="2273181"/>
            <a:chOff x="0" y="0"/>
            <a:chExt cx="991873" cy="862860"/>
          </a:xfrm>
        </p:grpSpPr>
        <p:sp>
          <p:nvSpPr>
            <p:cNvPr id="23" name="Freeform 23"/>
            <p:cNvSpPr/>
            <p:nvPr/>
          </p:nvSpPr>
          <p:spPr>
            <a:xfrm>
              <a:off x="0" y="0"/>
              <a:ext cx="991873" cy="862860"/>
            </a:xfrm>
            <a:custGeom>
              <a:avLst/>
              <a:gdLst/>
              <a:ahLst/>
              <a:cxnLst/>
              <a:rect l="l" t="t" r="r" b="b"/>
              <a:pathLst>
                <a:path w="991873" h="862860">
                  <a:moveTo>
                    <a:pt x="0" y="0"/>
                  </a:moveTo>
                  <a:lnTo>
                    <a:pt x="991873" y="0"/>
                  </a:lnTo>
                  <a:lnTo>
                    <a:pt x="991873" y="862860"/>
                  </a:lnTo>
                  <a:lnTo>
                    <a:pt x="0" y="862860"/>
                  </a:lnTo>
                  <a:close/>
                </a:path>
              </a:pathLst>
            </a:custGeom>
            <a:solidFill>
              <a:srgbClr val="145DA0"/>
            </a:solidFill>
            <a:ln w="9525" cap="sq">
              <a:solidFill>
                <a:srgbClr val="FFFFFF"/>
              </a:solidFill>
              <a:prstDash val="solid"/>
              <a:miter/>
            </a:ln>
          </p:spPr>
        </p:sp>
        <p:sp>
          <p:nvSpPr>
            <p:cNvPr id="24" name="TextBox 24"/>
            <p:cNvSpPr txBox="1"/>
            <p:nvPr/>
          </p:nvSpPr>
          <p:spPr>
            <a:xfrm>
              <a:off x="0" y="-38100"/>
              <a:ext cx="991873" cy="900960"/>
            </a:xfrm>
            <a:prstGeom prst="rect">
              <a:avLst/>
            </a:prstGeom>
          </p:spPr>
          <p:txBody>
            <a:bodyPr lIns="50800" tIns="50800" rIns="50800" bIns="50800" rtlCol="0" anchor="ctr"/>
            <a:lstStyle/>
            <a:p>
              <a:pPr algn="ctr">
                <a:lnSpc>
                  <a:spcPts val="3483"/>
                </a:lnSpc>
              </a:pPr>
              <a:endParaRPr/>
            </a:p>
          </p:txBody>
        </p:sp>
      </p:grpSp>
      <p:sp>
        <p:nvSpPr>
          <p:cNvPr id="25" name="AutoShape 25"/>
          <p:cNvSpPr/>
          <p:nvPr/>
        </p:nvSpPr>
        <p:spPr>
          <a:xfrm flipV="1">
            <a:off x="8852572" y="4430913"/>
            <a:ext cx="2203125" cy="0"/>
          </a:xfrm>
          <a:prstGeom prst="line">
            <a:avLst/>
          </a:prstGeom>
          <a:ln w="38100" cap="flat">
            <a:solidFill>
              <a:srgbClr val="FFFFFF"/>
            </a:solidFill>
            <a:prstDash val="solid"/>
            <a:headEnd type="none" w="sm" len="sm"/>
            <a:tailEnd type="none" w="sm" len="sm"/>
          </a:ln>
        </p:spPr>
      </p:sp>
      <p:grpSp>
        <p:nvGrpSpPr>
          <p:cNvPr id="26" name="Group 26"/>
          <p:cNvGrpSpPr/>
          <p:nvPr/>
        </p:nvGrpSpPr>
        <p:grpSpPr>
          <a:xfrm>
            <a:off x="8705275" y="5870734"/>
            <a:ext cx="2613061" cy="2252658"/>
            <a:chOff x="0" y="0"/>
            <a:chExt cx="991873" cy="855070"/>
          </a:xfrm>
        </p:grpSpPr>
        <p:sp>
          <p:nvSpPr>
            <p:cNvPr id="27" name="Freeform 27"/>
            <p:cNvSpPr/>
            <p:nvPr/>
          </p:nvSpPr>
          <p:spPr>
            <a:xfrm>
              <a:off x="0" y="0"/>
              <a:ext cx="991873" cy="855070"/>
            </a:xfrm>
            <a:custGeom>
              <a:avLst/>
              <a:gdLst/>
              <a:ahLst/>
              <a:cxnLst/>
              <a:rect l="l" t="t" r="r" b="b"/>
              <a:pathLst>
                <a:path w="991873" h="855070">
                  <a:moveTo>
                    <a:pt x="0" y="0"/>
                  </a:moveTo>
                  <a:lnTo>
                    <a:pt x="991873" y="0"/>
                  </a:lnTo>
                  <a:lnTo>
                    <a:pt x="991873" y="855070"/>
                  </a:lnTo>
                  <a:lnTo>
                    <a:pt x="0" y="855070"/>
                  </a:lnTo>
                  <a:close/>
                </a:path>
              </a:pathLst>
            </a:custGeom>
            <a:solidFill>
              <a:srgbClr val="145DA0"/>
            </a:solidFill>
            <a:ln w="9525" cap="sq">
              <a:solidFill>
                <a:srgbClr val="FFFFFF"/>
              </a:solidFill>
              <a:prstDash val="solid"/>
              <a:miter/>
            </a:ln>
          </p:spPr>
        </p:sp>
        <p:sp>
          <p:nvSpPr>
            <p:cNvPr id="28" name="TextBox 28"/>
            <p:cNvSpPr txBox="1"/>
            <p:nvPr/>
          </p:nvSpPr>
          <p:spPr>
            <a:xfrm>
              <a:off x="0" y="-38100"/>
              <a:ext cx="991873" cy="893170"/>
            </a:xfrm>
            <a:prstGeom prst="rect">
              <a:avLst/>
            </a:prstGeom>
          </p:spPr>
          <p:txBody>
            <a:bodyPr lIns="50800" tIns="50800" rIns="50800" bIns="50800" rtlCol="0" anchor="ctr"/>
            <a:lstStyle/>
            <a:p>
              <a:pPr algn="ctr">
                <a:lnSpc>
                  <a:spcPts val="3483"/>
                </a:lnSpc>
              </a:pPr>
              <a:endParaRPr/>
            </a:p>
          </p:txBody>
        </p:sp>
      </p:grpSp>
      <p:sp>
        <p:nvSpPr>
          <p:cNvPr id="29" name="AutoShape 29"/>
          <p:cNvSpPr/>
          <p:nvPr/>
        </p:nvSpPr>
        <p:spPr>
          <a:xfrm flipV="1">
            <a:off x="8908836" y="6967239"/>
            <a:ext cx="2203125" cy="0"/>
          </a:xfrm>
          <a:prstGeom prst="line">
            <a:avLst/>
          </a:prstGeom>
          <a:ln w="38100" cap="flat">
            <a:solidFill>
              <a:srgbClr val="FFFFFF"/>
            </a:solidFill>
            <a:prstDash val="solid"/>
            <a:headEnd type="none" w="sm" len="sm"/>
            <a:tailEnd type="none" w="sm" len="sm"/>
          </a:ln>
        </p:spPr>
      </p:sp>
      <p:sp>
        <p:nvSpPr>
          <p:cNvPr id="30" name="Freeform 30"/>
          <p:cNvSpPr/>
          <p:nvPr/>
        </p:nvSpPr>
        <p:spPr>
          <a:xfrm>
            <a:off x="-7631327" y="597505"/>
            <a:ext cx="9077445" cy="9077445"/>
          </a:xfrm>
          <a:custGeom>
            <a:avLst/>
            <a:gdLst/>
            <a:ahLst/>
            <a:cxnLst/>
            <a:rect l="l" t="t" r="r" b="b"/>
            <a:pathLst>
              <a:path w="9077445" h="9077445">
                <a:moveTo>
                  <a:pt x="0" y="0"/>
                </a:moveTo>
                <a:lnTo>
                  <a:pt x="9077444" y="0"/>
                </a:lnTo>
                <a:lnTo>
                  <a:pt x="9077444" y="9077445"/>
                </a:lnTo>
                <a:lnTo>
                  <a:pt x="0" y="907744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31" name="TextBox 31"/>
          <p:cNvSpPr txBox="1"/>
          <p:nvPr/>
        </p:nvSpPr>
        <p:spPr>
          <a:xfrm>
            <a:off x="2986667" y="1698193"/>
            <a:ext cx="8437330" cy="1214499"/>
          </a:xfrm>
          <a:prstGeom prst="rect">
            <a:avLst/>
          </a:prstGeom>
        </p:spPr>
        <p:txBody>
          <a:bodyPr lIns="0" tIns="0" rIns="0" bIns="0" rtlCol="0" anchor="t">
            <a:spAutoFit/>
          </a:bodyPr>
          <a:lstStyle/>
          <a:p>
            <a:pPr marL="0" lvl="0" indent="0" algn="ctr">
              <a:lnSpc>
                <a:spcPts val="9625"/>
              </a:lnSpc>
              <a:spcBef>
                <a:spcPct val="0"/>
              </a:spcBef>
            </a:pPr>
            <a:r>
              <a:rPr lang="en-US" sz="8020" b="1">
                <a:solidFill>
                  <a:srgbClr val="56AEFF"/>
                </a:solidFill>
                <a:latin typeface="Now Bold"/>
                <a:ea typeface="Now Bold"/>
                <a:cs typeface="Now Bold"/>
                <a:sym typeface="Now Bold"/>
              </a:rPr>
              <a:t>OVERVIEW</a:t>
            </a:r>
          </a:p>
        </p:txBody>
      </p:sp>
      <p:sp>
        <p:nvSpPr>
          <p:cNvPr id="32" name="TextBox 32"/>
          <p:cNvSpPr txBox="1"/>
          <p:nvPr/>
        </p:nvSpPr>
        <p:spPr>
          <a:xfrm>
            <a:off x="3061723" y="4753642"/>
            <a:ext cx="2538006" cy="569976"/>
          </a:xfrm>
          <a:prstGeom prst="rect">
            <a:avLst/>
          </a:prstGeom>
        </p:spPr>
        <p:txBody>
          <a:bodyPr lIns="0" tIns="0" rIns="0" bIns="0" rtlCol="0" anchor="t">
            <a:spAutoFit/>
          </a:bodyPr>
          <a:lstStyle/>
          <a:p>
            <a:pPr algn="ctr">
              <a:lnSpc>
                <a:spcPts val="4691"/>
              </a:lnSpc>
            </a:pPr>
            <a:r>
              <a:rPr lang="en-US" sz="3399">
                <a:solidFill>
                  <a:srgbClr val="FFFFFF"/>
                </a:solidFill>
                <a:latin typeface="DM Sans"/>
                <a:ea typeface="DM Sans"/>
                <a:cs typeface="DM Sans"/>
                <a:sym typeface="DM Sans"/>
              </a:rPr>
              <a:t>Introduction</a:t>
            </a:r>
          </a:p>
        </p:txBody>
      </p:sp>
      <p:sp>
        <p:nvSpPr>
          <p:cNvPr id="33" name="TextBox 33"/>
          <p:cNvSpPr txBox="1"/>
          <p:nvPr/>
        </p:nvSpPr>
        <p:spPr>
          <a:xfrm>
            <a:off x="3447970" y="3225902"/>
            <a:ext cx="1690455" cy="973796"/>
          </a:xfrm>
          <a:prstGeom prst="rect">
            <a:avLst/>
          </a:prstGeom>
        </p:spPr>
        <p:txBody>
          <a:bodyPr lIns="0" tIns="0" rIns="0" bIns="0" rtlCol="0" anchor="t">
            <a:spAutoFit/>
          </a:bodyPr>
          <a:lstStyle/>
          <a:p>
            <a:pPr algn="ctr">
              <a:lnSpc>
                <a:spcPts val="7914"/>
              </a:lnSpc>
            </a:pPr>
            <a:r>
              <a:rPr lang="en-US" sz="5735" b="1">
                <a:solidFill>
                  <a:srgbClr val="FFFFFF"/>
                </a:solidFill>
                <a:latin typeface="DM Sans Bold"/>
                <a:ea typeface="DM Sans Bold"/>
                <a:cs typeface="DM Sans Bold"/>
                <a:sym typeface="DM Sans Bold"/>
              </a:rPr>
              <a:t>01</a:t>
            </a:r>
          </a:p>
        </p:txBody>
      </p:sp>
      <p:sp>
        <p:nvSpPr>
          <p:cNvPr id="34" name="TextBox 34"/>
          <p:cNvSpPr txBox="1"/>
          <p:nvPr/>
        </p:nvSpPr>
        <p:spPr>
          <a:xfrm>
            <a:off x="5991861" y="4776804"/>
            <a:ext cx="2318467" cy="569976"/>
          </a:xfrm>
          <a:prstGeom prst="rect">
            <a:avLst/>
          </a:prstGeom>
        </p:spPr>
        <p:txBody>
          <a:bodyPr lIns="0" tIns="0" rIns="0" bIns="0" rtlCol="0" anchor="t">
            <a:spAutoFit/>
          </a:bodyPr>
          <a:lstStyle/>
          <a:p>
            <a:pPr algn="ctr">
              <a:lnSpc>
                <a:spcPts val="4691"/>
              </a:lnSpc>
            </a:pPr>
            <a:r>
              <a:rPr lang="en-US" sz="3399">
                <a:solidFill>
                  <a:srgbClr val="FFFFFF"/>
                </a:solidFill>
                <a:latin typeface="DM Sans"/>
                <a:ea typeface="DM Sans"/>
                <a:cs typeface="DM Sans"/>
                <a:sym typeface="DM Sans"/>
              </a:rPr>
              <a:t>Motivation</a:t>
            </a:r>
          </a:p>
        </p:txBody>
      </p:sp>
      <p:sp>
        <p:nvSpPr>
          <p:cNvPr id="35" name="TextBox 35"/>
          <p:cNvSpPr txBox="1"/>
          <p:nvPr/>
        </p:nvSpPr>
        <p:spPr>
          <a:xfrm>
            <a:off x="6305867" y="3225902"/>
            <a:ext cx="1690455" cy="973796"/>
          </a:xfrm>
          <a:prstGeom prst="rect">
            <a:avLst/>
          </a:prstGeom>
        </p:spPr>
        <p:txBody>
          <a:bodyPr lIns="0" tIns="0" rIns="0" bIns="0" rtlCol="0" anchor="t">
            <a:spAutoFit/>
          </a:bodyPr>
          <a:lstStyle/>
          <a:p>
            <a:pPr algn="ctr">
              <a:lnSpc>
                <a:spcPts val="7914"/>
              </a:lnSpc>
            </a:pPr>
            <a:r>
              <a:rPr lang="en-US" sz="5735" b="1">
                <a:solidFill>
                  <a:srgbClr val="FFFFFF"/>
                </a:solidFill>
                <a:latin typeface="DM Sans Bold"/>
                <a:ea typeface="DM Sans Bold"/>
                <a:cs typeface="DM Sans Bold"/>
                <a:sym typeface="DM Sans Bold"/>
              </a:rPr>
              <a:t>02</a:t>
            </a:r>
          </a:p>
        </p:txBody>
      </p:sp>
      <p:sp>
        <p:nvSpPr>
          <p:cNvPr id="36" name="TextBox 36"/>
          <p:cNvSpPr txBox="1"/>
          <p:nvPr/>
        </p:nvSpPr>
        <p:spPr>
          <a:xfrm>
            <a:off x="3074886" y="7011707"/>
            <a:ext cx="2318467" cy="1160526"/>
          </a:xfrm>
          <a:prstGeom prst="rect">
            <a:avLst/>
          </a:prstGeom>
        </p:spPr>
        <p:txBody>
          <a:bodyPr lIns="0" tIns="0" rIns="0" bIns="0" rtlCol="0" anchor="t">
            <a:spAutoFit/>
          </a:bodyPr>
          <a:lstStyle/>
          <a:p>
            <a:pPr algn="ctr">
              <a:lnSpc>
                <a:spcPts val="4691"/>
              </a:lnSpc>
            </a:pPr>
            <a:r>
              <a:rPr lang="en-US" sz="3399">
                <a:solidFill>
                  <a:srgbClr val="FFFFFF"/>
                </a:solidFill>
                <a:latin typeface="DM Sans"/>
                <a:ea typeface="DM Sans"/>
                <a:cs typeface="DM Sans"/>
                <a:sym typeface="DM Sans"/>
              </a:rPr>
              <a:t>Project Overview</a:t>
            </a:r>
          </a:p>
        </p:txBody>
      </p:sp>
      <p:sp>
        <p:nvSpPr>
          <p:cNvPr id="37" name="TextBox 37"/>
          <p:cNvSpPr txBox="1"/>
          <p:nvPr/>
        </p:nvSpPr>
        <p:spPr>
          <a:xfrm>
            <a:off x="3447970" y="6012493"/>
            <a:ext cx="1690455" cy="973796"/>
          </a:xfrm>
          <a:prstGeom prst="rect">
            <a:avLst/>
          </a:prstGeom>
        </p:spPr>
        <p:txBody>
          <a:bodyPr lIns="0" tIns="0" rIns="0" bIns="0" rtlCol="0" anchor="t">
            <a:spAutoFit/>
          </a:bodyPr>
          <a:lstStyle/>
          <a:p>
            <a:pPr algn="ctr">
              <a:lnSpc>
                <a:spcPts val="7914"/>
              </a:lnSpc>
            </a:pPr>
            <a:r>
              <a:rPr lang="en-US" sz="5735" b="1">
                <a:solidFill>
                  <a:srgbClr val="FFFFFF"/>
                </a:solidFill>
                <a:latin typeface="DM Sans Bold"/>
                <a:ea typeface="DM Sans Bold"/>
                <a:cs typeface="DM Sans Bold"/>
                <a:sym typeface="DM Sans Bold"/>
              </a:rPr>
              <a:t>04</a:t>
            </a:r>
          </a:p>
        </p:txBody>
      </p:sp>
      <p:sp>
        <p:nvSpPr>
          <p:cNvPr id="38" name="TextBox 38"/>
          <p:cNvSpPr txBox="1"/>
          <p:nvPr/>
        </p:nvSpPr>
        <p:spPr>
          <a:xfrm>
            <a:off x="5991861" y="7011707"/>
            <a:ext cx="2318467" cy="1160526"/>
          </a:xfrm>
          <a:prstGeom prst="rect">
            <a:avLst/>
          </a:prstGeom>
        </p:spPr>
        <p:txBody>
          <a:bodyPr lIns="0" tIns="0" rIns="0" bIns="0" rtlCol="0" anchor="t">
            <a:spAutoFit/>
          </a:bodyPr>
          <a:lstStyle/>
          <a:p>
            <a:pPr algn="ctr">
              <a:lnSpc>
                <a:spcPts val="4691"/>
              </a:lnSpc>
            </a:pPr>
            <a:r>
              <a:rPr lang="en-US" sz="3399">
                <a:solidFill>
                  <a:srgbClr val="FFFFFF"/>
                </a:solidFill>
                <a:latin typeface="DM Sans"/>
                <a:ea typeface="DM Sans"/>
                <a:cs typeface="DM Sans"/>
                <a:sym typeface="DM Sans"/>
              </a:rPr>
              <a:t>Future Work</a:t>
            </a:r>
          </a:p>
        </p:txBody>
      </p:sp>
      <p:sp>
        <p:nvSpPr>
          <p:cNvPr id="39" name="TextBox 39"/>
          <p:cNvSpPr txBox="1"/>
          <p:nvPr/>
        </p:nvSpPr>
        <p:spPr>
          <a:xfrm>
            <a:off x="6305867" y="6012493"/>
            <a:ext cx="1690455" cy="973796"/>
          </a:xfrm>
          <a:prstGeom prst="rect">
            <a:avLst/>
          </a:prstGeom>
        </p:spPr>
        <p:txBody>
          <a:bodyPr lIns="0" tIns="0" rIns="0" bIns="0" rtlCol="0" anchor="t">
            <a:spAutoFit/>
          </a:bodyPr>
          <a:lstStyle/>
          <a:p>
            <a:pPr algn="ctr">
              <a:lnSpc>
                <a:spcPts val="7914"/>
              </a:lnSpc>
            </a:pPr>
            <a:r>
              <a:rPr lang="en-US" sz="5735" b="1">
                <a:solidFill>
                  <a:srgbClr val="FFFFFF"/>
                </a:solidFill>
                <a:latin typeface="DM Sans Bold"/>
                <a:ea typeface="DM Sans Bold"/>
                <a:cs typeface="DM Sans Bold"/>
                <a:sym typeface="DM Sans Bold"/>
              </a:rPr>
              <a:t>05</a:t>
            </a:r>
          </a:p>
        </p:txBody>
      </p:sp>
      <p:sp>
        <p:nvSpPr>
          <p:cNvPr id="40" name="TextBox 40"/>
          <p:cNvSpPr txBox="1"/>
          <p:nvPr/>
        </p:nvSpPr>
        <p:spPr>
          <a:xfrm>
            <a:off x="8626130" y="4753642"/>
            <a:ext cx="2749090" cy="553212"/>
          </a:xfrm>
          <a:prstGeom prst="rect">
            <a:avLst/>
          </a:prstGeom>
        </p:spPr>
        <p:txBody>
          <a:bodyPr lIns="0" tIns="0" rIns="0" bIns="0" rtlCol="0" anchor="t">
            <a:spAutoFit/>
          </a:bodyPr>
          <a:lstStyle/>
          <a:p>
            <a:pPr algn="ctr">
              <a:lnSpc>
                <a:spcPts val="4553"/>
              </a:lnSpc>
            </a:pPr>
            <a:r>
              <a:rPr lang="en-US" sz="3299">
                <a:solidFill>
                  <a:srgbClr val="FFFFFF"/>
                </a:solidFill>
                <a:latin typeface="DM Sans"/>
                <a:ea typeface="DM Sans"/>
                <a:cs typeface="DM Sans"/>
                <a:sym typeface="DM Sans"/>
              </a:rPr>
              <a:t>Technologies</a:t>
            </a:r>
          </a:p>
        </p:txBody>
      </p:sp>
      <p:sp>
        <p:nvSpPr>
          <p:cNvPr id="41" name="TextBox 41"/>
          <p:cNvSpPr txBox="1"/>
          <p:nvPr/>
        </p:nvSpPr>
        <p:spPr>
          <a:xfrm>
            <a:off x="9166578" y="3225902"/>
            <a:ext cx="1690455" cy="973796"/>
          </a:xfrm>
          <a:prstGeom prst="rect">
            <a:avLst/>
          </a:prstGeom>
        </p:spPr>
        <p:txBody>
          <a:bodyPr lIns="0" tIns="0" rIns="0" bIns="0" rtlCol="0" anchor="t">
            <a:spAutoFit/>
          </a:bodyPr>
          <a:lstStyle/>
          <a:p>
            <a:pPr algn="ctr">
              <a:lnSpc>
                <a:spcPts val="7914"/>
              </a:lnSpc>
            </a:pPr>
            <a:r>
              <a:rPr lang="en-US" sz="5735" b="1">
                <a:solidFill>
                  <a:srgbClr val="FFFFFF"/>
                </a:solidFill>
                <a:latin typeface="DM Sans Bold"/>
                <a:ea typeface="DM Sans Bold"/>
                <a:cs typeface="DM Sans Bold"/>
                <a:sym typeface="DM Sans Bold"/>
              </a:rPr>
              <a:t>03</a:t>
            </a:r>
          </a:p>
        </p:txBody>
      </p:sp>
      <p:sp>
        <p:nvSpPr>
          <p:cNvPr id="42" name="TextBox 42"/>
          <p:cNvSpPr txBox="1"/>
          <p:nvPr/>
        </p:nvSpPr>
        <p:spPr>
          <a:xfrm>
            <a:off x="8852572" y="7306982"/>
            <a:ext cx="2318467" cy="569976"/>
          </a:xfrm>
          <a:prstGeom prst="rect">
            <a:avLst/>
          </a:prstGeom>
        </p:spPr>
        <p:txBody>
          <a:bodyPr lIns="0" tIns="0" rIns="0" bIns="0" rtlCol="0" anchor="t">
            <a:spAutoFit/>
          </a:bodyPr>
          <a:lstStyle/>
          <a:p>
            <a:pPr algn="ctr">
              <a:lnSpc>
                <a:spcPts val="4691"/>
              </a:lnSpc>
            </a:pPr>
            <a:r>
              <a:rPr lang="en-US" sz="3399">
                <a:solidFill>
                  <a:srgbClr val="FFFFFF"/>
                </a:solidFill>
                <a:latin typeface="DM Sans"/>
                <a:ea typeface="DM Sans"/>
                <a:cs typeface="DM Sans"/>
                <a:sym typeface="DM Sans"/>
              </a:rPr>
              <a:t>Constraint</a:t>
            </a:r>
          </a:p>
        </p:txBody>
      </p:sp>
      <p:sp>
        <p:nvSpPr>
          <p:cNvPr id="43" name="TextBox 43"/>
          <p:cNvSpPr txBox="1"/>
          <p:nvPr/>
        </p:nvSpPr>
        <p:spPr>
          <a:xfrm>
            <a:off x="9166578" y="6012493"/>
            <a:ext cx="1690455" cy="973796"/>
          </a:xfrm>
          <a:prstGeom prst="rect">
            <a:avLst/>
          </a:prstGeom>
        </p:spPr>
        <p:txBody>
          <a:bodyPr lIns="0" tIns="0" rIns="0" bIns="0" rtlCol="0" anchor="t">
            <a:spAutoFit/>
          </a:bodyPr>
          <a:lstStyle/>
          <a:p>
            <a:pPr algn="ctr">
              <a:lnSpc>
                <a:spcPts val="7914"/>
              </a:lnSpc>
            </a:pPr>
            <a:r>
              <a:rPr lang="en-US" sz="5735" b="1">
                <a:solidFill>
                  <a:srgbClr val="FFFFFF"/>
                </a:solidFill>
                <a:latin typeface="DM Sans Bold"/>
                <a:ea typeface="DM Sans Bold"/>
                <a:cs typeface="DM Sans Bold"/>
                <a:sym typeface="DM Sans Bold"/>
              </a:rPr>
              <a:t>06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3" name="Freeform 3"/>
          <p:cNvSpPr/>
          <p:nvPr/>
        </p:nvSpPr>
        <p:spPr>
          <a:xfrm>
            <a:off x="7175352" y="135549"/>
            <a:ext cx="4725193" cy="10015902"/>
          </a:xfrm>
          <a:custGeom>
            <a:avLst/>
            <a:gdLst/>
            <a:ahLst/>
            <a:cxnLst/>
            <a:rect l="l" t="t" r="r" b="b"/>
            <a:pathLst>
              <a:path w="4725193" h="10015902">
                <a:moveTo>
                  <a:pt x="0" y="0"/>
                </a:moveTo>
                <a:lnTo>
                  <a:pt x="4725194" y="0"/>
                </a:lnTo>
                <a:lnTo>
                  <a:pt x="4725194" y="10015902"/>
                </a:lnTo>
                <a:lnTo>
                  <a:pt x="0" y="10015902"/>
                </a:lnTo>
                <a:lnTo>
                  <a:pt x="0" y="0"/>
                </a:lnTo>
                <a:close/>
              </a:path>
            </a:pathLst>
          </a:custGeom>
          <a:blipFill>
            <a:blip r:embed="rId2"/>
            <a:stretch>
              <a:fillRect/>
            </a:stretch>
          </a:blipFill>
        </p:spPr>
      </p:sp>
      <p:sp>
        <p:nvSpPr>
          <p:cNvPr id="4" name="TextBox 4"/>
          <p:cNvSpPr txBox="1"/>
          <p:nvPr/>
        </p:nvSpPr>
        <p:spPr>
          <a:xfrm>
            <a:off x="437014" y="520989"/>
            <a:ext cx="6257905" cy="1566544"/>
          </a:xfrm>
          <a:prstGeom prst="rect">
            <a:avLst/>
          </a:prstGeom>
        </p:spPr>
        <p:txBody>
          <a:bodyPr wrap="square" lIns="0" tIns="0" rIns="0" bIns="0" rtlCol="0" anchor="t">
            <a:spAutoFit/>
          </a:bodyPr>
          <a:lstStyle/>
          <a:p>
            <a:pPr algn="ctr">
              <a:lnSpc>
                <a:spcPts val="12880"/>
              </a:lnSpc>
            </a:pPr>
            <a:r>
              <a:rPr lang="en-US" sz="9200" b="1" dirty="0">
                <a:solidFill>
                  <a:srgbClr val="FFFFFF"/>
                </a:solidFill>
                <a:latin typeface="Canva Sans Bold"/>
                <a:ea typeface="Canva Sans Bold"/>
                <a:cs typeface="Canva Sans Bold"/>
                <a:sym typeface="Canva Sans Bold"/>
              </a:rPr>
              <a:t>Homepage</a:t>
            </a:r>
          </a:p>
        </p:txBody>
      </p:sp>
      <p:sp>
        <p:nvSpPr>
          <p:cNvPr id="5" name="TextBox 5"/>
          <p:cNvSpPr txBox="1"/>
          <p:nvPr/>
        </p:nvSpPr>
        <p:spPr>
          <a:xfrm>
            <a:off x="202680" y="2471004"/>
            <a:ext cx="6972672" cy="7469124"/>
          </a:xfrm>
          <a:prstGeom prst="rect">
            <a:avLst/>
          </a:prstGeom>
        </p:spPr>
        <p:txBody>
          <a:bodyPr lIns="0" tIns="0" rIns="0" bIns="0" rtlCol="0" anchor="t">
            <a:spAutoFit/>
          </a:bodyPr>
          <a:lstStyle/>
          <a:p>
            <a:pPr marL="518160" lvl="1" indent="-259080" algn="l">
              <a:lnSpc>
                <a:spcPts val="4967"/>
              </a:lnSpc>
              <a:buFont typeface="Arial"/>
              <a:buChar char="•"/>
            </a:pPr>
            <a:r>
              <a:rPr lang="en-US" sz="2400" b="1">
                <a:solidFill>
                  <a:srgbClr val="FFFFFF"/>
                </a:solidFill>
                <a:latin typeface="Canva Sans Bold"/>
                <a:ea typeface="Canva Sans Bold"/>
                <a:cs typeface="Canva Sans Bold"/>
                <a:sym typeface="Canva Sans Bold"/>
              </a:rPr>
              <a:t>Displays department and sections announcements</a:t>
            </a:r>
          </a:p>
          <a:p>
            <a:pPr marL="518160" lvl="1" indent="-259080" algn="l">
              <a:lnSpc>
                <a:spcPts val="4967"/>
              </a:lnSpc>
              <a:buFont typeface="Arial"/>
              <a:buChar char="•"/>
            </a:pPr>
            <a:r>
              <a:rPr lang="en-US" sz="2400" b="1">
                <a:solidFill>
                  <a:srgbClr val="FFFFFF"/>
                </a:solidFill>
                <a:latin typeface="Canva Sans Bold"/>
                <a:ea typeface="Canva Sans Bold"/>
                <a:cs typeface="Canva Sans Bold"/>
                <a:sym typeface="Canva Sans Bold"/>
              </a:rPr>
              <a:t>Students can browse available announcements</a:t>
            </a:r>
          </a:p>
          <a:p>
            <a:pPr marL="518160" lvl="1" indent="-259080" algn="l">
              <a:lnSpc>
                <a:spcPts val="4967"/>
              </a:lnSpc>
              <a:buFont typeface="Arial"/>
              <a:buChar char="•"/>
            </a:pPr>
            <a:r>
              <a:rPr lang="en-US" sz="2400" b="1">
                <a:solidFill>
                  <a:srgbClr val="FFFFFF"/>
                </a:solidFill>
                <a:latin typeface="Canva Sans Bold"/>
                <a:ea typeface="Canva Sans Bold"/>
                <a:cs typeface="Canva Sans Bold"/>
                <a:sym typeface="Canva Sans Bold"/>
              </a:rPr>
              <a:t>Students can interact with course announcements</a:t>
            </a:r>
          </a:p>
          <a:p>
            <a:pPr marL="518160" lvl="1" indent="-259080" algn="l">
              <a:lnSpc>
                <a:spcPts val="4967"/>
              </a:lnSpc>
              <a:buFont typeface="Arial"/>
              <a:buChar char="•"/>
            </a:pPr>
            <a:r>
              <a:rPr lang="en-US" sz="2400" b="1">
                <a:solidFill>
                  <a:srgbClr val="FFFFFF"/>
                </a:solidFill>
                <a:latin typeface="Canva Sans Bold"/>
                <a:ea typeface="Canva Sans Bold"/>
                <a:cs typeface="Canva Sans Bold"/>
                <a:sym typeface="Canva Sans Bold"/>
              </a:rPr>
              <a:t>Interaction includes voting for preferred sections</a:t>
            </a:r>
          </a:p>
          <a:p>
            <a:pPr marL="518160" lvl="1" indent="-259080" algn="l">
              <a:lnSpc>
                <a:spcPts val="4967"/>
              </a:lnSpc>
              <a:buFont typeface="Arial"/>
              <a:buChar char="•"/>
            </a:pPr>
            <a:r>
              <a:rPr lang="en-US" sz="2400" b="1">
                <a:solidFill>
                  <a:srgbClr val="FFFFFF"/>
                </a:solidFill>
                <a:latin typeface="Canva Sans Bold"/>
                <a:ea typeface="Canva Sans Bold"/>
                <a:cs typeface="Canva Sans Bold"/>
                <a:sym typeface="Canva Sans Bold"/>
              </a:rPr>
              <a:t>Students can enroll in sections they like</a:t>
            </a:r>
          </a:p>
          <a:p>
            <a:pPr marL="518160" lvl="1" indent="-259080" algn="l">
              <a:lnSpc>
                <a:spcPts val="4967"/>
              </a:lnSpc>
              <a:buFont typeface="Arial"/>
              <a:buChar char="•"/>
            </a:pPr>
            <a:r>
              <a:rPr lang="en-US" sz="2400" b="1">
                <a:solidFill>
                  <a:srgbClr val="FFFFFF"/>
                </a:solidFill>
                <a:latin typeface="Canva Sans Bold"/>
                <a:ea typeface="Canva Sans Bold"/>
                <a:cs typeface="Canva Sans Bold"/>
                <a:sym typeface="Canva Sans Bold"/>
              </a:rPr>
              <a:t>Enrollment reflects their participation or interest</a:t>
            </a:r>
          </a:p>
          <a:p>
            <a:pPr algn="l">
              <a:lnSpc>
                <a:spcPts val="4967"/>
              </a:lnSpc>
            </a:pPr>
            <a:endParaRPr lang="en-US" sz="2400" b="1">
              <a:solidFill>
                <a:srgbClr val="FFFFFF"/>
              </a:solidFill>
              <a:latin typeface="Canva Sans Bold"/>
              <a:ea typeface="Canva Sans Bold"/>
              <a:cs typeface="Canva Sans Bold"/>
              <a:sym typeface="Canva Sans Bold"/>
            </a:endParaRPr>
          </a:p>
        </p:txBody>
      </p:sp>
      <p:sp>
        <p:nvSpPr>
          <p:cNvPr id="6" name="AutoShape 6"/>
          <p:cNvSpPr/>
          <p:nvPr/>
        </p:nvSpPr>
        <p:spPr>
          <a:xfrm>
            <a:off x="202680" y="2373283"/>
            <a:ext cx="6492240" cy="0"/>
          </a:xfrm>
          <a:prstGeom prst="line">
            <a:avLst/>
          </a:prstGeom>
          <a:ln w="38100" cap="flat">
            <a:solidFill>
              <a:srgbClr val="0071C9"/>
            </a:solidFill>
            <a:prstDash val="solid"/>
            <a:headEnd type="none" w="sm" len="sm"/>
            <a:tailEnd type="none" w="sm" len="sm"/>
          </a:ln>
        </p:spPr>
      </p:sp>
      <p:pic>
        <p:nvPicPr>
          <p:cNvPr id="8" name="Picture 7">
            <a:extLst>
              <a:ext uri="{FF2B5EF4-FFF2-40B4-BE49-F238E27FC236}">
                <a16:creationId xmlns:a16="http://schemas.microsoft.com/office/drawing/2014/main" id="{E77BBC7F-83B7-DAD0-B023-6D5968A0585A}"/>
              </a:ext>
            </a:extLst>
          </p:cNvPr>
          <p:cNvPicPr>
            <a:picLocks noChangeAspect="1"/>
          </p:cNvPicPr>
          <p:nvPr/>
        </p:nvPicPr>
        <p:blipFill>
          <a:blip r:embed="rId3"/>
          <a:stretch>
            <a:fillRect/>
          </a:stretch>
        </p:blipFill>
        <p:spPr>
          <a:xfrm>
            <a:off x="11900545" y="0"/>
            <a:ext cx="4859651" cy="10287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Freeform 2"/>
          <p:cNvSpPr/>
          <p:nvPr/>
        </p:nvSpPr>
        <p:spPr>
          <a:xfrm>
            <a:off x="8067444" y="0"/>
            <a:ext cx="4860608" cy="10287000"/>
          </a:xfrm>
          <a:custGeom>
            <a:avLst/>
            <a:gdLst/>
            <a:ahLst/>
            <a:cxnLst/>
            <a:rect l="l" t="t" r="r" b="b"/>
            <a:pathLst>
              <a:path w="4860608" h="10287000">
                <a:moveTo>
                  <a:pt x="0" y="0"/>
                </a:moveTo>
                <a:lnTo>
                  <a:pt x="4860607" y="0"/>
                </a:lnTo>
                <a:lnTo>
                  <a:pt x="4860607" y="10287000"/>
                </a:lnTo>
                <a:lnTo>
                  <a:pt x="0" y="10287000"/>
                </a:lnTo>
                <a:lnTo>
                  <a:pt x="0" y="0"/>
                </a:lnTo>
                <a:close/>
              </a:path>
            </a:pathLst>
          </a:custGeom>
          <a:blipFill>
            <a:blip r:embed="rId2"/>
            <a:stretch>
              <a:fillRect/>
            </a:stretch>
          </a:blipFill>
        </p:spPr>
      </p:sp>
      <p:sp>
        <p:nvSpPr>
          <p:cNvPr id="3" name="AutoShape 3"/>
          <p:cNvSpPr/>
          <p:nvPr/>
        </p:nvSpPr>
        <p:spPr>
          <a:xfrm>
            <a:off x="355080" y="2525683"/>
            <a:ext cx="6492240" cy="0"/>
          </a:xfrm>
          <a:prstGeom prst="line">
            <a:avLst/>
          </a:prstGeom>
          <a:ln w="38100" cap="flat">
            <a:solidFill>
              <a:srgbClr val="0071C9"/>
            </a:solidFill>
            <a:prstDash val="solid"/>
            <a:headEnd type="none" w="sm" len="sm"/>
            <a:tailEnd type="none" w="sm" len="sm"/>
          </a:ln>
        </p:spPr>
      </p:sp>
      <p:sp>
        <p:nvSpPr>
          <p:cNvPr id="4" name="Freeform 4"/>
          <p:cNvSpPr/>
          <p:nvPr/>
        </p:nvSpPr>
        <p:spPr>
          <a:xfrm>
            <a:off x="13057960" y="0"/>
            <a:ext cx="4860607" cy="10287000"/>
          </a:xfrm>
          <a:custGeom>
            <a:avLst/>
            <a:gdLst/>
            <a:ahLst/>
            <a:cxnLst/>
            <a:rect l="l" t="t" r="r" b="b"/>
            <a:pathLst>
              <a:path w="4860607" h="10287000">
                <a:moveTo>
                  <a:pt x="0" y="0"/>
                </a:moveTo>
                <a:lnTo>
                  <a:pt x="4860607" y="0"/>
                </a:lnTo>
                <a:lnTo>
                  <a:pt x="4860607" y="10287000"/>
                </a:lnTo>
                <a:lnTo>
                  <a:pt x="0" y="10287000"/>
                </a:lnTo>
                <a:lnTo>
                  <a:pt x="0" y="0"/>
                </a:lnTo>
                <a:close/>
              </a:path>
            </a:pathLst>
          </a:custGeom>
          <a:blipFill>
            <a:blip r:embed="rId3"/>
            <a:stretch>
              <a:fillRect/>
            </a:stretch>
          </a:blipFill>
        </p:spPr>
      </p:sp>
      <p:sp>
        <p:nvSpPr>
          <p:cNvPr id="5" name="TextBox 5"/>
          <p:cNvSpPr txBox="1"/>
          <p:nvPr/>
        </p:nvSpPr>
        <p:spPr>
          <a:xfrm>
            <a:off x="565490" y="670918"/>
            <a:ext cx="6281829" cy="1566544"/>
          </a:xfrm>
          <a:prstGeom prst="rect">
            <a:avLst/>
          </a:prstGeom>
        </p:spPr>
        <p:txBody>
          <a:bodyPr wrap="square" lIns="0" tIns="0" rIns="0" bIns="0" rtlCol="0" anchor="t">
            <a:spAutoFit/>
          </a:bodyPr>
          <a:lstStyle/>
          <a:p>
            <a:pPr algn="ctr">
              <a:lnSpc>
                <a:spcPts val="12880"/>
              </a:lnSpc>
            </a:pPr>
            <a:r>
              <a:rPr lang="en-US" sz="9200" b="1" dirty="0">
                <a:solidFill>
                  <a:srgbClr val="FFFFFF"/>
                </a:solidFill>
                <a:latin typeface="Canva Sans Bold"/>
                <a:ea typeface="Canva Sans Bold"/>
                <a:cs typeface="Canva Sans Bold"/>
                <a:sym typeface="Canva Sans Bold"/>
              </a:rPr>
              <a:t>Homepage</a:t>
            </a:r>
          </a:p>
        </p:txBody>
      </p:sp>
      <p:sp>
        <p:nvSpPr>
          <p:cNvPr id="6" name="TextBox 6"/>
          <p:cNvSpPr txBox="1"/>
          <p:nvPr/>
        </p:nvSpPr>
        <p:spPr>
          <a:xfrm>
            <a:off x="191388" y="3795734"/>
            <a:ext cx="7742706" cy="5452110"/>
          </a:xfrm>
          <a:prstGeom prst="rect">
            <a:avLst/>
          </a:prstGeom>
        </p:spPr>
        <p:txBody>
          <a:bodyPr lIns="0" tIns="0" rIns="0" bIns="0" rtlCol="0" anchor="t">
            <a:spAutoFit/>
          </a:bodyPr>
          <a:lstStyle/>
          <a:p>
            <a:pPr marL="777240" lvl="1" indent="-388620" algn="l">
              <a:lnSpc>
                <a:spcPts val="5040"/>
              </a:lnSpc>
              <a:buFont typeface="Arial"/>
              <a:buChar char="•"/>
            </a:pPr>
            <a:r>
              <a:rPr lang="en-US" sz="3600" b="1" dirty="0">
                <a:solidFill>
                  <a:srgbClr val="FFFFFF"/>
                </a:solidFill>
                <a:latin typeface="Canva Sans Bold"/>
                <a:ea typeface="Canva Sans Bold"/>
                <a:cs typeface="Canva Sans Bold"/>
                <a:sym typeface="Canva Sans Bold"/>
              </a:rPr>
              <a:t>Students can choose a section</a:t>
            </a:r>
          </a:p>
          <a:p>
            <a:pPr marL="777240" lvl="1" indent="-388620" algn="l">
              <a:lnSpc>
                <a:spcPts val="9000"/>
              </a:lnSpc>
              <a:buFont typeface="Arial"/>
              <a:buChar char="•"/>
            </a:pPr>
            <a:r>
              <a:rPr lang="en-US" sz="3600" b="1" dirty="0">
                <a:solidFill>
                  <a:srgbClr val="FFFFFF"/>
                </a:solidFill>
                <a:latin typeface="Canva Sans Bold"/>
                <a:ea typeface="Canva Sans Bold"/>
                <a:cs typeface="Canva Sans Bold"/>
                <a:sym typeface="Canva Sans Bold"/>
              </a:rPr>
              <a:t>Students can enroll in or withdraw from a section</a:t>
            </a:r>
          </a:p>
          <a:p>
            <a:pPr marL="777240" lvl="1" indent="-388620" algn="l">
              <a:lnSpc>
                <a:spcPts val="5040"/>
              </a:lnSpc>
              <a:buFont typeface="Arial"/>
              <a:buChar char="•"/>
            </a:pPr>
            <a:r>
              <a:rPr lang="en-US" sz="3600" b="1" dirty="0">
                <a:solidFill>
                  <a:srgbClr val="FFFFFF"/>
                </a:solidFill>
                <a:latin typeface="Canva Sans Bold"/>
                <a:ea typeface="Canva Sans Bold"/>
                <a:cs typeface="Canva Sans Bold"/>
                <a:sym typeface="Canva Sans Bold"/>
              </a:rPr>
              <a:t>Students can provide details or a specific reason for their action</a:t>
            </a:r>
          </a:p>
          <a:p>
            <a:pPr algn="l">
              <a:lnSpc>
                <a:spcPts val="5040"/>
              </a:lnSpc>
            </a:pPr>
            <a:endParaRPr lang="en-US" sz="3600" b="1" dirty="0">
              <a:solidFill>
                <a:srgbClr val="FFFFFF"/>
              </a:solidFill>
              <a:latin typeface="Canva Sans Bold"/>
              <a:ea typeface="Canva Sans Bold"/>
              <a:cs typeface="Canva Sans Bold"/>
              <a:sym typeface="Canva Sans Bol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Freeform 2"/>
          <p:cNvSpPr/>
          <p:nvPr/>
        </p:nvSpPr>
        <p:spPr>
          <a:xfrm>
            <a:off x="6924464" y="0"/>
            <a:ext cx="4860607" cy="10287000"/>
          </a:xfrm>
          <a:custGeom>
            <a:avLst/>
            <a:gdLst/>
            <a:ahLst/>
            <a:cxnLst/>
            <a:rect l="l" t="t" r="r" b="b"/>
            <a:pathLst>
              <a:path w="4860607" h="10287000">
                <a:moveTo>
                  <a:pt x="0" y="0"/>
                </a:moveTo>
                <a:lnTo>
                  <a:pt x="4860608" y="0"/>
                </a:lnTo>
                <a:lnTo>
                  <a:pt x="4860608" y="10287000"/>
                </a:lnTo>
                <a:lnTo>
                  <a:pt x="0" y="10287000"/>
                </a:lnTo>
                <a:lnTo>
                  <a:pt x="0" y="0"/>
                </a:lnTo>
                <a:close/>
              </a:path>
            </a:pathLst>
          </a:custGeom>
          <a:blipFill>
            <a:blip r:embed="rId2"/>
            <a:stretch>
              <a:fillRect/>
            </a:stretch>
          </a:blipFill>
        </p:spPr>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a:extLst>
            <a:ext uri="{FF2B5EF4-FFF2-40B4-BE49-F238E27FC236}">
              <a16:creationId xmlns:a16="http://schemas.microsoft.com/office/drawing/2014/main" id="{92519B78-FB1E-C947-D722-C6C23DDC8509}"/>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26F9A951-1345-4D04-82F3-B6472651EEDA}"/>
              </a:ext>
            </a:extLst>
          </p:cNvPr>
          <p:cNvPicPr>
            <a:picLocks noChangeAspect="1"/>
          </p:cNvPicPr>
          <p:nvPr/>
        </p:nvPicPr>
        <p:blipFill>
          <a:blip r:embed="rId2"/>
          <a:stretch>
            <a:fillRect/>
          </a:stretch>
        </p:blipFill>
        <p:spPr>
          <a:xfrm>
            <a:off x="9829800" y="0"/>
            <a:ext cx="4859651" cy="10287000"/>
          </a:xfrm>
          <a:prstGeom prst="rect">
            <a:avLst/>
          </a:prstGeom>
        </p:spPr>
      </p:pic>
      <p:sp>
        <p:nvSpPr>
          <p:cNvPr id="7" name="TextBox 6">
            <a:extLst>
              <a:ext uri="{FF2B5EF4-FFF2-40B4-BE49-F238E27FC236}">
                <a16:creationId xmlns:a16="http://schemas.microsoft.com/office/drawing/2014/main" id="{3636CD18-D7C1-D3C1-B515-2755F5343E2E}"/>
              </a:ext>
            </a:extLst>
          </p:cNvPr>
          <p:cNvSpPr txBox="1"/>
          <p:nvPr/>
        </p:nvSpPr>
        <p:spPr>
          <a:xfrm>
            <a:off x="191388" y="3795734"/>
            <a:ext cx="7742706" cy="5088444"/>
          </a:xfrm>
          <a:prstGeom prst="rect">
            <a:avLst/>
          </a:prstGeom>
        </p:spPr>
        <p:txBody>
          <a:bodyPr lIns="0" tIns="0" rIns="0" bIns="0" rtlCol="0" anchor="t">
            <a:spAutoFit/>
          </a:bodyPr>
          <a:lstStyle/>
          <a:p>
            <a:pPr marL="777240" lvl="1" indent="-388620" algn="l">
              <a:lnSpc>
                <a:spcPts val="5040"/>
              </a:lnSpc>
              <a:buFont typeface="Arial"/>
              <a:buChar char="•"/>
            </a:pPr>
            <a:r>
              <a:rPr lang="en-US" sz="3600" b="1" dirty="0">
                <a:solidFill>
                  <a:srgbClr val="FFFFFF"/>
                </a:solidFill>
                <a:latin typeface="Canva Sans Bold"/>
                <a:ea typeface="Canva Sans Bold"/>
                <a:cs typeface="Canva Sans Bold"/>
                <a:sym typeface="Canva Sans Bold"/>
              </a:rPr>
              <a:t>Display student's name and email</a:t>
            </a:r>
          </a:p>
          <a:p>
            <a:pPr marL="777240" lvl="1" indent="-388620" algn="l">
              <a:lnSpc>
                <a:spcPts val="5040"/>
              </a:lnSpc>
              <a:buFont typeface="Arial"/>
              <a:buChar char="•"/>
            </a:pPr>
            <a:r>
              <a:rPr lang="en-US" sz="3600" b="1" dirty="0">
                <a:solidFill>
                  <a:srgbClr val="FFFFFF"/>
                </a:solidFill>
                <a:latin typeface="Canva Sans Bold"/>
                <a:ea typeface="Canva Sans Bold"/>
                <a:cs typeface="Canva Sans Bold"/>
                <a:sym typeface="Canva Sans Bold"/>
              </a:rPr>
              <a:t>Include a partnership button</a:t>
            </a:r>
          </a:p>
          <a:p>
            <a:pPr marL="777240" lvl="1" indent="-388620" algn="l">
              <a:lnSpc>
                <a:spcPts val="5040"/>
              </a:lnSpc>
              <a:buFont typeface="Arial"/>
              <a:buChar char="•"/>
            </a:pPr>
            <a:r>
              <a:rPr lang="en-US" sz="3600" b="1" dirty="0">
                <a:solidFill>
                  <a:srgbClr val="FFFFFF"/>
                </a:solidFill>
                <a:latin typeface="Canva Sans Bold"/>
                <a:ea typeface="Canva Sans Bold"/>
                <a:cs typeface="Canva Sans Bold"/>
                <a:sym typeface="Canva Sans Bold"/>
              </a:rPr>
              <a:t>Include supervisor section</a:t>
            </a:r>
          </a:p>
          <a:p>
            <a:pPr marL="777240" lvl="1" indent="-388620" algn="l">
              <a:lnSpc>
                <a:spcPts val="5040"/>
              </a:lnSpc>
              <a:buFont typeface="Arial"/>
              <a:buChar char="•"/>
            </a:pPr>
            <a:r>
              <a:rPr lang="en-US" sz="3600" b="1" dirty="0">
                <a:solidFill>
                  <a:srgbClr val="FFFFFF"/>
                </a:solidFill>
                <a:latin typeface="Canva Sans Bold"/>
                <a:ea typeface="Canva Sans Bold"/>
                <a:cs typeface="Canva Sans Bold"/>
                <a:sym typeface="Canva Sans Bold"/>
              </a:rPr>
              <a:t>Include settings section</a:t>
            </a:r>
          </a:p>
          <a:p>
            <a:pPr marL="777240" lvl="1" indent="-388620" algn="l">
              <a:lnSpc>
                <a:spcPts val="5040"/>
              </a:lnSpc>
              <a:buFont typeface="Arial"/>
              <a:buChar char="•"/>
            </a:pPr>
            <a:r>
              <a:rPr lang="en-US" sz="3600" b="1" dirty="0">
                <a:solidFill>
                  <a:srgbClr val="FFFFFF"/>
                </a:solidFill>
                <a:latin typeface="Canva Sans Bold"/>
                <a:ea typeface="Canva Sans Bold"/>
                <a:cs typeface="Canva Sans Bold"/>
                <a:sym typeface="Canva Sans Bold"/>
              </a:rPr>
              <a:t>Include log out option</a:t>
            </a:r>
          </a:p>
          <a:p>
            <a:pPr marL="777240" lvl="1" indent="-388620" algn="l">
              <a:lnSpc>
                <a:spcPts val="5040"/>
              </a:lnSpc>
              <a:buFont typeface="Arial"/>
              <a:buChar char="•"/>
            </a:pPr>
            <a:endParaRPr lang="en-US" sz="3600" b="1" dirty="0">
              <a:solidFill>
                <a:srgbClr val="FFFFFF"/>
              </a:solidFill>
              <a:latin typeface="Canva Sans Bold"/>
              <a:ea typeface="Canva Sans Bold"/>
              <a:cs typeface="Canva Sans Bold"/>
              <a:sym typeface="Canva Sans Bold"/>
            </a:endParaRPr>
          </a:p>
          <a:p>
            <a:pPr algn="l">
              <a:lnSpc>
                <a:spcPts val="5040"/>
              </a:lnSpc>
            </a:pPr>
            <a:endParaRPr lang="en-US" sz="3600" b="1" dirty="0">
              <a:solidFill>
                <a:srgbClr val="FFFFFF"/>
              </a:solidFill>
              <a:latin typeface="Canva Sans Bold"/>
              <a:ea typeface="Canva Sans Bold"/>
              <a:cs typeface="Canva Sans Bold"/>
              <a:sym typeface="Canva Sans Bold"/>
            </a:endParaRPr>
          </a:p>
        </p:txBody>
      </p:sp>
      <p:sp>
        <p:nvSpPr>
          <p:cNvPr id="8" name="AutoShape 3">
            <a:extLst>
              <a:ext uri="{FF2B5EF4-FFF2-40B4-BE49-F238E27FC236}">
                <a16:creationId xmlns:a16="http://schemas.microsoft.com/office/drawing/2014/main" id="{63815AD6-E22C-451F-650F-5E21B304AF6E}"/>
              </a:ext>
            </a:extLst>
          </p:cNvPr>
          <p:cNvSpPr/>
          <p:nvPr/>
        </p:nvSpPr>
        <p:spPr>
          <a:xfrm>
            <a:off x="355080" y="2525683"/>
            <a:ext cx="6492240" cy="0"/>
          </a:xfrm>
          <a:prstGeom prst="line">
            <a:avLst/>
          </a:prstGeom>
          <a:ln w="38100" cap="flat">
            <a:solidFill>
              <a:srgbClr val="0071C9"/>
            </a:solidFill>
            <a:prstDash val="solid"/>
            <a:headEnd type="none" w="sm" len="sm"/>
            <a:tailEnd type="none" w="sm" len="sm"/>
          </a:ln>
        </p:spPr>
      </p:sp>
      <p:sp>
        <p:nvSpPr>
          <p:cNvPr id="9" name="TextBox 5">
            <a:extLst>
              <a:ext uri="{FF2B5EF4-FFF2-40B4-BE49-F238E27FC236}">
                <a16:creationId xmlns:a16="http://schemas.microsoft.com/office/drawing/2014/main" id="{92024C60-2CDA-63F7-6D5E-A8857CC6719D}"/>
              </a:ext>
            </a:extLst>
          </p:cNvPr>
          <p:cNvSpPr txBox="1"/>
          <p:nvPr/>
        </p:nvSpPr>
        <p:spPr>
          <a:xfrm>
            <a:off x="565490" y="670918"/>
            <a:ext cx="6281829" cy="1566544"/>
          </a:xfrm>
          <a:prstGeom prst="rect">
            <a:avLst/>
          </a:prstGeom>
        </p:spPr>
        <p:txBody>
          <a:bodyPr wrap="square" lIns="0" tIns="0" rIns="0" bIns="0" rtlCol="0" anchor="t">
            <a:spAutoFit/>
          </a:bodyPr>
          <a:lstStyle/>
          <a:p>
            <a:pPr algn="ctr">
              <a:lnSpc>
                <a:spcPts val="12880"/>
              </a:lnSpc>
            </a:pPr>
            <a:r>
              <a:rPr lang="en-US" sz="9200" b="1" dirty="0">
                <a:solidFill>
                  <a:srgbClr val="FFFFFF"/>
                </a:solidFill>
                <a:latin typeface="Canva Sans Bold"/>
                <a:ea typeface="Canva Sans Bold"/>
                <a:cs typeface="Canva Sans Bold"/>
                <a:sym typeface="Canva Sans Bold"/>
              </a:rPr>
              <a:t>Profile</a:t>
            </a:r>
          </a:p>
        </p:txBody>
      </p:sp>
    </p:spTree>
    <p:extLst>
      <p:ext uri="{BB962C8B-B14F-4D97-AF65-F5344CB8AC3E}">
        <p14:creationId xmlns:p14="http://schemas.microsoft.com/office/powerpoint/2010/main" val="16145250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AutoShape 2"/>
          <p:cNvSpPr/>
          <p:nvPr/>
        </p:nvSpPr>
        <p:spPr>
          <a:xfrm>
            <a:off x="355080" y="2525683"/>
            <a:ext cx="6492240" cy="0"/>
          </a:xfrm>
          <a:prstGeom prst="line">
            <a:avLst/>
          </a:prstGeom>
          <a:ln w="38100" cap="flat">
            <a:solidFill>
              <a:srgbClr val="0071C9"/>
            </a:solidFill>
            <a:prstDash val="solid"/>
            <a:headEnd type="none" w="sm" len="sm"/>
            <a:tailEnd type="none" w="sm" len="sm"/>
          </a:ln>
        </p:spPr>
      </p:sp>
      <p:sp>
        <p:nvSpPr>
          <p:cNvPr id="3" name="Freeform 3"/>
          <p:cNvSpPr/>
          <p:nvPr/>
        </p:nvSpPr>
        <p:spPr>
          <a:xfrm>
            <a:off x="8495098" y="534290"/>
            <a:ext cx="4590928" cy="9716250"/>
          </a:xfrm>
          <a:custGeom>
            <a:avLst/>
            <a:gdLst/>
            <a:ahLst/>
            <a:cxnLst/>
            <a:rect l="l" t="t" r="r" b="b"/>
            <a:pathLst>
              <a:path w="4590928" h="9716250">
                <a:moveTo>
                  <a:pt x="0" y="0"/>
                </a:moveTo>
                <a:lnTo>
                  <a:pt x="4590929" y="0"/>
                </a:lnTo>
                <a:lnTo>
                  <a:pt x="4590929" y="9716250"/>
                </a:lnTo>
                <a:lnTo>
                  <a:pt x="0" y="9716250"/>
                </a:lnTo>
                <a:lnTo>
                  <a:pt x="0" y="0"/>
                </a:lnTo>
                <a:close/>
              </a:path>
            </a:pathLst>
          </a:custGeom>
          <a:blipFill>
            <a:blip r:embed="rId2"/>
            <a:stretch>
              <a:fillRect/>
            </a:stretch>
          </a:blipFill>
        </p:spPr>
      </p:sp>
      <p:sp>
        <p:nvSpPr>
          <p:cNvPr id="4" name="Freeform 4"/>
          <p:cNvSpPr/>
          <p:nvPr/>
        </p:nvSpPr>
        <p:spPr>
          <a:xfrm>
            <a:off x="13327639" y="503117"/>
            <a:ext cx="4590928" cy="9716250"/>
          </a:xfrm>
          <a:custGeom>
            <a:avLst/>
            <a:gdLst/>
            <a:ahLst/>
            <a:cxnLst/>
            <a:rect l="l" t="t" r="r" b="b"/>
            <a:pathLst>
              <a:path w="4590928" h="9716250">
                <a:moveTo>
                  <a:pt x="0" y="0"/>
                </a:moveTo>
                <a:lnTo>
                  <a:pt x="4590928" y="0"/>
                </a:lnTo>
                <a:lnTo>
                  <a:pt x="4590928" y="9716250"/>
                </a:lnTo>
                <a:lnTo>
                  <a:pt x="0" y="9716250"/>
                </a:lnTo>
                <a:lnTo>
                  <a:pt x="0" y="0"/>
                </a:lnTo>
                <a:close/>
              </a:path>
            </a:pathLst>
          </a:custGeom>
          <a:blipFill>
            <a:blip r:embed="rId3"/>
            <a:stretch>
              <a:fillRect/>
            </a:stretch>
          </a:blipFill>
        </p:spPr>
      </p:sp>
      <p:sp>
        <p:nvSpPr>
          <p:cNvPr id="5" name="TextBox 5"/>
          <p:cNvSpPr txBox="1"/>
          <p:nvPr/>
        </p:nvSpPr>
        <p:spPr>
          <a:xfrm>
            <a:off x="295636" y="670918"/>
            <a:ext cx="6867164" cy="1566544"/>
          </a:xfrm>
          <a:prstGeom prst="rect">
            <a:avLst/>
          </a:prstGeom>
        </p:spPr>
        <p:txBody>
          <a:bodyPr wrap="square" lIns="0" tIns="0" rIns="0" bIns="0" rtlCol="0" anchor="t">
            <a:spAutoFit/>
          </a:bodyPr>
          <a:lstStyle/>
          <a:p>
            <a:pPr algn="ctr">
              <a:lnSpc>
                <a:spcPts val="12880"/>
              </a:lnSpc>
            </a:pPr>
            <a:r>
              <a:rPr lang="en-US" sz="9200" b="1" dirty="0">
                <a:solidFill>
                  <a:srgbClr val="FFFFFF"/>
                </a:solidFill>
                <a:latin typeface="Canva Sans Bold"/>
                <a:ea typeface="Canva Sans Bold"/>
                <a:cs typeface="Canva Sans Bold"/>
                <a:sym typeface="Canva Sans Bold"/>
              </a:rPr>
              <a:t>Partnership</a:t>
            </a:r>
          </a:p>
        </p:txBody>
      </p:sp>
      <p:sp>
        <p:nvSpPr>
          <p:cNvPr id="6" name="TextBox 6"/>
          <p:cNvSpPr txBox="1"/>
          <p:nvPr/>
        </p:nvSpPr>
        <p:spPr>
          <a:xfrm>
            <a:off x="191388" y="2692908"/>
            <a:ext cx="8303710" cy="6565392"/>
          </a:xfrm>
          <a:prstGeom prst="rect">
            <a:avLst/>
          </a:prstGeom>
        </p:spPr>
        <p:txBody>
          <a:bodyPr lIns="0" tIns="0" rIns="0" bIns="0" rtlCol="0" anchor="t">
            <a:spAutoFit/>
          </a:bodyPr>
          <a:lstStyle/>
          <a:p>
            <a:pPr marL="777240" lvl="1" indent="-388620" algn="l">
              <a:lnSpc>
                <a:spcPts val="7523"/>
              </a:lnSpc>
              <a:buFont typeface="Arial"/>
              <a:buChar char="•"/>
            </a:pPr>
            <a:r>
              <a:rPr lang="en-US" sz="3600" b="1">
                <a:solidFill>
                  <a:srgbClr val="FFFFFF"/>
                </a:solidFill>
                <a:latin typeface="Canva Sans Bold"/>
                <a:ea typeface="Canva Sans Bold"/>
                <a:cs typeface="Canva Sans Bold"/>
                <a:sym typeface="Canva Sans Bold"/>
              </a:rPr>
              <a:t>Displays the student's partners list</a:t>
            </a:r>
          </a:p>
          <a:p>
            <a:pPr marL="777240" lvl="1" indent="-388620" algn="l">
              <a:lnSpc>
                <a:spcPts val="7523"/>
              </a:lnSpc>
              <a:buFont typeface="Arial"/>
              <a:buChar char="•"/>
            </a:pPr>
            <a:r>
              <a:rPr lang="en-US" sz="3600" b="1">
                <a:solidFill>
                  <a:srgbClr val="FFFFFF"/>
                </a:solidFill>
                <a:latin typeface="Canva Sans Bold"/>
                <a:ea typeface="Canva Sans Bold"/>
                <a:cs typeface="Canva Sans Bold"/>
                <a:sym typeface="Canva Sans Bold"/>
              </a:rPr>
              <a:t>Allows students to find partners and view their information</a:t>
            </a:r>
          </a:p>
          <a:p>
            <a:pPr marL="777240" lvl="1" indent="-388620" algn="l">
              <a:lnSpc>
                <a:spcPts val="7523"/>
              </a:lnSpc>
              <a:buFont typeface="Arial"/>
              <a:buChar char="•"/>
            </a:pPr>
            <a:r>
              <a:rPr lang="en-US" sz="3600" b="1">
                <a:solidFill>
                  <a:srgbClr val="FFFFFF"/>
                </a:solidFill>
                <a:latin typeface="Canva Sans Bold"/>
                <a:ea typeface="Canva Sans Bold"/>
                <a:cs typeface="Canva Sans Bold"/>
                <a:sym typeface="Canva Sans Bold"/>
              </a:rPr>
              <a:t>Shows partner suggestions if space is available</a:t>
            </a:r>
          </a:p>
          <a:p>
            <a:pPr algn="l">
              <a:lnSpc>
                <a:spcPts val="7523"/>
              </a:lnSpc>
            </a:pPr>
            <a:endParaRPr lang="en-US" sz="3600" b="1">
              <a:solidFill>
                <a:srgbClr val="FFFFFF"/>
              </a:solidFill>
              <a:latin typeface="Canva Sans Bold"/>
              <a:ea typeface="Canva Sans Bold"/>
              <a:cs typeface="Canva Sans Bold"/>
              <a:sym typeface="Canva Sans Bold"/>
            </a:endParaRPr>
          </a:p>
        </p:txBody>
      </p:sp>
      <p:pic>
        <p:nvPicPr>
          <p:cNvPr id="8" name="Picture 7">
            <a:extLst>
              <a:ext uri="{FF2B5EF4-FFF2-40B4-BE49-F238E27FC236}">
                <a16:creationId xmlns:a16="http://schemas.microsoft.com/office/drawing/2014/main" id="{AFDD28E4-72E8-6194-E397-83E708E752E5}"/>
              </a:ext>
            </a:extLst>
          </p:cNvPr>
          <p:cNvPicPr>
            <a:picLocks noChangeAspect="1"/>
          </p:cNvPicPr>
          <p:nvPr/>
        </p:nvPicPr>
        <p:blipFill>
          <a:blip r:embed="rId4"/>
          <a:stretch>
            <a:fillRect/>
          </a:stretch>
        </p:blipFill>
        <p:spPr>
          <a:xfrm>
            <a:off x="8522137" y="534290"/>
            <a:ext cx="4606859" cy="975271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AutoShape 2"/>
          <p:cNvSpPr/>
          <p:nvPr/>
        </p:nvSpPr>
        <p:spPr>
          <a:xfrm>
            <a:off x="355080" y="2525683"/>
            <a:ext cx="6492240" cy="0"/>
          </a:xfrm>
          <a:prstGeom prst="line">
            <a:avLst/>
          </a:prstGeom>
          <a:ln w="38100" cap="flat">
            <a:solidFill>
              <a:srgbClr val="0071C9"/>
            </a:solidFill>
            <a:prstDash val="solid"/>
            <a:headEnd type="none" w="sm" len="sm"/>
            <a:tailEnd type="none" w="sm" len="sm"/>
          </a:ln>
        </p:spPr>
      </p:sp>
      <p:sp>
        <p:nvSpPr>
          <p:cNvPr id="3" name="Freeform 3"/>
          <p:cNvSpPr/>
          <p:nvPr/>
        </p:nvSpPr>
        <p:spPr>
          <a:xfrm>
            <a:off x="8495097" y="503117"/>
            <a:ext cx="4590928" cy="9716250"/>
          </a:xfrm>
          <a:custGeom>
            <a:avLst/>
            <a:gdLst/>
            <a:ahLst/>
            <a:cxnLst/>
            <a:rect l="l" t="t" r="r" b="b"/>
            <a:pathLst>
              <a:path w="4590928" h="9716250">
                <a:moveTo>
                  <a:pt x="0" y="0"/>
                </a:moveTo>
                <a:lnTo>
                  <a:pt x="4590929" y="0"/>
                </a:lnTo>
                <a:lnTo>
                  <a:pt x="4590929" y="9716250"/>
                </a:lnTo>
                <a:lnTo>
                  <a:pt x="0" y="9716250"/>
                </a:lnTo>
                <a:lnTo>
                  <a:pt x="0" y="0"/>
                </a:lnTo>
                <a:close/>
              </a:path>
            </a:pathLst>
          </a:custGeom>
          <a:blipFill>
            <a:blip r:embed="rId2"/>
            <a:stretch>
              <a:fillRect/>
            </a:stretch>
          </a:blipFill>
        </p:spPr>
      </p:sp>
      <p:sp>
        <p:nvSpPr>
          <p:cNvPr id="4" name="Freeform 4"/>
          <p:cNvSpPr/>
          <p:nvPr/>
        </p:nvSpPr>
        <p:spPr>
          <a:xfrm>
            <a:off x="8680737" y="672742"/>
            <a:ext cx="4219650" cy="9377000"/>
          </a:xfrm>
          <a:custGeom>
            <a:avLst/>
            <a:gdLst/>
            <a:ahLst/>
            <a:cxnLst/>
            <a:rect l="l" t="t" r="r" b="b"/>
            <a:pathLst>
              <a:path w="4219650" h="9377000">
                <a:moveTo>
                  <a:pt x="0" y="0"/>
                </a:moveTo>
                <a:lnTo>
                  <a:pt x="4219649" y="0"/>
                </a:lnTo>
                <a:lnTo>
                  <a:pt x="4219649" y="9377000"/>
                </a:lnTo>
                <a:lnTo>
                  <a:pt x="0" y="9377000"/>
                </a:lnTo>
                <a:lnTo>
                  <a:pt x="0" y="0"/>
                </a:lnTo>
                <a:close/>
              </a:path>
            </a:pathLst>
          </a:custGeom>
          <a:blipFill>
            <a:blip r:embed="rId3"/>
            <a:stretch>
              <a:fillRect/>
            </a:stretch>
          </a:blipFill>
        </p:spPr>
      </p:sp>
      <p:sp>
        <p:nvSpPr>
          <p:cNvPr id="5" name="Freeform 5"/>
          <p:cNvSpPr/>
          <p:nvPr/>
        </p:nvSpPr>
        <p:spPr>
          <a:xfrm>
            <a:off x="13327639" y="503117"/>
            <a:ext cx="4590928" cy="9716250"/>
          </a:xfrm>
          <a:custGeom>
            <a:avLst/>
            <a:gdLst/>
            <a:ahLst/>
            <a:cxnLst/>
            <a:rect l="l" t="t" r="r" b="b"/>
            <a:pathLst>
              <a:path w="4590928" h="9716250">
                <a:moveTo>
                  <a:pt x="0" y="0"/>
                </a:moveTo>
                <a:lnTo>
                  <a:pt x="4590928" y="0"/>
                </a:lnTo>
                <a:lnTo>
                  <a:pt x="4590928" y="9716250"/>
                </a:lnTo>
                <a:lnTo>
                  <a:pt x="0" y="9716250"/>
                </a:lnTo>
                <a:lnTo>
                  <a:pt x="0" y="0"/>
                </a:lnTo>
                <a:close/>
              </a:path>
            </a:pathLst>
          </a:custGeom>
          <a:blipFill>
            <a:blip r:embed="rId4"/>
            <a:stretch>
              <a:fillRect/>
            </a:stretch>
          </a:blipFill>
        </p:spPr>
      </p:sp>
      <p:sp>
        <p:nvSpPr>
          <p:cNvPr id="6" name="TextBox 6"/>
          <p:cNvSpPr txBox="1"/>
          <p:nvPr/>
        </p:nvSpPr>
        <p:spPr>
          <a:xfrm>
            <a:off x="295636" y="670918"/>
            <a:ext cx="6790964" cy="1566544"/>
          </a:xfrm>
          <a:prstGeom prst="rect">
            <a:avLst/>
          </a:prstGeom>
        </p:spPr>
        <p:txBody>
          <a:bodyPr wrap="square" lIns="0" tIns="0" rIns="0" bIns="0" rtlCol="0" anchor="t">
            <a:spAutoFit/>
          </a:bodyPr>
          <a:lstStyle/>
          <a:p>
            <a:pPr algn="ctr">
              <a:lnSpc>
                <a:spcPts val="12880"/>
              </a:lnSpc>
            </a:pPr>
            <a:r>
              <a:rPr lang="en-US" sz="9200" b="1">
                <a:solidFill>
                  <a:srgbClr val="FFFFFF"/>
                </a:solidFill>
                <a:latin typeface="Canva Sans Bold"/>
                <a:ea typeface="Canva Sans Bold"/>
                <a:cs typeface="Canva Sans Bold"/>
                <a:sym typeface="Canva Sans Bold"/>
              </a:rPr>
              <a:t>Partnership</a:t>
            </a:r>
          </a:p>
        </p:txBody>
      </p:sp>
      <p:sp>
        <p:nvSpPr>
          <p:cNvPr id="7" name="TextBox 7"/>
          <p:cNvSpPr txBox="1"/>
          <p:nvPr/>
        </p:nvSpPr>
        <p:spPr>
          <a:xfrm>
            <a:off x="666288" y="2582833"/>
            <a:ext cx="5968344" cy="8151517"/>
          </a:xfrm>
          <a:prstGeom prst="rect">
            <a:avLst/>
          </a:prstGeom>
        </p:spPr>
        <p:txBody>
          <a:bodyPr lIns="0" tIns="0" rIns="0" bIns="0" rtlCol="0" anchor="t">
            <a:spAutoFit/>
          </a:bodyPr>
          <a:lstStyle/>
          <a:p>
            <a:pPr marL="558646" lvl="1" indent="-279323" algn="l">
              <a:lnSpc>
                <a:spcPts val="5407"/>
              </a:lnSpc>
              <a:buFont typeface="Arial"/>
              <a:buChar char="•"/>
            </a:pPr>
            <a:r>
              <a:rPr lang="en-US" sz="2587" b="1">
                <a:solidFill>
                  <a:srgbClr val="FFFFFF"/>
                </a:solidFill>
                <a:latin typeface="Canva Sans Bold"/>
                <a:ea typeface="Canva Sans Bold"/>
                <a:cs typeface="Canva Sans Bold"/>
                <a:sym typeface="Canva Sans Bold"/>
              </a:rPr>
              <a:t>Students can search for a partner using various methods</a:t>
            </a:r>
          </a:p>
          <a:p>
            <a:pPr marL="558646" lvl="1" indent="-279323" algn="l">
              <a:lnSpc>
                <a:spcPts val="5407"/>
              </a:lnSpc>
              <a:buFont typeface="Arial"/>
              <a:buChar char="•"/>
            </a:pPr>
            <a:r>
              <a:rPr lang="en-US" sz="2587" b="1">
                <a:solidFill>
                  <a:srgbClr val="FFFFFF"/>
                </a:solidFill>
                <a:latin typeface="Canva Sans Bold"/>
                <a:ea typeface="Canva Sans Bold"/>
                <a:cs typeface="Canva Sans Bold"/>
                <a:sym typeface="Canva Sans Bold"/>
              </a:rPr>
              <a:t>Students can send partnership requests to other students</a:t>
            </a:r>
          </a:p>
          <a:p>
            <a:pPr marL="558646" lvl="1" indent="-279323" algn="l">
              <a:lnSpc>
                <a:spcPts val="5407"/>
              </a:lnSpc>
              <a:buFont typeface="Arial"/>
              <a:buChar char="•"/>
            </a:pPr>
            <a:r>
              <a:rPr lang="en-US" sz="2587" b="1">
                <a:solidFill>
                  <a:srgbClr val="FFFFFF"/>
                </a:solidFill>
                <a:latin typeface="Canva Sans Bold"/>
                <a:ea typeface="Canva Sans Bold"/>
                <a:cs typeface="Canva Sans Bold"/>
                <a:sym typeface="Canva Sans Bold"/>
              </a:rPr>
              <a:t>If no partner is found, students can post a public request</a:t>
            </a:r>
          </a:p>
          <a:p>
            <a:pPr marL="558646" lvl="1" indent="-279323" algn="l">
              <a:lnSpc>
                <a:spcPts val="5407"/>
              </a:lnSpc>
              <a:buFont typeface="Arial"/>
              <a:buChar char="•"/>
            </a:pPr>
            <a:r>
              <a:rPr lang="en-US" sz="2587" b="1">
                <a:solidFill>
                  <a:srgbClr val="FFFFFF"/>
                </a:solidFill>
                <a:latin typeface="Canva Sans Bold"/>
                <a:ea typeface="Canva Sans Bold"/>
                <a:cs typeface="Canva Sans Bold"/>
                <a:sym typeface="Canva Sans Bold"/>
              </a:rPr>
              <a:t>Public requests require selecting a project</a:t>
            </a:r>
          </a:p>
          <a:p>
            <a:pPr marL="558646" lvl="1" indent="-279323" algn="l">
              <a:lnSpc>
                <a:spcPts val="5407"/>
              </a:lnSpc>
              <a:buFont typeface="Arial"/>
              <a:buChar char="•"/>
            </a:pPr>
            <a:r>
              <a:rPr lang="en-US" sz="2587" b="1">
                <a:solidFill>
                  <a:srgbClr val="FFFFFF"/>
                </a:solidFill>
                <a:latin typeface="Canva Sans Bold"/>
                <a:ea typeface="Canva Sans Bold"/>
                <a:cs typeface="Canva Sans Bold"/>
                <a:sym typeface="Canva Sans Bold"/>
              </a:rPr>
              <a:t>Public requests are shown as suggestions to other students with available partner space</a:t>
            </a:r>
          </a:p>
          <a:p>
            <a:pPr algn="l">
              <a:lnSpc>
                <a:spcPts val="5407"/>
              </a:lnSpc>
            </a:pPr>
            <a:endParaRPr lang="en-US" sz="2587" b="1">
              <a:solidFill>
                <a:srgbClr val="FFFFFF"/>
              </a:solidFill>
              <a:latin typeface="Canva Sans Bold"/>
              <a:ea typeface="Canva Sans Bold"/>
              <a:cs typeface="Canva Sans Bold"/>
              <a:sym typeface="Canva Sans Bold"/>
            </a:endParaRPr>
          </a:p>
        </p:txBody>
      </p:sp>
      <p:pic>
        <p:nvPicPr>
          <p:cNvPr id="9" name="Picture 8">
            <a:extLst>
              <a:ext uri="{FF2B5EF4-FFF2-40B4-BE49-F238E27FC236}">
                <a16:creationId xmlns:a16="http://schemas.microsoft.com/office/drawing/2014/main" id="{85D9462A-0916-4D60-77AD-E209F7E3F2D4}"/>
              </a:ext>
            </a:extLst>
          </p:cNvPr>
          <p:cNvPicPr>
            <a:picLocks noChangeAspect="1"/>
          </p:cNvPicPr>
          <p:nvPr/>
        </p:nvPicPr>
        <p:blipFill>
          <a:blip r:embed="rId5"/>
          <a:stretch>
            <a:fillRect/>
          </a:stretch>
        </p:blipFill>
        <p:spPr>
          <a:xfrm>
            <a:off x="8495097" y="519094"/>
            <a:ext cx="4590928" cy="9718984"/>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AutoShape 2"/>
          <p:cNvSpPr/>
          <p:nvPr/>
        </p:nvSpPr>
        <p:spPr>
          <a:xfrm>
            <a:off x="355080" y="2525683"/>
            <a:ext cx="6492240" cy="0"/>
          </a:xfrm>
          <a:prstGeom prst="line">
            <a:avLst/>
          </a:prstGeom>
          <a:ln w="38100" cap="flat">
            <a:solidFill>
              <a:srgbClr val="0071C9"/>
            </a:solidFill>
            <a:prstDash val="solid"/>
            <a:headEnd type="none" w="sm" len="sm"/>
            <a:tailEnd type="none" w="sm" len="sm"/>
          </a:ln>
        </p:spPr>
      </p:sp>
      <p:sp>
        <p:nvSpPr>
          <p:cNvPr id="4" name="TextBox 4"/>
          <p:cNvSpPr txBox="1"/>
          <p:nvPr/>
        </p:nvSpPr>
        <p:spPr>
          <a:xfrm>
            <a:off x="295636" y="670918"/>
            <a:ext cx="6867164" cy="1566544"/>
          </a:xfrm>
          <a:prstGeom prst="rect">
            <a:avLst/>
          </a:prstGeom>
        </p:spPr>
        <p:txBody>
          <a:bodyPr wrap="square" lIns="0" tIns="0" rIns="0" bIns="0" rtlCol="0" anchor="t">
            <a:spAutoFit/>
          </a:bodyPr>
          <a:lstStyle/>
          <a:p>
            <a:pPr algn="ctr">
              <a:lnSpc>
                <a:spcPts val="12880"/>
              </a:lnSpc>
            </a:pPr>
            <a:r>
              <a:rPr lang="en-US" sz="9200" b="1">
                <a:solidFill>
                  <a:srgbClr val="FFFFFF"/>
                </a:solidFill>
                <a:latin typeface="Canva Sans Bold"/>
                <a:ea typeface="Canva Sans Bold"/>
                <a:cs typeface="Canva Sans Bold"/>
                <a:sym typeface="Canva Sans Bold"/>
              </a:rPr>
              <a:t>Partnership</a:t>
            </a:r>
          </a:p>
        </p:txBody>
      </p:sp>
      <p:sp>
        <p:nvSpPr>
          <p:cNvPr id="5" name="TextBox 5"/>
          <p:cNvSpPr txBox="1"/>
          <p:nvPr/>
        </p:nvSpPr>
        <p:spPr>
          <a:xfrm>
            <a:off x="295636" y="2651653"/>
            <a:ext cx="10875302" cy="4602694"/>
          </a:xfrm>
          <a:prstGeom prst="rect">
            <a:avLst/>
          </a:prstGeom>
        </p:spPr>
        <p:txBody>
          <a:bodyPr lIns="0" tIns="0" rIns="0" bIns="0" rtlCol="0" anchor="t">
            <a:spAutoFit/>
          </a:bodyPr>
          <a:lstStyle/>
          <a:p>
            <a:pPr marL="964202" lvl="1" indent="-482101" algn="l">
              <a:lnSpc>
                <a:spcPts val="9333"/>
              </a:lnSpc>
              <a:buFont typeface="Arial"/>
              <a:buChar char="•"/>
            </a:pPr>
            <a:r>
              <a:rPr lang="en-US" sz="4465" b="1">
                <a:solidFill>
                  <a:srgbClr val="FFFFFF"/>
                </a:solidFill>
                <a:latin typeface="Canva Sans Bold"/>
                <a:ea typeface="Canva Sans Bold"/>
                <a:cs typeface="Canva Sans Bold"/>
                <a:sym typeface="Canva Sans Bold"/>
              </a:rPr>
              <a:t>Students searched for  partners </a:t>
            </a:r>
          </a:p>
          <a:p>
            <a:pPr marL="964202" lvl="1" indent="-482101" algn="l">
              <a:lnSpc>
                <a:spcPts val="9333"/>
              </a:lnSpc>
              <a:buFont typeface="Arial"/>
              <a:buChar char="•"/>
            </a:pPr>
            <a:r>
              <a:rPr lang="en-US" sz="4465" b="1">
                <a:solidFill>
                  <a:srgbClr val="FFFFFF"/>
                </a:solidFill>
                <a:latin typeface="Canva Sans Bold"/>
                <a:ea typeface="Canva Sans Bold"/>
                <a:cs typeface="Canva Sans Bold"/>
                <a:sym typeface="Canva Sans Bold"/>
              </a:rPr>
              <a:t>Students can browse result partners and send request to them</a:t>
            </a:r>
          </a:p>
          <a:p>
            <a:pPr algn="l">
              <a:lnSpc>
                <a:spcPts val="9333"/>
              </a:lnSpc>
            </a:pPr>
            <a:endParaRPr lang="en-US" sz="4465" b="1">
              <a:solidFill>
                <a:srgbClr val="FFFFFF"/>
              </a:solidFill>
              <a:latin typeface="Canva Sans Bold"/>
              <a:ea typeface="Canva Sans Bold"/>
              <a:cs typeface="Canva Sans Bold"/>
              <a:sym typeface="Canva Sans Bold"/>
            </a:endParaRPr>
          </a:p>
        </p:txBody>
      </p:sp>
      <p:pic>
        <p:nvPicPr>
          <p:cNvPr id="7" name="Picture 6">
            <a:extLst>
              <a:ext uri="{FF2B5EF4-FFF2-40B4-BE49-F238E27FC236}">
                <a16:creationId xmlns:a16="http://schemas.microsoft.com/office/drawing/2014/main" id="{0C37C1E2-E69E-3F94-6117-EC4639015760}"/>
              </a:ext>
            </a:extLst>
          </p:cNvPr>
          <p:cNvPicPr>
            <a:picLocks noChangeAspect="1"/>
          </p:cNvPicPr>
          <p:nvPr/>
        </p:nvPicPr>
        <p:blipFill>
          <a:blip r:embed="rId2"/>
          <a:stretch>
            <a:fillRect/>
          </a:stretch>
        </p:blipFill>
        <p:spPr>
          <a:xfrm>
            <a:off x="11440682" y="0"/>
            <a:ext cx="4859651" cy="102870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AutoShape 2"/>
          <p:cNvSpPr/>
          <p:nvPr/>
        </p:nvSpPr>
        <p:spPr>
          <a:xfrm>
            <a:off x="355080" y="2525683"/>
            <a:ext cx="6492240" cy="0"/>
          </a:xfrm>
          <a:prstGeom prst="line">
            <a:avLst/>
          </a:prstGeom>
          <a:ln w="38100" cap="flat">
            <a:solidFill>
              <a:srgbClr val="0071C9"/>
            </a:solidFill>
            <a:prstDash val="solid"/>
            <a:headEnd type="none" w="sm" len="sm"/>
            <a:tailEnd type="none" w="sm" len="sm"/>
          </a:ln>
        </p:spPr>
      </p:sp>
      <p:sp>
        <p:nvSpPr>
          <p:cNvPr id="3" name="Freeform 3"/>
          <p:cNvSpPr/>
          <p:nvPr/>
        </p:nvSpPr>
        <p:spPr>
          <a:xfrm>
            <a:off x="13200177" y="0"/>
            <a:ext cx="4860608" cy="10287000"/>
          </a:xfrm>
          <a:custGeom>
            <a:avLst/>
            <a:gdLst/>
            <a:ahLst/>
            <a:cxnLst/>
            <a:rect l="l" t="t" r="r" b="b"/>
            <a:pathLst>
              <a:path w="4860608" h="10287000">
                <a:moveTo>
                  <a:pt x="0" y="0"/>
                </a:moveTo>
                <a:lnTo>
                  <a:pt x="4860607" y="0"/>
                </a:lnTo>
                <a:lnTo>
                  <a:pt x="4860607" y="10287000"/>
                </a:lnTo>
                <a:lnTo>
                  <a:pt x="0" y="10287000"/>
                </a:lnTo>
                <a:lnTo>
                  <a:pt x="0" y="0"/>
                </a:lnTo>
                <a:close/>
              </a:path>
            </a:pathLst>
          </a:custGeom>
          <a:blipFill>
            <a:blip r:embed="rId2"/>
            <a:stretch>
              <a:fillRect/>
            </a:stretch>
          </a:blipFill>
        </p:spPr>
      </p:sp>
      <p:sp>
        <p:nvSpPr>
          <p:cNvPr id="4" name="Freeform 4"/>
          <p:cNvSpPr/>
          <p:nvPr/>
        </p:nvSpPr>
        <p:spPr>
          <a:xfrm>
            <a:off x="7981997" y="1539915"/>
            <a:ext cx="5218180" cy="5637127"/>
          </a:xfrm>
          <a:custGeom>
            <a:avLst/>
            <a:gdLst/>
            <a:ahLst/>
            <a:cxnLst/>
            <a:rect l="l" t="t" r="r" b="b"/>
            <a:pathLst>
              <a:path w="5218180" h="5637127">
                <a:moveTo>
                  <a:pt x="0" y="0"/>
                </a:moveTo>
                <a:lnTo>
                  <a:pt x="5218180" y="0"/>
                </a:lnTo>
                <a:lnTo>
                  <a:pt x="5218180" y="5637127"/>
                </a:lnTo>
                <a:lnTo>
                  <a:pt x="0" y="5637127"/>
                </a:lnTo>
                <a:lnTo>
                  <a:pt x="0" y="0"/>
                </a:lnTo>
                <a:close/>
              </a:path>
            </a:pathLst>
          </a:custGeom>
          <a:blipFill>
            <a:blip r:embed="rId3"/>
            <a:stretch>
              <a:fillRect l="-60078" b="-213888"/>
            </a:stretch>
          </a:blipFill>
        </p:spPr>
      </p:sp>
      <p:sp>
        <p:nvSpPr>
          <p:cNvPr id="5" name="Freeform 5"/>
          <p:cNvSpPr/>
          <p:nvPr/>
        </p:nvSpPr>
        <p:spPr>
          <a:xfrm>
            <a:off x="11274572" y="2525683"/>
            <a:ext cx="1925605" cy="1701534"/>
          </a:xfrm>
          <a:custGeom>
            <a:avLst/>
            <a:gdLst/>
            <a:ahLst/>
            <a:cxnLst/>
            <a:rect l="l" t="t" r="r" b="b"/>
            <a:pathLst>
              <a:path w="1925605" h="1701534">
                <a:moveTo>
                  <a:pt x="0" y="0"/>
                </a:moveTo>
                <a:lnTo>
                  <a:pt x="1925605" y="0"/>
                </a:lnTo>
                <a:lnTo>
                  <a:pt x="1925605" y="1701534"/>
                </a:lnTo>
                <a:lnTo>
                  <a:pt x="0" y="170153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6" name="TextBox 6"/>
          <p:cNvSpPr txBox="1"/>
          <p:nvPr/>
        </p:nvSpPr>
        <p:spPr>
          <a:xfrm>
            <a:off x="295636" y="670918"/>
            <a:ext cx="6790964" cy="1566544"/>
          </a:xfrm>
          <a:prstGeom prst="rect">
            <a:avLst/>
          </a:prstGeom>
        </p:spPr>
        <p:txBody>
          <a:bodyPr wrap="square" lIns="0" tIns="0" rIns="0" bIns="0" rtlCol="0" anchor="t">
            <a:spAutoFit/>
          </a:bodyPr>
          <a:lstStyle/>
          <a:p>
            <a:pPr algn="ctr">
              <a:lnSpc>
                <a:spcPts val="12880"/>
              </a:lnSpc>
            </a:pPr>
            <a:r>
              <a:rPr lang="en-US" sz="9200" b="1">
                <a:solidFill>
                  <a:srgbClr val="FFFFFF"/>
                </a:solidFill>
                <a:latin typeface="Canva Sans Bold"/>
                <a:ea typeface="Canva Sans Bold"/>
                <a:cs typeface="Canva Sans Bold"/>
                <a:sym typeface="Canva Sans Bold"/>
              </a:rPr>
              <a:t>Partnership</a:t>
            </a:r>
          </a:p>
        </p:txBody>
      </p:sp>
      <p:sp>
        <p:nvSpPr>
          <p:cNvPr id="7" name="TextBox 7"/>
          <p:cNvSpPr txBox="1"/>
          <p:nvPr/>
        </p:nvSpPr>
        <p:spPr>
          <a:xfrm>
            <a:off x="295636" y="2765953"/>
            <a:ext cx="7295209" cy="6503466"/>
          </a:xfrm>
          <a:prstGeom prst="rect">
            <a:avLst/>
          </a:prstGeom>
        </p:spPr>
        <p:txBody>
          <a:bodyPr lIns="0" tIns="0" rIns="0" bIns="0" rtlCol="0" anchor="t">
            <a:spAutoFit/>
          </a:bodyPr>
          <a:lstStyle/>
          <a:p>
            <a:pPr marL="672037" lvl="1" indent="-336018" algn="l">
              <a:lnSpc>
                <a:spcPts val="6505"/>
              </a:lnSpc>
              <a:buFont typeface="Arial"/>
              <a:buChar char="•"/>
            </a:pPr>
            <a:r>
              <a:rPr lang="en-US" sz="3112" b="1">
                <a:solidFill>
                  <a:srgbClr val="FFFFFF"/>
                </a:solidFill>
                <a:latin typeface="Canva Sans Bold"/>
                <a:ea typeface="Canva Sans Bold"/>
                <a:cs typeface="Canva Sans Bold"/>
                <a:sym typeface="Canva Sans Bold"/>
              </a:rPr>
              <a:t>Incoming partnership requests are reflected as a count on the notification icon</a:t>
            </a:r>
          </a:p>
          <a:p>
            <a:pPr marL="672037" lvl="1" indent="-336018" algn="l">
              <a:lnSpc>
                <a:spcPts val="6505"/>
              </a:lnSpc>
              <a:buFont typeface="Arial"/>
              <a:buChar char="•"/>
            </a:pPr>
            <a:r>
              <a:rPr lang="en-US" sz="3112" b="1">
                <a:solidFill>
                  <a:srgbClr val="FFFFFF"/>
                </a:solidFill>
                <a:latin typeface="Canva Sans Bold"/>
                <a:ea typeface="Canva Sans Bold"/>
                <a:cs typeface="Canva Sans Bold"/>
                <a:sym typeface="Canva Sans Bold"/>
              </a:rPr>
              <a:t>Notification icon is located at the top right</a:t>
            </a:r>
          </a:p>
          <a:p>
            <a:pPr marL="672037" lvl="1" indent="-336018" algn="l">
              <a:lnSpc>
                <a:spcPts val="6505"/>
              </a:lnSpc>
              <a:buFont typeface="Arial"/>
              <a:buChar char="•"/>
            </a:pPr>
            <a:r>
              <a:rPr lang="en-US" sz="3112" b="1">
                <a:solidFill>
                  <a:srgbClr val="FFFFFF"/>
                </a:solidFill>
                <a:latin typeface="Canva Sans Bold"/>
                <a:ea typeface="Canva Sans Bold"/>
                <a:cs typeface="Canva Sans Bold"/>
                <a:sym typeface="Canva Sans Bold"/>
              </a:rPr>
              <a:t>Clicking the icon displays the list of incoming requests on the page</a:t>
            </a:r>
          </a:p>
          <a:p>
            <a:pPr algn="l">
              <a:lnSpc>
                <a:spcPts val="6505"/>
              </a:lnSpc>
            </a:pPr>
            <a:endParaRPr lang="en-US" sz="3112" b="1">
              <a:solidFill>
                <a:srgbClr val="FFFFFF"/>
              </a:solidFill>
              <a:latin typeface="Canva Sans Bold"/>
              <a:ea typeface="Canva Sans Bold"/>
              <a:cs typeface="Canva Sans Bold"/>
              <a:sym typeface="Canva Sans Bold"/>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AutoShape 2"/>
          <p:cNvSpPr/>
          <p:nvPr/>
        </p:nvSpPr>
        <p:spPr>
          <a:xfrm>
            <a:off x="355080" y="2525683"/>
            <a:ext cx="6492240" cy="0"/>
          </a:xfrm>
          <a:prstGeom prst="line">
            <a:avLst/>
          </a:prstGeom>
          <a:ln w="38100" cap="flat">
            <a:solidFill>
              <a:srgbClr val="0071C9"/>
            </a:solidFill>
            <a:prstDash val="solid"/>
            <a:headEnd type="none" w="sm" len="sm"/>
            <a:tailEnd type="none" w="sm" len="sm"/>
          </a:ln>
        </p:spPr>
      </p:sp>
      <p:sp>
        <p:nvSpPr>
          <p:cNvPr id="3" name="Freeform 3"/>
          <p:cNvSpPr/>
          <p:nvPr/>
        </p:nvSpPr>
        <p:spPr>
          <a:xfrm>
            <a:off x="8144012" y="0"/>
            <a:ext cx="4860608" cy="10287000"/>
          </a:xfrm>
          <a:custGeom>
            <a:avLst/>
            <a:gdLst/>
            <a:ahLst/>
            <a:cxnLst/>
            <a:rect l="l" t="t" r="r" b="b"/>
            <a:pathLst>
              <a:path w="4860608" h="10287000">
                <a:moveTo>
                  <a:pt x="0" y="0"/>
                </a:moveTo>
                <a:lnTo>
                  <a:pt x="4860607" y="0"/>
                </a:lnTo>
                <a:lnTo>
                  <a:pt x="4860607" y="10287000"/>
                </a:lnTo>
                <a:lnTo>
                  <a:pt x="0" y="10287000"/>
                </a:lnTo>
                <a:lnTo>
                  <a:pt x="0" y="0"/>
                </a:lnTo>
                <a:close/>
              </a:path>
            </a:pathLst>
          </a:custGeom>
          <a:blipFill>
            <a:blip r:embed="rId2"/>
            <a:stretch>
              <a:fillRect/>
            </a:stretch>
          </a:blipFill>
        </p:spPr>
      </p:sp>
      <p:sp>
        <p:nvSpPr>
          <p:cNvPr id="4" name="Freeform 4"/>
          <p:cNvSpPr/>
          <p:nvPr/>
        </p:nvSpPr>
        <p:spPr>
          <a:xfrm>
            <a:off x="8389162" y="236413"/>
            <a:ext cx="4338266" cy="9640592"/>
          </a:xfrm>
          <a:custGeom>
            <a:avLst/>
            <a:gdLst/>
            <a:ahLst/>
            <a:cxnLst/>
            <a:rect l="l" t="t" r="r" b="b"/>
            <a:pathLst>
              <a:path w="4338266" h="9640592">
                <a:moveTo>
                  <a:pt x="0" y="0"/>
                </a:moveTo>
                <a:lnTo>
                  <a:pt x="4338266" y="0"/>
                </a:lnTo>
                <a:lnTo>
                  <a:pt x="4338266" y="9640592"/>
                </a:lnTo>
                <a:lnTo>
                  <a:pt x="0" y="9640592"/>
                </a:lnTo>
                <a:lnTo>
                  <a:pt x="0" y="0"/>
                </a:lnTo>
                <a:close/>
              </a:path>
            </a:pathLst>
          </a:custGeom>
          <a:blipFill>
            <a:blip r:embed="rId3"/>
            <a:stretch>
              <a:fillRect/>
            </a:stretch>
          </a:blipFill>
        </p:spPr>
      </p:sp>
      <p:sp>
        <p:nvSpPr>
          <p:cNvPr id="5" name="Freeform 5"/>
          <p:cNvSpPr/>
          <p:nvPr/>
        </p:nvSpPr>
        <p:spPr>
          <a:xfrm>
            <a:off x="13200177" y="0"/>
            <a:ext cx="4860608" cy="10287000"/>
          </a:xfrm>
          <a:custGeom>
            <a:avLst/>
            <a:gdLst/>
            <a:ahLst/>
            <a:cxnLst/>
            <a:rect l="l" t="t" r="r" b="b"/>
            <a:pathLst>
              <a:path w="4860608" h="10287000">
                <a:moveTo>
                  <a:pt x="0" y="0"/>
                </a:moveTo>
                <a:lnTo>
                  <a:pt x="4860607" y="0"/>
                </a:lnTo>
                <a:lnTo>
                  <a:pt x="4860607" y="10287000"/>
                </a:lnTo>
                <a:lnTo>
                  <a:pt x="0" y="10287000"/>
                </a:lnTo>
                <a:lnTo>
                  <a:pt x="0" y="0"/>
                </a:lnTo>
                <a:close/>
              </a:path>
            </a:pathLst>
          </a:custGeom>
          <a:blipFill>
            <a:blip r:embed="rId4"/>
            <a:stretch>
              <a:fillRect/>
            </a:stretch>
          </a:blipFill>
        </p:spPr>
      </p:sp>
      <p:sp>
        <p:nvSpPr>
          <p:cNvPr id="6" name="TextBox 6"/>
          <p:cNvSpPr txBox="1"/>
          <p:nvPr/>
        </p:nvSpPr>
        <p:spPr>
          <a:xfrm>
            <a:off x="295636" y="670918"/>
            <a:ext cx="6867164" cy="1566544"/>
          </a:xfrm>
          <a:prstGeom prst="rect">
            <a:avLst/>
          </a:prstGeom>
        </p:spPr>
        <p:txBody>
          <a:bodyPr wrap="square" lIns="0" tIns="0" rIns="0" bIns="0" rtlCol="0" anchor="t">
            <a:spAutoFit/>
          </a:bodyPr>
          <a:lstStyle/>
          <a:p>
            <a:pPr algn="ctr">
              <a:lnSpc>
                <a:spcPts val="12880"/>
              </a:lnSpc>
            </a:pPr>
            <a:r>
              <a:rPr lang="en-US" sz="9200" b="1">
                <a:solidFill>
                  <a:srgbClr val="FFFFFF"/>
                </a:solidFill>
                <a:latin typeface="Canva Sans Bold"/>
                <a:ea typeface="Canva Sans Bold"/>
                <a:cs typeface="Canva Sans Bold"/>
                <a:sym typeface="Canva Sans Bold"/>
              </a:rPr>
              <a:t>Partnership</a:t>
            </a:r>
          </a:p>
        </p:txBody>
      </p:sp>
      <p:sp>
        <p:nvSpPr>
          <p:cNvPr id="7" name="TextBox 7"/>
          <p:cNvSpPr txBox="1"/>
          <p:nvPr/>
        </p:nvSpPr>
        <p:spPr>
          <a:xfrm>
            <a:off x="295636" y="2765953"/>
            <a:ext cx="7295209" cy="4856317"/>
          </a:xfrm>
          <a:prstGeom prst="rect">
            <a:avLst/>
          </a:prstGeom>
        </p:spPr>
        <p:txBody>
          <a:bodyPr lIns="0" tIns="0" rIns="0" bIns="0" rtlCol="0" anchor="t">
            <a:spAutoFit/>
          </a:bodyPr>
          <a:lstStyle/>
          <a:p>
            <a:pPr marL="672037" lvl="1" indent="-336018" algn="l">
              <a:lnSpc>
                <a:spcPts val="6505"/>
              </a:lnSpc>
              <a:buFont typeface="Arial"/>
              <a:buChar char="•"/>
            </a:pPr>
            <a:r>
              <a:rPr lang="en-US" sz="3112" b="1">
                <a:solidFill>
                  <a:srgbClr val="FFFFFF"/>
                </a:solidFill>
                <a:latin typeface="Canva Sans Bold"/>
                <a:ea typeface="Canva Sans Bold"/>
                <a:cs typeface="Canva Sans Bold"/>
                <a:sym typeface="Canva Sans Bold"/>
              </a:rPr>
              <a:t>Students can submit a request to a supervisor</a:t>
            </a:r>
          </a:p>
          <a:p>
            <a:pPr marL="672037" lvl="1" indent="-336018" algn="l">
              <a:lnSpc>
                <a:spcPts val="6505"/>
              </a:lnSpc>
              <a:buFont typeface="Arial"/>
              <a:buChar char="•"/>
            </a:pPr>
            <a:r>
              <a:rPr lang="en-US" sz="3112" b="1">
                <a:solidFill>
                  <a:srgbClr val="FFFFFF"/>
                </a:solidFill>
                <a:latin typeface="Canva Sans Bold"/>
                <a:ea typeface="Canva Sans Bold"/>
                <a:cs typeface="Canva Sans Bold"/>
                <a:sym typeface="Canva Sans Bold"/>
              </a:rPr>
              <a:t>This action is available after successfully forming a partnership</a:t>
            </a:r>
          </a:p>
          <a:p>
            <a:pPr algn="l">
              <a:lnSpc>
                <a:spcPts val="6505"/>
              </a:lnSpc>
            </a:pPr>
            <a:endParaRPr lang="en-US" sz="3112" b="1">
              <a:solidFill>
                <a:srgbClr val="FFFFFF"/>
              </a:solidFill>
              <a:latin typeface="Canva Sans Bold"/>
              <a:ea typeface="Canva Sans Bold"/>
              <a:cs typeface="Canva Sans Bold"/>
              <a:sym typeface="Canva Sans Bold"/>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a:extLst>
            <a:ext uri="{FF2B5EF4-FFF2-40B4-BE49-F238E27FC236}">
              <a16:creationId xmlns:a16="http://schemas.microsoft.com/office/drawing/2014/main" id="{F7D73A81-08BA-1494-3BF1-263416C2AB4F}"/>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FC2FE51B-A197-EEC4-D4F9-37527F807E25}"/>
              </a:ext>
            </a:extLst>
          </p:cNvPr>
          <p:cNvSpPr/>
          <p:nvPr/>
        </p:nvSpPr>
        <p:spPr>
          <a:xfrm>
            <a:off x="355080" y="2525683"/>
            <a:ext cx="6492240" cy="0"/>
          </a:xfrm>
          <a:prstGeom prst="line">
            <a:avLst/>
          </a:prstGeom>
          <a:ln w="38100" cap="flat">
            <a:solidFill>
              <a:srgbClr val="0071C9"/>
            </a:solidFill>
            <a:prstDash val="solid"/>
            <a:headEnd type="none" w="sm" len="sm"/>
            <a:tailEnd type="none" w="sm" len="sm"/>
          </a:ln>
        </p:spPr>
      </p:sp>
      <p:sp>
        <p:nvSpPr>
          <p:cNvPr id="4" name="Freeform 4">
            <a:extLst>
              <a:ext uri="{FF2B5EF4-FFF2-40B4-BE49-F238E27FC236}">
                <a16:creationId xmlns:a16="http://schemas.microsoft.com/office/drawing/2014/main" id="{7977CCC6-7E94-D564-8573-FF9BB88AE042}"/>
              </a:ext>
            </a:extLst>
          </p:cNvPr>
          <p:cNvSpPr/>
          <p:nvPr/>
        </p:nvSpPr>
        <p:spPr>
          <a:xfrm>
            <a:off x="8382000" y="323204"/>
            <a:ext cx="4338266" cy="9640592"/>
          </a:xfrm>
          <a:custGeom>
            <a:avLst/>
            <a:gdLst/>
            <a:ahLst/>
            <a:cxnLst/>
            <a:rect l="l" t="t" r="r" b="b"/>
            <a:pathLst>
              <a:path w="4338266" h="9640592">
                <a:moveTo>
                  <a:pt x="0" y="0"/>
                </a:moveTo>
                <a:lnTo>
                  <a:pt x="4338266" y="0"/>
                </a:lnTo>
                <a:lnTo>
                  <a:pt x="4338266" y="9640592"/>
                </a:lnTo>
                <a:lnTo>
                  <a:pt x="0" y="9640592"/>
                </a:lnTo>
                <a:lnTo>
                  <a:pt x="0" y="0"/>
                </a:lnTo>
                <a:close/>
              </a:path>
            </a:pathLst>
          </a:custGeom>
          <a:blipFill>
            <a:blip r:embed="rId2"/>
            <a:stretch>
              <a:fillRect/>
            </a:stretch>
          </a:blipFill>
        </p:spPr>
      </p:sp>
      <p:sp>
        <p:nvSpPr>
          <p:cNvPr id="6" name="TextBox 6">
            <a:extLst>
              <a:ext uri="{FF2B5EF4-FFF2-40B4-BE49-F238E27FC236}">
                <a16:creationId xmlns:a16="http://schemas.microsoft.com/office/drawing/2014/main" id="{BE41652B-219D-A547-4FCB-DEF222AF43A7}"/>
              </a:ext>
            </a:extLst>
          </p:cNvPr>
          <p:cNvSpPr txBox="1"/>
          <p:nvPr/>
        </p:nvSpPr>
        <p:spPr>
          <a:xfrm>
            <a:off x="295636" y="670918"/>
            <a:ext cx="6790964" cy="1545295"/>
          </a:xfrm>
          <a:prstGeom prst="rect">
            <a:avLst/>
          </a:prstGeom>
        </p:spPr>
        <p:txBody>
          <a:bodyPr wrap="square" lIns="0" tIns="0" rIns="0" bIns="0" rtlCol="0" anchor="t">
            <a:spAutoFit/>
          </a:bodyPr>
          <a:lstStyle/>
          <a:p>
            <a:pPr algn="ctr">
              <a:lnSpc>
                <a:spcPts val="12880"/>
              </a:lnSpc>
            </a:pPr>
            <a:r>
              <a:rPr lang="en-US" sz="9200" b="1" dirty="0">
                <a:solidFill>
                  <a:srgbClr val="FFFFFF"/>
                </a:solidFill>
                <a:latin typeface="Canva Sans Bold"/>
                <a:ea typeface="Canva Sans Bold"/>
                <a:cs typeface="Canva Sans Bold"/>
                <a:sym typeface="Canva Sans Bold"/>
              </a:rPr>
              <a:t>Supervisors</a:t>
            </a:r>
          </a:p>
        </p:txBody>
      </p:sp>
      <p:sp>
        <p:nvSpPr>
          <p:cNvPr id="7" name="TextBox 7">
            <a:extLst>
              <a:ext uri="{FF2B5EF4-FFF2-40B4-BE49-F238E27FC236}">
                <a16:creationId xmlns:a16="http://schemas.microsoft.com/office/drawing/2014/main" id="{56DDBB35-3E14-2AEE-2616-306EE8A1109F}"/>
              </a:ext>
            </a:extLst>
          </p:cNvPr>
          <p:cNvSpPr txBox="1"/>
          <p:nvPr/>
        </p:nvSpPr>
        <p:spPr>
          <a:xfrm>
            <a:off x="355080" y="3877868"/>
            <a:ext cx="7295209" cy="1561710"/>
          </a:xfrm>
          <a:prstGeom prst="rect">
            <a:avLst/>
          </a:prstGeom>
        </p:spPr>
        <p:txBody>
          <a:bodyPr lIns="0" tIns="0" rIns="0" bIns="0" rtlCol="0" anchor="t">
            <a:spAutoFit/>
          </a:bodyPr>
          <a:lstStyle/>
          <a:p>
            <a:pPr marL="672037" lvl="1" indent="-336018" algn="l">
              <a:lnSpc>
                <a:spcPts val="6505"/>
              </a:lnSpc>
              <a:buFont typeface="Arial"/>
              <a:buChar char="•"/>
            </a:pPr>
            <a:r>
              <a:rPr lang="en-US" sz="3112" b="1" dirty="0">
                <a:solidFill>
                  <a:srgbClr val="FFFFFF"/>
                </a:solidFill>
                <a:latin typeface="Canva Sans Bold"/>
                <a:ea typeface="Canva Sans Bold"/>
                <a:cs typeface="Canva Sans Bold"/>
                <a:sym typeface="Canva Sans Bold"/>
              </a:rPr>
              <a:t>approved supervisors for the user will list here</a:t>
            </a:r>
          </a:p>
        </p:txBody>
      </p:sp>
      <p:pic>
        <p:nvPicPr>
          <p:cNvPr id="9" name="Picture 8">
            <a:extLst>
              <a:ext uri="{FF2B5EF4-FFF2-40B4-BE49-F238E27FC236}">
                <a16:creationId xmlns:a16="http://schemas.microsoft.com/office/drawing/2014/main" id="{5C46FAD0-EB7D-89DD-E995-171867F1B599}"/>
              </a:ext>
            </a:extLst>
          </p:cNvPr>
          <p:cNvPicPr>
            <a:picLocks noChangeAspect="1"/>
          </p:cNvPicPr>
          <p:nvPr/>
        </p:nvPicPr>
        <p:blipFill>
          <a:blip r:embed="rId3"/>
          <a:stretch>
            <a:fillRect/>
          </a:stretch>
        </p:blipFill>
        <p:spPr>
          <a:xfrm>
            <a:off x="8319744" y="0"/>
            <a:ext cx="4859651" cy="10287000"/>
          </a:xfrm>
          <a:prstGeom prst="rect">
            <a:avLst/>
          </a:prstGeom>
        </p:spPr>
      </p:pic>
      <p:pic>
        <p:nvPicPr>
          <p:cNvPr id="11" name="Picture 10">
            <a:extLst>
              <a:ext uri="{FF2B5EF4-FFF2-40B4-BE49-F238E27FC236}">
                <a16:creationId xmlns:a16="http://schemas.microsoft.com/office/drawing/2014/main" id="{28BA8B4F-1071-4CB7-C720-42C9939B6CFF}"/>
              </a:ext>
            </a:extLst>
          </p:cNvPr>
          <p:cNvPicPr>
            <a:picLocks noChangeAspect="1"/>
          </p:cNvPicPr>
          <p:nvPr/>
        </p:nvPicPr>
        <p:blipFill>
          <a:blip r:embed="rId4"/>
          <a:stretch>
            <a:fillRect/>
          </a:stretch>
        </p:blipFill>
        <p:spPr>
          <a:xfrm>
            <a:off x="13428349" y="0"/>
            <a:ext cx="4859651" cy="10287000"/>
          </a:xfrm>
          <a:prstGeom prst="rect">
            <a:avLst/>
          </a:prstGeom>
        </p:spPr>
      </p:pic>
    </p:spTree>
    <p:extLst>
      <p:ext uri="{BB962C8B-B14F-4D97-AF65-F5344CB8AC3E}">
        <p14:creationId xmlns:p14="http://schemas.microsoft.com/office/powerpoint/2010/main" val="3966365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4"/>
          <p:cNvSpPr txBox="1">
            <a:spLocks noGrp="1"/>
          </p:cNvSpPr>
          <p:nvPr>
            <p:ph type="title"/>
          </p:nvPr>
        </p:nvSpPr>
        <p:spPr>
          <a:xfrm>
            <a:off x="3247580" y="1333500"/>
            <a:ext cx="7725220" cy="1311900"/>
          </a:xfrm>
          <a:prstGeom prst="rect">
            <a:avLst/>
          </a:prstGeom>
          <a:noFill/>
          <a:ln>
            <a:noFill/>
          </a:ln>
          <a:effectLst>
            <a:outerShdw blurRad="85725" dist="57150" dir="5400000" algn="bl" rotWithShape="0">
              <a:schemeClr val="lt2">
                <a:alpha val="49803"/>
              </a:schemeClr>
            </a:outerShdw>
          </a:effectLst>
        </p:spPr>
        <p:txBody>
          <a:bodyPr spcFirstLastPara="1" wrap="square" lIns="182850" tIns="182850" rIns="182850" bIns="182850" anchor="b" anchorCtr="0">
            <a:noAutofit/>
          </a:bodyPr>
          <a:lstStyle/>
          <a:p>
            <a:r>
              <a:rPr lang="en-GB" sz="7200" b="1" dirty="0">
                <a:solidFill>
                  <a:srgbClr val="00FFFF"/>
                </a:solidFill>
                <a:latin typeface="+mj-lt"/>
                <a:ea typeface="+mn-ea"/>
              </a:rPr>
              <a:t>Introduction</a:t>
            </a:r>
            <a:endParaRPr sz="6000" b="1" dirty="0">
              <a:solidFill>
                <a:srgbClr val="00FFFF"/>
              </a:solidFill>
              <a:latin typeface="+mj-lt"/>
              <a:ea typeface="+mn-ea"/>
            </a:endParaRPr>
          </a:p>
        </p:txBody>
      </p:sp>
      <p:sp>
        <p:nvSpPr>
          <p:cNvPr id="323" name="Google Shape;323;p4"/>
          <p:cNvSpPr txBox="1">
            <a:spLocks noGrp="1"/>
          </p:cNvSpPr>
          <p:nvPr>
            <p:ph type="subTitle" idx="1"/>
          </p:nvPr>
        </p:nvSpPr>
        <p:spPr>
          <a:xfrm>
            <a:off x="3598127" y="3564692"/>
            <a:ext cx="14511454" cy="3572088"/>
          </a:xfrm>
          <a:prstGeom prst="rect">
            <a:avLst/>
          </a:prstGeom>
          <a:noFill/>
          <a:ln>
            <a:noFill/>
          </a:ln>
        </p:spPr>
        <p:txBody>
          <a:bodyPr spcFirstLastPara="1" wrap="square" lIns="182850" tIns="182850" rIns="182850" bIns="182850" anchor="t" anchorCtr="0">
            <a:noAutofit/>
          </a:bodyPr>
          <a:lstStyle/>
          <a:p>
            <a:pPr marL="0" indent="0" algn="just">
              <a:spcBef>
                <a:spcPts val="1140"/>
              </a:spcBef>
              <a:spcAft>
                <a:spcPts val="2400"/>
              </a:spcAft>
            </a:pPr>
            <a:r>
              <a:rPr lang="en-US" sz="4800" dirty="0">
                <a:solidFill>
                  <a:schemeClr val="tx1"/>
                </a:solidFill>
                <a:latin typeface="Times New Roman" panose="02020603050405020304" pitchFamily="18" charset="0"/>
                <a:ea typeface="Georgia" panose="02040502050405020303" pitchFamily="18" charset="0"/>
                <a:cs typeface="Times New Roman" panose="02020603050405020304" pitchFamily="18" charset="0"/>
              </a:rPr>
              <a:t>CE Bridge project aim to officialize the operations in department registration, organized it and digitalize it, replacing existing traditional in person methods. simplify and make a way to connect each other to reach and bridge the gap between them formally.</a:t>
            </a:r>
          </a:p>
        </p:txBody>
      </p:sp>
      <p:sp>
        <p:nvSpPr>
          <p:cNvPr id="5" name="TextBox 4">
            <a:extLst>
              <a:ext uri="{FF2B5EF4-FFF2-40B4-BE49-F238E27FC236}">
                <a16:creationId xmlns:a16="http://schemas.microsoft.com/office/drawing/2014/main" id="{4EC5A440-4D69-0A0F-808F-F7E95E4F02FC}"/>
              </a:ext>
            </a:extLst>
          </p:cNvPr>
          <p:cNvSpPr txBox="1"/>
          <p:nvPr/>
        </p:nvSpPr>
        <p:spPr>
          <a:xfrm>
            <a:off x="3247580" y="495300"/>
            <a:ext cx="1386840" cy="1015663"/>
          </a:xfrm>
          <a:prstGeom prst="rect">
            <a:avLst/>
          </a:prstGeom>
          <a:noFill/>
        </p:spPr>
        <p:txBody>
          <a:bodyPr wrap="square">
            <a:spAutoFit/>
          </a:bodyPr>
          <a:lstStyle/>
          <a:p>
            <a:r>
              <a:rPr kumimoji="0" lang="en-GB" sz="6000" b="1" i="0" u="none" strike="noStrike" kern="0" cap="none" spc="0" normalizeH="0" baseline="0" noProof="0" dirty="0">
                <a:ln>
                  <a:noFill/>
                </a:ln>
                <a:solidFill>
                  <a:srgbClr val="00FFFF"/>
                </a:solidFill>
                <a:effectLst/>
                <a:uLnTx/>
                <a:uFillTx/>
                <a:latin typeface="+mj-lt"/>
                <a:cs typeface="Rubik ExtraBold"/>
                <a:sym typeface="Rubik ExtraBold"/>
              </a:rPr>
              <a:t>01</a:t>
            </a:r>
            <a:endParaRPr lang="en-US" b="1" dirty="0">
              <a:latin typeface="+mj-lt"/>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a:extLst>
            <a:ext uri="{FF2B5EF4-FFF2-40B4-BE49-F238E27FC236}">
              <a16:creationId xmlns:a16="http://schemas.microsoft.com/office/drawing/2014/main" id="{32E9C18F-0174-C073-1A5E-1FFE1BA139D4}"/>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A908EDD7-0B23-D017-8B12-58FB7A186219}"/>
              </a:ext>
            </a:extLst>
          </p:cNvPr>
          <p:cNvSpPr/>
          <p:nvPr/>
        </p:nvSpPr>
        <p:spPr>
          <a:xfrm>
            <a:off x="355080" y="2525683"/>
            <a:ext cx="6492240" cy="0"/>
          </a:xfrm>
          <a:prstGeom prst="line">
            <a:avLst/>
          </a:prstGeom>
          <a:ln w="38100" cap="flat">
            <a:solidFill>
              <a:srgbClr val="0071C9"/>
            </a:solidFill>
            <a:prstDash val="solid"/>
            <a:headEnd type="none" w="sm" len="sm"/>
            <a:tailEnd type="none" w="sm" len="sm"/>
          </a:ln>
        </p:spPr>
      </p:sp>
      <p:sp>
        <p:nvSpPr>
          <p:cNvPr id="6" name="TextBox 6">
            <a:extLst>
              <a:ext uri="{FF2B5EF4-FFF2-40B4-BE49-F238E27FC236}">
                <a16:creationId xmlns:a16="http://schemas.microsoft.com/office/drawing/2014/main" id="{16B7F2E0-0ECC-AFAF-5236-B23959339053}"/>
              </a:ext>
            </a:extLst>
          </p:cNvPr>
          <p:cNvSpPr txBox="1"/>
          <p:nvPr/>
        </p:nvSpPr>
        <p:spPr>
          <a:xfrm>
            <a:off x="295636" y="670918"/>
            <a:ext cx="6790964" cy="1545295"/>
          </a:xfrm>
          <a:prstGeom prst="rect">
            <a:avLst/>
          </a:prstGeom>
        </p:spPr>
        <p:txBody>
          <a:bodyPr wrap="square" lIns="0" tIns="0" rIns="0" bIns="0" rtlCol="0" anchor="t">
            <a:spAutoFit/>
          </a:bodyPr>
          <a:lstStyle/>
          <a:p>
            <a:pPr algn="ctr">
              <a:lnSpc>
                <a:spcPts val="12880"/>
              </a:lnSpc>
            </a:pPr>
            <a:r>
              <a:rPr lang="en-US" sz="9200" b="1" dirty="0">
                <a:solidFill>
                  <a:srgbClr val="FFFFFF"/>
                </a:solidFill>
                <a:latin typeface="Canva Sans Bold"/>
                <a:ea typeface="Canva Sans Bold"/>
                <a:cs typeface="Canva Sans Bold"/>
                <a:sym typeface="Canva Sans Bold"/>
              </a:rPr>
              <a:t>Settings</a:t>
            </a:r>
          </a:p>
        </p:txBody>
      </p:sp>
      <p:sp>
        <p:nvSpPr>
          <p:cNvPr id="7" name="TextBox 7">
            <a:extLst>
              <a:ext uri="{FF2B5EF4-FFF2-40B4-BE49-F238E27FC236}">
                <a16:creationId xmlns:a16="http://schemas.microsoft.com/office/drawing/2014/main" id="{90B80E1C-9422-3FA2-9568-E3AF65D04DB7}"/>
              </a:ext>
            </a:extLst>
          </p:cNvPr>
          <p:cNvSpPr txBox="1"/>
          <p:nvPr/>
        </p:nvSpPr>
        <p:spPr>
          <a:xfrm>
            <a:off x="355080" y="3877868"/>
            <a:ext cx="7295209" cy="2424703"/>
          </a:xfrm>
          <a:prstGeom prst="rect">
            <a:avLst/>
          </a:prstGeom>
        </p:spPr>
        <p:txBody>
          <a:bodyPr lIns="0" tIns="0" rIns="0" bIns="0" rtlCol="0" anchor="t">
            <a:spAutoFit/>
          </a:bodyPr>
          <a:lstStyle/>
          <a:p>
            <a:pPr marL="672037" lvl="1" indent="-336018" algn="l">
              <a:lnSpc>
                <a:spcPts val="6505"/>
              </a:lnSpc>
              <a:buFont typeface="Arial"/>
              <a:buChar char="•"/>
            </a:pPr>
            <a:r>
              <a:rPr lang="en-US" sz="4400" b="1" dirty="0">
                <a:solidFill>
                  <a:srgbClr val="FFFFFF"/>
                </a:solidFill>
                <a:latin typeface="Canva Sans Bold"/>
                <a:ea typeface="Canva Sans Bold"/>
                <a:cs typeface="Canva Sans Bold"/>
                <a:sym typeface="Canva Sans Bold"/>
              </a:rPr>
              <a:t>here we can toggle the theme either light or dark mode for the app</a:t>
            </a:r>
          </a:p>
        </p:txBody>
      </p:sp>
      <p:pic>
        <p:nvPicPr>
          <p:cNvPr id="5" name="Picture 4">
            <a:extLst>
              <a:ext uri="{FF2B5EF4-FFF2-40B4-BE49-F238E27FC236}">
                <a16:creationId xmlns:a16="http://schemas.microsoft.com/office/drawing/2014/main" id="{80C330AB-A069-80E9-33DE-95F192343450}"/>
              </a:ext>
            </a:extLst>
          </p:cNvPr>
          <p:cNvPicPr>
            <a:picLocks noChangeAspect="1"/>
          </p:cNvPicPr>
          <p:nvPr/>
        </p:nvPicPr>
        <p:blipFill>
          <a:blip r:embed="rId2"/>
          <a:stretch>
            <a:fillRect/>
          </a:stretch>
        </p:blipFill>
        <p:spPr>
          <a:xfrm>
            <a:off x="13241651" y="0"/>
            <a:ext cx="4859651" cy="10287000"/>
          </a:xfrm>
          <a:prstGeom prst="rect">
            <a:avLst/>
          </a:prstGeom>
        </p:spPr>
      </p:pic>
      <p:pic>
        <p:nvPicPr>
          <p:cNvPr id="10" name="Picture 9">
            <a:extLst>
              <a:ext uri="{FF2B5EF4-FFF2-40B4-BE49-F238E27FC236}">
                <a16:creationId xmlns:a16="http://schemas.microsoft.com/office/drawing/2014/main" id="{B13B494A-9DED-F6ED-D39A-053570B1F40E}"/>
              </a:ext>
            </a:extLst>
          </p:cNvPr>
          <p:cNvPicPr>
            <a:picLocks noChangeAspect="1"/>
          </p:cNvPicPr>
          <p:nvPr/>
        </p:nvPicPr>
        <p:blipFill>
          <a:blip r:embed="rId3"/>
          <a:stretch>
            <a:fillRect/>
          </a:stretch>
        </p:blipFill>
        <p:spPr>
          <a:xfrm>
            <a:off x="8207887" y="0"/>
            <a:ext cx="4859651" cy="10287000"/>
          </a:xfrm>
          <a:prstGeom prst="rect">
            <a:avLst/>
          </a:prstGeom>
        </p:spPr>
      </p:pic>
    </p:spTree>
    <p:extLst>
      <p:ext uri="{BB962C8B-B14F-4D97-AF65-F5344CB8AC3E}">
        <p14:creationId xmlns:p14="http://schemas.microsoft.com/office/powerpoint/2010/main" val="17890207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a:extLst>
            <a:ext uri="{FF2B5EF4-FFF2-40B4-BE49-F238E27FC236}">
              <a16:creationId xmlns:a16="http://schemas.microsoft.com/office/drawing/2014/main" id="{5DDF04A7-550E-1F3E-4456-30D44B1F168D}"/>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74B79FE6-3ACA-2763-CC58-59D110494432}"/>
              </a:ext>
            </a:extLst>
          </p:cNvPr>
          <p:cNvSpPr/>
          <p:nvPr/>
        </p:nvSpPr>
        <p:spPr>
          <a:xfrm>
            <a:off x="355080" y="2525683"/>
            <a:ext cx="6492240" cy="0"/>
          </a:xfrm>
          <a:prstGeom prst="line">
            <a:avLst/>
          </a:prstGeom>
          <a:ln w="38100" cap="flat">
            <a:solidFill>
              <a:srgbClr val="0071C9"/>
            </a:solidFill>
            <a:prstDash val="solid"/>
            <a:headEnd type="none" w="sm" len="sm"/>
            <a:tailEnd type="none" w="sm" len="sm"/>
          </a:ln>
        </p:spPr>
      </p:sp>
      <p:sp>
        <p:nvSpPr>
          <p:cNvPr id="6" name="TextBox 6">
            <a:extLst>
              <a:ext uri="{FF2B5EF4-FFF2-40B4-BE49-F238E27FC236}">
                <a16:creationId xmlns:a16="http://schemas.microsoft.com/office/drawing/2014/main" id="{85BE16EC-7E03-2785-DF67-464BA1BAD724}"/>
              </a:ext>
            </a:extLst>
          </p:cNvPr>
          <p:cNvSpPr txBox="1"/>
          <p:nvPr/>
        </p:nvSpPr>
        <p:spPr>
          <a:xfrm>
            <a:off x="295636" y="670918"/>
            <a:ext cx="6943364" cy="1545295"/>
          </a:xfrm>
          <a:prstGeom prst="rect">
            <a:avLst/>
          </a:prstGeom>
        </p:spPr>
        <p:txBody>
          <a:bodyPr wrap="square" lIns="0" tIns="0" rIns="0" bIns="0" rtlCol="0" anchor="t">
            <a:spAutoFit/>
          </a:bodyPr>
          <a:lstStyle/>
          <a:p>
            <a:pPr algn="ctr">
              <a:lnSpc>
                <a:spcPts val="12880"/>
              </a:lnSpc>
            </a:pPr>
            <a:r>
              <a:rPr lang="en-US" sz="9200" b="1" dirty="0">
                <a:solidFill>
                  <a:srgbClr val="FFFFFF"/>
                </a:solidFill>
                <a:latin typeface="Canva Sans Bold"/>
                <a:ea typeface="Canva Sans Bold"/>
                <a:cs typeface="Canva Sans Bold"/>
                <a:sym typeface="Canva Sans Bold"/>
              </a:rPr>
              <a:t>Dark Theme</a:t>
            </a:r>
          </a:p>
        </p:txBody>
      </p:sp>
      <p:pic>
        <p:nvPicPr>
          <p:cNvPr id="9" name="Picture 8">
            <a:extLst>
              <a:ext uri="{FF2B5EF4-FFF2-40B4-BE49-F238E27FC236}">
                <a16:creationId xmlns:a16="http://schemas.microsoft.com/office/drawing/2014/main" id="{A63D75DA-1218-10D4-EEA2-0659B8AB7631}"/>
              </a:ext>
            </a:extLst>
          </p:cNvPr>
          <p:cNvPicPr>
            <a:picLocks noChangeAspect="1"/>
          </p:cNvPicPr>
          <p:nvPr/>
        </p:nvPicPr>
        <p:blipFill>
          <a:blip r:embed="rId2"/>
          <a:stretch>
            <a:fillRect/>
          </a:stretch>
        </p:blipFill>
        <p:spPr>
          <a:xfrm>
            <a:off x="13057721" y="41564"/>
            <a:ext cx="4859651" cy="10287000"/>
          </a:xfrm>
          <a:prstGeom prst="rect">
            <a:avLst/>
          </a:prstGeom>
        </p:spPr>
      </p:pic>
      <p:pic>
        <p:nvPicPr>
          <p:cNvPr id="5" name="Picture 4">
            <a:extLst>
              <a:ext uri="{FF2B5EF4-FFF2-40B4-BE49-F238E27FC236}">
                <a16:creationId xmlns:a16="http://schemas.microsoft.com/office/drawing/2014/main" id="{07EAEC19-E46D-E032-F5DD-6A446131253B}"/>
              </a:ext>
            </a:extLst>
          </p:cNvPr>
          <p:cNvPicPr>
            <a:picLocks noChangeAspect="1"/>
          </p:cNvPicPr>
          <p:nvPr/>
        </p:nvPicPr>
        <p:blipFill>
          <a:blip r:embed="rId3"/>
          <a:stretch>
            <a:fillRect/>
          </a:stretch>
        </p:blipFill>
        <p:spPr>
          <a:xfrm>
            <a:off x="8077200" y="54264"/>
            <a:ext cx="4859651" cy="10287000"/>
          </a:xfrm>
          <a:prstGeom prst="rect">
            <a:avLst/>
          </a:prstGeom>
        </p:spPr>
      </p:pic>
    </p:spTree>
    <p:extLst>
      <p:ext uri="{BB962C8B-B14F-4D97-AF65-F5344CB8AC3E}">
        <p14:creationId xmlns:p14="http://schemas.microsoft.com/office/powerpoint/2010/main" val="37840188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a:extLst>
            <a:ext uri="{FF2B5EF4-FFF2-40B4-BE49-F238E27FC236}">
              <a16:creationId xmlns:a16="http://schemas.microsoft.com/office/drawing/2014/main" id="{849CE2BD-D1E7-7805-7263-D6BC24A3721E}"/>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6C4CCCFF-F524-FA73-08FC-1014779103FA}"/>
              </a:ext>
            </a:extLst>
          </p:cNvPr>
          <p:cNvSpPr/>
          <p:nvPr/>
        </p:nvSpPr>
        <p:spPr>
          <a:xfrm>
            <a:off x="355080" y="2525683"/>
            <a:ext cx="6492240" cy="0"/>
          </a:xfrm>
          <a:prstGeom prst="line">
            <a:avLst/>
          </a:prstGeom>
          <a:ln w="38100" cap="flat">
            <a:solidFill>
              <a:srgbClr val="0071C9"/>
            </a:solidFill>
            <a:prstDash val="solid"/>
            <a:headEnd type="none" w="sm" len="sm"/>
            <a:tailEnd type="none" w="sm" len="sm"/>
          </a:ln>
        </p:spPr>
      </p:sp>
      <p:pic>
        <p:nvPicPr>
          <p:cNvPr id="4" name="Picture 3">
            <a:extLst>
              <a:ext uri="{FF2B5EF4-FFF2-40B4-BE49-F238E27FC236}">
                <a16:creationId xmlns:a16="http://schemas.microsoft.com/office/drawing/2014/main" id="{12F8D43D-A98B-0D6D-C4AE-C7FD0893E044}"/>
              </a:ext>
            </a:extLst>
          </p:cNvPr>
          <p:cNvPicPr>
            <a:picLocks noChangeAspect="1"/>
          </p:cNvPicPr>
          <p:nvPr/>
        </p:nvPicPr>
        <p:blipFill>
          <a:blip r:embed="rId2"/>
          <a:stretch>
            <a:fillRect/>
          </a:stretch>
        </p:blipFill>
        <p:spPr>
          <a:xfrm>
            <a:off x="8153400" y="0"/>
            <a:ext cx="4859651" cy="10287000"/>
          </a:xfrm>
          <a:prstGeom prst="rect">
            <a:avLst/>
          </a:prstGeom>
        </p:spPr>
      </p:pic>
      <p:sp>
        <p:nvSpPr>
          <p:cNvPr id="12" name="TextBox 6">
            <a:extLst>
              <a:ext uri="{FF2B5EF4-FFF2-40B4-BE49-F238E27FC236}">
                <a16:creationId xmlns:a16="http://schemas.microsoft.com/office/drawing/2014/main" id="{01C7FF6E-8A44-46DB-1BAB-4F30684EA553}"/>
              </a:ext>
            </a:extLst>
          </p:cNvPr>
          <p:cNvSpPr txBox="1"/>
          <p:nvPr/>
        </p:nvSpPr>
        <p:spPr>
          <a:xfrm>
            <a:off x="295636" y="670918"/>
            <a:ext cx="6943364" cy="1545295"/>
          </a:xfrm>
          <a:prstGeom prst="rect">
            <a:avLst/>
          </a:prstGeom>
        </p:spPr>
        <p:txBody>
          <a:bodyPr wrap="square" lIns="0" tIns="0" rIns="0" bIns="0" rtlCol="0" anchor="t">
            <a:spAutoFit/>
          </a:bodyPr>
          <a:lstStyle/>
          <a:p>
            <a:pPr algn="ctr">
              <a:lnSpc>
                <a:spcPts val="12880"/>
              </a:lnSpc>
            </a:pPr>
            <a:r>
              <a:rPr lang="en-US" sz="9200" b="1" dirty="0">
                <a:solidFill>
                  <a:srgbClr val="FFFFFF"/>
                </a:solidFill>
                <a:latin typeface="Canva Sans Bold"/>
                <a:ea typeface="Canva Sans Bold"/>
                <a:cs typeface="Canva Sans Bold"/>
                <a:sym typeface="Canva Sans Bold"/>
              </a:rPr>
              <a:t>Dark Theme</a:t>
            </a:r>
          </a:p>
        </p:txBody>
      </p:sp>
      <p:pic>
        <p:nvPicPr>
          <p:cNvPr id="14" name="Picture 13">
            <a:extLst>
              <a:ext uri="{FF2B5EF4-FFF2-40B4-BE49-F238E27FC236}">
                <a16:creationId xmlns:a16="http://schemas.microsoft.com/office/drawing/2014/main" id="{6EC71FA9-FC18-7F73-F286-BE6C2FDFDDE3}"/>
              </a:ext>
            </a:extLst>
          </p:cNvPr>
          <p:cNvPicPr>
            <a:picLocks noChangeAspect="1"/>
          </p:cNvPicPr>
          <p:nvPr/>
        </p:nvPicPr>
        <p:blipFill>
          <a:blip r:embed="rId3"/>
          <a:stretch>
            <a:fillRect/>
          </a:stretch>
        </p:blipFill>
        <p:spPr>
          <a:xfrm>
            <a:off x="13132713" y="0"/>
            <a:ext cx="4859651" cy="10287000"/>
          </a:xfrm>
          <a:prstGeom prst="rect">
            <a:avLst/>
          </a:prstGeom>
        </p:spPr>
      </p:pic>
    </p:spTree>
    <p:extLst>
      <p:ext uri="{BB962C8B-B14F-4D97-AF65-F5344CB8AC3E}">
        <p14:creationId xmlns:p14="http://schemas.microsoft.com/office/powerpoint/2010/main" val="2330107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a:extLst>
            <a:ext uri="{FF2B5EF4-FFF2-40B4-BE49-F238E27FC236}">
              <a16:creationId xmlns:a16="http://schemas.microsoft.com/office/drawing/2014/main" id="{B2636410-CC1A-276A-B078-6DE2C24B401B}"/>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272524AF-1FC0-775F-5503-600FF403BC45}"/>
              </a:ext>
            </a:extLst>
          </p:cNvPr>
          <p:cNvSpPr/>
          <p:nvPr/>
        </p:nvSpPr>
        <p:spPr>
          <a:xfrm>
            <a:off x="355080" y="2525683"/>
            <a:ext cx="6492240" cy="0"/>
          </a:xfrm>
          <a:prstGeom prst="line">
            <a:avLst/>
          </a:prstGeom>
          <a:ln w="38100" cap="flat">
            <a:solidFill>
              <a:srgbClr val="0071C9"/>
            </a:solidFill>
            <a:prstDash val="solid"/>
            <a:headEnd type="none" w="sm" len="sm"/>
            <a:tailEnd type="none" w="sm" len="sm"/>
          </a:ln>
        </p:spPr>
      </p:sp>
      <p:sp>
        <p:nvSpPr>
          <p:cNvPr id="12" name="TextBox 6">
            <a:extLst>
              <a:ext uri="{FF2B5EF4-FFF2-40B4-BE49-F238E27FC236}">
                <a16:creationId xmlns:a16="http://schemas.microsoft.com/office/drawing/2014/main" id="{641AADFE-A92D-00A5-1C8F-38F4B5DC31CA}"/>
              </a:ext>
            </a:extLst>
          </p:cNvPr>
          <p:cNvSpPr txBox="1"/>
          <p:nvPr/>
        </p:nvSpPr>
        <p:spPr>
          <a:xfrm>
            <a:off x="295636" y="670918"/>
            <a:ext cx="6943364" cy="1545295"/>
          </a:xfrm>
          <a:prstGeom prst="rect">
            <a:avLst/>
          </a:prstGeom>
        </p:spPr>
        <p:txBody>
          <a:bodyPr wrap="square" lIns="0" tIns="0" rIns="0" bIns="0" rtlCol="0" anchor="t">
            <a:spAutoFit/>
          </a:bodyPr>
          <a:lstStyle/>
          <a:p>
            <a:pPr algn="ctr">
              <a:lnSpc>
                <a:spcPts val="12880"/>
              </a:lnSpc>
            </a:pPr>
            <a:r>
              <a:rPr lang="en-US" sz="9200" b="1" dirty="0">
                <a:solidFill>
                  <a:srgbClr val="FFFFFF"/>
                </a:solidFill>
                <a:latin typeface="Canva Sans Bold"/>
                <a:ea typeface="Canva Sans Bold"/>
                <a:cs typeface="Canva Sans Bold"/>
                <a:sym typeface="Canva Sans Bold"/>
              </a:rPr>
              <a:t>Dark Theme</a:t>
            </a:r>
          </a:p>
        </p:txBody>
      </p:sp>
      <p:pic>
        <p:nvPicPr>
          <p:cNvPr id="5" name="Picture 4">
            <a:extLst>
              <a:ext uri="{FF2B5EF4-FFF2-40B4-BE49-F238E27FC236}">
                <a16:creationId xmlns:a16="http://schemas.microsoft.com/office/drawing/2014/main" id="{31076DA6-FC54-B1AF-1060-BA201EE98704}"/>
              </a:ext>
            </a:extLst>
          </p:cNvPr>
          <p:cNvPicPr>
            <a:picLocks noChangeAspect="1"/>
          </p:cNvPicPr>
          <p:nvPr/>
        </p:nvPicPr>
        <p:blipFill>
          <a:blip r:embed="rId2"/>
          <a:stretch>
            <a:fillRect/>
          </a:stretch>
        </p:blipFill>
        <p:spPr>
          <a:xfrm>
            <a:off x="8245353" y="0"/>
            <a:ext cx="4859651" cy="10287000"/>
          </a:xfrm>
          <a:prstGeom prst="rect">
            <a:avLst/>
          </a:prstGeom>
        </p:spPr>
      </p:pic>
      <p:pic>
        <p:nvPicPr>
          <p:cNvPr id="7" name="Picture 6">
            <a:extLst>
              <a:ext uri="{FF2B5EF4-FFF2-40B4-BE49-F238E27FC236}">
                <a16:creationId xmlns:a16="http://schemas.microsoft.com/office/drawing/2014/main" id="{E4D1DD2F-6649-5A85-0471-C65D0C972236}"/>
              </a:ext>
            </a:extLst>
          </p:cNvPr>
          <p:cNvPicPr>
            <a:picLocks noChangeAspect="1"/>
          </p:cNvPicPr>
          <p:nvPr/>
        </p:nvPicPr>
        <p:blipFill>
          <a:blip r:embed="rId3"/>
          <a:stretch>
            <a:fillRect/>
          </a:stretch>
        </p:blipFill>
        <p:spPr>
          <a:xfrm>
            <a:off x="13132713" y="0"/>
            <a:ext cx="4859651" cy="10287000"/>
          </a:xfrm>
          <a:prstGeom prst="rect">
            <a:avLst/>
          </a:prstGeom>
        </p:spPr>
      </p:pic>
    </p:spTree>
    <p:extLst>
      <p:ext uri="{BB962C8B-B14F-4D97-AF65-F5344CB8AC3E}">
        <p14:creationId xmlns:p14="http://schemas.microsoft.com/office/powerpoint/2010/main" val="5748629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Freeform 2"/>
          <p:cNvSpPr/>
          <p:nvPr/>
        </p:nvSpPr>
        <p:spPr>
          <a:xfrm>
            <a:off x="7010400" y="97342"/>
            <a:ext cx="4768619" cy="10092316"/>
          </a:xfrm>
          <a:custGeom>
            <a:avLst/>
            <a:gdLst/>
            <a:ahLst/>
            <a:cxnLst/>
            <a:rect l="l" t="t" r="r" b="b"/>
            <a:pathLst>
              <a:path w="4768619" h="10092316">
                <a:moveTo>
                  <a:pt x="0" y="0"/>
                </a:moveTo>
                <a:lnTo>
                  <a:pt x="4768620" y="0"/>
                </a:lnTo>
                <a:lnTo>
                  <a:pt x="4768620" y="10092316"/>
                </a:lnTo>
                <a:lnTo>
                  <a:pt x="0" y="10092316"/>
                </a:lnTo>
                <a:lnTo>
                  <a:pt x="0" y="0"/>
                </a:lnTo>
                <a:close/>
              </a:path>
            </a:pathLst>
          </a:custGeom>
          <a:blipFill>
            <a:blip r:embed="rId4"/>
            <a:stretch>
              <a:fillRect/>
            </a:stretch>
          </a:blipFill>
        </p:spPr>
      </p:sp>
      <p:sp>
        <p:nvSpPr>
          <p:cNvPr id="3" name="TextBox 3"/>
          <p:cNvSpPr txBox="1"/>
          <p:nvPr/>
        </p:nvSpPr>
        <p:spPr>
          <a:xfrm>
            <a:off x="457200" y="800100"/>
            <a:ext cx="6780775" cy="4824094"/>
          </a:xfrm>
          <a:prstGeom prst="rect">
            <a:avLst/>
          </a:prstGeom>
        </p:spPr>
        <p:txBody>
          <a:bodyPr lIns="0" tIns="0" rIns="0" bIns="0" rtlCol="0" anchor="t">
            <a:spAutoFit/>
          </a:bodyPr>
          <a:lstStyle/>
          <a:p>
            <a:pPr algn="ctr">
              <a:lnSpc>
                <a:spcPts val="12880"/>
              </a:lnSpc>
            </a:pPr>
            <a:r>
              <a:rPr lang="en-US" sz="9200" b="1" dirty="0">
                <a:solidFill>
                  <a:srgbClr val="FFFFFF"/>
                </a:solidFill>
                <a:latin typeface="Canva Sans Bold"/>
                <a:ea typeface="Canva Sans Bold"/>
                <a:cs typeface="Canva Sans Bold"/>
                <a:sym typeface="Canva Sans Bold"/>
              </a:rPr>
              <a:t>Reporting or Feedback</a:t>
            </a:r>
          </a:p>
        </p:txBody>
      </p:sp>
      <p:pic>
        <p:nvPicPr>
          <p:cNvPr id="5" name="submitting feedback1">
            <a:hlinkClick r:id="" action="ppaction://media"/>
            <a:extLst>
              <a:ext uri="{FF2B5EF4-FFF2-40B4-BE49-F238E27FC236}">
                <a16:creationId xmlns:a16="http://schemas.microsoft.com/office/drawing/2014/main" id="{0384AE61-69EB-9476-329C-EB6A34FEA372}"/>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2954000" y="0"/>
            <a:ext cx="4629150" cy="1027660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10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DC7B722B-B3D6-B8C3-E431-2C3030AA3467}"/>
              </a:ext>
            </a:extLst>
          </p:cNvPr>
          <p:cNvSpPr/>
          <p:nvPr/>
        </p:nvSpPr>
        <p:spPr>
          <a:xfrm>
            <a:off x="5918778" y="324107"/>
            <a:ext cx="391933" cy="735710"/>
          </a:xfrm>
          <a:custGeom>
            <a:avLst/>
            <a:gdLst/>
            <a:ahLst/>
            <a:cxnLst/>
            <a:rect l="l" t="t" r="r" b="b"/>
            <a:pathLst>
              <a:path w="391933" h="735710">
                <a:moveTo>
                  <a:pt x="0" y="0"/>
                </a:moveTo>
                <a:lnTo>
                  <a:pt x="391933" y="0"/>
                </a:lnTo>
                <a:lnTo>
                  <a:pt x="391933" y="735710"/>
                </a:lnTo>
                <a:lnTo>
                  <a:pt x="0" y="73571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8" name="TextBox 6">
            <a:extLst>
              <a:ext uri="{FF2B5EF4-FFF2-40B4-BE49-F238E27FC236}">
                <a16:creationId xmlns:a16="http://schemas.microsoft.com/office/drawing/2014/main" id="{443E61AC-1E6E-961E-7D98-EA52099B510A}"/>
              </a:ext>
            </a:extLst>
          </p:cNvPr>
          <p:cNvSpPr txBox="1"/>
          <p:nvPr/>
        </p:nvSpPr>
        <p:spPr>
          <a:xfrm>
            <a:off x="0" y="196878"/>
            <a:ext cx="5663106" cy="862011"/>
          </a:xfrm>
          <a:prstGeom prst="rect">
            <a:avLst/>
          </a:prstGeom>
        </p:spPr>
        <p:txBody>
          <a:bodyPr lIns="0" tIns="0" rIns="0" bIns="0" rtlCol="0" anchor="t">
            <a:spAutoFit/>
          </a:bodyPr>
          <a:lstStyle/>
          <a:p>
            <a:pPr algn="l">
              <a:lnSpc>
                <a:spcPts val="7087"/>
              </a:lnSpc>
            </a:pPr>
            <a:r>
              <a:rPr lang="en-US" sz="5062" b="1" dirty="0">
                <a:solidFill>
                  <a:srgbClr val="56AEFF"/>
                </a:solidFill>
                <a:latin typeface="Canva Sans Bold"/>
                <a:ea typeface="Canva Sans Bold"/>
                <a:cs typeface="Canva Sans Bold"/>
                <a:sym typeface="Canva Sans Bold"/>
              </a:rPr>
              <a:t>Admin Dashboard</a:t>
            </a:r>
          </a:p>
        </p:txBody>
      </p:sp>
      <p:sp>
        <p:nvSpPr>
          <p:cNvPr id="9" name="TextBox 7">
            <a:extLst>
              <a:ext uri="{FF2B5EF4-FFF2-40B4-BE49-F238E27FC236}">
                <a16:creationId xmlns:a16="http://schemas.microsoft.com/office/drawing/2014/main" id="{61977D69-E17B-7252-6991-081616F24DF9}"/>
              </a:ext>
            </a:extLst>
          </p:cNvPr>
          <p:cNvSpPr txBox="1"/>
          <p:nvPr/>
        </p:nvSpPr>
        <p:spPr>
          <a:xfrm>
            <a:off x="6567887" y="228857"/>
            <a:ext cx="3033313" cy="862140"/>
          </a:xfrm>
          <a:prstGeom prst="rect">
            <a:avLst/>
          </a:prstGeom>
        </p:spPr>
        <p:txBody>
          <a:bodyPr wrap="square" lIns="0" tIns="0" rIns="0" bIns="0" rtlCol="0" anchor="t">
            <a:spAutoFit/>
          </a:bodyPr>
          <a:lstStyle/>
          <a:p>
            <a:pPr marL="0" lvl="0" indent="0" algn="ctr">
              <a:lnSpc>
                <a:spcPts val="7080"/>
              </a:lnSpc>
              <a:spcBef>
                <a:spcPct val="0"/>
              </a:spcBef>
            </a:pPr>
            <a:r>
              <a:rPr lang="en-US" sz="5057" b="1" u="none" strike="noStrike" dirty="0">
                <a:solidFill>
                  <a:srgbClr val="F7F053"/>
                </a:solidFill>
                <a:latin typeface="Canva Sans Bold"/>
                <a:ea typeface="Canva Sans Bold"/>
                <a:cs typeface="Canva Sans Bold"/>
                <a:sym typeface="Canva Sans Bold"/>
              </a:rPr>
              <a:t>Overview</a:t>
            </a:r>
          </a:p>
        </p:txBody>
      </p:sp>
      <p:pic>
        <p:nvPicPr>
          <p:cNvPr id="13" name="Picture 12">
            <a:extLst>
              <a:ext uri="{FF2B5EF4-FFF2-40B4-BE49-F238E27FC236}">
                <a16:creationId xmlns:a16="http://schemas.microsoft.com/office/drawing/2014/main" id="{67753249-8F0E-EB73-A419-EB151ACDAB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63953" y="2483440"/>
            <a:ext cx="14624047" cy="7841660"/>
          </a:xfrm>
          <a:prstGeom prst="rect">
            <a:avLst/>
          </a:prstGeom>
        </p:spPr>
      </p:pic>
      <p:sp>
        <p:nvSpPr>
          <p:cNvPr id="11" name="TextBox 10">
            <a:extLst>
              <a:ext uri="{FF2B5EF4-FFF2-40B4-BE49-F238E27FC236}">
                <a16:creationId xmlns:a16="http://schemas.microsoft.com/office/drawing/2014/main" id="{0112F22D-E9BE-AF13-4751-568318D62058}"/>
              </a:ext>
            </a:extLst>
          </p:cNvPr>
          <p:cNvSpPr txBox="1"/>
          <p:nvPr/>
        </p:nvSpPr>
        <p:spPr>
          <a:xfrm>
            <a:off x="381000" y="1090997"/>
            <a:ext cx="18059400" cy="1579535"/>
          </a:xfrm>
          <a:prstGeom prst="rect">
            <a:avLst/>
          </a:prstGeom>
          <a:noFill/>
        </p:spPr>
        <p:txBody>
          <a:bodyPr wrap="square">
            <a:spAutoFit/>
          </a:bodyPr>
          <a:lstStyle/>
          <a:p>
            <a:r>
              <a:rPr lang="en-US" sz="4832" b="1" dirty="0">
                <a:solidFill>
                  <a:srgbClr val="FFFFFF"/>
                </a:solidFill>
                <a:latin typeface="Canva Sans Bold"/>
              </a:rPr>
              <a:t>Some numbers and figures of the system and its statistics for general data and </a:t>
            </a:r>
            <a:r>
              <a:rPr lang="en-US" sz="1050" dirty="0">
                <a:effectLst/>
                <a:latin typeface="Times New Roman" panose="02020603050405020304" pitchFamily="18" charset="0"/>
                <a:ea typeface="Georgia" panose="02040502050405020303" pitchFamily="18" charset="0"/>
                <a:cs typeface="Georgia" panose="02040502050405020303" pitchFamily="18" charset="0"/>
              </a:rPr>
              <a:t> </a:t>
            </a:r>
            <a:endParaRPr lang="en-US" sz="1200" dirty="0">
              <a:effectLst/>
              <a:latin typeface="Times New Roman" panose="02020603050405020304" pitchFamily="18" charset="0"/>
              <a:ea typeface="Georgia" panose="02040502050405020303" pitchFamily="18" charset="0"/>
              <a:cs typeface="Georgia" panose="02040502050405020303"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AutoShape 2"/>
          <p:cNvSpPr/>
          <p:nvPr/>
        </p:nvSpPr>
        <p:spPr>
          <a:xfrm flipV="1">
            <a:off x="0" y="1009650"/>
            <a:ext cx="5663106" cy="0"/>
          </a:xfrm>
          <a:prstGeom prst="line">
            <a:avLst/>
          </a:prstGeom>
          <a:ln w="38100" cap="flat">
            <a:solidFill>
              <a:srgbClr val="0071C9"/>
            </a:solidFill>
            <a:prstDash val="solid"/>
            <a:headEnd type="none" w="sm" len="sm"/>
            <a:tailEnd type="none" w="sm" len="sm"/>
          </a:ln>
        </p:spPr>
      </p:sp>
      <p:sp>
        <p:nvSpPr>
          <p:cNvPr id="3" name="Freeform 3"/>
          <p:cNvSpPr/>
          <p:nvPr/>
        </p:nvSpPr>
        <p:spPr>
          <a:xfrm>
            <a:off x="4426010" y="2836180"/>
            <a:ext cx="13861990" cy="7450820"/>
          </a:xfrm>
          <a:custGeom>
            <a:avLst/>
            <a:gdLst/>
            <a:ahLst/>
            <a:cxnLst/>
            <a:rect l="l" t="t" r="r" b="b"/>
            <a:pathLst>
              <a:path w="13861990" h="7450820">
                <a:moveTo>
                  <a:pt x="0" y="0"/>
                </a:moveTo>
                <a:lnTo>
                  <a:pt x="13861990" y="0"/>
                </a:lnTo>
                <a:lnTo>
                  <a:pt x="13861990" y="7450820"/>
                </a:lnTo>
                <a:lnTo>
                  <a:pt x="0" y="7450820"/>
                </a:lnTo>
                <a:lnTo>
                  <a:pt x="0" y="0"/>
                </a:lnTo>
                <a:close/>
              </a:path>
            </a:pathLst>
          </a:custGeom>
          <a:blipFill>
            <a:blip r:embed="rId2"/>
            <a:stretch>
              <a:fillRect/>
            </a:stretch>
          </a:blipFill>
        </p:spPr>
      </p:sp>
      <p:sp>
        <p:nvSpPr>
          <p:cNvPr id="4" name="TextBox 4"/>
          <p:cNvSpPr txBox="1"/>
          <p:nvPr/>
        </p:nvSpPr>
        <p:spPr>
          <a:xfrm>
            <a:off x="2200950" y="974092"/>
            <a:ext cx="14665879" cy="2529453"/>
          </a:xfrm>
          <a:prstGeom prst="rect">
            <a:avLst/>
          </a:prstGeom>
        </p:spPr>
        <p:txBody>
          <a:bodyPr lIns="0" tIns="0" rIns="0" bIns="0" rtlCol="0" anchor="t">
            <a:spAutoFit/>
          </a:bodyPr>
          <a:lstStyle/>
          <a:p>
            <a:pPr algn="ctr">
              <a:lnSpc>
                <a:spcPts val="6765"/>
              </a:lnSpc>
            </a:pPr>
            <a:r>
              <a:rPr lang="en-US" sz="4832" b="1" dirty="0">
                <a:solidFill>
                  <a:srgbClr val="FFFFFF"/>
                </a:solidFill>
                <a:latin typeface="Canva Sans Bold"/>
                <a:ea typeface="Canva Sans Bold"/>
                <a:cs typeface="Canva Sans Bold"/>
                <a:sym typeface="Canva Sans Bold"/>
              </a:rPr>
              <a:t>Here it lists the supervisors and for each the there both project subjects</a:t>
            </a:r>
          </a:p>
          <a:p>
            <a:pPr algn="ctr">
              <a:lnSpc>
                <a:spcPts val="6765"/>
              </a:lnSpc>
            </a:pPr>
            <a:endParaRPr lang="en-US" sz="4832" b="1" dirty="0">
              <a:solidFill>
                <a:srgbClr val="FFFFFF"/>
              </a:solidFill>
              <a:latin typeface="Canva Sans Bold"/>
              <a:ea typeface="Canva Sans Bold"/>
              <a:cs typeface="Canva Sans Bold"/>
              <a:sym typeface="Canva Sans Bold"/>
            </a:endParaRPr>
          </a:p>
        </p:txBody>
      </p:sp>
      <p:sp>
        <p:nvSpPr>
          <p:cNvPr id="5" name="Freeform 5"/>
          <p:cNvSpPr/>
          <p:nvPr/>
        </p:nvSpPr>
        <p:spPr>
          <a:xfrm>
            <a:off x="5918778" y="324107"/>
            <a:ext cx="391933" cy="735710"/>
          </a:xfrm>
          <a:custGeom>
            <a:avLst/>
            <a:gdLst/>
            <a:ahLst/>
            <a:cxnLst/>
            <a:rect l="l" t="t" r="r" b="b"/>
            <a:pathLst>
              <a:path w="391933" h="735710">
                <a:moveTo>
                  <a:pt x="0" y="0"/>
                </a:moveTo>
                <a:lnTo>
                  <a:pt x="391933" y="0"/>
                </a:lnTo>
                <a:lnTo>
                  <a:pt x="391933" y="735710"/>
                </a:lnTo>
                <a:lnTo>
                  <a:pt x="0" y="73571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6" name="TextBox 6"/>
          <p:cNvSpPr txBox="1"/>
          <p:nvPr/>
        </p:nvSpPr>
        <p:spPr>
          <a:xfrm>
            <a:off x="0" y="196878"/>
            <a:ext cx="5663106" cy="862011"/>
          </a:xfrm>
          <a:prstGeom prst="rect">
            <a:avLst/>
          </a:prstGeom>
        </p:spPr>
        <p:txBody>
          <a:bodyPr lIns="0" tIns="0" rIns="0" bIns="0" rtlCol="0" anchor="t">
            <a:spAutoFit/>
          </a:bodyPr>
          <a:lstStyle/>
          <a:p>
            <a:pPr algn="l">
              <a:lnSpc>
                <a:spcPts val="7087"/>
              </a:lnSpc>
            </a:pPr>
            <a:r>
              <a:rPr lang="en-US" sz="5062" b="1" dirty="0">
                <a:solidFill>
                  <a:srgbClr val="56AEFF"/>
                </a:solidFill>
                <a:latin typeface="Canva Sans Bold"/>
                <a:ea typeface="Canva Sans Bold"/>
                <a:cs typeface="Canva Sans Bold"/>
                <a:sym typeface="Canva Sans Bold"/>
              </a:rPr>
              <a:t>Admin Dashboard</a:t>
            </a:r>
          </a:p>
        </p:txBody>
      </p:sp>
      <p:sp>
        <p:nvSpPr>
          <p:cNvPr id="7" name="TextBox 7"/>
          <p:cNvSpPr txBox="1"/>
          <p:nvPr/>
        </p:nvSpPr>
        <p:spPr>
          <a:xfrm>
            <a:off x="6567886" y="228857"/>
            <a:ext cx="6309914" cy="862140"/>
          </a:xfrm>
          <a:prstGeom prst="rect">
            <a:avLst/>
          </a:prstGeom>
        </p:spPr>
        <p:txBody>
          <a:bodyPr wrap="square" lIns="0" tIns="0" rIns="0" bIns="0" rtlCol="0" anchor="t">
            <a:spAutoFit/>
          </a:bodyPr>
          <a:lstStyle/>
          <a:p>
            <a:pPr marL="0" lvl="0" indent="0" algn="ctr">
              <a:lnSpc>
                <a:spcPts val="7080"/>
              </a:lnSpc>
              <a:spcBef>
                <a:spcPct val="0"/>
              </a:spcBef>
            </a:pPr>
            <a:r>
              <a:rPr lang="en-US" sz="5057" b="1" u="none" strike="noStrike" dirty="0">
                <a:solidFill>
                  <a:srgbClr val="F7F053"/>
                </a:solidFill>
                <a:latin typeface="Canva Sans Bold"/>
                <a:ea typeface="Canva Sans Bold"/>
                <a:cs typeface="Canva Sans Bold"/>
                <a:sym typeface="Canva Sans Bold"/>
              </a:rPr>
              <a:t>Supervisor Projects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AutoShape 2"/>
          <p:cNvSpPr/>
          <p:nvPr/>
        </p:nvSpPr>
        <p:spPr>
          <a:xfrm flipV="1">
            <a:off x="0" y="1008782"/>
            <a:ext cx="5663106" cy="868"/>
          </a:xfrm>
          <a:prstGeom prst="line">
            <a:avLst/>
          </a:prstGeom>
          <a:ln w="38100" cap="flat">
            <a:solidFill>
              <a:srgbClr val="0071C9"/>
            </a:solidFill>
            <a:prstDash val="solid"/>
            <a:headEnd type="none" w="sm" len="sm"/>
            <a:tailEnd type="none" w="sm" len="sm"/>
          </a:ln>
        </p:spPr>
      </p:sp>
      <p:sp>
        <p:nvSpPr>
          <p:cNvPr id="3" name="Freeform 3"/>
          <p:cNvSpPr/>
          <p:nvPr/>
        </p:nvSpPr>
        <p:spPr>
          <a:xfrm>
            <a:off x="4426010" y="2836180"/>
            <a:ext cx="13861990" cy="7450820"/>
          </a:xfrm>
          <a:custGeom>
            <a:avLst/>
            <a:gdLst/>
            <a:ahLst/>
            <a:cxnLst/>
            <a:rect l="l" t="t" r="r" b="b"/>
            <a:pathLst>
              <a:path w="13861990" h="7450820">
                <a:moveTo>
                  <a:pt x="0" y="0"/>
                </a:moveTo>
                <a:lnTo>
                  <a:pt x="13861990" y="0"/>
                </a:lnTo>
                <a:lnTo>
                  <a:pt x="13861990" y="7450820"/>
                </a:lnTo>
                <a:lnTo>
                  <a:pt x="0" y="7450820"/>
                </a:lnTo>
                <a:lnTo>
                  <a:pt x="0" y="0"/>
                </a:lnTo>
                <a:close/>
              </a:path>
            </a:pathLst>
          </a:custGeom>
          <a:blipFill>
            <a:blip r:embed="rId2"/>
            <a:stretch>
              <a:fillRect/>
            </a:stretch>
          </a:blipFill>
        </p:spPr>
      </p:sp>
      <p:sp>
        <p:nvSpPr>
          <p:cNvPr id="4" name="Freeform 4"/>
          <p:cNvSpPr/>
          <p:nvPr/>
        </p:nvSpPr>
        <p:spPr>
          <a:xfrm>
            <a:off x="5918778" y="324107"/>
            <a:ext cx="391933" cy="735710"/>
          </a:xfrm>
          <a:custGeom>
            <a:avLst/>
            <a:gdLst/>
            <a:ahLst/>
            <a:cxnLst/>
            <a:rect l="l" t="t" r="r" b="b"/>
            <a:pathLst>
              <a:path w="391933" h="735710">
                <a:moveTo>
                  <a:pt x="0" y="0"/>
                </a:moveTo>
                <a:lnTo>
                  <a:pt x="391933" y="0"/>
                </a:lnTo>
                <a:lnTo>
                  <a:pt x="391933" y="735710"/>
                </a:lnTo>
                <a:lnTo>
                  <a:pt x="0" y="73571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5" name="TextBox 5"/>
          <p:cNvSpPr txBox="1"/>
          <p:nvPr/>
        </p:nvSpPr>
        <p:spPr>
          <a:xfrm>
            <a:off x="0" y="196878"/>
            <a:ext cx="5663106" cy="862011"/>
          </a:xfrm>
          <a:prstGeom prst="rect">
            <a:avLst/>
          </a:prstGeom>
        </p:spPr>
        <p:txBody>
          <a:bodyPr lIns="0" tIns="0" rIns="0" bIns="0" rtlCol="0" anchor="t">
            <a:spAutoFit/>
          </a:bodyPr>
          <a:lstStyle/>
          <a:p>
            <a:pPr algn="l">
              <a:lnSpc>
                <a:spcPts val="7087"/>
              </a:lnSpc>
            </a:pPr>
            <a:r>
              <a:rPr lang="en-US" sz="5062" b="1" dirty="0">
                <a:solidFill>
                  <a:srgbClr val="56AEFF"/>
                </a:solidFill>
                <a:latin typeface="Canva Sans Bold"/>
                <a:ea typeface="Canva Sans Bold"/>
                <a:cs typeface="Canva Sans Bold"/>
                <a:sym typeface="Canva Sans Bold"/>
              </a:rPr>
              <a:t>Admin Dashboard</a:t>
            </a:r>
          </a:p>
        </p:txBody>
      </p:sp>
      <p:sp>
        <p:nvSpPr>
          <p:cNvPr id="6" name="TextBox 6"/>
          <p:cNvSpPr txBox="1"/>
          <p:nvPr/>
        </p:nvSpPr>
        <p:spPr>
          <a:xfrm>
            <a:off x="2201345" y="1116077"/>
            <a:ext cx="16254119" cy="1916999"/>
          </a:xfrm>
          <a:prstGeom prst="rect">
            <a:avLst/>
          </a:prstGeom>
        </p:spPr>
        <p:txBody>
          <a:bodyPr lIns="0" tIns="0" rIns="0" bIns="0" rtlCol="0" anchor="t">
            <a:spAutoFit/>
          </a:bodyPr>
          <a:lstStyle/>
          <a:p>
            <a:pPr algn="ctr">
              <a:lnSpc>
                <a:spcPts val="5113"/>
              </a:lnSpc>
            </a:pPr>
            <a:r>
              <a:rPr lang="en-US" sz="3652" b="1" dirty="0">
                <a:solidFill>
                  <a:srgbClr val="FFFFFF"/>
                </a:solidFill>
                <a:latin typeface="Canva Sans Bold"/>
                <a:ea typeface="Canva Sans Bold"/>
                <a:cs typeface="Canva Sans Bold"/>
                <a:sym typeface="Canva Sans Bold"/>
              </a:rPr>
              <a:t>After click on one of project subjects for a supervisor this page appear that shows the approved (if exist) and pending groups with details</a:t>
            </a:r>
          </a:p>
          <a:p>
            <a:pPr algn="ctr">
              <a:lnSpc>
                <a:spcPts val="5113"/>
              </a:lnSpc>
            </a:pPr>
            <a:endParaRPr lang="en-US" sz="3652" b="1" dirty="0">
              <a:solidFill>
                <a:srgbClr val="FFFFFF"/>
              </a:solidFill>
              <a:latin typeface="Canva Sans Bold"/>
              <a:ea typeface="Canva Sans Bold"/>
              <a:cs typeface="Canva Sans Bold"/>
              <a:sym typeface="Canva Sans Bold"/>
            </a:endParaRPr>
          </a:p>
        </p:txBody>
      </p:sp>
      <p:sp>
        <p:nvSpPr>
          <p:cNvPr id="7" name="TextBox 7"/>
          <p:cNvSpPr txBox="1"/>
          <p:nvPr/>
        </p:nvSpPr>
        <p:spPr>
          <a:xfrm>
            <a:off x="6567886" y="228857"/>
            <a:ext cx="9967514" cy="862140"/>
          </a:xfrm>
          <a:prstGeom prst="rect">
            <a:avLst/>
          </a:prstGeom>
        </p:spPr>
        <p:txBody>
          <a:bodyPr wrap="square" lIns="0" tIns="0" rIns="0" bIns="0" rtlCol="0" anchor="t">
            <a:spAutoFit/>
          </a:bodyPr>
          <a:lstStyle/>
          <a:p>
            <a:pPr marL="0" lvl="0" indent="0" algn="ctr">
              <a:lnSpc>
                <a:spcPts val="7080"/>
              </a:lnSpc>
              <a:spcBef>
                <a:spcPct val="0"/>
              </a:spcBef>
            </a:pPr>
            <a:r>
              <a:rPr lang="en-US" sz="5057" b="1" u="none" strike="noStrike" dirty="0">
                <a:solidFill>
                  <a:srgbClr val="F7F053"/>
                </a:solidFill>
                <a:latin typeface="Canva Sans Bold"/>
                <a:ea typeface="Canva Sans Bold"/>
                <a:cs typeface="Canva Sans Bold"/>
                <a:sym typeface="Canva Sans Bold"/>
              </a:rPr>
              <a:t>Supervision details &amp; approvals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AutoShape 2"/>
          <p:cNvSpPr/>
          <p:nvPr/>
        </p:nvSpPr>
        <p:spPr>
          <a:xfrm flipV="1">
            <a:off x="0" y="1008782"/>
            <a:ext cx="5663106" cy="868"/>
          </a:xfrm>
          <a:prstGeom prst="line">
            <a:avLst/>
          </a:prstGeom>
          <a:ln w="38100" cap="flat">
            <a:solidFill>
              <a:srgbClr val="0071C9"/>
            </a:solidFill>
            <a:prstDash val="solid"/>
            <a:headEnd type="none" w="sm" len="sm"/>
            <a:tailEnd type="none" w="sm" len="sm"/>
          </a:ln>
        </p:spPr>
      </p:sp>
      <p:sp>
        <p:nvSpPr>
          <p:cNvPr id="3" name="Freeform 3"/>
          <p:cNvSpPr/>
          <p:nvPr/>
        </p:nvSpPr>
        <p:spPr>
          <a:xfrm>
            <a:off x="5918778" y="324107"/>
            <a:ext cx="391933" cy="735710"/>
          </a:xfrm>
          <a:custGeom>
            <a:avLst/>
            <a:gdLst/>
            <a:ahLst/>
            <a:cxnLst/>
            <a:rect l="l" t="t" r="r" b="b"/>
            <a:pathLst>
              <a:path w="391933" h="735710">
                <a:moveTo>
                  <a:pt x="0" y="0"/>
                </a:moveTo>
                <a:lnTo>
                  <a:pt x="391933" y="0"/>
                </a:lnTo>
                <a:lnTo>
                  <a:pt x="391933" y="735710"/>
                </a:lnTo>
                <a:lnTo>
                  <a:pt x="0" y="73571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4426010" y="2836180"/>
            <a:ext cx="13861990" cy="7433492"/>
          </a:xfrm>
          <a:custGeom>
            <a:avLst/>
            <a:gdLst/>
            <a:ahLst/>
            <a:cxnLst/>
            <a:rect l="l" t="t" r="r" b="b"/>
            <a:pathLst>
              <a:path w="13861990" h="7433492">
                <a:moveTo>
                  <a:pt x="0" y="0"/>
                </a:moveTo>
                <a:lnTo>
                  <a:pt x="13861990" y="0"/>
                </a:lnTo>
                <a:lnTo>
                  <a:pt x="13861990" y="7433493"/>
                </a:lnTo>
                <a:lnTo>
                  <a:pt x="0" y="7433493"/>
                </a:lnTo>
                <a:lnTo>
                  <a:pt x="0" y="0"/>
                </a:lnTo>
                <a:close/>
              </a:path>
            </a:pathLst>
          </a:custGeom>
          <a:blipFill>
            <a:blip r:embed="rId4"/>
            <a:stretch>
              <a:fillRect/>
            </a:stretch>
          </a:blipFill>
        </p:spPr>
      </p:sp>
      <p:sp>
        <p:nvSpPr>
          <p:cNvPr id="5" name="TextBox 5"/>
          <p:cNvSpPr txBox="1"/>
          <p:nvPr/>
        </p:nvSpPr>
        <p:spPr>
          <a:xfrm>
            <a:off x="0" y="196878"/>
            <a:ext cx="5663106" cy="862011"/>
          </a:xfrm>
          <a:prstGeom prst="rect">
            <a:avLst/>
          </a:prstGeom>
        </p:spPr>
        <p:txBody>
          <a:bodyPr lIns="0" tIns="0" rIns="0" bIns="0" rtlCol="0" anchor="t">
            <a:spAutoFit/>
          </a:bodyPr>
          <a:lstStyle/>
          <a:p>
            <a:pPr algn="l">
              <a:lnSpc>
                <a:spcPts val="7087"/>
              </a:lnSpc>
            </a:pPr>
            <a:r>
              <a:rPr lang="en-US" sz="5062" b="1" dirty="0">
                <a:solidFill>
                  <a:srgbClr val="56AEFF"/>
                </a:solidFill>
                <a:latin typeface="Canva Sans Bold"/>
                <a:ea typeface="Canva Sans Bold"/>
                <a:cs typeface="Canva Sans Bold"/>
                <a:sym typeface="Canva Sans Bold"/>
              </a:rPr>
              <a:t>Admin Dashboard</a:t>
            </a:r>
          </a:p>
        </p:txBody>
      </p:sp>
      <p:sp>
        <p:nvSpPr>
          <p:cNvPr id="6" name="TextBox 6"/>
          <p:cNvSpPr txBox="1"/>
          <p:nvPr/>
        </p:nvSpPr>
        <p:spPr>
          <a:xfrm>
            <a:off x="2201345" y="1116077"/>
            <a:ext cx="16254119" cy="1916999"/>
          </a:xfrm>
          <a:prstGeom prst="rect">
            <a:avLst/>
          </a:prstGeom>
        </p:spPr>
        <p:txBody>
          <a:bodyPr lIns="0" tIns="0" rIns="0" bIns="0" rtlCol="0" anchor="t">
            <a:spAutoFit/>
          </a:bodyPr>
          <a:lstStyle/>
          <a:p>
            <a:pPr algn="ctr">
              <a:lnSpc>
                <a:spcPts val="5113"/>
              </a:lnSpc>
            </a:pPr>
            <a:r>
              <a:rPr lang="en-US" sz="3652" b="1" dirty="0">
                <a:solidFill>
                  <a:srgbClr val="FFFFFF"/>
                </a:solidFill>
                <a:latin typeface="Canva Sans Bold"/>
                <a:ea typeface="Canva Sans Bold"/>
                <a:cs typeface="Canva Sans Bold"/>
                <a:sym typeface="Canva Sans Bold"/>
              </a:rPr>
              <a:t>After click on one of project subjects for a supervisor this page appear that shows the approved (if exist) and pending groups with details</a:t>
            </a:r>
          </a:p>
          <a:p>
            <a:pPr algn="ctr">
              <a:lnSpc>
                <a:spcPts val="5113"/>
              </a:lnSpc>
            </a:pPr>
            <a:endParaRPr lang="en-US" sz="3652" b="1" dirty="0">
              <a:solidFill>
                <a:srgbClr val="FFFFFF"/>
              </a:solidFill>
              <a:latin typeface="Canva Sans Bold"/>
              <a:ea typeface="Canva Sans Bold"/>
              <a:cs typeface="Canva Sans Bold"/>
              <a:sym typeface="Canva Sans Bold"/>
            </a:endParaRPr>
          </a:p>
        </p:txBody>
      </p:sp>
      <p:sp>
        <p:nvSpPr>
          <p:cNvPr id="7" name="TextBox 7"/>
          <p:cNvSpPr txBox="1"/>
          <p:nvPr/>
        </p:nvSpPr>
        <p:spPr>
          <a:xfrm>
            <a:off x="6567886" y="228857"/>
            <a:ext cx="9967514" cy="862140"/>
          </a:xfrm>
          <a:prstGeom prst="rect">
            <a:avLst/>
          </a:prstGeom>
        </p:spPr>
        <p:txBody>
          <a:bodyPr wrap="square" lIns="0" tIns="0" rIns="0" bIns="0" rtlCol="0" anchor="t">
            <a:spAutoFit/>
          </a:bodyPr>
          <a:lstStyle/>
          <a:p>
            <a:pPr marL="0" lvl="0" indent="0" algn="ctr">
              <a:lnSpc>
                <a:spcPts val="7080"/>
              </a:lnSpc>
              <a:spcBef>
                <a:spcPct val="0"/>
              </a:spcBef>
            </a:pPr>
            <a:r>
              <a:rPr lang="en-US" sz="5057" b="1" u="none" strike="noStrike" dirty="0">
                <a:solidFill>
                  <a:srgbClr val="F7F053"/>
                </a:solidFill>
                <a:latin typeface="Canva Sans Bold"/>
                <a:ea typeface="Canva Sans Bold"/>
                <a:cs typeface="Canva Sans Bold"/>
                <a:sym typeface="Canva Sans Bold"/>
              </a:rPr>
              <a:t>Supervision details &amp; approvals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AutoShape 2"/>
          <p:cNvSpPr/>
          <p:nvPr/>
        </p:nvSpPr>
        <p:spPr>
          <a:xfrm flipV="1">
            <a:off x="0" y="1008782"/>
            <a:ext cx="5663106" cy="868"/>
          </a:xfrm>
          <a:prstGeom prst="line">
            <a:avLst/>
          </a:prstGeom>
          <a:ln w="38100" cap="flat">
            <a:solidFill>
              <a:srgbClr val="0071C9"/>
            </a:solidFill>
            <a:prstDash val="solid"/>
            <a:headEnd type="none" w="sm" len="sm"/>
            <a:tailEnd type="none" w="sm" len="sm"/>
          </a:ln>
        </p:spPr>
      </p:sp>
      <p:sp>
        <p:nvSpPr>
          <p:cNvPr id="3" name="Freeform 3"/>
          <p:cNvSpPr/>
          <p:nvPr/>
        </p:nvSpPr>
        <p:spPr>
          <a:xfrm>
            <a:off x="5918778" y="324107"/>
            <a:ext cx="391933" cy="735710"/>
          </a:xfrm>
          <a:custGeom>
            <a:avLst/>
            <a:gdLst/>
            <a:ahLst/>
            <a:cxnLst/>
            <a:rect l="l" t="t" r="r" b="b"/>
            <a:pathLst>
              <a:path w="391933" h="735710">
                <a:moveTo>
                  <a:pt x="0" y="0"/>
                </a:moveTo>
                <a:lnTo>
                  <a:pt x="391933" y="0"/>
                </a:lnTo>
                <a:lnTo>
                  <a:pt x="391933" y="735710"/>
                </a:lnTo>
                <a:lnTo>
                  <a:pt x="0" y="73571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4426010" y="2836180"/>
            <a:ext cx="13861990" cy="7381510"/>
          </a:xfrm>
          <a:custGeom>
            <a:avLst/>
            <a:gdLst/>
            <a:ahLst/>
            <a:cxnLst/>
            <a:rect l="l" t="t" r="r" b="b"/>
            <a:pathLst>
              <a:path w="13861990" h="7381510">
                <a:moveTo>
                  <a:pt x="0" y="0"/>
                </a:moveTo>
                <a:lnTo>
                  <a:pt x="13861990" y="0"/>
                </a:lnTo>
                <a:lnTo>
                  <a:pt x="13861990" y="7381510"/>
                </a:lnTo>
                <a:lnTo>
                  <a:pt x="0" y="7381510"/>
                </a:lnTo>
                <a:lnTo>
                  <a:pt x="0" y="0"/>
                </a:lnTo>
                <a:close/>
              </a:path>
            </a:pathLst>
          </a:custGeom>
          <a:blipFill>
            <a:blip r:embed="rId4"/>
            <a:stretch>
              <a:fillRect/>
            </a:stretch>
          </a:blipFill>
        </p:spPr>
      </p:sp>
      <p:sp>
        <p:nvSpPr>
          <p:cNvPr id="5" name="TextBox 5"/>
          <p:cNvSpPr txBox="1"/>
          <p:nvPr/>
        </p:nvSpPr>
        <p:spPr>
          <a:xfrm>
            <a:off x="0" y="196878"/>
            <a:ext cx="5663106" cy="862011"/>
          </a:xfrm>
          <a:prstGeom prst="rect">
            <a:avLst/>
          </a:prstGeom>
        </p:spPr>
        <p:txBody>
          <a:bodyPr lIns="0" tIns="0" rIns="0" bIns="0" rtlCol="0" anchor="t">
            <a:spAutoFit/>
          </a:bodyPr>
          <a:lstStyle/>
          <a:p>
            <a:pPr algn="l">
              <a:lnSpc>
                <a:spcPts val="7087"/>
              </a:lnSpc>
            </a:pPr>
            <a:r>
              <a:rPr lang="en-US" sz="5062" b="1" dirty="0">
                <a:solidFill>
                  <a:srgbClr val="56AEFF"/>
                </a:solidFill>
                <a:latin typeface="Canva Sans Bold"/>
                <a:ea typeface="Canva Sans Bold"/>
                <a:cs typeface="Canva Sans Bold"/>
                <a:sym typeface="Canva Sans Bold"/>
              </a:rPr>
              <a:t>Admin Dashboard</a:t>
            </a:r>
          </a:p>
        </p:txBody>
      </p:sp>
      <p:sp>
        <p:nvSpPr>
          <p:cNvPr id="6" name="TextBox 6"/>
          <p:cNvSpPr txBox="1"/>
          <p:nvPr/>
        </p:nvSpPr>
        <p:spPr>
          <a:xfrm>
            <a:off x="143926" y="1173449"/>
            <a:ext cx="18144074" cy="2133244"/>
          </a:xfrm>
          <a:prstGeom prst="rect">
            <a:avLst/>
          </a:prstGeom>
        </p:spPr>
        <p:txBody>
          <a:bodyPr lIns="0" tIns="0" rIns="0" bIns="0" rtlCol="0" anchor="t">
            <a:spAutoFit/>
          </a:bodyPr>
          <a:lstStyle/>
          <a:p>
            <a:pPr algn="l">
              <a:lnSpc>
                <a:spcPts val="4249"/>
              </a:lnSpc>
            </a:pPr>
            <a:r>
              <a:rPr lang="en-US" sz="3035" b="1" dirty="0">
                <a:solidFill>
                  <a:srgbClr val="FFFFFF"/>
                </a:solidFill>
                <a:latin typeface="Canva Sans Bold"/>
                <a:ea typeface="Canva Sans Bold"/>
                <a:cs typeface="Canva Sans Bold"/>
                <a:sym typeface="Canva Sans Bold"/>
              </a:rPr>
              <a:t>Announced and officialized courses(sections) are made and done here as the admin choose a course and the specify the weekly time and the max participants of this section and after submit it lists below with its current state and with an officialization ability at any time</a:t>
            </a:r>
          </a:p>
          <a:p>
            <a:pPr algn="l">
              <a:lnSpc>
                <a:spcPts val="4249"/>
              </a:lnSpc>
            </a:pPr>
            <a:endParaRPr lang="en-US" sz="3035" b="1" dirty="0">
              <a:solidFill>
                <a:srgbClr val="FFFFFF"/>
              </a:solidFill>
              <a:latin typeface="Canva Sans Bold"/>
              <a:ea typeface="Canva Sans Bold"/>
              <a:cs typeface="Canva Sans Bold"/>
              <a:sym typeface="Canva Sans Bold"/>
            </a:endParaRPr>
          </a:p>
        </p:txBody>
      </p:sp>
      <p:sp>
        <p:nvSpPr>
          <p:cNvPr id="7" name="TextBox 7"/>
          <p:cNvSpPr txBox="1"/>
          <p:nvPr/>
        </p:nvSpPr>
        <p:spPr>
          <a:xfrm>
            <a:off x="6566383" y="196878"/>
            <a:ext cx="4951333" cy="862140"/>
          </a:xfrm>
          <a:prstGeom prst="rect">
            <a:avLst/>
          </a:prstGeom>
        </p:spPr>
        <p:txBody>
          <a:bodyPr wrap="square" lIns="0" tIns="0" rIns="0" bIns="0" rtlCol="0" anchor="t">
            <a:spAutoFit/>
          </a:bodyPr>
          <a:lstStyle/>
          <a:p>
            <a:pPr marL="0" lvl="0" indent="0" algn="ctr">
              <a:lnSpc>
                <a:spcPts val="7080"/>
              </a:lnSpc>
              <a:spcBef>
                <a:spcPct val="0"/>
              </a:spcBef>
            </a:pPr>
            <a:r>
              <a:rPr lang="en-US" sz="5057" b="1" u="none" strike="noStrike" dirty="0">
                <a:solidFill>
                  <a:srgbClr val="F7F053"/>
                </a:solidFill>
                <a:latin typeface="Canva Sans Bold"/>
                <a:ea typeface="Canva Sans Bold"/>
                <a:cs typeface="Canva Sans Bold"/>
                <a:sym typeface="Canva Sans Bold"/>
              </a:rPr>
              <a:t>Course offering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9" name="Google Shape;329;p5"/>
          <p:cNvSpPr txBox="1">
            <a:spLocks noGrp="1"/>
          </p:cNvSpPr>
          <p:nvPr>
            <p:ph type="title"/>
          </p:nvPr>
        </p:nvSpPr>
        <p:spPr>
          <a:xfrm>
            <a:off x="9906000" y="4317760"/>
            <a:ext cx="7007578" cy="1595726"/>
          </a:xfrm>
          <a:prstGeom prst="rect">
            <a:avLst/>
          </a:prstGeom>
          <a:noFill/>
          <a:ln>
            <a:noFill/>
          </a:ln>
          <a:effectLst>
            <a:outerShdw blurRad="85725" dist="57150" dir="5400000" algn="bl" rotWithShape="0">
              <a:schemeClr val="lt2">
                <a:alpha val="49803"/>
              </a:schemeClr>
            </a:outerShdw>
          </a:effectLst>
        </p:spPr>
        <p:txBody>
          <a:bodyPr spcFirstLastPara="1" wrap="square" lIns="182850" tIns="182850" rIns="182850" bIns="182850" anchor="b" anchorCtr="0">
            <a:noAutofit/>
          </a:bodyPr>
          <a:lstStyle/>
          <a:p>
            <a:pPr algn="l">
              <a:buSzPts val="1100"/>
            </a:pPr>
            <a:r>
              <a:rPr lang="en-GB" sz="9600" b="1" spc="400" dirty="0">
                <a:solidFill>
                  <a:schemeClr val="tx2">
                    <a:lumMod val="40000"/>
                    <a:lumOff val="60000"/>
                  </a:schemeClr>
                </a:solidFill>
                <a:latin typeface="+mj-lt"/>
                <a:cs typeface="Rubik ExtraBold" panose="020B0604020202020204" charset="-79"/>
              </a:rPr>
              <a:t>Motivation</a:t>
            </a:r>
            <a:endParaRPr sz="9600" b="1" spc="400" dirty="0">
              <a:solidFill>
                <a:schemeClr val="tx2">
                  <a:lumMod val="40000"/>
                  <a:lumOff val="60000"/>
                </a:schemeClr>
              </a:solidFill>
              <a:latin typeface="+mj-lt"/>
              <a:cs typeface="Rubik ExtraBold" panose="020B0604020202020204" charset="-79"/>
            </a:endParaRPr>
          </a:p>
        </p:txBody>
      </p:sp>
      <p:sp>
        <p:nvSpPr>
          <p:cNvPr id="330" name="Google Shape;330;p5"/>
          <p:cNvSpPr txBox="1">
            <a:spLocks noGrp="1"/>
          </p:cNvSpPr>
          <p:nvPr>
            <p:ph type="title" idx="2"/>
          </p:nvPr>
        </p:nvSpPr>
        <p:spPr>
          <a:xfrm>
            <a:off x="10901100" y="2383850"/>
            <a:ext cx="3876600" cy="2446200"/>
          </a:xfrm>
          <a:prstGeom prst="rect">
            <a:avLst/>
          </a:prstGeom>
          <a:noFill/>
          <a:ln>
            <a:noFill/>
          </a:ln>
          <a:effectLst>
            <a:outerShdw blurRad="85725" dist="57150" dir="5400000" algn="bl" rotWithShape="0">
              <a:schemeClr val="lt2">
                <a:alpha val="49803"/>
              </a:schemeClr>
            </a:outerShdw>
          </a:effectLst>
        </p:spPr>
        <p:txBody>
          <a:bodyPr spcFirstLastPara="1" wrap="square" lIns="182850" tIns="182850" rIns="182850" bIns="182850" anchor="ctr" anchorCtr="0">
            <a:noAutofit/>
          </a:bodyPr>
          <a:lstStyle/>
          <a:p>
            <a:r>
              <a:rPr lang="en-GB" b="1" dirty="0">
                <a:latin typeface="+mj-lt"/>
              </a:rPr>
              <a:t>02</a:t>
            </a:r>
            <a:endParaRPr b="1" dirty="0">
              <a:latin typeface="+mj-lt"/>
            </a:endParaRPr>
          </a:p>
        </p:txBody>
      </p:sp>
      <p:sp>
        <p:nvSpPr>
          <p:cNvPr id="4" name="Google Shape;335;p6">
            <a:extLst>
              <a:ext uri="{FF2B5EF4-FFF2-40B4-BE49-F238E27FC236}">
                <a16:creationId xmlns:a16="http://schemas.microsoft.com/office/drawing/2014/main" id="{8EEE6C11-9A0B-C9D1-C848-2407BE288156}"/>
              </a:ext>
            </a:extLst>
          </p:cNvPr>
          <p:cNvSpPr txBox="1">
            <a:spLocks/>
          </p:cNvSpPr>
          <p:nvPr/>
        </p:nvSpPr>
        <p:spPr>
          <a:xfrm>
            <a:off x="9144000" y="6776523"/>
            <a:ext cx="8027004" cy="1964266"/>
          </a:xfrm>
          <a:prstGeom prst="rect">
            <a:avLst/>
          </a:prstGeom>
          <a:noFill/>
          <a:ln>
            <a:noFill/>
          </a:ln>
          <a:effectLst>
            <a:outerShdw blurRad="85725" dist="57150" dir="5400000" algn="bl" rotWithShape="0">
              <a:schemeClr val="lt2">
                <a:alpha val="49803"/>
              </a:schemeClr>
            </a:outerShdw>
          </a:effectLst>
        </p:spPr>
        <p:txBody>
          <a:bodyPr spcFirstLastPara="1" wrap="square" lIns="182850" tIns="182850" rIns="182850" bIns="18285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600"/>
              <a:buFont typeface="Rubik ExtraBold"/>
              <a:buNone/>
              <a:defRPr sz="3200" b="0" i="0" u="none" strike="noStrike" cap="none">
                <a:solidFill>
                  <a:schemeClr val="dk1"/>
                </a:solidFill>
                <a:latin typeface="Rubik ExtraBold"/>
                <a:ea typeface="Rubik ExtraBold"/>
                <a:cs typeface="Rubik ExtraBold"/>
                <a:sym typeface="Rubik ExtraBold"/>
              </a:defRPr>
            </a:lvl1pPr>
            <a:lvl2pPr marR="0" lvl="1"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2pPr>
            <a:lvl3pPr marR="0" lvl="2"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3pPr>
            <a:lvl4pPr marR="0" lvl="3"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4pPr>
            <a:lvl5pPr marR="0" lvl="4"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5pPr>
            <a:lvl6pPr marR="0" lvl="5"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6pPr>
            <a:lvl7pPr marR="0" lvl="6"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7pPr>
            <a:lvl8pPr marR="0" lvl="7"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8pPr>
            <a:lvl9pPr marR="0" lvl="8"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9pPr>
          </a:lstStyle>
          <a:p>
            <a:pPr defTabSz="1828800">
              <a:buClr>
                <a:srgbClr val="FFFFFF"/>
              </a:buClr>
              <a:buSzPts val="4800"/>
            </a:pPr>
            <a:r>
              <a:rPr lang="en-US" sz="6400" kern="0" dirty="0">
                <a:solidFill>
                  <a:srgbClr val="00FFFF">
                    <a:lumMod val="60000"/>
                    <a:lumOff val="40000"/>
                  </a:srgbClr>
                </a:solidFill>
              </a:rPr>
              <a:t>what encourage to do the project ?</a:t>
            </a:r>
          </a:p>
        </p:txBody>
      </p:sp>
      <p:sp>
        <p:nvSpPr>
          <p:cNvPr id="2" name="AutoShape 2" descr="Generated image">
            <a:extLst>
              <a:ext uri="{FF2B5EF4-FFF2-40B4-BE49-F238E27FC236}">
                <a16:creationId xmlns:a16="http://schemas.microsoft.com/office/drawing/2014/main" id="{0FDB087F-14BD-25BD-C179-18754B3732CF}"/>
              </a:ext>
            </a:extLst>
          </p:cNvPr>
          <p:cNvSpPr>
            <a:spLocks noChangeAspect="1" noChangeArrowheads="1"/>
          </p:cNvSpPr>
          <p:nvPr/>
        </p:nvSpPr>
        <p:spPr bwMode="auto">
          <a:xfrm>
            <a:off x="8991600" y="49911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Placeholder 6">
            <a:extLst>
              <a:ext uri="{FF2B5EF4-FFF2-40B4-BE49-F238E27FC236}">
                <a16:creationId xmlns:a16="http://schemas.microsoft.com/office/drawing/2014/main" id="{E35F0A76-D485-60FB-48D3-CE32C3C95A6F}"/>
              </a:ext>
            </a:extLst>
          </p:cNvPr>
          <p:cNvPicPr>
            <a:picLocks noGrp="1" noChangeAspect="1"/>
          </p:cNvPicPr>
          <p:nvPr>
            <p:ph type="pic" idx="3"/>
          </p:nvPr>
        </p:nvPicPr>
        <p:blipFill>
          <a:blip r:embed="rId3"/>
          <a:srcRect t="11261" b="11261"/>
          <a:stretch>
            <a:fillRect/>
          </a:stretch>
        </p:blipFill>
        <p:spPr>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AutoShape 2"/>
          <p:cNvSpPr/>
          <p:nvPr/>
        </p:nvSpPr>
        <p:spPr>
          <a:xfrm flipV="1">
            <a:off x="0" y="1008782"/>
            <a:ext cx="5663106" cy="868"/>
          </a:xfrm>
          <a:prstGeom prst="line">
            <a:avLst/>
          </a:prstGeom>
          <a:ln w="38100" cap="flat">
            <a:solidFill>
              <a:srgbClr val="0071C9"/>
            </a:solidFill>
            <a:prstDash val="solid"/>
            <a:headEnd type="none" w="sm" len="sm"/>
            <a:tailEnd type="none" w="sm" len="sm"/>
          </a:ln>
        </p:spPr>
      </p:sp>
      <p:sp>
        <p:nvSpPr>
          <p:cNvPr id="3" name="Freeform 3"/>
          <p:cNvSpPr/>
          <p:nvPr/>
        </p:nvSpPr>
        <p:spPr>
          <a:xfrm>
            <a:off x="5918778" y="324107"/>
            <a:ext cx="391933" cy="735710"/>
          </a:xfrm>
          <a:custGeom>
            <a:avLst/>
            <a:gdLst/>
            <a:ahLst/>
            <a:cxnLst/>
            <a:rect l="l" t="t" r="r" b="b"/>
            <a:pathLst>
              <a:path w="391933" h="735710">
                <a:moveTo>
                  <a:pt x="0" y="0"/>
                </a:moveTo>
                <a:lnTo>
                  <a:pt x="391933" y="0"/>
                </a:lnTo>
                <a:lnTo>
                  <a:pt x="391933" y="735710"/>
                </a:lnTo>
                <a:lnTo>
                  <a:pt x="0" y="73571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4426010" y="2853508"/>
            <a:ext cx="13861990" cy="7433492"/>
          </a:xfrm>
          <a:custGeom>
            <a:avLst/>
            <a:gdLst/>
            <a:ahLst/>
            <a:cxnLst/>
            <a:rect l="l" t="t" r="r" b="b"/>
            <a:pathLst>
              <a:path w="13861990" h="7433492">
                <a:moveTo>
                  <a:pt x="0" y="0"/>
                </a:moveTo>
                <a:lnTo>
                  <a:pt x="13861990" y="0"/>
                </a:lnTo>
                <a:lnTo>
                  <a:pt x="13861990" y="7433492"/>
                </a:lnTo>
                <a:lnTo>
                  <a:pt x="0" y="7433492"/>
                </a:lnTo>
                <a:lnTo>
                  <a:pt x="0" y="0"/>
                </a:lnTo>
                <a:close/>
              </a:path>
            </a:pathLst>
          </a:custGeom>
          <a:blipFill>
            <a:blip r:embed="rId4"/>
            <a:stretch>
              <a:fillRect/>
            </a:stretch>
          </a:blipFill>
        </p:spPr>
      </p:sp>
      <p:sp>
        <p:nvSpPr>
          <p:cNvPr id="5" name="TextBox 5"/>
          <p:cNvSpPr txBox="1"/>
          <p:nvPr/>
        </p:nvSpPr>
        <p:spPr>
          <a:xfrm>
            <a:off x="0" y="196878"/>
            <a:ext cx="5663106" cy="862011"/>
          </a:xfrm>
          <a:prstGeom prst="rect">
            <a:avLst/>
          </a:prstGeom>
        </p:spPr>
        <p:txBody>
          <a:bodyPr lIns="0" tIns="0" rIns="0" bIns="0" rtlCol="0" anchor="t">
            <a:spAutoFit/>
          </a:bodyPr>
          <a:lstStyle/>
          <a:p>
            <a:pPr algn="l">
              <a:lnSpc>
                <a:spcPts val="7087"/>
              </a:lnSpc>
            </a:pPr>
            <a:r>
              <a:rPr lang="en-US" sz="5062" b="1" dirty="0">
                <a:solidFill>
                  <a:srgbClr val="56AEFF"/>
                </a:solidFill>
                <a:latin typeface="Canva Sans Bold"/>
                <a:ea typeface="Canva Sans Bold"/>
                <a:cs typeface="Canva Sans Bold"/>
                <a:sym typeface="Canva Sans Bold"/>
              </a:rPr>
              <a:t>Admin Dashboard</a:t>
            </a:r>
          </a:p>
        </p:txBody>
      </p:sp>
      <p:sp>
        <p:nvSpPr>
          <p:cNvPr id="6" name="TextBox 6"/>
          <p:cNvSpPr txBox="1"/>
          <p:nvPr/>
        </p:nvSpPr>
        <p:spPr>
          <a:xfrm>
            <a:off x="143926" y="1173449"/>
            <a:ext cx="18144074" cy="2133244"/>
          </a:xfrm>
          <a:prstGeom prst="rect">
            <a:avLst/>
          </a:prstGeom>
        </p:spPr>
        <p:txBody>
          <a:bodyPr lIns="0" tIns="0" rIns="0" bIns="0" rtlCol="0" anchor="t">
            <a:spAutoFit/>
          </a:bodyPr>
          <a:lstStyle/>
          <a:p>
            <a:pPr algn="l">
              <a:lnSpc>
                <a:spcPts val="4249"/>
              </a:lnSpc>
            </a:pPr>
            <a:r>
              <a:rPr lang="en-US" sz="3035" b="1" dirty="0">
                <a:solidFill>
                  <a:srgbClr val="FFFFFF"/>
                </a:solidFill>
                <a:latin typeface="Canva Sans Bold"/>
                <a:ea typeface="Canva Sans Bold"/>
                <a:cs typeface="Canva Sans Bold"/>
                <a:sym typeface="Canva Sans Bold"/>
              </a:rPr>
              <a:t>Announced and officialized courses(sections) are made and done here as the admin choose a course and the specify the weekly time and the max participants of this section and after submit it lists below with its current state and with an officialization ability at any time</a:t>
            </a:r>
          </a:p>
          <a:p>
            <a:pPr algn="l">
              <a:lnSpc>
                <a:spcPts val="4249"/>
              </a:lnSpc>
            </a:pPr>
            <a:endParaRPr lang="en-US" sz="3035" b="1" dirty="0">
              <a:solidFill>
                <a:srgbClr val="FFFFFF"/>
              </a:solidFill>
              <a:latin typeface="Canva Sans Bold"/>
              <a:ea typeface="Canva Sans Bold"/>
              <a:cs typeface="Canva Sans Bold"/>
              <a:sym typeface="Canva Sans Bold"/>
            </a:endParaRPr>
          </a:p>
        </p:txBody>
      </p:sp>
      <p:sp>
        <p:nvSpPr>
          <p:cNvPr id="7" name="TextBox 7"/>
          <p:cNvSpPr txBox="1"/>
          <p:nvPr/>
        </p:nvSpPr>
        <p:spPr>
          <a:xfrm>
            <a:off x="6566383" y="192331"/>
            <a:ext cx="4939817" cy="862140"/>
          </a:xfrm>
          <a:prstGeom prst="rect">
            <a:avLst/>
          </a:prstGeom>
        </p:spPr>
        <p:txBody>
          <a:bodyPr wrap="square" lIns="0" tIns="0" rIns="0" bIns="0" rtlCol="0" anchor="t">
            <a:spAutoFit/>
          </a:bodyPr>
          <a:lstStyle/>
          <a:p>
            <a:pPr marL="0" lvl="0" indent="0" algn="ctr">
              <a:lnSpc>
                <a:spcPts val="7080"/>
              </a:lnSpc>
              <a:spcBef>
                <a:spcPct val="0"/>
              </a:spcBef>
            </a:pPr>
            <a:r>
              <a:rPr lang="en-US" sz="5057" b="1" u="none" strike="noStrike" dirty="0">
                <a:solidFill>
                  <a:srgbClr val="F7F053"/>
                </a:solidFill>
                <a:latin typeface="Canva Sans Bold"/>
                <a:ea typeface="Canva Sans Bold"/>
                <a:cs typeface="Canva Sans Bold"/>
                <a:sym typeface="Canva Sans Bold"/>
              </a:rPr>
              <a:t>Course offering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AutoShape 2"/>
          <p:cNvSpPr/>
          <p:nvPr/>
        </p:nvSpPr>
        <p:spPr>
          <a:xfrm flipV="1">
            <a:off x="0" y="1008782"/>
            <a:ext cx="5663106" cy="868"/>
          </a:xfrm>
          <a:prstGeom prst="line">
            <a:avLst/>
          </a:prstGeom>
          <a:ln w="38100" cap="flat">
            <a:solidFill>
              <a:srgbClr val="0071C9"/>
            </a:solidFill>
            <a:prstDash val="solid"/>
            <a:headEnd type="none" w="sm" len="sm"/>
            <a:tailEnd type="none" w="sm" len="sm"/>
          </a:ln>
        </p:spPr>
      </p:sp>
      <p:sp>
        <p:nvSpPr>
          <p:cNvPr id="3" name="Freeform 3"/>
          <p:cNvSpPr/>
          <p:nvPr/>
        </p:nvSpPr>
        <p:spPr>
          <a:xfrm>
            <a:off x="5918778" y="324107"/>
            <a:ext cx="391933" cy="735710"/>
          </a:xfrm>
          <a:custGeom>
            <a:avLst/>
            <a:gdLst/>
            <a:ahLst/>
            <a:cxnLst/>
            <a:rect l="l" t="t" r="r" b="b"/>
            <a:pathLst>
              <a:path w="391933" h="735710">
                <a:moveTo>
                  <a:pt x="0" y="0"/>
                </a:moveTo>
                <a:lnTo>
                  <a:pt x="391933" y="0"/>
                </a:lnTo>
                <a:lnTo>
                  <a:pt x="391933" y="735710"/>
                </a:lnTo>
                <a:lnTo>
                  <a:pt x="0" y="73571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4426010" y="2853508"/>
            <a:ext cx="13861990" cy="7416165"/>
          </a:xfrm>
          <a:custGeom>
            <a:avLst/>
            <a:gdLst/>
            <a:ahLst/>
            <a:cxnLst/>
            <a:rect l="l" t="t" r="r" b="b"/>
            <a:pathLst>
              <a:path w="13861990" h="7416165">
                <a:moveTo>
                  <a:pt x="0" y="0"/>
                </a:moveTo>
                <a:lnTo>
                  <a:pt x="13861990" y="0"/>
                </a:lnTo>
                <a:lnTo>
                  <a:pt x="13861990" y="7416165"/>
                </a:lnTo>
                <a:lnTo>
                  <a:pt x="0" y="7416165"/>
                </a:lnTo>
                <a:lnTo>
                  <a:pt x="0" y="0"/>
                </a:lnTo>
                <a:close/>
              </a:path>
            </a:pathLst>
          </a:custGeom>
          <a:blipFill>
            <a:blip r:embed="rId4"/>
            <a:stretch>
              <a:fillRect/>
            </a:stretch>
          </a:blipFill>
        </p:spPr>
      </p:sp>
      <p:sp>
        <p:nvSpPr>
          <p:cNvPr id="5" name="TextBox 5"/>
          <p:cNvSpPr txBox="1"/>
          <p:nvPr/>
        </p:nvSpPr>
        <p:spPr>
          <a:xfrm>
            <a:off x="0" y="196878"/>
            <a:ext cx="5663106" cy="862011"/>
          </a:xfrm>
          <a:prstGeom prst="rect">
            <a:avLst/>
          </a:prstGeom>
        </p:spPr>
        <p:txBody>
          <a:bodyPr lIns="0" tIns="0" rIns="0" bIns="0" rtlCol="0" anchor="t">
            <a:spAutoFit/>
          </a:bodyPr>
          <a:lstStyle/>
          <a:p>
            <a:pPr algn="l">
              <a:lnSpc>
                <a:spcPts val="7087"/>
              </a:lnSpc>
            </a:pPr>
            <a:r>
              <a:rPr lang="en-US" sz="5062" b="1" dirty="0">
                <a:solidFill>
                  <a:srgbClr val="56AEFF"/>
                </a:solidFill>
                <a:latin typeface="Canva Sans Bold"/>
                <a:ea typeface="Canva Sans Bold"/>
                <a:cs typeface="Canva Sans Bold"/>
                <a:sym typeface="Canva Sans Bold"/>
              </a:rPr>
              <a:t>Admin Dashboard</a:t>
            </a:r>
          </a:p>
        </p:txBody>
      </p:sp>
      <p:sp>
        <p:nvSpPr>
          <p:cNvPr id="6" name="TextBox 6"/>
          <p:cNvSpPr txBox="1"/>
          <p:nvPr/>
        </p:nvSpPr>
        <p:spPr>
          <a:xfrm>
            <a:off x="143926" y="1068674"/>
            <a:ext cx="18144074" cy="3254285"/>
          </a:xfrm>
          <a:prstGeom prst="rect">
            <a:avLst/>
          </a:prstGeom>
        </p:spPr>
        <p:txBody>
          <a:bodyPr lIns="0" tIns="0" rIns="0" bIns="0" rtlCol="0" anchor="t">
            <a:spAutoFit/>
          </a:bodyPr>
          <a:lstStyle/>
          <a:p>
            <a:pPr algn="l">
              <a:lnSpc>
                <a:spcPts val="6486"/>
              </a:lnSpc>
            </a:pPr>
            <a:r>
              <a:rPr lang="en-US" sz="4633" b="1" dirty="0">
                <a:solidFill>
                  <a:srgbClr val="FFFFFF"/>
                </a:solidFill>
                <a:latin typeface="Canva Sans Bold"/>
                <a:ea typeface="Canva Sans Bold"/>
                <a:cs typeface="Canva Sans Bold"/>
                <a:sym typeface="Canva Sans Bold"/>
              </a:rPr>
              <a:t>The requests sent by the students will list in this page divided by its type, giving the ability to respond on them with the taken decision </a:t>
            </a:r>
          </a:p>
          <a:p>
            <a:pPr algn="l">
              <a:lnSpc>
                <a:spcPts val="6486"/>
              </a:lnSpc>
            </a:pPr>
            <a:endParaRPr lang="en-US" sz="4633" b="1" dirty="0">
              <a:solidFill>
                <a:srgbClr val="FFFFFF"/>
              </a:solidFill>
              <a:latin typeface="Canva Sans Bold"/>
              <a:ea typeface="Canva Sans Bold"/>
              <a:cs typeface="Canva Sans Bold"/>
              <a:sym typeface="Canva Sans Bold"/>
            </a:endParaRPr>
          </a:p>
        </p:txBody>
      </p:sp>
      <p:sp>
        <p:nvSpPr>
          <p:cNvPr id="7" name="TextBox 7"/>
          <p:cNvSpPr txBox="1"/>
          <p:nvPr/>
        </p:nvSpPr>
        <p:spPr>
          <a:xfrm>
            <a:off x="6561278" y="213267"/>
            <a:ext cx="6392722" cy="862140"/>
          </a:xfrm>
          <a:prstGeom prst="rect">
            <a:avLst/>
          </a:prstGeom>
        </p:spPr>
        <p:txBody>
          <a:bodyPr wrap="square" lIns="0" tIns="0" rIns="0" bIns="0" rtlCol="0" anchor="t">
            <a:spAutoFit/>
          </a:bodyPr>
          <a:lstStyle/>
          <a:p>
            <a:pPr marL="0" lvl="0" indent="0" algn="ctr">
              <a:lnSpc>
                <a:spcPts val="7080"/>
              </a:lnSpc>
              <a:spcBef>
                <a:spcPct val="0"/>
              </a:spcBef>
            </a:pPr>
            <a:r>
              <a:rPr lang="en-US" sz="5057" b="1" u="none" strike="noStrike" dirty="0">
                <a:solidFill>
                  <a:srgbClr val="F7F053"/>
                </a:solidFill>
                <a:latin typeface="Canva Sans Bold"/>
                <a:ea typeface="Canva Sans Bold"/>
                <a:cs typeface="Canva Sans Bold"/>
                <a:sym typeface="Canva Sans Bold"/>
              </a:rPr>
              <a:t>Course Registration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AutoShape 2"/>
          <p:cNvSpPr/>
          <p:nvPr/>
        </p:nvSpPr>
        <p:spPr>
          <a:xfrm flipV="1">
            <a:off x="0" y="1008782"/>
            <a:ext cx="5663106" cy="868"/>
          </a:xfrm>
          <a:prstGeom prst="line">
            <a:avLst/>
          </a:prstGeom>
          <a:ln w="38100" cap="flat">
            <a:solidFill>
              <a:srgbClr val="0071C9"/>
            </a:solidFill>
            <a:prstDash val="solid"/>
            <a:headEnd type="none" w="sm" len="sm"/>
            <a:tailEnd type="none" w="sm" len="sm"/>
          </a:ln>
        </p:spPr>
      </p:sp>
      <p:sp>
        <p:nvSpPr>
          <p:cNvPr id="3" name="Freeform 3"/>
          <p:cNvSpPr/>
          <p:nvPr/>
        </p:nvSpPr>
        <p:spPr>
          <a:xfrm>
            <a:off x="5918778" y="324107"/>
            <a:ext cx="391933" cy="735710"/>
          </a:xfrm>
          <a:custGeom>
            <a:avLst/>
            <a:gdLst/>
            <a:ahLst/>
            <a:cxnLst/>
            <a:rect l="l" t="t" r="r" b="b"/>
            <a:pathLst>
              <a:path w="391933" h="735710">
                <a:moveTo>
                  <a:pt x="0" y="0"/>
                </a:moveTo>
                <a:lnTo>
                  <a:pt x="391933" y="0"/>
                </a:lnTo>
                <a:lnTo>
                  <a:pt x="391933" y="735710"/>
                </a:lnTo>
                <a:lnTo>
                  <a:pt x="0" y="73571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4426010" y="2853508"/>
            <a:ext cx="13861990" cy="7433492"/>
          </a:xfrm>
          <a:custGeom>
            <a:avLst/>
            <a:gdLst/>
            <a:ahLst/>
            <a:cxnLst/>
            <a:rect l="l" t="t" r="r" b="b"/>
            <a:pathLst>
              <a:path w="13861990" h="7433492">
                <a:moveTo>
                  <a:pt x="0" y="0"/>
                </a:moveTo>
                <a:lnTo>
                  <a:pt x="13861990" y="0"/>
                </a:lnTo>
                <a:lnTo>
                  <a:pt x="13861990" y="7433492"/>
                </a:lnTo>
                <a:lnTo>
                  <a:pt x="0" y="7433492"/>
                </a:lnTo>
                <a:lnTo>
                  <a:pt x="0" y="0"/>
                </a:lnTo>
                <a:close/>
              </a:path>
            </a:pathLst>
          </a:custGeom>
          <a:blipFill>
            <a:blip r:embed="rId4"/>
            <a:stretch>
              <a:fillRect/>
            </a:stretch>
          </a:blipFill>
        </p:spPr>
      </p:sp>
      <p:sp>
        <p:nvSpPr>
          <p:cNvPr id="5" name="TextBox 5"/>
          <p:cNvSpPr txBox="1"/>
          <p:nvPr/>
        </p:nvSpPr>
        <p:spPr>
          <a:xfrm>
            <a:off x="0" y="196878"/>
            <a:ext cx="5663106" cy="862011"/>
          </a:xfrm>
          <a:prstGeom prst="rect">
            <a:avLst/>
          </a:prstGeom>
        </p:spPr>
        <p:txBody>
          <a:bodyPr lIns="0" tIns="0" rIns="0" bIns="0" rtlCol="0" anchor="t">
            <a:spAutoFit/>
          </a:bodyPr>
          <a:lstStyle/>
          <a:p>
            <a:pPr algn="l">
              <a:lnSpc>
                <a:spcPts val="7087"/>
              </a:lnSpc>
            </a:pPr>
            <a:r>
              <a:rPr lang="en-US" sz="5062" b="1" dirty="0">
                <a:solidFill>
                  <a:srgbClr val="56AEFF"/>
                </a:solidFill>
                <a:latin typeface="Canva Sans Bold"/>
                <a:ea typeface="Canva Sans Bold"/>
                <a:cs typeface="Canva Sans Bold"/>
                <a:sym typeface="Canva Sans Bold"/>
              </a:rPr>
              <a:t>Admin Dashboard</a:t>
            </a:r>
          </a:p>
        </p:txBody>
      </p:sp>
      <p:sp>
        <p:nvSpPr>
          <p:cNvPr id="6" name="TextBox 6"/>
          <p:cNvSpPr txBox="1"/>
          <p:nvPr/>
        </p:nvSpPr>
        <p:spPr>
          <a:xfrm>
            <a:off x="143926" y="1068674"/>
            <a:ext cx="18144074" cy="3254285"/>
          </a:xfrm>
          <a:prstGeom prst="rect">
            <a:avLst/>
          </a:prstGeom>
        </p:spPr>
        <p:txBody>
          <a:bodyPr lIns="0" tIns="0" rIns="0" bIns="0" rtlCol="0" anchor="t">
            <a:spAutoFit/>
          </a:bodyPr>
          <a:lstStyle/>
          <a:p>
            <a:pPr algn="l">
              <a:lnSpc>
                <a:spcPts val="6486"/>
              </a:lnSpc>
            </a:pPr>
            <a:r>
              <a:rPr lang="en-US" sz="4633" b="1" dirty="0">
                <a:solidFill>
                  <a:srgbClr val="FFFFFF"/>
                </a:solidFill>
                <a:latin typeface="Canva Sans Bold"/>
                <a:ea typeface="Canva Sans Bold"/>
                <a:cs typeface="Canva Sans Bold"/>
                <a:sym typeface="Canva Sans Bold"/>
              </a:rPr>
              <a:t>The requests sent by the students will list in this page divided by its type, giving the ability to respond on them with the taken decision </a:t>
            </a:r>
          </a:p>
          <a:p>
            <a:pPr algn="l">
              <a:lnSpc>
                <a:spcPts val="6486"/>
              </a:lnSpc>
            </a:pPr>
            <a:endParaRPr lang="en-US" sz="4633" b="1" dirty="0">
              <a:solidFill>
                <a:srgbClr val="FFFFFF"/>
              </a:solidFill>
              <a:latin typeface="Canva Sans Bold"/>
              <a:ea typeface="Canva Sans Bold"/>
              <a:cs typeface="Canva Sans Bold"/>
              <a:sym typeface="Canva Sans Bold"/>
            </a:endParaRPr>
          </a:p>
        </p:txBody>
      </p:sp>
      <p:sp>
        <p:nvSpPr>
          <p:cNvPr id="7" name="TextBox 7"/>
          <p:cNvSpPr txBox="1"/>
          <p:nvPr/>
        </p:nvSpPr>
        <p:spPr>
          <a:xfrm>
            <a:off x="6629400" y="206534"/>
            <a:ext cx="6240322" cy="862140"/>
          </a:xfrm>
          <a:prstGeom prst="rect">
            <a:avLst/>
          </a:prstGeom>
        </p:spPr>
        <p:txBody>
          <a:bodyPr wrap="square" lIns="0" tIns="0" rIns="0" bIns="0" rtlCol="0" anchor="t">
            <a:spAutoFit/>
          </a:bodyPr>
          <a:lstStyle/>
          <a:p>
            <a:pPr marL="0" lvl="0" indent="0" algn="ctr">
              <a:lnSpc>
                <a:spcPts val="7080"/>
              </a:lnSpc>
              <a:spcBef>
                <a:spcPct val="0"/>
              </a:spcBef>
            </a:pPr>
            <a:r>
              <a:rPr lang="en-US" sz="5057" b="1" u="none" strike="noStrike" dirty="0">
                <a:solidFill>
                  <a:srgbClr val="F7F053"/>
                </a:solidFill>
                <a:latin typeface="Canva Sans Bold"/>
                <a:ea typeface="Canva Sans Bold"/>
                <a:cs typeface="Canva Sans Bold"/>
                <a:sym typeface="Canva Sans Bold"/>
              </a:rPr>
              <a:t>Course Registration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AutoShape 2"/>
          <p:cNvSpPr/>
          <p:nvPr/>
        </p:nvSpPr>
        <p:spPr>
          <a:xfrm flipV="1">
            <a:off x="0" y="1008782"/>
            <a:ext cx="5663106" cy="868"/>
          </a:xfrm>
          <a:prstGeom prst="line">
            <a:avLst/>
          </a:prstGeom>
          <a:ln w="38100" cap="flat">
            <a:solidFill>
              <a:srgbClr val="0071C9"/>
            </a:solidFill>
            <a:prstDash val="solid"/>
            <a:headEnd type="none" w="sm" len="sm"/>
            <a:tailEnd type="none" w="sm" len="sm"/>
          </a:ln>
        </p:spPr>
      </p:sp>
      <p:sp>
        <p:nvSpPr>
          <p:cNvPr id="3" name="Freeform 3"/>
          <p:cNvSpPr/>
          <p:nvPr/>
        </p:nvSpPr>
        <p:spPr>
          <a:xfrm>
            <a:off x="5918778" y="324107"/>
            <a:ext cx="391933" cy="735710"/>
          </a:xfrm>
          <a:custGeom>
            <a:avLst/>
            <a:gdLst/>
            <a:ahLst/>
            <a:cxnLst/>
            <a:rect l="l" t="t" r="r" b="b"/>
            <a:pathLst>
              <a:path w="391933" h="735710">
                <a:moveTo>
                  <a:pt x="0" y="0"/>
                </a:moveTo>
                <a:lnTo>
                  <a:pt x="391933" y="0"/>
                </a:lnTo>
                <a:lnTo>
                  <a:pt x="391933" y="735710"/>
                </a:lnTo>
                <a:lnTo>
                  <a:pt x="0" y="73571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4426010" y="2853508"/>
            <a:ext cx="13861990" cy="7433492"/>
          </a:xfrm>
          <a:custGeom>
            <a:avLst/>
            <a:gdLst/>
            <a:ahLst/>
            <a:cxnLst/>
            <a:rect l="l" t="t" r="r" b="b"/>
            <a:pathLst>
              <a:path w="13861990" h="7433492">
                <a:moveTo>
                  <a:pt x="0" y="0"/>
                </a:moveTo>
                <a:lnTo>
                  <a:pt x="13861990" y="0"/>
                </a:lnTo>
                <a:lnTo>
                  <a:pt x="13861990" y="7433492"/>
                </a:lnTo>
                <a:lnTo>
                  <a:pt x="0" y="7433492"/>
                </a:lnTo>
                <a:lnTo>
                  <a:pt x="0" y="0"/>
                </a:lnTo>
                <a:close/>
              </a:path>
            </a:pathLst>
          </a:custGeom>
          <a:blipFill>
            <a:blip r:embed="rId4"/>
            <a:stretch>
              <a:fillRect/>
            </a:stretch>
          </a:blipFill>
        </p:spPr>
      </p:sp>
      <p:sp>
        <p:nvSpPr>
          <p:cNvPr id="5" name="TextBox 5"/>
          <p:cNvSpPr txBox="1"/>
          <p:nvPr/>
        </p:nvSpPr>
        <p:spPr>
          <a:xfrm>
            <a:off x="0" y="196878"/>
            <a:ext cx="5663106" cy="862011"/>
          </a:xfrm>
          <a:prstGeom prst="rect">
            <a:avLst/>
          </a:prstGeom>
        </p:spPr>
        <p:txBody>
          <a:bodyPr lIns="0" tIns="0" rIns="0" bIns="0" rtlCol="0" anchor="t">
            <a:spAutoFit/>
          </a:bodyPr>
          <a:lstStyle/>
          <a:p>
            <a:pPr algn="l">
              <a:lnSpc>
                <a:spcPts val="7087"/>
              </a:lnSpc>
            </a:pPr>
            <a:r>
              <a:rPr lang="en-US" sz="5062" b="1" dirty="0">
                <a:solidFill>
                  <a:srgbClr val="56AEFF"/>
                </a:solidFill>
                <a:latin typeface="Canva Sans Bold"/>
                <a:ea typeface="Canva Sans Bold"/>
                <a:cs typeface="Canva Sans Bold"/>
                <a:sym typeface="Canva Sans Bold"/>
              </a:rPr>
              <a:t>Admin Dashboard</a:t>
            </a:r>
          </a:p>
        </p:txBody>
      </p:sp>
      <p:sp>
        <p:nvSpPr>
          <p:cNvPr id="6" name="TextBox 6"/>
          <p:cNvSpPr txBox="1"/>
          <p:nvPr/>
        </p:nvSpPr>
        <p:spPr>
          <a:xfrm>
            <a:off x="143926" y="1068674"/>
            <a:ext cx="18144074" cy="2432726"/>
          </a:xfrm>
          <a:prstGeom prst="rect">
            <a:avLst/>
          </a:prstGeom>
        </p:spPr>
        <p:txBody>
          <a:bodyPr lIns="0" tIns="0" rIns="0" bIns="0" rtlCol="0" anchor="t">
            <a:spAutoFit/>
          </a:bodyPr>
          <a:lstStyle/>
          <a:p>
            <a:pPr algn="l">
              <a:lnSpc>
                <a:spcPts val="6486"/>
              </a:lnSpc>
            </a:pPr>
            <a:r>
              <a:rPr lang="en-US" sz="4633" b="1" dirty="0">
                <a:solidFill>
                  <a:srgbClr val="FFFFFF"/>
                </a:solidFill>
                <a:latin typeface="Canva Sans Bold"/>
                <a:ea typeface="Canva Sans Bold"/>
                <a:cs typeface="Canva Sans Bold"/>
                <a:sym typeface="Canva Sans Bold"/>
              </a:rPr>
              <a:t>The announced courses(sections) all listing here with its details and current state</a:t>
            </a:r>
          </a:p>
          <a:p>
            <a:pPr algn="l">
              <a:lnSpc>
                <a:spcPts val="6486"/>
              </a:lnSpc>
            </a:pPr>
            <a:endParaRPr lang="en-US" sz="4633" b="1" dirty="0">
              <a:solidFill>
                <a:srgbClr val="FFFFFF"/>
              </a:solidFill>
              <a:latin typeface="Canva Sans Bold"/>
              <a:ea typeface="Canva Sans Bold"/>
              <a:cs typeface="Canva Sans Bold"/>
              <a:sym typeface="Canva Sans Bold"/>
            </a:endParaRPr>
          </a:p>
        </p:txBody>
      </p:sp>
      <p:sp>
        <p:nvSpPr>
          <p:cNvPr id="7" name="TextBox 7"/>
          <p:cNvSpPr txBox="1"/>
          <p:nvPr/>
        </p:nvSpPr>
        <p:spPr>
          <a:xfrm>
            <a:off x="6502282" y="213267"/>
            <a:ext cx="6300668" cy="862140"/>
          </a:xfrm>
          <a:prstGeom prst="rect">
            <a:avLst/>
          </a:prstGeom>
        </p:spPr>
        <p:txBody>
          <a:bodyPr lIns="0" tIns="0" rIns="0" bIns="0" rtlCol="0" anchor="t">
            <a:spAutoFit/>
          </a:bodyPr>
          <a:lstStyle/>
          <a:p>
            <a:pPr marL="0" lvl="0" indent="0" algn="ctr">
              <a:lnSpc>
                <a:spcPts val="7080"/>
              </a:lnSpc>
              <a:spcBef>
                <a:spcPct val="0"/>
              </a:spcBef>
            </a:pPr>
            <a:r>
              <a:rPr lang="en-US" sz="5057" b="1" dirty="0">
                <a:solidFill>
                  <a:srgbClr val="F7F053"/>
                </a:solidFill>
                <a:latin typeface="Canva Sans Bold"/>
                <a:ea typeface="Canva Sans Bold"/>
                <a:cs typeface="Canva Sans Bold"/>
                <a:sym typeface="Canva Sans Bold"/>
              </a:rPr>
              <a:t>Announced </a:t>
            </a:r>
            <a:r>
              <a:rPr lang="en-US" sz="5057" b="1" u="none" strike="noStrike" dirty="0">
                <a:solidFill>
                  <a:srgbClr val="F7F053"/>
                </a:solidFill>
                <a:latin typeface="Canva Sans Bold"/>
                <a:ea typeface="Canva Sans Bold"/>
                <a:cs typeface="Canva Sans Bold"/>
                <a:sym typeface="Canva Sans Bold"/>
              </a:rPr>
              <a:t>Courses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AutoShape 2"/>
          <p:cNvSpPr/>
          <p:nvPr/>
        </p:nvSpPr>
        <p:spPr>
          <a:xfrm flipV="1">
            <a:off x="0" y="1008782"/>
            <a:ext cx="5663106" cy="868"/>
          </a:xfrm>
          <a:prstGeom prst="line">
            <a:avLst/>
          </a:prstGeom>
          <a:ln w="38100" cap="flat">
            <a:solidFill>
              <a:srgbClr val="0071C9"/>
            </a:solidFill>
            <a:prstDash val="solid"/>
            <a:headEnd type="none" w="sm" len="sm"/>
            <a:tailEnd type="none" w="sm" len="sm"/>
          </a:ln>
        </p:spPr>
      </p:sp>
      <p:sp>
        <p:nvSpPr>
          <p:cNvPr id="3" name="Freeform 3"/>
          <p:cNvSpPr/>
          <p:nvPr/>
        </p:nvSpPr>
        <p:spPr>
          <a:xfrm>
            <a:off x="5918778" y="324107"/>
            <a:ext cx="391933" cy="735710"/>
          </a:xfrm>
          <a:custGeom>
            <a:avLst/>
            <a:gdLst/>
            <a:ahLst/>
            <a:cxnLst/>
            <a:rect l="l" t="t" r="r" b="b"/>
            <a:pathLst>
              <a:path w="391933" h="735710">
                <a:moveTo>
                  <a:pt x="0" y="0"/>
                </a:moveTo>
                <a:lnTo>
                  <a:pt x="391933" y="0"/>
                </a:lnTo>
                <a:lnTo>
                  <a:pt x="391933" y="735710"/>
                </a:lnTo>
                <a:lnTo>
                  <a:pt x="0" y="73571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4426010" y="2853508"/>
            <a:ext cx="13861990" cy="7433492"/>
          </a:xfrm>
          <a:custGeom>
            <a:avLst/>
            <a:gdLst/>
            <a:ahLst/>
            <a:cxnLst/>
            <a:rect l="l" t="t" r="r" b="b"/>
            <a:pathLst>
              <a:path w="13861990" h="7433492">
                <a:moveTo>
                  <a:pt x="0" y="0"/>
                </a:moveTo>
                <a:lnTo>
                  <a:pt x="13861990" y="0"/>
                </a:lnTo>
                <a:lnTo>
                  <a:pt x="13861990" y="7433492"/>
                </a:lnTo>
                <a:lnTo>
                  <a:pt x="0" y="7433492"/>
                </a:lnTo>
                <a:lnTo>
                  <a:pt x="0" y="0"/>
                </a:lnTo>
                <a:close/>
              </a:path>
            </a:pathLst>
          </a:custGeom>
          <a:blipFill>
            <a:blip r:embed="rId4"/>
            <a:stretch>
              <a:fillRect/>
            </a:stretch>
          </a:blipFill>
        </p:spPr>
      </p:sp>
      <p:sp>
        <p:nvSpPr>
          <p:cNvPr id="5" name="TextBox 5"/>
          <p:cNvSpPr txBox="1"/>
          <p:nvPr/>
        </p:nvSpPr>
        <p:spPr>
          <a:xfrm>
            <a:off x="0" y="196878"/>
            <a:ext cx="5663106" cy="862011"/>
          </a:xfrm>
          <a:prstGeom prst="rect">
            <a:avLst/>
          </a:prstGeom>
        </p:spPr>
        <p:txBody>
          <a:bodyPr lIns="0" tIns="0" rIns="0" bIns="0" rtlCol="0" anchor="t">
            <a:spAutoFit/>
          </a:bodyPr>
          <a:lstStyle/>
          <a:p>
            <a:pPr algn="l">
              <a:lnSpc>
                <a:spcPts val="7087"/>
              </a:lnSpc>
            </a:pPr>
            <a:r>
              <a:rPr lang="en-US" sz="5062" b="1" dirty="0">
                <a:solidFill>
                  <a:srgbClr val="56AEFF"/>
                </a:solidFill>
                <a:latin typeface="Canva Sans Bold"/>
                <a:ea typeface="Canva Sans Bold"/>
                <a:cs typeface="Canva Sans Bold"/>
                <a:sym typeface="Canva Sans Bold"/>
              </a:rPr>
              <a:t>Admin Dashboard</a:t>
            </a:r>
          </a:p>
        </p:txBody>
      </p:sp>
      <p:sp>
        <p:nvSpPr>
          <p:cNvPr id="6" name="TextBox 6"/>
          <p:cNvSpPr txBox="1"/>
          <p:nvPr/>
        </p:nvSpPr>
        <p:spPr>
          <a:xfrm>
            <a:off x="143926" y="1068674"/>
            <a:ext cx="18144074" cy="2432726"/>
          </a:xfrm>
          <a:prstGeom prst="rect">
            <a:avLst/>
          </a:prstGeom>
        </p:spPr>
        <p:txBody>
          <a:bodyPr lIns="0" tIns="0" rIns="0" bIns="0" rtlCol="0" anchor="t">
            <a:spAutoFit/>
          </a:bodyPr>
          <a:lstStyle/>
          <a:p>
            <a:pPr algn="l">
              <a:lnSpc>
                <a:spcPts val="6486"/>
              </a:lnSpc>
            </a:pPr>
            <a:r>
              <a:rPr lang="en-US" sz="4633" b="1" dirty="0">
                <a:solidFill>
                  <a:srgbClr val="FFFFFF"/>
                </a:solidFill>
                <a:latin typeface="Canva Sans Bold"/>
                <a:ea typeface="Canva Sans Bold"/>
                <a:cs typeface="Canva Sans Bold"/>
                <a:sym typeface="Canva Sans Bold"/>
              </a:rPr>
              <a:t>The announced courses(sections) all listing here with its details and current state</a:t>
            </a:r>
          </a:p>
          <a:p>
            <a:pPr algn="l">
              <a:lnSpc>
                <a:spcPts val="6486"/>
              </a:lnSpc>
            </a:pPr>
            <a:endParaRPr lang="en-US" sz="4633" b="1" dirty="0">
              <a:solidFill>
                <a:srgbClr val="FFFFFF"/>
              </a:solidFill>
              <a:latin typeface="Canva Sans Bold"/>
              <a:ea typeface="Canva Sans Bold"/>
              <a:cs typeface="Canva Sans Bold"/>
              <a:sym typeface="Canva Sans Bold"/>
            </a:endParaRPr>
          </a:p>
        </p:txBody>
      </p:sp>
      <p:sp>
        <p:nvSpPr>
          <p:cNvPr id="7" name="TextBox 7"/>
          <p:cNvSpPr txBox="1"/>
          <p:nvPr/>
        </p:nvSpPr>
        <p:spPr>
          <a:xfrm>
            <a:off x="6502282" y="213267"/>
            <a:ext cx="6300668" cy="862140"/>
          </a:xfrm>
          <a:prstGeom prst="rect">
            <a:avLst/>
          </a:prstGeom>
        </p:spPr>
        <p:txBody>
          <a:bodyPr lIns="0" tIns="0" rIns="0" bIns="0" rtlCol="0" anchor="t">
            <a:spAutoFit/>
          </a:bodyPr>
          <a:lstStyle/>
          <a:p>
            <a:pPr marL="0" lvl="0" indent="0" algn="ctr">
              <a:lnSpc>
                <a:spcPts val="7080"/>
              </a:lnSpc>
              <a:spcBef>
                <a:spcPct val="0"/>
              </a:spcBef>
            </a:pPr>
            <a:r>
              <a:rPr lang="en-US" sz="5057" b="1" dirty="0">
                <a:solidFill>
                  <a:srgbClr val="F7F053"/>
                </a:solidFill>
                <a:latin typeface="Canva Sans Bold"/>
                <a:ea typeface="Canva Sans Bold"/>
                <a:cs typeface="Canva Sans Bold"/>
                <a:sym typeface="Canva Sans Bold"/>
              </a:rPr>
              <a:t>Announced </a:t>
            </a:r>
            <a:r>
              <a:rPr lang="en-US" sz="5057" b="1" u="none" strike="noStrike" dirty="0">
                <a:solidFill>
                  <a:srgbClr val="F7F053"/>
                </a:solidFill>
                <a:latin typeface="Canva Sans Bold"/>
                <a:ea typeface="Canva Sans Bold"/>
                <a:cs typeface="Canva Sans Bold"/>
                <a:sym typeface="Canva Sans Bold"/>
              </a:rPr>
              <a:t>Courses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AutoShape 2"/>
          <p:cNvSpPr/>
          <p:nvPr/>
        </p:nvSpPr>
        <p:spPr>
          <a:xfrm flipV="1">
            <a:off x="0" y="1008782"/>
            <a:ext cx="5663106" cy="868"/>
          </a:xfrm>
          <a:prstGeom prst="line">
            <a:avLst/>
          </a:prstGeom>
          <a:ln w="38100" cap="flat">
            <a:solidFill>
              <a:srgbClr val="0071C9"/>
            </a:solidFill>
            <a:prstDash val="solid"/>
            <a:headEnd type="none" w="sm" len="sm"/>
            <a:tailEnd type="none" w="sm" len="sm"/>
          </a:ln>
        </p:spPr>
      </p:sp>
      <p:sp>
        <p:nvSpPr>
          <p:cNvPr id="3" name="Freeform 3"/>
          <p:cNvSpPr/>
          <p:nvPr/>
        </p:nvSpPr>
        <p:spPr>
          <a:xfrm>
            <a:off x="5918778" y="324107"/>
            <a:ext cx="391933" cy="735710"/>
          </a:xfrm>
          <a:custGeom>
            <a:avLst/>
            <a:gdLst/>
            <a:ahLst/>
            <a:cxnLst/>
            <a:rect l="l" t="t" r="r" b="b"/>
            <a:pathLst>
              <a:path w="391933" h="735710">
                <a:moveTo>
                  <a:pt x="0" y="0"/>
                </a:moveTo>
                <a:lnTo>
                  <a:pt x="391933" y="0"/>
                </a:lnTo>
                <a:lnTo>
                  <a:pt x="391933" y="735710"/>
                </a:lnTo>
                <a:lnTo>
                  <a:pt x="0" y="73571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4426010" y="2853508"/>
            <a:ext cx="13861990" cy="7433492"/>
          </a:xfrm>
          <a:custGeom>
            <a:avLst/>
            <a:gdLst/>
            <a:ahLst/>
            <a:cxnLst/>
            <a:rect l="l" t="t" r="r" b="b"/>
            <a:pathLst>
              <a:path w="13861990" h="7433492">
                <a:moveTo>
                  <a:pt x="0" y="0"/>
                </a:moveTo>
                <a:lnTo>
                  <a:pt x="13861990" y="0"/>
                </a:lnTo>
                <a:lnTo>
                  <a:pt x="13861990" y="7433492"/>
                </a:lnTo>
                <a:lnTo>
                  <a:pt x="0" y="7433492"/>
                </a:lnTo>
                <a:lnTo>
                  <a:pt x="0" y="0"/>
                </a:lnTo>
                <a:close/>
              </a:path>
            </a:pathLst>
          </a:custGeom>
          <a:blipFill>
            <a:blip r:embed="rId4"/>
            <a:stretch>
              <a:fillRect/>
            </a:stretch>
          </a:blipFill>
        </p:spPr>
      </p:sp>
      <p:sp>
        <p:nvSpPr>
          <p:cNvPr id="5" name="TextBox 5"/>
          <p:cNvSpPr txBox="1"/>
          <p:nvPr/>
        </p:nvSpPr>
        <p:spPr>
          <a:xfrm>
            <a:off x="0" y="196878"/>
            <a:ext cx="5663106" cy="862011"/>
          </a:xfrm>
          <a:prstGeom prst="rect">
            <a:avLst/>
          </a:prstGeom>
        </p:spPr>
        <p:txBody>
          <a:bodyPr lIns="0" tIns="0" rIns="0" bIns="0" rtlCol="0" anchor="t">
            <a:spAutoFit/>
          </a:bodyPr>
          <a:lstStyle/>
          <a:p>
            <a:pPr algn="l">
              <a:lnSpc>
                <a:spcPts val="7087"/>
              </a:lnSpc>
            </a:pPr>
            <a:r>
              <a:rPr lang="en-US" sz="5062" b="1" dirty="0">
                <a:solidFill>
                  <a:srgbClr val="56AEFF"/>
                </a:solidFill>
                <a:latin typeface="Canva Sans Bold"/>
                <a:ea typeface="Canva Sans Bold"/>
                <a:cs typeface="Canva Sans Bold"/>
                <a:sym typeface="Canva Sans Bold"/>
              </a:rPr>
              <a:t>Admin Dashboard</a:t>
            </a:r>
          </a:p>
        </p:txBody>
      </p:sp>
      <p:sp>
        <p:nvSpPr>
          <p:cNvPr id="6" name="TextBox 6"/>
          <p:cNvSpPr txBox="1"/>
          <p:nvPr/>
        </p:nvSpPr>
        <p:spPr>
          <a:xfrm>
            <a:off x="143926" y="1068674"/>
            <a:ext cx="18144074" cy="2432726"/>
          </a:xfrm>
          <a:prstGeom prst="rect">
            <a:avLst/>
          </a:prstGeom>
        </p:spPr>
        <p:txBody>
          <a:bodyPr lIns="0" tIns="0" rIns="0" bIns="0" rtlCol="0" anchor="t">
            <a:spAutoFit/>
          </a:bodyPr>
          <a:lstStyle/>
          <a:p>
            <a:pPr algn="l">
              <a:lnSpc>
                <a:spcPts val="6486"/>
              </a:lnSpc>
            </a:pPr>
            <a:r>
              <a:rPr lang="en-US" sz="4633" b="1" dirty="0">
                <a:solidFill>
                  <a:srgbClr val="FFFFFF"/>
                </a:solidFill>
                <a:latin typeface="Canva Sans Bold"/>
                <a:ea typeface="Canva Sans Bold"/>
                <a:cs typeface="Canva Sans Bold"/>
                <a:sym typeface="Canva Sans Bold"/>
              </a:rPr>
              <a:t>After clicking on the specific section its enrolled students appear and list in this page</a:t>
            </a:r>
          </a:p>
          <a:p>
            <a:pPr algn="l">
              <a:lnSpc>
                <a:spcPts val="6486"/>
              </a:lnSpc>
            </a:pPr>
            <a:endParaRPr lang="en-US" sz="4633" b="1" dirty="0">
              <a:solidFill>
                <a:srgbClr val="FFFFFF"/>
              </a:solidFill>
              <a:latin typeface="Canva Sans Bold"/>
              <a:ea typeface="Canva Sans Bold"/>
              <a:cs typeface="Canva Sans Bold"/>
              <a:sym typeface="Canva Sans Bold"/>
            </a:endParaRPr>
          </a:p>
        </p:txBody>
      </p:sp>
      <p:sp>
        <p:nvSpPr>
          <p:cNvPr id="7" name="TextBox 7"/>
          <p:cNvSpPr txBox="1"/>
          <p:nvPr/>
        </p:nvSpPr>
        <p:spPr>
          <a:xfrm>
            <a:off x="6590099" y="213267"/>
            <a:ext cx="5213628" cy="862140"/>
          </a:xfrm>
          <a:prstGeom prst="rect">
            <a:avLst/>
          </a:prstGeom>
        </p:spPr>
        <p:txBody>
          <a:bodyPr lIns="0" tIns="0" rIns="0" bIns="0" rtlCol="0" anchor="t">
            <a:spAutoFit/>
          </a:bodyPr>
          <a:lstStyle/>
          <a:p>
            <a:pPr marL="0" lvl="0" indent="0" algn="ctr">
              <a:lnSpc>
                <a:spcPts val="7080"/>
              </a:lnSpc>
              <a:spcBef>
                <a:spcPct val="0"/>
              </a:spcBef>
            </a:pPr>
            <a:r>
              <a:rPr lang="en-US" sz="5057" b="1" dirty="0">
                <a:solidFill>
                  <a:srgbClr val="F7F053"/>
                </a:solidFill>
                <a:latin typeface="Canva Sans Bold"/>
                <a:ea typeface="Canva Sans Bold"/>
                <a:cs typeface="Canva Sans Bold"/>
                <a:sym typeface="Canva Sans Bold"/>
              </a:rPr>
              <a:t>Course Students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AutoShape 2"/>
          <p:cNvSpPr/>
          <p:nvPr/>
        </p:nvSpPr>
        <p:spPr>
          <a:xfrm flipV="1">
            <a:off x="0" y="1008782"/>
            <a:ext cx="5663106" cy="868"/>
          </a:xfrm>
          <a:prstGeom prst="line">
            <a:avLst/>
          </a:prstGeom>
          <a:ln w="38100" cap="flat">
            <a:solidFill>
              <a:srgbClr val="0071C9"/>
            </a:solidFill>
            <a:prstDash val="solid"/>
            <a:headEnd type="none" w="sm" len="sm"/>
            <a:tailEnd type="none" w="sm" len="sm"/>
          </a:ln>
        </p:spPr>
      </p:sp>
      <p:sp>
        <p:nvSpPr>
          <p:cNvPr id="3" name="Freeform 3"/>
          <p:cNvSpPr/>
          <p:nvPr/>
        </p:nvSpPr>
        <p:spPr>
          <a:xfrm>
            <a:off x="5918778" y="324107"/>
            <a:ext cx="391933" cy="735710"/>
          </a:xfrm>
          <a:custGeom>
            <a:avLst/>
            <a:gdLst/>
            <a:ahLst/>
            <a:cxnLst/>
            <a:rect l="l" t="t" r="r" b="b"/>
            <a:pathLst>
              <a:path w="391933" h="735710">
                <a:moveTo>
                  <a:pt x="0" y="0"/>
                </a:moveTo>
                <a:lnTo>
                  <a:pt x="391933" y="0"/>
                </a:lnTo>
                <a:lnTo>
                  <a:pt x="391933" y="735710"/>
                </a:lnTo>
                <a:lnTo>
                  <a:pt x="0" y="73571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4426010" y="2853508"/>
            <a:ext cx="13861990" cy="7433492"/>
          </a:xfrm>
          <a:custGeom>
            <a:avLst/>
            <a:gdLst/>
            <a:ahLst/>
            <a:cxnLst/>
            <a:rect l="l" t="t" r="r" b="b"/>
            <a:pathLst>
              <a:path w="13861990" h="7433492">
                <a:moveTo>
                  <a:pt x="0" y="0"/>
                </a:moveTo>
                <a:lnTo>
                  <a:pt x="13861990" y="0"/>
                </a:lnTo>
                <a:lnTo>
                  <a:pt x="13861990" y="7433492"/>
                </a:lnTo>
                <a:lnTo>
                  <a:pt x="0" y="7433492"/>
                </a:lnTo>
                <a:lnTo>
                  <a:pt x="0" y="0"/>
                </a:lnTo>
                <a:close/>
              </a:path>
            </a:pathLst>
          </a:custGeom>
          <a:blipFill>
            <a:blip r:embed="rId4"/>
            <a:stretch>
              <a:fillRect/>
            </a:stretch>
          </a:blipFill>
        </p:spPr>
      </p:sp>
      <p:sp>
        <p:nvSpPr>
          <p:cNvPr id="5" name="TextBox 5"/>
          <p:cNvSpPr txBox="1"/>
          <p:nvPr/>
        </p:nvSpPr>
        <p:spPr>
          <a:xfrm>
            <a:off x="0" y="196878"/>
            <a:ext cx="5663106" cy="862011"/>
          </a:xfrm>
          <a:prstGeom prst="rect">
            <a:avLst/>
          </a:prstGeom>
        </p:spPr>
        <p:txBody>
          <a:bodyPr lIns="0" tIns="0" rIns="0" bIns="0" rtlCol="0" anchor="t">
            <a:spAutoFit/>
          </a:bodyPr>
          <a:lstStyle/>
          <a:p>
            <a:pPr algn="l">
              <a:lnSpc>
                <a:spcPts val="7087"/>
              </a:lnSpc>
            </a:pPr>
            <a:r>
              <a:rPr lang="en-US" sz="5062" b="1" dirty="0">
                <a:solidFill>
                  <a:srgbClr val="56AEFF"/>
                </a:solidFill>
                <a:latin typeface="Canva Sans Bold"/>
                <a:ea typeface="Canva Sans Bold"/>
                <a:cs typeface="Canva Sans Bold"/>
                <a:sym typeface="Canva Sans Bold"/>
              </a:rPr>
              <a:t>Admin Dashboard</a:t>
            </a:r>
          </a:p>
        </p:txBody>
      </p:sp>
      <p:sp>
        <p:nvSpPr>
          <p:cNvPr id="6" name="TextBox 6"/>
          <p:cNvSpPr txBox="1"/>
          <p:nvPr/>
        </p:nvSpPr>
        <p:spPr>
          <a:xfrm>
            <a:off x="143926" y="1068674"/>
            <a:ext cx="18144074" cy="2432726"/>
          </a:xfrm>
          <a:prstGeom prst="rect">
            <a:avLst/>
          </a:prstGeom>
        </p:spPr>
        <p:txBody>
          <a:bodyPr lIns="0" tIns="0" rIns="0" bIns="0" rtlCol="0" anchor="t">
            <a:spAutoFit/>
          </a:bodyPr>
          <a:lstStyle/>
          <a:p>
            <a:pPr algn="l">
              <a:lnSpc>
                <a:spcPts val="6486"/>
              </a:lnSpc>
            </a:pPr>
            <a:r>
              <a:rPr lang="en-US" sz="4633" b="1" dirty="0">
                <a:solidFill>
                  <a:srgbClr val="FFFFFF"/>
                </a:solidFill>
                <a:latin typeface="Canva Sans Bold"/>
                <a:ea typeface="Canva Sans Bold"/>
                <a:cs typeface="Canva Sans Bold"/>
                <a:sym typeface="Canva Sans Bold"/>
              </a:rPr>
              <a:t>After clicking on the specific section its enrolled students appear and list in this page</a:t>
            </a:r>
          </a:p>
          <a:p>
            <a:pPr algn="l">
              <a:lnSpc>
                <a:spcPts val="6486"/>
              </a:lnSpc>
            </a:pPr>
            <a:endParaRPr lang="en-US" sz="4633" b="1" dirty="0">
              <a:solidFill>
                <a:srgbClr val="FFFFFF"/>
              </a:solidFill>
              <a:latin typeface="Canva Sans Bold"/>
              <a:ea typeface="Canva Sans Bold"/>
              <a:cs typeface="Canva Sans Bold"/>
              <a:sym typeface="Canva Sans Bold"/>
            </a:endParaRPr>
          </a:p>
        </p:txBody>
      </p:sp>
      <p:sp>
        <p:nvSpPr>
          <p:cNvPr id="7" name="TextBox 7"/>
          <p:cNvSpPr txBox="1"/>
          <p:nvPr/>
        </p:nvSpPr>
        <p:spPr>
          <a:xfrm>
            <a:off x="6590099" y="213267"/>
            <a:ext cx="5213628" cy="862140"/>
          </a:xfrm>
          <a:prstGeom prst="rect">
            <a:avLst/>
          </a:prstGeom>
        </p:spPr>
        <p:txBody>
          <a:bodyPr lIns="0" tIns="0" rIns="0" bIns="0" rtlCol="0" anchor="t">
            <a:spAutoFit/>
          </a:bodyPr>
          <a:lstStyle/>
          <a:p>
            <a:pPr marL="0" lvl="0" indent="0" algn="ctr">
              <a:lnSpc>
                <a:spcPts val="7080"/>
              </a:lnSpc>
              <a:spcBef>
                <a:spcPct val="0"/>
              </a:spcBef>
            </a:pPr>
            <a:r>
              <a:rPr lang="en-US" sz="5057" b="1" dirty="0">
                <a:solidFill>
                  <a:srgbClr val="F7F053"/>
                </a:solidFill>
                <a:latin typeface="Canva Sans Bold"/>
                <a:ea typeface="Canva Sans Bold"/>
                <a:cs typeface="Canva Sans Bold"/>
                <a:sym typeface="Canva Sans Bold"/>
              </a:rPr>
              <a:t>Course Students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AutoShape 2"/>
          <p:cNvSpPr/>
          <p:nvPr/>
        </p:nvSpPr>
        <p:spPr>
          <a:xfrm flipV="1">
            <a:off x="5403357" y="1888199"/>
            <a:ext cx="8396084" cy="1287"/>
          </a:xfrm>
          <a:prstGeom prst="line">
            <a:avLst/>
          </a:prstGeom>
          <a:ln w="57150" cap="flat">
            <a:solidFill>
              <a:srgbClr val="0071C9"/>
            </a:solidFill>
            <a:prstDash val="solid"/>
            <a:headEnd type="none" w="sm" len="sm"/>
            <a:tailEnd type="none" w="sm" len="sm"/>
          </a:ln>
        </p:spPr>
      </p:sp>
      <p:sp>
        <p:nvSpPr>
          <p:cNvPr id="4" name="TextBox 4"/>
          <p:cNvSpPr txBox="1"/>
          <p:nvPr/>
        </p:nvSpPr>
        <p:spPr>
          <a:xfrm>
            <a:off x="5802572" y="707117"/>
            <a:ext cx="7684828" cy="1279861"/>
          </a:xfrm>
          <a:prstGeom prst="rect">
            <a:avLst/>
          </a:prstGeom>
        </p:spPr>
        <p:txBody>
          <a:bodyPr wrap="square" lIns="0" tIns="0" rIns="0" bIns="0" rtlCol="0" anchor="t">
            <a:spAutoFit/>
          </a:bodyPr>
          <a:lstStyle/>
          <a:p>
            <a:pPr marL="0" lvl="0" indent="0" algn="ctr">
              <a:lnSpc>
                <a:spcPts val="10497"/>
              </a:lnSpc>
              <a:spcBef>
                <a:spcPct val="0"/>
              </a:spcBef>
            </a:pPr>
            <a:r>
              <a:rPr lang="en-US" sz="7498" b="1" dirty="0">
                <a:solidFill>
                  <a:srgbClr val="F7F053"/>
                </a:solidFill>
                <a:latin typeface="Canva Sans Bold"/>
                <a:ea typeface="Canva Sans Bold"/>
                <a:cs typeface="Canva Sans Bold"/>
                <a:sym typeface="Canva Sans Bold"/>
              </a:rPr>
              <a:t>Extra Web Pages</a:t>
            </a:r>
          </a:p>
        </p:txBody>
      </p:sp>
      <p:pic>
        <p:nvPicPr>
          <p:cNvPr id="6" name="Picture 5">
            <a:extLst>
              <a:ext uri="{FF2B5EF4-FFF2-40B4-BE49-F238E27FC236}">
                <a16:creationId xmlns:a16="http://schemas.microsoft.com/office/drawing/2014/main" id="{8FFCD832-95BA-0AA7-7E9F-B5DBCBDCF4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200" y="2155529"/>
            <a:ext cx="15105801" cy="8131471"/>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a:extLst>
            <a:ext uri="{FF2B5EF4-FFF2-40B4-BE49-F238E27FC236}">
              <a16:creationId xmlns:a16="http://schemas.microsoft.com/office/drawing/2014/main" id="{3AF423F7-6D28-FFB2-19CA-3F39B93CB2FB}"/>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B3A9CE55-BED0-662C-1B8D-8149DA15E28E}"/>
              </a:ext>
            </a:extLst>
          </p:cNvPr>
          <p:cNvSpPr/>
          <p:nvPr/>
        </p:nvSpPr>
        <p:spPr>
          <a:xfrm flipV="1">
            <a:off x="5403357" y="1888199"/>
            <a:ext cx="8396084" cy="1287"/>
          </a:xfrm>
          <a:prstGeom prst="line">
            <a:avLst/>
          </a:prstGeom>
          <a:ln w="57150" cap="flat">
            <a:solidFill>
              <a:srgbClr val="0071C9"/>
            </a:solidFill>
            <a:prstDash val="solid"/>
            <a:headEnd type="none" w="sm" len="sm"/>
            <a:tailEnd type="none" w="sm" len="sm"/>
          </a:ln>
        </p:spPr>
      </p:sp>
      <p:sp>
        <p:nvSpPr>
          <p:cNvPr id="3" name="Freeform 3">
            <a:extLst>
              <a:ext uri="{FF2B5EF4-FFF2-40B4-BE49-F238E27FC236}">
                <a16:creationId xmlns:a16="http://schemas.microsoft.com/office/drawing/2014/main" id="{A47C08AB-DBA1-B5C8-2045-9D6D51A542AD}"/>
              </a:ext>
            </a:extLst>
          </p:cNvPr>
          <p:cNvSpPr/>
          <p:nvPr/>
        </p:nvSpPr>
        <p:spPr>
          <a:xfrm>
            <a:off x="1581999" y="2176754"/>
            <a:ext cx="15124003" cy="8110246"/>
          </a:xfrm>
          <a:custGeom>
            <a:avLst/>
            <a:gdLst/>
            <a:ahLst/>
            <a:cxnLst/>
            <a:rect l="l" t="t" r="r" b="b"/>
            <a:pathLst>
              <a:path w="15124003" h="8110246">
                <a:moveTo>
                  <a:pt x="0" y="0"/>
                </a:moveTo>
                <a:lnTo>
                  <a:pt x="15124002" y="0"/>
                </a:lnTo>
                <a:lnTo>
                  <a:pt x="15124002" y="8110246"/>
                </a:lnTo>
                <a:lnTo>
                  <a:pt x="0" y="8110246"/>
                </a:lnTo>
                <a:lnTo>
                  <a:pt x="0" y="0"/>
                </a:lnTo>
                <a:close/>
              </a:path>
            </a:pathLst>
          </a:custGeom>
          <a:blipFill>
            <a:blip r:embed="rId2"/>
            <a:stretch>
              <a:fillRect/>
            </a:stretch>
          </a:blipFill>
        </p:spPr>
      </p:sp>
      <p:sp>
        <p:nvSpPr>
          <p:cNvPr id="4" name="TextBox 4">
            <a:extLst>
              <a:ext uri="{FF2B5EF4-FFF2-40B4-BE49-F238E27FC236}">
                <a16:creationId xmlns:a16="http://schemas.microsoft.com/office/drawing/2014/main" id="{BA49523D-A829-9719-80C7-644893A584F5}"/>
              </a:ext>
            </a:extLst>
          </p:cNvPr>
          <p:cNvSpPr txBox="1"/>
          <p:nvPr/>
        </p:nvSpPr>
        <p:spPr>
          <a:xfrm>
            <a:off x="5802572" y="707117"/>
            <a:ext cx="7684828" cy="1279861"/>
          </a:xfrm>
          <a:prstGeom prst="rect">
            <a:avLst/>
          </a:prstGeom>
        </p:spPr>
        <p:txBody>
          <a:bodyPr wrap="square" lIns="0" tIns="0" rIns="0" bIns="0" rtlCol="0" anchor="t">
            <a:spAutoFit/>
          </a:bodyPr>
          <a:lstStyle/>
          <a:p>
            <a:pPr marL="0" lvl="0" indent="0" algn="ctr">
              <a:lnSpc>
                <a:spcPts val="10497"/>
              </a:lnSpc>
              <a:spcBef>
                <a:spcPct val="0"/>
              </a:spcBef>
            </a:pPr>
            <a:r>
              <a:rPr lang="en-US" sz="7498" b="1" dirty="0">
                <a:solidFill>
                  <a:srgbClr val="F7F053"/>
                </a:solidFill>
                <a:latin typeface="Canva Sans Bold"/>
                <a:ea typeface="Canva Sans Bold"/>
                <a:cs typeface="Canva Sans Bold"/>
                <a:sym typeface="Canva Sans Bold"/>
              </a:rPr>
              <a:t>Extra Web Pages</a:t>
            </a:r>
          </a:p>
        </p:txBody>
      </p:sp>
    </p:spTree>
    <p:extLst>
      <p:ext uri="{BB962C8B-B14F-4D97-AF65-F5344CB8AC3E}">
        <p14:creationId xmlns:p14="http://schemas.microsoft.com/office/powerpoint/2010/main" val="42010552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AutoShape 2"/>
          <p:cNvSpPr/>
          <p:nvPr/>
        </p:nvSpPr>
        <p:spPr>
          <a:xfrm flipV="1">
            <a:off x="5403357" y="1888199"/>
            <a:ext cx="8396084" cy="1287"/>
          </a:xfrm>
          <a:prstGeom prst="line">
            <a:avLst/>
          </a:prstGeom>
          <a:ln w="57150" cap="flat">
            <a:solidFill>
              <a:srgbClr val="0071C9"/>
            </a:solidFill>
            <a:prstDash val="solid"/>
            <a:headEnd type="none" w="sm" len="sm"/>
            <a:tailEnd type="none" w="sm" len="sm"/>
          </a:ln>
        </p:spPr>
      </p:sp>
      <p:sp>
        <p:nvSpPr>
          <p:cNvPr id="3" name="Freeform 3"/>
          <p:cNvSpPr/>
          <p:nvPr/>
        </p:nvSpPr>
        <p:spPr>
          <a:xfrm>
            <a:off x="1561275" y="2154527"/>
            <a:ext cx="15165451" cy="8132473"/>
          </a:xfrm>
          <a:custGeom>
            <a:avLst/>
            <a:gdLst/>
            <a:ahLst/>
            <a:cxnLst/>
            <a:rect l="l" t="t" r="r" b="b"/>
            <a:pathLst>
              <a:path w="15165451" h="8132473">
                <a:moveTo>
                  <a:pt x="0" y="0"/>
                </a:moveTo>
                <a:lnTo>
                  <a:pt x="15165450" y="0"/>
                </a:lnTo>
                <a:lnTo>
                  <a:pt x="15165450" y="8132473"/>
                </a:lnTo>
                <a:lnTo>
                  <a:pt x="0" y="8132473"/>
                </a:lnTo>
                <a:lnTo>
                  <a:pt x="0" y="0"/>
                </a:lnTo>
                <a:close/>
              </a:path>
            </a:pathLst>
          </a:custGeom>
          <a:blipFill>
            <a:blip r:embed="rId2"/>
            <a:stretch>
              <a:fillRect/>
            </a:stretch>
          </a:blipFill>
        </p:spPr>
      </p:sp>
      <p:sp>
        <p:nvSpPr>
          <p:cNvPr id="4" name="TextBox 4"/>
          <p:cNvSpPr txBox="1"/>
          <p:nvPr/>
        </p:nvSpPr>
        <p:spPr>
          <a:xfrm>
            <a:off x="5802572" y="707117"/>
            <a:ext cx="7684828" cy="1279861"/>
          </a:xfrm>
          <a:prstGeom prst="rect">
            <a:avLst/>
          </a:prstGeom>
        </p:spPr>
        <p:txBody>
          <a:bodyPr wrap="square" lIns="0" tIns="0" rIns="0" bIns="0" rtlCol="0" anchor="t">
            <a:spAutoFit/>
          </a:bodyPr>
          <a:lstStyle/>
          <a:p>
            <a:pPr marL="0" lvl="0" indent="0" algn="ctr">
              <a:lnSpc>
                <a:spcPts val="10497"/>
              </a:lnSpc>
              <a:spcBef>
                <a:spcPct val="0"/>
              </a:spcBef>
            </a:pPr>
            <a:r>
              <a:rPr lang="en-US" sz="7498" b="1" dirty="0">
                <a:solidFill>
                  <a:srgbClr val="F7F053"/>
                </a:solidFill>
                <a:latin typeface="Canva Sans Bold"/>
                <a:ea typeface="Canva Sans Bold"/>
                <a:cs typeface="Canva Sans Bold"/>
                <a:sym typeface="Canva Sans Bold"/>
              </a:rPr>
              <a:t>Extra Web Pages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Freeform 2"/>
          <p:cNvSpPr/>
          <p:nvPr/>
        </p:nvSpPr>
        <p:spPr>
          <a:xfrm>
            <a:off x="10796464" y="0"/>
            <a:ext cx="7706808" cy="10067682"/>
          </a:xfrm>
          <a:custGeom>
            <a:avLst/>
            <a:gdLst/>
            <a:ahLst/>
            <a:cxnLst/>
            <a:rect l="l" t="t" r="r" b="b"/>
            <a:pathLst>
              <a:path w="7706808" h="10067682">
                <a:moveTo>
                  <a:pt x="0" y="0"/>
                </a:moveTo>
                <a:lnTo>
                  <a:pt x="7706808" y="0"/>
                </a:lnTo>
                <a:lnTo>
                  <a:pt x="7706808" y="10067682"/>
                </a:lnTo>
                <a:lnTo>
                  <a:pt x="0" y="10067682"/>
                </a:lnTo>
                <a:lnTo>
                  <a:pt x="0" y="0"/>
                </a:lnTo>
                <a:close/>
              </a:path>
            </a:pathLst>
          </a:custGeom>
          <a:blipFill>
            <a:blip r:embed="rId2"/>
            <a:stretch>
              <a:fillRect t="-11880"/>
            </a:stretch>
          </a:blipFill>
        </p:spPr>
      </p:sp>
      <p:sp>
        <p:nvSpPr>
          <p:cNvPr id="3" name="TextBox 3"/>
          <p:cNvSpPr txBox="1"/>
          <p:nvPr/>
        </p:nvSpPr>
        <p:spPr>
          <a:xfrm>
            <a:off x="-119617" y="1503778"/>
            <a:ext cx="10916081" cy="4720688"/>
          </a:xfrm>
          <a:prstGeom prst="rect">
            <a:avLst/>
          </a:prstGeom>
        </p:spPr>
        <p:txBody>
          <a:bodyPr lIns="0" tIns="0" rIns="0" bIns="0" rtlCol="0" anchor="t">
            <a:spAutoFit/>
          </a:bodyPr>
          <a:lstStyle/>
          <a:p>
            <a:pPr marL="1474390" lvl="1" indent="-737195" algn="l">
              <a:lnSpc>
                <a:spcPts val="9424"/>
              </a:lnSpc>
              <a:buAutoNum type="arabicPeriod"/>
            </a:pPr>
            <a:r>
              <a:rPr lang="en-US" sz="6829" u="none" strike="noStrike" dirty="0">
                <a:solidFill>
                  <a:srgbClr val="CFF4FF"/>
                </a:solidFill>
                <a:latin typeface="DM Sans"/>
                <a:ea typeface="DM Sans"/>
                <a:cs typeface="DM Sans"/>
                <a:sym typeface="DM Sans"/>
              </a:rPr>
              <a:t>  Suffering of registration and long queuing at the registration office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AutoShape 2"/>
          <p:cNvSpPr/>
          <p:nvPr/>
        </p:nvSpPr>
        <p:spPr>
          <a:xfrm flipV="1">
            <a:off x="5403357" y="1888199"/>
            <a:ext cx="8396084" cy="1287"/>
          </a:xfrm>
          <a:prstGeom prst="line">
            <a:avLst/>
          </a:prstGeom>
          <a:ln w="57150" cap="flat">
            <a:solidFill>
              <a:srgbClr val="0071C9"/>
            </a:solidFill>
            <a:prstDash val="solid"/>
            <a:headEnd type="none" w="sm" len="sm"/>
            <a:tailEnd type="none" w="sm" len="sm"/>
          </a:ln>
        </p:spPr>
      </p:sp>
      <p:sp>
        <p:nvSpPr>
          <p:cNvPr id="3" name="Freeform 3"/>
          <p:cNvSpPr/>
          <p:nvPr/>
        </p:nvSpPr>
        <p:spPr>
          <a:xfrm>
            <a:off x="1561275" y="2154527"/>
            <a:ext cx="15165451" cy="8132473"/>
          </a:xfrm>
          <a:custGeom>
            <a:avLst/>
            <a:gdLst/>
            <a:ahLst/>
            <a:cxnLst/>
            <a:rect l="l" t="t" r="r" b="b"/>
            <a:pathLst>
              <a:path w="15165451" h="8132473">
                <a:moveTo>
                  <a:pt x="0" y="0"/>
                </a:moveTo>
                <a:lnTo>
                  <a:pt x="15165450" y="0"/>
                </a:lnTo>
                <a:lnTo>
                  <a:pt x="15165450" y="8132473"/>
                </a:lnTo>
                <a:lnTo>
                  <a:pt x="0" y="8132473"/>
                </a:lnTo>
                <a:lnTo>
                  <a:pt x="0" y="0"/>
                </a:lnTo>
                <a:close/>
              </a:path>
            </a:pathLst>
          </a:custGeom>
          <a:blipFill>
            <a:blip r:embed="rId2"/>
            <a:stretch>
              <a:fillRect/>
            </a:stretch>
          </a:blipFill>
        </p:spPr>
      </p:sp>
      <p:sp>
        <p:nvSpPr>
          <p:cNvPr id="4" name="TextBox 4"/>
          <p:cNvSpPr txBox="1"/>
          <p:nvPr/>
        </p:nvSpPr>
        <p:spPr>
          <a:xfrm>
            <a:off x="5802572" y="707117"/>
            <a:ext cx="7684828" cy="1279861"/>
          </a:xfrm>
          <a:prstGeom prst="rect">
            <a:avLst/>
          </a:prstGeom>
        </p:spPr>
        <p:txBody>
          <a:bodyPr wrap="square" lIns="0" tIns="0" rIns="0" bIns="0" rtlCol="0" anchor="t">
            <a:spAutoFit/>
          </a:bodyPr>
          <a:lstStyle/>
          <a:p>
            <a:pPr marL="0" lvl="0" indent="0" algn="ctr">
              <a:lnSpc>
                <a:spcPts val="10497"/>
              </a:lnSpc>
              <a:spcBef>
                <a:spcPct val="0"/>
              </a:spcBef>
            </a:pPr>
            <a:r>
              <a:rPr lang="en-US" sz="7498" b="1" dirty="0">
                <a:solidFill>
                  <a:srgbClr val="F7F053"/>
                </a:solidFill>
                <a:latin typeface="Canva Sans Bold"/>
                <a:ea typeface="Canva Sans Bold"/>
                <a:cs typeface="Canva Sans Bold"/>
                <a:sym typeface="Canva Sans Bold"/>
              </a:rPr>
              <a:t>Extra Web Pages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a:extLst>
            <a:ext uri="{FF2B5EF4-FFF2-40B4-BE49-F238E27FC236}">
              <a16:creationId xmlns:a16="http://schemas.microsoft.com/office/drawing/2014/main" id="{160559CD-0FF4-09D1-9C00-03ED28E3D134}"/>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E90D6437-2C72-2C49-421F-2B8D65D75218}"/>
              </a:ext>
            </a:extLst>
          </p:cNvPr>
          <p:cNvSpPr/>
          <p:nvPr/>
        </p:nvSpPr>
        <p:spPr>
          <a:xfrm flipV="1">
            <a:off x="5403357" y="1888199"/>
            <a:ext cx="8396084" cy="1287"/>
          </a:xfrm>
          <a:prstGeom prst="line">
            <a:avLst/>
          </a:prstGeom>
          <a:ln w="57150" cap="flat">
            <a:solidFill>
              <a:srgbClr val="0071C9"/>
            </a:solidFill>
            <a:prstDash val="solid"/>
            <a:headEnd type="none" w="sm" len="sm"/>
            <a:tailEnd type="none" w="sm" len="sm"/>
          </a:ln>
        </p:spPr>
      </p:sp>
      <p:sp>
        <p:nvSpPr>
          <p:cNvPr id="3" name="Freeform 3">
            <a:extLst>
              <a:ext uri="{FF2B5EF4-FFF2-40B4-BE49-F238E27FC236}">
                <a16:creationId xmlns:a16="http://schemas.microsoft.com/office/drawing/2014/main" id="{A9C62894-0C16-9ECD-18F4-6819C3071173}"/>
              </a:ext>
            </a:extLst>
          </p:cNvPr>
          <p:cNvSpPr/>
          <p:nvPr/>
        </p:nvSpPr>
        <p:spPr>
          <a:xfrm>
            <a:off x="1561275" y="2154527"/>
            <a:ext cx="15165451" cy="8132473"/>
          </a:xfrm>
          <a:custGeom>
            <a:avLst/>
            <a:gdLst/>
            <a:ahLst/>
            <a:cxnLst/>
            <a:rect l="l" t="t" r="r" b="b"/>
            <a:pathLst>
              <a:path w="15165451" h="8132473">
                <a:moveTo>
                  <a:pt x="0" y="0"/>
                </a:moveTo>
                <a:lnTo>
                  <a:pt x="15165450" y="0"/>
                </a:lnTo>
                <a:lnTo>
                  <a:pt x="15165450" y="8132473"/>
                </a:lnTo>
                <a:lnTo>
                  <a:pt x="0" y="8132473"/>
                </a:lnTo>
                <a:lnTo>
                  <a:pt x="0" y="0"/>
                </a:lnTo>
                <a:close/>
              </a:path>
            </a:pathLst>
          </a:custGeom>
          <a:blipFill>
            <a:blip r:embed="rId2"/>
            <a:stretch>
              <a:fillRect/>
            </a:stretch>
          </a:blipFill>
        </p:spPr>
      </p:sp>
      <p:sp>
        <p:nvSpPr>
          <p:cNvPr id="4" name="TextBox 4">
            <a:extLst>
              <a:ext uri="{FF2B5EF4-FFF2-40B4-BE49-F238E27FC236}">
                <a16:creationId xmlns:a16="http://schemas.microsoft.com/office/drawing/2014/main" id="{86E48AD9-7E09-D4C7-30FF-BF54553A9874}"/>
              </a:ext>
            </a:extLst>
          </p:cNvPr>
          <p:cNvSpPr txBox="1"/>
          <p:nvPr/>
        </p:nvSpPr>
        <p:spPr>
          <a:xfrm>
            <a:off x="5802572" y="707117"/>
            <a:ext cx="7684828" cy="1279861"/>
          </a:xfrm>
          <a:prstGeom prst="rect">
            <a:avLst/>
          </a:prstGeom>
        </p:spPr>
        <p:txBody>
          <a:bodyPr wrap="square" lIns="0" tIns="0" rIns="0" bIns="0" rtlCol="0" anchor="t">
            <a:spAutoFit/>
          </a:bodyPr>
          <a:lstStyle/>
          <a:p>
            <a:pPr marL="0" lvl="0" indent="0" algn="ctr">
              <a:lnSpc>
                <a:spcPts val="10497"/>
              </a:lnSpc>
              <a:spcBef>
                <a:spcPct val="0"/>
              </a:spcBef>
            </a:pPr>
            <a:r>
              <a:rPr lang="en-US" sz="7498" b="1" dirty="0">
                <a:solidFill>
                  <a:srgbClr val="F7F053"/>
                </a:solidFill>
                <a:latin typeface="Canva Sans Bold"/>
                <a:ea typeface="Canva Sans Bold"/>
                <a:cs typeface="Canva Sans Bold"/>
                <a:sym typeface="Canva Sans Bold"/>
              </a:rPr>
              <a:t>Extra Web Pages</a:t>
            </a:r>
          </a:p>
        </p:txBody>
      </p:sp>
      <p:pic>
        <p:nvPicPr>
          <p:cNvPr id="6" name="Picture 5">
            <a:extLst>
              <a:ext uri="{FF2B5EF4-FFF2-40B4-BE49-F238E27FC236}">
                <a16:creationId xmlns:a16="http://schemas.microsoft.com/office/drawing/2014/main" id="{DA5FE0C1-F1F4-44B1-298E-39B9AB901B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2857" y="2154527"/>
            <a:ext cx="15181143" cy="8132473"/>
          </a:xfrm>
          <a:prstGeom prst="rect">
            <a:avLst/>
          </a:prstGeom>
        </p:spPr>
      </p:pic>
    </p:spTree>
    <p:extLst>
      <p:ext uri="{BB962C8B-B14F-4D97-AF65-F5344CB8AC3E}">
        <p14:creationId xmlns:p14="http://schemas.microsoft.com/office/powerpoint/2010/main" val="202159953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AutoShape 2"/>
          <p:cNvSpPr/>
          <p:nvPr/>
        </p:nvSpPr>
        <p:spPr>
          <a:xfrm flipV="1">
            <a:off x="5403357" y="1888199"/>
            <a:ext cx="8396084" cy="1287"/>
          </a:xfrm>
          <a:prstGeom prst="line">
            <a:avLst/>
          </a:prstGeom>
          <a:ln w="57150" cap="flat">
            <a:solidFill>
              <a:srgbClr val="0071C9"/>
            </a:solidFill>
            <a:prstDash val="solid"/>
            <a:headEnd type="none" w="sm" len="sm"/>
            <a:tailEnd type="none" w="sm" len="sm"/>
          </a:ln>
        </p:spPr>
      </p:sp>
      <p:sp>
        <p:nvSpPr>
          <p:cNvPr id="3" name="Freeform 3"/>
          <p:cNvSpPr/>
          <p:nvPr/>
        </p:nvSpPr>
        <p:spPr>
          <a:xfrm>
            <a:off x="1561275" y="2154527"/>
            <a:ext cx="15165451" cy="8132473"/>
          </a:xfrm>
          <a:custGeom>
            <a:avLst/>
            <a:gdLst/>
            <a:ahLst/>
            <a:cxnLst/>
            <a:rect l="l" t="t" r="r" b="b"/>
            <a:pathLst>
              <a:path w="15165451" h="8132473">
                <a:moveTo>
                  <a:pt x="0" y="0"/>
                </a:moveTo>
                <a:lnTo>
                  <a:pt x="15165450" y="0"/>
                </a:lnTo>
                <a:lnTo>
                  <a:pt x="15165450" y="8132473"/>
                </a:lnTo>
                <a:lnTo>
                  <a:pt x="0" y="8132473"/>
                </a:lnTo>
                <a:lnTo>
                  <a:pt x="0" y="0"/>
                </a:lnTo>
                <a:close/>
              </a:path>
            </a:pathLst>
          </a:custGeom>
          <a:blipFill>
            <a:blip r:embed="rId2"/>
            <a:stretch>
              <a:fillRect/>
            </a:stretch>
          </a:blipFill>
        </p:spPr>
      </p:sp>
      <p:sp>
        <p:nvSpPr>
          <p:cNvPr id="4" name="TextBox 4"/>
          <p:cNvSpPr txBox="1"/>
          <p:nvPr/>
        </p:nvSpPr>
        <p:spPr>
          <a:xfrm>
            <a:off x="5802572" y="707117"/>
            <a:ext cx="7684828" cy="1279861"/>
          </a:xfrm>
          <a:prstGeom prst="rect">
            <a:avLst/>
          </a:prstGeom>
        </p:spPr>
        <p:txBody>
          <a:bodyPr wrap="square" lIns="0" tIns="0" rIns="0" bIns="0" rtlCol="0" anchor="t">
            <a:spAutoFit/>
          </a:bodyPr>
          <a:lstStyle/>
          <a:p>
            <a:pPr marL="0" lvl="0" indent="0" algn="ctr">
              <a:lnSpc>
                <a:spcPts val="10497"/>
              </a:lnSpc>
              <a:spcBef>
                <a:spcPct val="0"/>
              </a:spcBef>
            </a:pPr>
            <a:r>
              <a:rPr lang="en-US" sz="7498" b="1" dirty="0">
                <a:solidFill>
                  <a:srgbClr val="F7F053"/>
                </a:solidFill>
                <a:latin typeface="Canva Sans Bold"/>
                <a:ea typeface="Canva Sans Bold"/>
                <a:cs typeface="Canva Sans Bold"/>
                <a:sym typeface="Canva Sans Bold"/>
              </a:rPr>
              <a:t>Extra Web Pages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AutoShape 2"/>
          <p:cNvSpPr/>
          <p:nvPr/>
        </p:nvSpPr>
        <p:spPr>
          <a:xfrm flipV="1">
            <a:off x="5403357" y="1888199"/>
            <a:ext cx="8396084" cy="1287"/>
          </a:xfrm>
          <a:prstGeom prst="line">
            <a:avLst/>
          </a:prstGeom>
          <a:ln w="57150" cap="flat">
            <a:solidFill>
              <a:srgbClr val="0071C9"/>
            </a:solidFill>
            <a:prstDash val="solid"/>
            <a:headEnd type="none" w="sm" len="sm"/>
            <a:tailEnd type="none" w="sm" len="sm"/>
          </a:ln>
        </p:spPr>
      </p:sp>
      <p:sp>
        <p:nvSpPr>
          <p:cNvPr id="3" name="Freeform 3"/>
          <p:cNvSpPr/>
          <p:nvPr/>
        </p:nvSpPr>
        <p:spPr>
          <a:xfrm>
            <a:off x="1561275" y="2154527"/>
            <a:ext cx="15165451" cy="8132473"/>
          </a:xfrm>
          <a:custGeom>
            <a:avLst/>
            <a:gdLst/>
            <a:ahLst/>
            <a:cxnLst/>
            <a:rect l="l" t="t" r="r" b="b"/>
            <a:pathLst>
              <a:path w="15165451" h="8132473">
                <a:moveTo>
                  <a:pt x="0" y="0"/>
                </a:moveTo>
                <a:lnTo>
                  <a:pt x="15165450" y="0"/>
                </a:lnTo>
                <a:lnTo>
                  <a:pt x="15165450" y="8132473"/>
                </a:lnTo>
                <a:lnTo>
                  <a:pt x="0" y="8132473"/>
                </a:lnTo>
                <a:lnTo>
                  <a:pt x="0" y="0"/>
                </a:lnTo>
                <a:close/>
              </a:path>
            </a:pathLst>
          </a:custGeom>
          <a:blipFill>
            <a:blip r:embed="rId2"/>
            <a:stretch>
              <a:fillRect/>
            </a:stretch>
          </a:blipFill>
        </p:spPr>
      </p:sp>
      <p:sp>
        <p:nvSpPr>
          <p:cNvPr id="4" name="TextBox 4"/>
          <p:cNvSpPr txBox="1"/>
          <p:nvPr/>
        </p:nvSpPr>
        <p:spPr>
          <a:xfrm>
            <a:off x="5802572" y="707117"/>
            <a:ext cx="7684828" cy="1279861"/>
          </a:xfrm>
          <a:prstGeom prst="rect">
            <a:avLst/>
          </a:prstGeom>
        </p:spPr>
        <p:txBody>
          <a:bodyPr wrap="square" lIns="0" tIns="0" rIns="0" bIns="0" rtlCol="0" anchor="t">
            <a:spAutoFit/>
          </a:bodyPr>
          <a:lstStyle/>
          <a:p>
            <a:pPr marL="0" lvl="0" indent="0" algn="ctr">
              <a:lnSpc>
                <a:spcPts val="10497"/>
              </a:lnSpc>
              <a:spcBef>
                <a:spcPct val="0"/>
              </a:spcBef>
            </a:pPr>
            <a:r>
              <a:rPr lang="en-US" sz="7498" b="1" dirty="0">
                <a:solidFill>
                  <a:srgbClr val="F7F053"/>
                </a:solidFill>
                <a:latin typeface="Canva Sans Bold"/>
                <a:ea typeface="Canva Sans Bold"/>
                <a:cs typeface="Canva Sans Bold"/>
                <a:sym typeface="Canva Sans Bold"/>
              </a:rPr>
              <a:t>Extra Web Pages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AutoShape 2"/>
          <p:cNvSpPr/>
          <p:nvPr/>
        </p:nvSpPr>
        <p:spPr>
          <a:xfrm flipV="1">
            <a:off x="5403357" y="1888199"/>
            <a:ext cx="8396084" cy="1287"/>
          </a:xfrm>
          <a:prstGeom prst="line">
            <a:avLst/>
          </a:prstGeom>
          <a:ln w="57150" cap="flat">
            <a:solidFill>
              <a:srgbClr val="0071C9"/>
            </a:solidFill>
            <a:prstDash val="solid"/>
            <a:headEnd type="none" w="sm" len="sm"/>
            <a:tailEnd type="none" w="sm" len="sm"/>
          </a:ln>
        </p:spPr>
      </p:sp>
      <p:sp>
        <p:nvSpPr>
          <p:cNvPr id="3" name="Freeform 3"/>
          <p:cNvSpPr/>
          <p:nvPr/>
        </p:nvSpPr>
        <p:spPr>
          <a:xfrm>
            <a:off x="1561275" y="2154527"/>
            <a:ext cx="15095078" cy="8132473"/>
          </a:xfrm>
          <a:custGeom>
            <a:avLst/>
            <a:gdLst/>
            <a:ahLst/>
            <a:cxnLst/>
            <a:rect l="l" t="t" r="r" b="b"/>
            <a:pathLst>
              <a:path w="15095078" h="8132473">
                <a:moveTo>
                  <a:pt x="0" y="0"/>
                </a:moveTo>
                <a:lnTo>
                  <a:pt x="15095077" y="0"/>
                </a:lnTo>
                <a:lnTo>
                  <a:pt x="15095077" y="8132473"/>
                </a:lnTo>
                <a:lnTo>
                  <a:pt x="0" y="8132473"/>
                </a:lnTo>
                <a:lnTo>
                  <a:pt x="0" y="0"/>
                </a:lnTo>
                <a:close/>
              </a:path>
            </a:pathLst>
          </a:custGeom>
          <a:blipFill>
            <a:blip r:embed="rId2"/>
            <a:stretch>
              <a:fillRect/>
            </a:stretch>
          </a:blipFill>
        </p:spPr>
      </p:sp>
      <p:sp>
        <p:nvSpPr>
          <p:cNvPr id="4" name="TextBox 4"/>
          <p:cNvSpPr txBox="1"/>
          <p:nvPr/>
        </p:nvSpPr>
        <p:spPr>
          <a:xfrm>
            <a:off x="5802572" y="707117"/>
            <a:ext cx="7684828" cy="1279861"/>
          </a:xfrm>
          <a:prstGeom prst="rect">
            <a:avLst/>
          </a:prstGeom>
        </p:spPr>
        <p:txBody>
          <a:bodyPr wrap="square" lIns="0" tIns="0" rIns="0" bIns="0" rtlCol="0" anchor="t">
            <a:spAutoFit/>
          </a:bodyPr>
          <a:lstStyle/>
          <a:p>
            <a:pPr marL="0" lvl="0" indent="0" algn="ctr">
              <a:lnSpc>
                <a:spcPts val="10497"/>
              </a:lnSpc>
              <a:spcBef>
                <a:spcPct val="0"/>
              </a:spcBef>
            </a:pPr>
            <a:r>
              <a:rPr lang="en-US" sz="7498" b="1" dirty="0">
                <a:solidFill>
                  <a:srgbClr val="F7F053"/>
                </a:solidFill>
                <a:latin typeface="Canva Sans Bold"/>
                <a:ea typeface="Canva Sans Bold"/>
                <a:cs typeface="Canva Sans Bold"/>
                <a:sym typeface="Canva Sans Bold"/>
              </a:rPr>
              <a:t>Extra Web Pages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a:extLst>
            <a:ext uri="{FF2B5EF4-FFF2-40B4-BE49-F238E27FC236}">
              <a16:creationId xmlns:a16="http://schemas.microsoft.com/office/drawing/2014/main" id="{7EFCE140-916E-0345-068C-75F440D381B8}"/>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C7F0E42C-A59C-322C-917B-C9A0467A75BB}"/>
              </a:ext>
            </a:extLst>
          </p:cNvPr>
          <p:cNvSpPr/>
          <p:nvPr/>
        </p:nvSpPr>
        <p:spPr>
          <a:xfrm flipV="1">
            <a:off x="5403357" y="1888199"/>
            <a:ext cx="8396084" cy="1287"/>
          </a:xfrm>
          <a:prstGeom prst="line">
            <a:avLst/>
          </a:prstGeom>
          <a:ln w="57150" cap="flat">
            <a:solidFill>
              <a:srgbClr val="0071C9"/>
            </a:solidFill>
            <a:prstDash val="solid"/>
            <a:headEnd type="none" w="sm" len="sm"/>
            <a:tailEnd type="none" w="sm" len="sm"/>
          </a:ln>
        </p:spPr>
      </p:sp>
      <p:sp>
        <p:nvSpPr>
          <p:cNvPr id="4" name="TextBox 4">
            <a:extLst>
              <a:ext uri="{FF2B5EF4-FFF2-40B4-BE49-F238E27FC236}">
                <a16:creationId xmlns:a16="http://schemas.microsoft.com/office/drawing/2014/main" id="{F0D90722-40FE-97D3-DBAC-D612CB747B8B}"/>
              </a:ext>
            </a:extLst>
          </p:cNvPr>
          <p:cNvSpPr txBox="1"/>
          <p:nvPr/>
        </p:nvSpPr>
        <p:spPr>
          <a:xfrm>
            <a:off x="5802572" y="707117"/>
            <a:ext cx="7684828" cy="1279861"/>
          </a:xfrm>
          <a:prstGeom prst="rect">
            <a:avLst/>
          </a:prstGeom>
        </p:spPr>
        <p:txBody>
          <a:bodyPr wrap="square" lIns="0" tIns="0" rIns="0" bIns="0" rtlCol="0" anchor="t">
            <a:spAutoFit/>
          </a:bodyPr>
          <a:lstStyle/>
          <a:p>
            <a:pPr marL="0" lvl="0" indent="0" algn="ctr">
              <a:lnSpc>
                <a:spcPts val="10497"/>
              </a:lnSpc>
              <a:spcBef>
                <a:spcPct val="0"/>
              </a:spcBef>
            </a:pPr>
            <a:r>
              <a:rPr lang="en-US" sz="7498" b="1" dirty="0">
                <a:solidFill>
                  <a:srgbClr val="F7F053"/>
                </a:solidFill>
                <a:latin typeface="Canva Sans Bold"/>
                <a:ea typeface="Canva Sans Bold"/>
                <a:cs typeface="Canva Sans Bold"/>
                <a:sym typeface="Canva Sans Bold"/>
              </a:rPr>
              <a:t>Extra Web Pages</a:t>
            </a:r>
          </a:p>
        </p:txBody>
      </p:sp>
      <p:pic>
        <p:nvPicPr>
          <p:cNvPr id="6" name="Picture 5">
            <a:extLst>
              <a:ext uri="{FF2B5EF4-FFF2-40B4-BE49-F238E27FC236}">
                <a16:creationId xmlns:a16="http://schemas.microsoft.com/office/drawing/2014/main" id="{5A34C86B-7935-E2C8-7802-D74D0F2659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8976" y="2172989"/>
            <a:ext cx="15173523" cy="8152112"/>
          </a:xfrm>
          <a:prstGeom prst="rect">
            <a:avLst/>
          </a:prstGeom>
        </p:spPr>
      </p:pic>
    </p:spTree>
    <p:extLst>
      <p:ext uri="{BB962C8B-B14F-4D97-AF65-F5344CB8AC3E}">
        <p14:creationId xmlns:p14="http://schemas.microsoft.com/office/powerpoint/2010/main" val="85025186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grpSp>
        <p:nvGrpSpPr>
          <p:cNvPr id="2" name="Group 2"/>
          <p:cNvGrpSpPr/>
          <p:nvPr/>
        </p:nvGrpSpPr>
        <p:grpSpPr>
          <a:xfrm>
            <a:off x="10982623" y="4586506"/>
            <a:ext cx="4432959" cy="1427059"/>
            <a:chOff x="0" y="0"/>
            <a:chExt cx="4289760" cy="1380960"/>
          </a:xfrm>
        </p:grpSpPr>
        <p:sp>
          <p:nvSpPr>
            <p:cNvPr id="3" name="Freeform 3"/>
            <p:cNvSpPr/>
            <p:nvPr/>
          </p:nvSpPr>
          <p:spPr>
            <a:xfrm>
              <a:off x="0" y="0"/>
              <a:ext cx="4289806" cy="1380998"/>
            </a:xfrm>
            <a:custGeom>
              <a:avLst/>
              <a:gdLst/>
              <a:ahLst/>
              <a:cxnLst/>
              <a:rect l="l" t="t" r="r" b="b"/>
              <a:pathLst>
                <a:path w="4289806" h="1380998">
                  <a:moveTo>
                    <a:pt x="4013454" y="876173"/>
                  </a:moveTo>
                  <a:lnTo>
                    <a:pt x="3530854" y="0"/>
                  </a:lnTo>
                  <a:lnTo>
                    <a:pt x="758825" y="0"/>
                  </a:lnTo>
                  <a:lnTo>
                    <a:pt x="279400" y="876173"/>
                  </a:lnTo>
                  <a:lnTo>
                    <a:pt x="0" y="1380998"/>
                  </a:lnTo>
                  <a:lnTo>
                    <a:pt x="4289806" y="1380998"/>
                  </a:lnTo>
                  <a:lnTo>
                    <a:pt x="4013454" y="876173"/>
                  </a:lnTo>
                  <a:close/>
                </a:path>
              </a:pathLst>
            </a:custGeom>
            <a:solidFill>
              <a:srgbClr val="4BD1FB"/>
            </a:solidFill>
          </p:spPr>
        </p:sp>
      </p:grpSp>
      <p:grpSp>
        <p:nvGrpSpPr>
          <p:cNvPr id="4" name="Group 4"/>
          <p:cNvGrpSpPr/>
          <p:nvPr/>
        </p:nvGrpSpPr>
        <p:grpSpPr>
          <a:xfrm>
            <a:off x="11815942" y="1873011"/>
            <a:ext cx="2769297" cy="2611562"/>
            <a:chOff x="0" y="0"/>
            <a:chExt cx="2679840" cy="2527200"/>
          </a:xfrm>
        </p:grpSpPr>
        <p:sp>
          <p:nvSpPr>
            <p:cNvPr id="5" name="Freeform 5"/>
            <p:cNvSpPr/>
            <p:nvPr/>
          </p:nvSpPr>
          <p:spPr>
            <a:xfrm>
              <a:off x="0" y="0"/>
              <a:ext cx="2679827" cy="2527173"/>
            </a:xfrm>
            <a:custGeom>
              <a:avLst/>
              <a:gdLst/>
              <a:ahLst/>
              <a:cxnLst/>
              <a:rect l="l" t="t" r="r" b="b"/>
              <a:pathLst>
                <a:path w="2679827" h="2527173">
                  <a:moveTo>
                    <a:pt x="1343152" y="0"/>
                  </a:moveTo>
                  <a:lnTo>
                    <a:pt x="0" y="2527173"/>
                  </a:lnTo>
                  <a:lnTo>
                    <a:pt x="2679827" y="2527173"/>
                  </a:lnTo>
                  <a:lnTo>
                    <a:pt x="1343152" y="0"/>
                  </a:lnTo>
                  <a:close/>
                </a:path>
              </a:pathLst>
            </a:custGeom>
            <a:solidFill>
              <a:srgbClr val="CFF4FF"/>
            </a:solidFill>
          </p:spPr>
        </p:sp>
      </p:grpSp>
      <p:grpSp>
        <p:nvGrpSpPr>
          <p:cNvPr id="6" name="Group 6"/>
          <p:cNvGrpSpPr/>
          <p:nvPr/>
        </p:nvGrpSpPr>
        <p:grpSpPr>
          <a:xfrm>
            <a:off x="9135929" y="7686899"/>
            <a:ext cx="8123371" cy="1571401"/>
            <a:chOff x="0" y="0"/>
            <a:chExt cx="7860960" cy="1520640"/>
          </a:xfrm>
        </p:grpSpPr>
        <p:sp>
          <p:nvSpPr>
            <p:cNvPr id="7" name="Freeform 7"/>
            <p:cNvSpPr/>
            <p:nvPr/>
          </p:nvSpPr>
          <p:spPr>
            <a:xfrm>
              <a:off x="0" y="0"/>
              <a:ext cx="7860919" cy="1520698"/>
            </a:xfrm>
            <a:custGeom>
              <a:avLst/>
              <a:gdLst/>
              <a:ahLst/>
              <a:cxnLst/>
              <a:rect l="l" t="t" r="r" b="b"/>
              <a:pathLst>
                <a:path w="7860919" h="1520698">
                  <a:moveTo>
                    <a:pt x="879475" y="0"/>
                  </a:moveTo>
                  <a:lnTo>
                    <a:pt x="0" y="1520698"/>
                  </a:lnTo>
                  <a:lnTo>
                    <a:pt x="3933698" y="1520698"/>
                  </a:lnTo>
                  <a:lnTo>
                    <a:pt x="7860919" y="1520698"/>
                  </a:lnTo>
                  <a:lnTo>
                    <a:pt x="6981571" y="0"/>
                  </a:lnTo>
                  <a:lnTo>
                    <a:pt x="879475" y="0"/>
                  </a:lnTo>
                  <a:close/>
                </a:path>
              </a:pathLst>
            </a:custGeom>
            <a:solidFill>
              <a:srgbClr val="0071C9"/>
            </a:solidFill>
          </p:spPr>
        </p:sp>
      </p:grpSp>
      <p:grpSp>
        <p:nvGrpSpPr>
          <p:cNvPr id="8" name="Group 8"/>
          <p:cNvGrpSpPr/>
          <p:nvPr/>
        </p:nvGrpSpPr>
        <p:grpSpPr>
          <a:xfrm>
            <a:off x="10116567" y="6131866"/>
            <a:ext cx="6168048" cy="1424082"/>
            <a:chOff x="0" y="0"/>
            <a:chExt cx="5968800" cy="1378080"/>
          </a:xfrm>
        </p:grpSpPr>
        <p:sp>
          <p:nvSpPr>
            <p:cNvPr id="9" name="Freeform 9"/>
            <p:cNvSpPr/>
            <p:nvPr/>
          </p:nvSpPr>
          <p:spPr>
            <a:xfrm>
              <a:off x="0" y="0"/>
              <a:ext cx="5968746" cy="1378077"/>
            </a:xfrm>
            <a:custGeom>
              <a:avLst/>
              <a:gdLst/>
              <a:ahLst/>
              <a:cxnLst/>
              <a:rect l="l" t="t" r="r" b="b"/>
              <a:pathLst>
                <a:path w="5968746" h="1378077">
                  <a:moveTo>
                    <a:pt x="5194173" y="0"/>
                  </a:moveTo>
                  <a:lnTo>
                    <a:pt x="774700" y="0"/>
                  </a:lnTo>
                  <a:lnTo>
                    <a:pt x="0" y="1378077"/>
                  </a:lnTo>
                  <a:lnTo>
                    <a:pt x="5968746" y="1378077"/>
                  </a:lnTo>
                  <a:lnTo>
                    <a:pt x="5194173" y="0"/>
                  </a:lnTo>
                  <a:close/>
                </a:path>
              </a:pathLst>
            </a:custGeom>
            <a:solidFill>
              <a:srgbClr val="56AEFF"/>
            </a:solidFill>
          </p:spPr>
        </p:sp>
      </p:grpSp>
      <p:sp>
        <p:nvSpPr>
          <p:cNvPr id="10" name="Freeform 10"/>
          <p:cNvSpPr/>
          <p:nvPr/>
        </p:nvSpPr>
        <p:spPr>
          <a:xfrm>
            <a:off x="12557312" y="4699474"/>
            <a:ext cx="1137117" cy="1137117"/>
          </a:xfrm>
          <a:custGeom>
            <a:avLst/>
            <a:gdLst/>
            <a:ahLst/>
            <a:cxnLst/>
            <a:rect l="l" t="t" r="r" b="b"/>
            <a:pathLst>
              <a:path w="1137117" h="1137117">
                <a:moveTo>
                  <a:pt x="0" y="0"/>
                </a:moveTo>
                <a:lnTo>
                  <a:pt x="1137117" y="0"/>
                </a:lnTo>
                <a:lnTo>
                  <a:pt x="1137117" y="1137117"/>
                </a:lnTo>
                <a:lnTo>
                  <a:pt x="0" y="113711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11" name="Freeform 11"/>
          <p:cNvSpPr/>
          <p:nvPr/>
        </p:nvSpPr>
        <p:spPr>
          <a:xfrm>
            <a:off x="12557312" y="6363602"/>
            <a:ext cx="1280605" cy="973260"/>
          </a:xfrm>
          <a:custGeom>
            <a:avLst/>
            <a:gdLst/>
            <a:ahLst/>
            <a:cxnLst/>
            <a:rect l="l" t="t" r="r" b="b"/>
            <a:pathLst>
              <a:path w="1280605" h="973260">
                <a:moveTo>
                  <a:pt x="0" y="0"/>
                </a:moveTo>
                <a:lnTo>
                  <a:pt x="1280605" y="0"/>
                </a:lnTo>
                <a:lnTo>
                  <a:pt x="1280605" y="973260"/>
                </a:lnTo>
                <a:lnTo>
                  <a:pt x="0" y="97326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2" name="Freeform 12"/>
          <p:cNvSpPr/>
          <p:nvPr/>
        </p:nvSpPr>
        <p:spPr>
          <a:xfrm>
            <a:off x="12434923" y="7852312"/>
            <a:ext cx="1525382" cy="1240575"/>
          </a:xfrm>
          <a:custGeom>
            <a:avLst/>
            <a:gdLst/>
            <a:ahLst/>
            <a:cxnLst/>
            <a:rect l="l" t="t" r="r" b="b"/>
            <a:pathLst>
              <a:path w="1525382" h="1240575">
                <a:moveTo>
                  <a:pt x="0" y="0"/>
                </a:moveTo>
                <a:lnTo>
                  <a:pt x="1525383" y="0"/>
                </a:lnTo>
                <a:lnTo>
                  <a:pt x="1525383" y="1240575"/>
                </a:lnTo>
                <a:lnTo>
                  <a:pt x="0" y="1240575"/>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13" name="TextBox 13"/>
          <p:cNvSpPr txBox="1"/>
          <p:nvPr/>
        </p:nvSpPr>
        <p:spPr>
          <a:xfrm>
            <a:off x="2596622" y="1779083"/>
            <a:ext cx="8676381" cy="1019318"/>
          </a:xfrm>
          <a:prstGeom prst="rect">
            <a:avLst/>
          </a:prstGeom>
        </p:spPr>
        <p:txBody>
          <a:bodyPr wrap="square" lIns="0" tIns="0" rIns="0" bIns="0" rtlCol="0" anchor="t">
            <a:spAutoFit/>
          </a:bodyPr>
          <a:lstStyle/>
          <a:p>
            <a:pPr marL="0" lvl="0" indent="0" algn="l">
              <a:lnSpc>
                <a:spcPts val="7522"/>
              </a:lnSpc>
              <a:spcBef>
                <a:spcPct val="0"/>
              </a:spcBef>
            </a:pPr>
            <a:r>
              <a:rPr lang="en-US" sz="8800" b="1" kern="0" dirty="0">
                <a:solidFill>
                  <a:srgbClr val="00FFFF"/>
                </a:solidFill>
                <a:latin typeface="+mj-lt"/>
                <a:cs typeface="Rubik ExtraBold"/>
                <a:sym typeface="Now Bold"/>
              </a:rPr>
              <a:t>FUTURE</a:t>
            </a:r>
            <a:r>
              <a:rPr lang="en-US" sz="6268" b="1" dirty="0">
                <a:solidFill>
                  <a:srgbClr val="FFFFFF"/>
                </a:solidFill>
                <a:latin typeface="+mj-lt"/>
                <a:ea typeface="Now Bold"/>
                <a:cs typeface="Now Bold"/>
                <a:sym typeface="Now Bold"/>
              </a:rPr>
              <a:t> </a:t>
            </a:r>
            <a:r>
              <a:rPr lang="en-US" sz="8800" b="1" kern="0" dirty="0">
                <a:solidFill>
                  <a:srgbClr val="00FFFF"/>
                </a:solidFill>
                <a:latin typeface="+mj-lt"/>
                <a:cs typeface="Rubik ExtraBold"/>
                <a:sym typeface="Now Bold"/>
              </a:rPr>
              <a:t>WORK</a:t>
            </a:r>
          </a:p>
        </p:txBody>
      </p:sp>
      <p:sp>
        <p:nvSpPr>
          <p:cNvPr id="14" name="TextBox 14"/>
          <p:cNvSpPr txBox="1"/>
          <p:nvPr/>
        </p:nvSpPr>
        <p:spPr>
          <a:xfrm>
            <a:off x="2533666" y="4408373"/>
            <a:ext cx="957654" cy="738583"/>
          </a:xfrm>
          <a:prstGeom prst="rect">
            <a:avLst/>
          </a:prstGeom>
        </p:spPr>
        <p:txBody>
          <a:bodyPr lIns="0" tIns="0" rIns="0" bIns="0" rtlCol="0" anchor="t">
            <a:spAutoFit/>
          </a:bodyPr>
          <a:lstStyle/>
          <a:p>
            <a:pPr marL="0" lvl="0" indent="0" algn="ctr">
              <a:lnSpc>
                <a:spcPts val="6013"/>
              </a:lnSpc>
              <a:spcBef>
                <a:spcPct val="0"/>
              </a:spcBef>
            </a:pPr>
            <a:r>
              <a:rPr lang="en-US" sz="4357" b="1" dirty="0">
                <a:solidFill>
                  <a:srgbClr val="4BD1FB"/>
                </a:solidFill>
                <a:latin typeface="DM Sans Bold"/>
                <a:ea typeface="DM Sans Bold"/>
                <a:cs typeface="DM Sans Bold"/>
                <a:sym typeface="DM Sans Bold"/>
              </a:rPr>
              <a:t>01</a:t>
            </a:r>
          </a:p>
        </p:txBody>
      </p:sp>
      <p:sp>
        <p:nvSpPr>
          <p:cNvPr id="15" name="TextBox 15"/>
          <p:cNvSpPr txBox="1"/>
          <p:nvPr/>
        </p:nvSpPr>
        <p:spPr>
          <a:xfrm>
            <a:off x="2533666" y="5556793"/>
            <a:ext cx="957654" cy="738583"/>
          </a:xfrm>
          <a:prstGeom prst="rect">
            <a:avLst/>
          </a:prstGeom>
        </p:spPr>
        <p:txBody>
          <a:bodyPr lIns="0" tIns="0" rIns="0" bIns="0" rtlCol="0" anchor="t">
            <a:spAutoFit/>
          </a:bodyPr>
          <a:lstStyle/>
          <a:p>
            <a:pPr marL="0" lvl="0" indent="0" algn="ctr">
              <a:lnSpc>
                <a:spcPts val="6013"/>
              </a:lnSpc>
              <a:spcBef>
                <a:spcPct val="0"/>
              </a:spcBef>
            </a:pPr>
            <a:r>
              <a:rPr lang="en-US" sz="4357" b="1" dirty="0">
                <a:solidFill>
                  <a:srgbClr val="4BD1FB"/>
                </a:solidFill>
                <a:latin typeface="DM Sans Bold"/>
                <a:ea typeface="DM Sans Bold"/>
                <a:cs typeface="DM Sans Bold"/>
                <a:sym typeface="DM Sans Bold"/>
              </a:rPr>
              <a:t>02</a:t>
            </a:r>
          </a:p>
        </p:txBody>
      </p:sp>
      <p:sp>
        <p:nvSpPr>
          <p:cNvPr id="16" name="TextBox 16"/>
          <p:cNvSpPr txBox="1"/>
          <p:nvPr/>
        </p:nvSpPr>
        <p:spPr>
          <a:xfrm>
            <a:off x="2533666" y="6702799"/>
            <a:ext cx="957654" cy="738583"/>
          </a:xfrm>
          <a:prstGeom prst="rect">
            <a:avLst/>
          </a:prstGeom>
        </p:spPr>
        <p:txBody>
          <a:bodyPr lIns="0" tIns="0" rIns="0" bIns="0" rtlCol="0" anchor="t">
            <a:spAutoFit/>
          </a:bodyPr>
          <a:lstStyle/>
          <a:p>
            <a:pPr marL="0" lvl="0" indent="0" algn="ctr">
              <a:lnSpc>
                <a:spcPts val="6013"/>
              </a:lnSpc>
              <a:spcBef>
                <a:spcPct val="0"/>
              </a:spcBef>
            </a:pPr>
            <a:r>
              <a:rPr lang="en-US" sz="4357" b="1" dirty="0">
                <a:solidFill>
                  <a:srgbClr val="4BD1FB"/>
                </a:solidFill>
                <a:latin typeface="DM Sans Bold"/>
                <a:ea typeface="DM Sans Bold"/>
                <a:cs typeface="DM Sans Bold"/>
                <a:sym typeface="DM Sans Bold"/>
              </a:rPr>
              <a:t>03</a:t>
            </a:r>
          </a:p>
        </p:txBody>
      </p:sp>
      <p:sp>
        <p:nvSpPr>
          <p:cNvPr id="17" name="TextBox 17"/>
          <p:cNvSpPr txBox="1"/>
          <p:nvPr/>
        </p:nvSpPr>
        <p:spPr>
          <a:xfrm>
            <a:off x="2533666" y="7851218"/>
            <a:ext cx="957654" cy="738583"/>
          </a:xfrm>
          <a:prstGeom prst="rect">
            <a:avLst/>
          </a:prstGeom>
        </p:spPr>
        <p:txBody>
          <a:bodyPr lIns="0" tIns="0" rIns="0" bIns="0" rtlCol="0" anchor="t">
            <a:spAutoFit/>
          </a:bodyPr>
          <a:lstStyle/>
          <a:p>
            <a:pPr marL="0" lvl="0" indent="0" algn="ctr">
              <a:lnSpc>
                <a:spcPts val="6013"/>
              </a:lnSpc>
              <a:spcBef>
                <a:spcPct val="0"/>
              </a:spcBef>
            </a:pPr>
            <a:r>
              <a:rPr lang="en-US" sz="4357" b="1" dirty="0">
                <a:solidFill>
                  <a:srgbClr val="4BD1FB"/>
                </a:solidFill>
                <a:latin typeface="DM Sans Bold"/>
                <a:ea typeface="DM Sans Bold"/>
                <a:cs typeface="DM Sans Bold"/>
                <a:sym typeface="DM Sans Bold"/>
              </a:rPr>
              <a:t>04</a:t>
            </a:r>
          </a:p>
        </p:txBody>
      </p:sp>
      <p:sp>
        <p:nvSpPr>
          <p:cNvPr id="18" name="Freeform 18"/>
          <p:cNvSpPr/>
          <p:nvPr/>
        </p:nvSpPr>
        <p:spPr>
          <a:xfrm>
            <a:off x="15128164" y="-2586935"/>
            <a:ext cx="5956513" cy="5956513"/>
          </a:xfrm>
          <a:custGeom>
            <a:avLst/>
            <a:gdLst/>
            <a:ahLst/>
            <a:cxnLst/>
            <a:rect l="l" t="t" r="r" b="b"/>
            <a:pathLst>
              <a:path w="5956513" h="5956513">
                <a:moveTo>
                  <a:pt x="0" y="0"/>
                </a:moveTo>
                <a:lnTo>
                  <a:pt x="5956513" y="0"/>
                </a:lnTo>
                <a:lnTo>
                  <a:pt x="5956513" y="5956513"/>
                </a:lnTo>
                <a:lnTo>
                  <a:pt x="0" y="5956513"/>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9" name="Freeform 19"/>
          <p:cNvSpPr/>
          <p:nvPr/>
        </p:nvSpPr>
        <p:spPr>
          <a:xfrm>
            <a:off x="-3359890" y="7239384"/>
            <a:ext cx="5956513" cy="5956513"/>
          </a:xfrm>
          <a:custGeom>
            <a:avLst/>
            <a:gdLst/>
            <a:ahLst/>
            <a:cxnLst/>
            <a:rect l="l" t="t" r="r" b="b"/>
            <a:pathLst>
              <a:path w="5956513" h="5956513">
                <a:moveTo>
                  <a:pt x="0" y="0"/>
                </a:moveTo>
                <a:lnTo>
                  <a:pt x="5956513" y="0"/>
                </a:lnTo>
                <a:lnTo>
                  <a:pt x="5956513" y="5956513"/>
                </a:lnTo>
                <a:lnTo>
                  <a:pt x="0" y="5956513"/>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20" name="TextBox 20"/>
          <p:cNvSpPr txBox="1"/>
          <p:nvPr/>
        </p:nvSpPr>
        <p:spPr>
          <a:xfrm>
            <a:off x="3767453" y="4519831"/>
            <a:ext cx="6337170" cy="597231"/>
          </a:xfrm>
          <a:prstGeom prst="rect">
            <a:avLst/>
          </a:prstGeom>
        </p:spPr>
        <p:txBody>
          <a:bodyPr lIns="0" tIns="0" rIns="0" bIns="0" rtlCol="0" anchor="t">
            <a:spAutoFit/>
          </a:bodyPr>
          <a:lstStyle/>
          <a:p>
            <a:pPr marL="0" lvl="0" indent="0" algn="l">
              <a:lnSpc>
                <a:spcPts val="4843"/>
              </a:lnSpc>
              <a:spcBef>
                <a:spcPct val="0"/>
              </a:spcBef>
            </a:pPr>
            <a:r>
              <a:rPr lang="en-US" sz="3509" dirty="0">
                <a:solidFill>
                  <a:srgbClr val="FFFFFF"/>
                </a:solidFill>
                <a:latin typeface="DM Sans"/>
                <a:ea typeface="DM Sans"/>
                <a:cs typeface="DM Sans"/>
                <a:sym typeface="DM Sans"/>
              </a:rPr>
              <a:t>T</a:t>
            </a:r>
            <a:r>
              <a:rPr lang="en-US" sz="3509" u="none" strike="noStrike" dirty="0">
                <a:solidFill>
                  <a:srgbClr val="FFFFFF"/>
                </a:solidFill>
                <a:latin typeface="DM Sans"/>
                <a:ea typeface="DM Sans"/>
                <a:cs typeface="DM Sans"/>
                <a:sym typeface="DM Sans"/>
              </a:rPr>
              <a:t>ighter integrating with </a:t>
            </a:r>
            <a:r>
              <a:rPr lang="en-US" sz="3509" u="none" strike="noStrike" dirty="0" err="1">
                <a:solidFill>
                  <a:srgbClr val="FFFFFF"/>
                </a:solidFill>
                <a:latin typeface="DM Sans"/>
                <a:ea typeface="DM Sans"/>
                <a:cs typeface="DM Sans"/>
                <a:sym typeface="DM Sans"/>
              </a:rPr>
              <a:t>Zajel</a:t>
            </a:r>
            <a:r>
              <a:rPr lang="en-US" sz="3509" u="none" strike="noStrike" dirty="0">
                <a:solidFill>
                  <a:srgbClr val="FFFFFF"/>
                </a:solidFill>
                <a:latin typeface="DM Sans"/>
                <a:ea typeface="DM Sans"/>
                <a:cs typeface="DM Sans"/>
                <a:sym typeface="DM Sans"/>
              </a:rPr>
              <a:t>.</a:t>
            </a:r>
          </a:p>
        </p:txBody>
      </p:sp>
      <p:sp>
        <p:nvSpPr>
          <p:cNvPr id="21" name="AutoShape 21"/>
          <p:cNvSpPr/>
          <p:nvPr/>
        </p:nvSpPr>
        <p:spPr>
          <a:xfrm flipH="1" flipV="1">
            <a:off x="2750911" y="5498629"/>
            <a:ext cx="586120" cy="0"/>
          </a:xfrm>
          <a:prstGeom prst="line">
            <a:avLst/>
          </a:prstGeom>
          <a:ln w="47625" cap="flat">
            <a:solidFill>
              <a:srgbClr val="4BD1FB"/>
            </a:solidFill>
            <a:prstDash val="solid"/>
            <a:headEnd type="none" w="sm" len="sm"/>
            <a:tailEnd type="none" w="sm" len="sm"/>
          </a:ln>
        </p:spPr>
      </p:sp>
      <p:sp>
        <p:nvSpPr>
          <p:cNvPr id="22" name="AutoShape 22"/>
          <p:cNvSpPr/>
          <p:nvPr/>
        </p:nvSpPr>
        <p:spPr>
          <a:xfrm flipH="1" flipV="1">
            <a:off x="2687955" y="6633844"/>
            <a:ext cx="586120" cy="0"/>
          </a:xfrm>
          <a:prstGeom prst="line">
            <a:avLst/>
          </a:prstGeom>
          <a:ln w="47625" cap="flat">
            <a:solidFill>
              <a:srgbClr val="4BD1FB"/>
            </a:solidFill>
            <a:prstDash val="solid"/>
            <a:headEnd type="none" w="sm" len="sm"/>
            <a:tailEnd type="none" w="sm" len="sm"/>
          </a:ln>
        </p:spPr>
      </p:sp>
      <p:sp>
        <p:nvSpPr>
          <p:cNvPr id="23" name="AutoShape 23"/>
          <p:cNvSpPr/>
          <p:nvPr/>
        </p:nvSpPr>
        <p:spPr>
          <a:xfrm flipH="1" flipV="1">
            <a:off x="2687955" y="7771150"/>
            <a:ext cx="586120" cy="0"/>
          </a:xfrm>
          <a:prstGeom prst="line">
            <a:avLst/>
          </a:prstGeom>
          <a:ln w="47625" cap="flat">
            <a:solidFill>
              <a:srgbClr val="4BD1FB"/>
            </a:solidFill>
            <a:prstDash val="solid"/>
            <a:headEnd type="none" w="sm" len="sm"/>
            <a:tailEnd type="none" w="sm" len="sm"/>
          </a:ln>
        </p:spPr>
      </p:sp>
      <p:sp>
        <p:nvSpPr>
          <p:cNvPr id="24" name="TextBox 24"/>
          <p:cNvSpPr txBox="1"/>
          <p:nvPr/>
        </p:nvSpPr>
        <p:spPr>
          <a:xfrm>
            <a:off x="3767453" y="5447664"/>
            <a:ext cx="7508001" cy="985416"/>
          </a:xfrm>
          <a:prstGeom prst="rect">
            <a:avLst/>
          </a:prstGeom>
        </p:spPr>
        <p:txBody>
          <a:bodyPr lIns="0" tIns="0" rIns="0" bIns="0" rtlCol="0" anchor="t">
            <a:spAutoFit/>
          </a:bodyPr>
          <a:lstStyle/>
          <a:p>
            <a:pPr marL="0" lvl="0" indent="0" algn="l">
              <a:lnSpc>
                <a:spcPts val="3979"/>
              </a:lnSpc>
              <a:spcBef>
                <a:spcPct val="0"/>
              </a:spcBef>
            </a:pPr>
            <a:r>
              <a:rPr lang="en-US" sz="2883">
                <a:solidFill>
                  <a:srgbClr val="FFFFFF"/>
                </a:solidFill>
                <a:latin typeface="DM Sans"/>
                <a:ea typeface="DM Sans"/>
                <a:cs typeface="DM Sans"/>
                <a:sym typeface="DM Sans"/>
              </a:rPr>
              <a:t>Improve and ex</a:t>
            </a:r>
            <a:r>
              <a:rPr lang="en-US" sz="2883" u="none" strike="noStrike">
                <a:solidFill>
                  <a:srgbClr val="FFFFFF"/>
                </a:solidFill>
                <a:latin typeface="DM Sans"/>
                <a:ea typeface="DM Sans"/>
                <a:cs typeface="DM Sans"/>
                <a:sym typeface="DM Sans"/>
              </a:rPr>
              <a:t>tend the schema to deal with different Engineering departments.</a:t>
            </a:r>
          </a:p>
        </p:txBody>
      </p:sp>
      <p:sp>
        <p:nvSpPr>
          <p:cNvPr id="25" name="TextBox 25"/>
          <p:cNvSpPr txBox="1"/>
          <p:nvPr/>
        </p:nvSpPr>
        <p:spPr>
          <a:xfrm>
            <a:off x="3767453" y="6814810"/>
            <a:ext cx="6185163" cy="533610"/>
          </a:xfrm>
          <a:prstGeom prst="rect">
            <a:avLst/>
          </a:prstGeom>
        </p:spPr>
        <p:txBody>
          <a:bodyPr lIns="0" tIns="0" rIns="0" bIns="0" rtlCol="0" anchor="t">
            <a:spAutoFit/>
          </a:bodyPr>
          <a:lstStyle/>
          <a:p>
            <a:pPr marL="0" lvl="0" indent="0" algn="l">
              <a:lnSpc>
                <a:spcPts val="4349"/>
              </a:lnSpc>
              <a:spcBef>
                <a:spcPct val="0"/>
              </a:spcBef>
            </a:pPr>
            <a:r>
              <a:rPr lang="en-US" sz="3152">
                <a:solidFill>
                  <a:srgbClr val="FFFFFF"/>
                </a:solidFill>
                <a:latin typeface="DM Sans"/>
                <a:ea typeface="DM Sans"/>
                <a:cs typeface="DM Sans"/>
                <a:sym typeface="DM Sans"/>
              </a:rPr>
              <a:t>C</a:t>
            </a:r>
            <a:r>
              <a:rPr lang="en-US" sz="3152" u="none" strike="noStrike">
                <a:solidFill>
                  <a:srgbClr val="FFFFFF"/>
                </a:solidFill>
                <a:latin typeface="DM Sans"/>
                <a:ea typeface="DM Sans"/>
                <a:cs typeface="DM Sans"/>
                <a:sym typeface="DM Sans"/>
              </a:rPr>
              <a:t>hat system between students.</a:t>
            </a:r>
          </a:p>
        </p:txBody>
      </p:sp>
      <p:sp>
        <p:nvSpPr>
          <p:cNvPr id="26" name="TextBox 26"/>
          <p:cNvSpPr txBox="1"/>
          <p:nvPr/>
        </p:nvSpPr>
        <p:spPr>
          <a:xfrm>
            <a:off x="3767453" y="7714000"/>
            <a:ext cx="5711476" cy="1025488"/>
          </a:xfrm>
          <a:prstGeom prst="rect">
            <a:avLst/>
          </a:prstGeom>
        </p:spPr>
        <p:txBody>
          <a:bodyPr lIns="0" tIns="0" rIns="0" bIns="0" rtlCol="0" anchor="t">
            <a:spAutoFit/>
          </a:bodyPr>
          <a:lstStyle/>
          <a:p>
            <a:pPr marL="0" lvl="0" indent="0" algn="l">
              <a:lnSpc>
                <a:spcPts val="4109"/>
              </a:lnSpc>
              <a:spcBef>
                <a:spcPct val="0"/>
              </a:spcBef>
            </a:pPr>
            <a:r>
              <a:rPr lang="en-US" sz="2977">
                <a:solidFill>
                  <a:srgbClr val="FFFFFF"/>
                </a:solidFill>
                <a:latin typeface="DM Sans"/>
                <a:ea typeface="DM Sans"/>
                <a:cs typeface="DM Sans"/>
                <a:sym typeface="DM Sans"/>
              </a:rPr>
              <a:t>Ex</a:t>
            </a:r>
            <a:r>
              <a:rPr lang="en-US" sz="2977" u="none" strike="noStrike">
                <a:solidFill>
                  <a:srgbClr val="FFFFFF"/>
                </a:solidFill>
                <a:latin typeface="DM Sans"/>
                <a:ea typeface="DM Sans"/>
                <a:cs typeface="DM Sans"/>
                <a:sym typeface="DM Sans"/>
              </a:rPr>
              <a:t>tend details and reason with file uploading</a:t>
            </a:r>
          </a:p>
        </p:txBody>
      </p:sp>
      <p:sp>
        <p:nvSpPr>
          <p:cNvPr id="27" name="Freeform 27"/>
          <p:cNvSpPr/>
          <p:nvPr/>
        </p:nvSpPr>
        <p:spPr>
          <a:xfrm>
            <a:off x="12640747" y="3023707"/>
            <a:ext cx="1197170" cy="1210374"/>
          </a:xfrm>
          <a:custGeom>
            <a:avLst/>
            <a:gdLst/>
            <a:ahLst/>
            <a:cxnLst/>
            <a:rect l="l" t="t" r="r" b="b"/>
            <a:pathLst>
              <a:path w="1197170" h="1210374">
                <a:moveTo>
                  <a:pt x="0" y="0"/>
                </a:moveTo>
                <a:lnTo>
                  <a:pt x="1197170" y="0"/>
                </a:lnTo>
                <a:lnTo>
                  <a:pt x="1197170" y="1210374"/>
                </a:lnTo>
                <a:lnTo>
                  <a:pt x="0" y="1210374"/>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28" name="Google Shape;347;p8">
            <a:extLst>
              <a:ext uri="{FF2B5EF4-FFF2-40B4-BE49-F238E27FC236}">
                <a16:creationId xmlns:a16="http://schemas.microsoft.com/office/drawing/2014/main" id="{6A76C968-912A-408B-3E76-41DC3C3690D3}"/>
              </a:ext>
            </a:extLst>
          </p:cNvPr>
          <p:cNvSpPr txBox="1">
            <a:spLocks/>
          </p:cNvSpPr>
          <p:nvPr/>
        </p:nvSpPr>
        <p:spPr>
          <a:xfrm>
            <a:off x="438046" y="1482000"/>
            <a:ext cx="2126100" cy="1223100"/>
          </a:xfrm>
          <a:prstGeom prst="rect">
            <a:avLst/>
          </a:prstGeom>
          <a:noFill/>
          <a:ln>
            <a:noFill/>
          </a:ln>
          <a:effectLst>
            <a:outerShdw blurRad="85725" dist="57150" dir="5400000" algn="bl" rotWithShape="0">
              <a:srgbClr val="00FFFF">
                <a:alpha val="49803"/>
              </a:srgbClr>
            </a:outerShdw>
          </a:effectLst>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0000"/>
              <a:buFont typeface="Rubik ExtraBold"/>
              <a:buNone/>
              <a:defRPr sz="6000" b="0" i="0" u="none" strike="noStrike" cap="none">
                <a:solidFill>
                  <a:schemeClr val="lt2"/>
                </a:solidFill>
                <a:latin typeface="Rubik ExtraBold"/>
                <a:ea typeface="Rubik ExtraBold"/>
                <a:cs typeface="Rubik ExtraBold"/>
                <a:sym typeface="Rubik ExtraBold"/>
              </a:defRPr>
            </a:lvl1pPr>
            <a:lvl2pPr marR="0" lvl="1"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2pPr>
            <a:lvl3pPr marR="0" lvl="2"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3pPr>
            <a:lvl4pPr marR="0" lvl="3"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4pPr>
            <a:lvl5pPr marR="0" lvl="4"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5pPr>
            <a:lvl6pPr marR="0" lvl="5"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6pPr>
            <a:lvl7pPr marR="0" lvl="6"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7pPr>
            <a:lvl8pPr marR="0" lvl="7"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8pPr>
            <a:lvl9pPr marR="0" lvl="8"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9pPr>
          </a:lstStyle>
          <a:p>
            <a:pPr marL="0" marR="0" lvl="0" indent="0" algn="ctr" defTabSz="914400" rtl="0" eaLnBrk="1" fontAlgn="auto" latinLnBrk="0" hangingPunct="1">
              <a:lnSpc>
                <a:spcPct val="100000"/>
              </a:lnSpc>
              <a:spcBef>
                <a:spcPts val="0"/>
              </a:spcBef>
              <a:spcAft>
                <a:spcPts val="0"/>
              </a:spcAft>
              <a:buClr>
                <a:srgbClr val="FFFFFF"/>
              </a:buClr>
              <a:buSzPts val="10000"/>
              <a:buFont typeface="Rubik ExtraBold"/>
              <a:buNone/>
              <a:tabLst/>
              <a:defRPr/>
            </a:pPr>
            <a:r>
              <a:rPr kumimoji="0" lang="en-GB" sz="8800" b="1" i="0" u="none" strike="noStrike" kern="0" cap="none" spc="0" normalizeH="0" baseline="0" noProof="0" dirty="0">
                <a:ln>
                  <a:noFill/>
                </a:ln>
                <a:solidFill>
                  <a:srgbClr val="00FFFF"/>
                </a:solidFill>
                <a:effectLst/>
                <a:uLnTx/>
                <a:uFillTx/>
                <a:latin typeface="+mj-lt"/>
                <a:cs typeface="Rubik ExtraBold"/>
                <a:sym typeface="Rubik ExtraBold"/>
              </a:rPr>
              <a:t>05</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rgbClr val="145DA0"/>
        </a:solidFill>
        <a:effectLst/>
      </p:bgPr>
    </p:bg>
    <p:spTree>
      <p:nvGrpSpPr>
        <p:cNvPr id="1" name=""/>
        <p:cNvGrpSpPr/>
        <p:nvPr/>
      </p:nvGrpSpPr>
      <p:grpSpPr>
        <a:xfrm>
          <a:off x="0" y="0"/>
          <a:ext cx="0" cy="0"/>
          <a:chOff x="0" y="0"/>
          <a:chExt cx="0" cy="0"/>
        </a:xfrm>
      </p:grpSpPr>
      <p:sp>
        <p:nvSpPr>
          <p:cNvPr id="2" name="Freeform 2"/>
          <p:cNvSpPr/>
          <p:nvPr/>
        </p:nvSpPr>
        <p:spPr>
          <a:xfrm>
            <a:off x="-178050" y="38983"/>
            <a:ext cx="6279570" cy="10287000"/>
          </a:xfrm>
          <a:custGeom>
            <a:avLst/>
            <a:gdLst/>
            <a:ahLst/>
            <a:cxnLst/>
            <a:rect l="l" t="t" r="r" b="b"/>
            <a:pathLst>
              <a:path w="6279570" h="10287000">
                <a:moveTo>
                  <a:pt x="0" y="0"/>
                </a:moveTo>
                <a:lnTo>
                  <a:pt x="6279570" y="0"/>
                </a:lnTo>
                <a:lnTo>
                  <a:pt x="6279570" y="10287000"/>
                </a:lnTo>
                <a:lnTo>
                  <a:pt x="0" y="10287000"/>
                </a:lnTo>
                <a:lnTo>
                  <a:pt x="0" y="0"/>
                </a:lnTo>
                <a:close/>
              </a:path>
            </a:pathLst>
          </a:custGeom>
          <a:blipFill>
            <a:blip r:embed="rId2"/>
            <a:stretch>
              <a:fillRect l="-26226" r="-119946"/>
            </a:stretch>
          </a:blipFill>
        </p:spPr>
      </p:sp>
      <p:sp>
        <p:nvSpPr>
          <p:cNvPr id="3" name="Freeform 3"/>
          <p:cNvSpPr/>
          <p:nvPr/>
        </p:nvSpPr>
        <p:spPr>
          <a:xfrm>
            <a:off x="-7234951" y="6324856"/>
            <a:ext cx="10196686" cy="10196686"/>
          </a:xfrm>
          <a:custGeom>
            <a:avLst/>
            <a:gdLst/>
            <a:ahLst/>
            <a:cxnLst/>
            <a:rect l="l" t="t" r="r" b="b"/>
            <a:pathLst>
              <a:path w="10196686" h="10196686">
                <a:moveTo>
                  <a:pt x="0" y="0"/>
                </a:moveTo>
                <a:lnTo>
                  <a:pt x="10196686" y="0"/>
                </a:lnTo>
                <a:lnTo>
                  <a:pt x="10196686" y="10196686"/>
                </a:lnTo>
                <a:lnTo>
                  <a:pt x="0" y="10196686"/>
                </a:lnTo>
                <a:lnTo>
                  <a:pt x="0" y="0"/>
                </a:lnTo>
                <a:close/>
              </a:path>
            </a:pathLst>
          </a:custGeom>
          <a:blipFill>
            <a:blip r:embed="rId3">
              <a:alphaModFix amt="29000"/>
              <a:extLst>
                <a:ext uri="{96DAC541-7B7A-43D3-8B79-37D633B846F1}">
                  <asvg:svgBlip xmlns:asvg="http://schemas.microsoft.com/office/drawing/2016/SVG/main" r:embed="rId4"/>
                </a:ext>
              </a:extLst>
            </a:blip>
            <a:stretch>
              <a:fillRect/>
            </a:stretch>
          </a:blipFill>
        </p:spPr>
      </p:sp>
      <p:sp>
        <p:nvSpPr>
          <p:cNvPr id="4" name="Freeform 4"/>
          <p:cNvSpPr/>
          <p:nvPr/>
        </p:nvSpPr>
        <p:spPr>
          <a:xfrm>
            <a:off x="14697329" y="6667836"/>
            <a:ext cx="8414387" cy="8414387"/>
          </a:xfrm>
          <a:custGeom>
            <a:avLst/>
            <a:gdLst/>
            <a:ahLst/>
            <a:cxnLst/>
            <a:rect l="l" t="t" r="r" b="b"/>
            <a:pathLst>
              <a:path w="8414387" h="8414387">
                <a:moveTo>
                  <a:pt x="0" y="0"/>
                </a:moveTo>
                <a:lnTo>
                  <a:pt x="8414387" y="0"/>
                </a:lnTo>
                <a:lnTo>
                  <a:pt x="8414387" y="8414387"/>
                </a:lnTo>
                <a:lnTo>
                  <a:pt x="0" y="8414387"/>
                </a:lnTo>
                <a:lnTo>
                  <a:pt x="0" y="0"/>
                </a:lnTo>
                <a:close/>
              </a:path>
            </a:pathLst>
          </a:custGeom>
          <a:blipFill>
            <a:blip r:embed="rId5">
              <a:alphaModFix amt="29000"/>
              <a:extLst>
                <a:ext uri="{96DAC541-7B7A-43D3-8B79-37D633B846F1}">
                  <asvg:svgBlip xmlns:asvg="http://schemas.microsoft.com/office/drawing/2016/SVG/main" r:embed="rId6"/>
                </a:ext>
              </a:extLst>
            </a:blip>
            <a:stretch>
              <a:fillRect/>
            </a:stretch>
          </a:blipFill>
        </p:spPr>
      </p:sp>
      <p:grpSp>
        <p:nvGrpSpPr>
          <p:cNvPr id="5" name="Group 5"/>
          <p:cNvGrpSpPr/>
          <p:nvPr/>
        </p:nvGrpSpPr>
        <p:grpSpPr>
          <a:xfrm>
            <a:off x="5520658" y="1789640"/>
            <a:ext cx="1142373" cy="1142373"/>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51D40"/>
            </a:solidFill>
          </p:spPr>
        </p:sp>
        <p:sp>
          <p:nvSpPr>
            <p:cNvPr id="7" name="TextBox 7"/>
            <p:cNvSpPr txBox="1"/>
            <p:nvPr/>
          </p:nvSpPr>
          <p:spPr>
            <a:xfrm>
              <a:off x="76200" y="38100"/>
              <a:ext cx="660400" cy="698500"/>
            </a:xfrm>
            <a:prstGeom prst="rect">
              <a:avLst/>
            </a:prstGeom>
          </p:spPr>
          <p:txBody>
            <a:bodyPr lIns="50800" tIns="50800" rIns="50800" bIns="50800" rtlCol="0" anchor="ctr"/>
            <a:lstStyle/>
            <a:p>
              <a:pPr algn="ctr">
                <a:lnSpc>
                  <a:spcPts val="2605"/>
                </a:lnSpc>
              </a:pPr>
              <a:endParaRPr/>
            </a:p>
          </p:txBody>
        </p:sp>
      </p:grpSp>
      <p:sp>
        <p:nvSpPr>
          <p:cNvPr id="8" name="TextBox 8"/>
          <p:cNvSpPr txBox="1"/>
          <p:nvPr/>
        </p:nvSpPr>
        <p:spPr>
          <a:xfrm>
            <a:off x="7837638" y="487306"/>
            <a:ext cx="8915399" cy="846194"/>
          </a:xfrm>
          <a:prstGeom prst="rect">
            <a:avLst/>
          </a:prstGeom>
        </p:spPr>
        <p:txBody>
          <a:bodyPr wrap="square" lIns="0" tIns="0" rIns="0" bIns="0" rtlCol="0" anchor="t">
            <a:spAutoFit/>
          </a:bodyPr>
          <a:lstStyle/>
          <a:p>
            <a:pPr marL="0" lvl="0" indent="0" algn="l">
              <a:lnSpc>
                <a:spcPts val="5719"/>
              </a:lnSpc>
              <a:spcBef>
                <a:spcPct val="0"/>
              </a:spcBef>
            </a:pPr>
            <a:r>
              <a:rPr lang="en-US" sz="8800" b="1" kern="0" dirty="0">
                <a:solidFill>
                  <a:srgbClr val="66FFFF"/>
                </a:solidFill>
                <a:latin typeface="+mj-lt"/>
                <a:cs typeface="Rubik ExtraBold"/>
                <a:sym typeface="Now Bold"/>
              </a:rPr>
              <a:t>CONSTRAINS</a:t>
            </a:r>
          </a:p>
        </p:txBody>
      </p:sp>
      <p:sp>
        <p:nvSpPr>
          <p:cNvPr id="9" name="TextBox 9"/>
          <p:cNvSpPr txBox="1"/>
          <p:nvPr/>
        </p:nvSpPr>
        <p:spPr>
          <a:xfrm>
            <a:off x="6830047" y="1483527"/>
            <a:ext cx="4402447" cy="555076"/>
          </a:xfrm>
          <a:prstGeom prst="rect">
            <a:avLst/>
          </a:prstGeom>
        </p:spPr>
        <p:txBody>
          <a:bodyPr lIns="0" tIns="0" rIns="0" bIns="0" rtlCol="0" anchor="t">
            <a:spAutoFit/>
          </a:bodyPr>
          <a:lstStyle/>
          <a:p>
            <a:pPr marL="0" lvl="0" indent="0" algn="l">
              <a:lnSpc>
                <a:spcPts val="4519"/>
              </a:lnSpc>
              <a:spcBef>
                <a:spcPct val="0"/>
              </a:spcBef>
            </a:pPr>
            <a:r>
              <a:rPr lang="en-US" sz="3274" b="1">
                <a:solidFill>
                  <a:srgbClr val="4BD1FB"/>
                </a:solidFill>
                <a:latin typeface="DM Sans Bold"/>
                <a:ea typeface="DM Sans Bold"/>
                <a:cs typeface="DM Sans Bold"/>
                <a:sym typeface="DM Sans Bold"/>
              </a:rPr>
              <a:t>Solo development</a:t>
            </a:r>
          </a:p>
        </p:txBody>
      </p:sp>
      <p:sp>
        <p:nvSpPr>
          <p:cNvPr id="10" name="TextBox 10"/>
          <p:cNvSpPr txBox="1"/>
          <p:nvPr/>
        </p:nvSpPr>
        <p:spPr>
          <a:xfrm>
            <a:off x="6847387" y="2112348"/>
            <a:ext cx="7403404" cy="1312643"/>
          </a:xfrm>
          <a:prstGeom prst="rect">
            <a:avLst/>
          </a:prstGeom>
        </p:spPr>
        <p:txBody>
          <a:bodyPr lIns="0" tIns="0" rIns="0" bIns="0" rtlCol="0" anchor="t">
            <a:spAutoFit/>
          </a:bodyPr>
          <a:lstStyle/>
          <a:p>
            <a:pPr marL="0" lvl="0" indent="0" algn="l">
              <a:lnSpc>
                <a:spcPts val="2664"/>
              </a:lnSpc>
              <a:spcBef>
                <a:spcPct val="0"/>
              </a:spcBef>
            </a:pPr>
            <a:r>
              <a:rPr lang="en-US" sz="1931" u="none" strike="noStrike" dirty="0">
                <a:solidFill>
                  <a:srgbClr val="FFFFFF"/>
                </a:solidFill>
                <a:latin typeface="DM Sans"/>
                <a:ea typeface="DM Sans"/>
                <a:cs typeface="DM Sans"/>
                <a:sym typeface="DM Sans"/>
              </a:rPr>
              <a:t>Lack of distributed load on team members as I obliged to make it alone with all its load and effort on my responsibility affects the progress and the organizing of it flow and delay it notably.</a:t>
            </a:r>
          </a:p>
          <a:p>
            <a:pPr marL="0" lvl="0" indent="0" algn="l">
              <a:lnSpc>
                <a:spcPts val="2664"/>
              </a:lnSpc>
              <a:spcBef>
                <a:spcPct val="0"/>
              </a:spcBef>
            </a:pPr>
            <a:endParaRPr lang="en-US" sz="1931" u="none" strike="noStrike" dirty="0">
              <a:solidFill>
                <a:srgbClr val="FFFFFF"/>
              </a:solidFill>
              <a:latin typeface="DM Sans"/>
              <a:ea typeface="DM Sans"/>
              <a:cs typeface="DM Sans"/>
              <a:sym typeface="DM Sans"/>
            </a:endParaRPr>
          </a:p>
        </p:txBody>
      </p:sp>
      <p:grpSp>
        <p:nvGrpSpPr>
          <p:cNvPr id="11" name="Group 11"/>
          <p:cNvGrpSpPr/>
          <p:nvPr/>
        </p:nvGrpSpPr>
        <p:grpSpPr>
          <a:xfrm>
            <a:off x="5520658" y="3732094"/>
            <a:ext cx="1142373" cy="1142373"/>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51D40"/>
            </a:solidFill>
          </p:spPr>
        </p:sp>
        <p:sp>
          <p:nvSpPr>
            <p:cNvPr id="13" name="TextBox 13"/>
            <p:cNvSpPr txBox="1"/>
            <p:nvPr/>
          </p:nvSpPr>
          <p:spPr>
            <a:xfrm>
              <a:off x="76200" y="38100"/>
              <a:ext cx="660400" cy="698500"/>
            </a:xfrm>
            <a:prstGeom prst="rect">
              <a:avLst/>
            </a:prstGeom>
          </p:spPr>
          <p:txBody>
            <a:bodyPr lIns="50800" tIns="50800" rIns="50800" bIns="50800" rtlCol="0" anchor="ctr"/>
            <a:lstStyle/>
            <a:p>
              <a:pPr algn="ctr">
                <a:lnSpc>
                  <a:spcPts val="2605"/>
                </a:lnSpc>
              </a:pPr>
              <a:endParaRPr/>
            </a:p>
          </p:txBody>
        </p:sp>
      </p:grpSp>
      <p:sp>
        <p:nvSpPr>
          <p:cNvPr id="14" name="TextBox 14"/>
          <p:cNvSpPr txBox="1"/>
          <p:nvPr/>
        </p:nvSpPr>
        <p:spPr>
          <a:xfrm>
            <a:off x="6830047" y="3425981"/>
            <a:ext cx="4402447" cy="555076"/>
          </a:xfrm>
          <a:prstGeom prst="rect">
            <a:avLst/>
          </a:prstGeom>
        </p:spPr>
        <p:txBody>
          <a:bodyPr lIns="0" tIns="0" rIns="0" bIns="0" rtlCol="0" anchor="t">
            <a:spAutoFit/>
          </a:bodyPr>
          <a:lstStyle/>
          <a:p>
            <a:pPr marL="0" lvl="0" indent="0" algn="l">
              <a:lnSpc>
                <a:spcPts val="4519"/>
              </a:lnSpc>
              <a:spcBef>
                <a:spcPct val="0"/>
              </a:spcBef>
            </a:pPr>
            <a:r>
              <a:rPr lang="en-US" sz="3274" b="1">
                <a:solidFill>
                  <a:srgbClr val="4BD1FB"/>
                </a:solidFill>
                <a:latin typeface="DM Sans Bold"/>
                <a:ea typeface="DM Sans Bold"/>
                <a:cs typeface="DM Sans Bold"/>
                <a:sym typeface="DM Sans Bold"/>
              </a:rPr>
              <a:t>Data access</a:t>
            </a:r>
          </a:p>
        </p:txBody>
      </p:sp>
      <p:sp>
        <p:nvSpPr>
          <p:cNvPr id="15" name="TextBox 15"/>
          <p:cNvSpPr txBox="1"/>
          <p:nvPr/>
        </p:nvSpPr>
        <p:spPr>
          <a:xfrm>
            <a:off x="6847387" y="4054802"/>
            <a:ext cx="6757470" cy="1312643"/>
          </a:xfrm>
          <a:prstGeom prst="rect">
            <a:avLst/>
          </a:prstGeom>
        </p:spPr>
        <p:txBody>
          <a:bodyPr lIns="0" tIns="0" rIns="0" bIns="0" rtlCol="0" anchor="t">
            <a:spAutoFit/>
          </a:bodyPr>
          <a:lstStyle/>
          <a:p>
            <a:pPr marL="0" lvl="0" indent="0" algn="l">
              <a:lnSpc>
                <a:spcPts val="2664"/>
              </a:lnSpc>
              <a:spcBef>
                <a:spcPct val="0"/>
              </a:spcBef>
            </a:pPr>
            <a:r>
              <a:rPr lang="en-US" sz="1931">
                <a:solidFill>
                  <a:srgbClr val="FFFFFF"/>
                </a:solidFill>
                <a:latin typeface="DM Sans"/>
                <a:ea typeface="DM Sans"/>
                <a:cs typeface="DM Sans"/>
                <a:sym typeface="DM Sans"/>
              </a:rPr>
              <a:t>N</a:t>
            </a:r>
            <a:r>
              <a:rPr lang="en-US" sz="1931" u="none" strike="noStrike">
                <a:solidFill>
                  <a:srgbClr val="FFFFFF"/>
                </a:solidFill>
                <a:latin typeface="DM Sans"/>
                <a:ea typeface="DM Sans"/>
                <a:cs typeface="DM Sans"/>
                <a:sym typeface="DM Sans"/>
              </a:rPr>
              <a:t>o direct access or API to use obtaining valid authentication or real case date from university database or the Zajel, mock data used instead of it.</a:t>
            </a:r>
          </a:p>
          <a:p>
            <a:pPr marL="0" lvl="0" indent="0" algn="l">
              <a:lnSpc>
                <a:spcPts val="2664"/>
              </a:lnSpc>
              <a:spcBef>
                <a:spcPct val="0"/>
              </a:spcBef>
            </a:pPr>
            <a:endParaRPr lang="en-US" sz="1931" u="none" strike="noStrike">
              <a:solidFill>
                <a:srgbClr val="FFFFFF"/>
              </a:solidFill>
              <a:latin typeface="DM Sans"/>
              <a:ea typeface="DM Sans"/>
              <a:cs typeface="DM Sans"/>
              <a:sym typeface="DM Sans"/>
            </a:endParaRPr>
          </a:p>
        </p:txBody>
      </p:sp>
      <p:grpSp>
        <p:nvGrpSpPr>
          <p:cNvPr id="16" name="Group 16"/>
          <p:cNvGrpSpPr/>
          <p:nvPr/>
        </p:nvGrpSpPr>
        <p:grpSpPr>
          <a:xfrm>
            <a:off x="5520658" y="5674880"/>
            <a:ext cx="1142373" cy="1142373"/>
            <a:chOff x="0" y="0"/>
            <a:chExt cx="812800" cy="812800"/>
          </a:xfrm>
        </p:grpSpPr>
        <p:sp>
          <p:nvSpPr>
            <p:cNvPr id="17" name="Freeform 1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51D40"/>
            </a:solidFill>
          </p:spPr>
        </p:sp>
        <p:sp>
          <p:nvSpPr>
            <p:cNvPr id="18" name="TextBox 18"/>
            <p:cNvSpPr txBox="1"/>
            <p:nvPr/>
          </p:nvSpPr>
          <p:spPr>
            <a:xfrm>
              <a:off x="76200" y="38100"/>
              <a:ext cx="660400" cy="698500"/>
            </a:xfrm>
            <a:prstGeom prst="rect">
              <a:avLst/>
            </a:prstGeom>
          </p:spPr>
          <p:txBody>
            <a:bodyPr lIns="50800" tIns="50800" rIns="50800" bIns="50800" rtlCol="0" anchor="ctr"/>
            <a:lstStyle/>
            <a:p>
              <a:pPr algn="ctr">
                <a:lnSpc>
                  <a:spcPts val="2605"/>
                </a:lnSpc>
              </a:pPr>
              <a:endParaRPr/>
            </a:p>
          </p:txBody>
        </p:sp>
      </p:grpSp>
      <p:sp>
        <p:nvSpPr>
          <p:cNvPr id="19" name="TextBox 19"/>
          <p:cNvSpPr txBox="1"/>
          <p:nvPr/>
        </p:nvSpPr>
        <p:spPr>
          <a:xfrm>
            <a:off x="6830047" y="5368767"/>
            <a:ext cx="4402447" cy="555076"/>
          </a:xfrm>
          <a:prstGeom prst="rect">
            <a:avLst/>
          </a:prstGeom>
        </p:spPr>
        <p:txBody>
          <a:bodyPr lIns="0" tIns="0" rIns="0" bIns="0" rtlCol="0" anchor="t">
            <a:spAutoFit/>
          </a:bodyPr>
          <a:lstStyle/>
          <a:p>
            <a:pPr marL="0" lvl="0" indent="0" algn="l">
              <a:lnSpc>
                <a:spcPts val="4519"/>
              </a:lnSpc>
              <a:spcBef>
                <a:spcPct val="0"/>
              </a:spcBef>
            </a:pPr>
            <a:r>
              <a:rPr lang="en-US" sz="3274" b="1">
                <a:solidFill>
                  <a:srgbClr val="4BD1FB"/>
                </a:solidFill>
                <a:latin typeface="DM Sans Bold"/>
                <a:ea typeface="DM Sans Bold"/>
                <a:cs typeface="DM Sans Bold"/>
                <a:sym typeface="DM Sans Bold"/>
              </a:rPr>
              <a:t>Limited resources</a:t>
            </a:r>
          </a:p>
        </p:txBody>
      </p:sp>
      <p:sp>
        <p:nvSpPr>
          <p:cNvPr id="20" name="TextBox 20"/>
          <p:cNvSpPr txBox="1"/>
          <p:nvPr/>
        </p:nvSpPr>
        <p:spPr>
          <a:xfrm>
            <a:off x="6847387" y="5997588"/>
            <a:ext cx="10627224" cy="1312643"/>
          </a:xfrm>
          <a:prstGeom prst="rect">
            <a:avLst/>
          </a:prstGeom>
        </p:spPr>
        <p:txBody>
          <a:bodyPr lIns="0" tIns="0" rIns="0" bIns="0" rtlCol="0" anchor="t">
            <a:spAutoFit/>
          </a:bodyPr>
          <a:lstStyle/>
          <a:p>
            <a:pPr marL="0" lvl="0" indent="0" algn="l">
              <a:lnSpc>
                <a:spcPts val="2664"/>
              </a:lnSpc>
              <a:spcBef>
                <a:spcPct val="0"/>
              </a:spcBef>
            </a:pPr>
            <a:r>
              <a:rPr lang="en-US" sz="1931">
                <a:solidFill>
                  <a:srgbClr val="FFFFFF"/>
                </a:solidFill>
                <a:latin typeface="DM Sans"/>
                <a:ea typeface="DM Sans"/>
                <a:cs typeface="DM Sans"/>
                <a:sym typeface="DM Sans"/>
              </a:rPr>
              <a:t>devel</a:t>
            </a:r>
            <a:r>
              <a:rPr lang="en-US" sz="1931" u="none" strike="noStrike">
                <a:solidFill>
                  <a:srgbClr val="FFFFFF"/>
                </a:solidFill>
                <a:latin typeface="DM Sans"/>
                <a:ea typeface="DM Sans"/>
                <a:cs typeface="DM Sans"/>
                <a:sym typeface="DM Sans"/>
              </a:rPr>
              <a:t>opment process of the project using limited and open-source tools and lacked of and limited financial resources and availability forced me to not reach the advanced and premium tools, framework and services that facilitate and enhance the development process</a:t>
            </a:r>
          </a:p>
          <a:p>
            <a:pPr marL="0" lvl="0" indent="0" algn="l">
              <a:lnSpc>
                <a:spcPts val="2664"/>
              </a:lnSpc>
              <a:spcBef>
                <a:spcPct val="0"/>
              </a:spcBef>
            </a:pPr>
            <a:endParaRPr lang="en-US" sz="1931" u="none" strike="noStrike">
              <a:solidFill>
                <a:srgbClr val="FFFFFF"/>
              </a:solidFill>
              <a:latin typeface="DM Sans"/>
              <a:ea typeface="DM Sans"/>
              <a:cs typeface="DM Sans"/>
              <a:sym typeface="DM Sans"/>
            </a:endParaRPr>
          </a:p>
        </p:txBody>
      </p:sp>
      <p:sp>
        <p:nvSpPr>
          <p:cNvPr id="21" name="Freeform 21"/>
          <p:cNvSpPr/>
          <p:nvPr/>
        </p:nvSpPr>
        <p:spPr>
          <a:xfrm>
            <a:off x="5720993" y="3959400"/>
            <a:ext cx="741703" cy="687761"/>
          </a:xfrm>
          <a:custGeom>
            <a:avLst/>
            <a:gdLst/>
            <a:ahLst/>
            <a:cxnLst/>
            <a:rect l="l" t="t" r="r" b="b"/>
            <a:pathLst>
              <a:path w="741703" h="687761">
                <a:moveTo>
                  <a:pt x="0" y="0"/>
                </a:moveTo>
                <a:lnTo>
                  <a:pt x="741703" y="0"/>
                </a:lnTo>
                <a:lnTo>
                  <a:pt x="741703" y="687761"/>
                </a:lnTo>
                <a:lnTo>
                  <a:pt x="0" y="687761"/>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22" name="Freeform 22"/>
          <p:cNvSpPr/>
          <p:nvPr/>
        </p:nvSpPr>
        <p:spPr>
          <a:xfrm>
            <a:off x="5776961" y="5923842"/>
            <a:ext cx="629767" cy="730742"/>
          </a:xfrm>
          <a:custGeom>
            <a:avLst/>
            <a:gdLst/>
            <a:ahLst/>
            <a:cxnLst/>
            <a:rect l="l" t="t" r="r" b="b"/>
            <a:pathLst>
              <a:path w="629767" h="730742">
                <a:moveTo>
                  <a:pt x="0" y="0"/>
                </a:moveTo>
                <a:lnTo>
                  <a:pt x="629767" y="0"/>
                </a:lnTo>
                <a:lnTo>
                  <a:pt x="629767" y="730743"/>
                </a:lnTo>
                <a:lnTo>
                  <a:pt x="0" y="730743"/>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grpSp>
        <p:nvGrpSpPr>
          <p:cNvPr id="23" name="Group 23"/>
          <p:cNvGrpSpPr/>
          <p:nvPr/>
        </p:nvGrpSpPr>
        <p:grpSpPr>
          <a:xfrm>
            <a:off x="5520658" y="7331915"/>
            <a:ext cx="1142373" cy="1142373"/>
            <a:chOff x="0" y="0"/>
            <a:chExt cx="812800" cy="812800"/>
          </a:xfrm>
        </p:grpSpPr>
        <p:sp>
          <p:nvSpPr>
            <p:cNvPr id="24" name="Freeform 2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51D40"/>
            </a:solidFill>
          </p:spPr>
        </p:sp>
        <p:sp>
          <p:nvSpPr>
            <p:cNvPr id="25" name="TextBox 25"/>
            <p:cNvSpPr txBox="1"/>
            <p:nvPr/>
          </p:nvSpPr>
          <p:spPr>
            <a:xfrm>
              <a:off x="76200" y="38100"/>
              <a:ext cx="660400" cy="698500"/>
            </a:xfrm>
            <a:prstGeom prst="rect">
              <a:avLst/>
            </a:prstGeom>
          </p:spPr>
          <p:txBody>
            <a:bodyPr lIns="50800" tIns="50800" rIns="50800" bIns="50800" rtlCol="0" anchor="ctr"/>
            <a:lstStyle/>
            <a:p>
              <a:pPr algn="ctr">
                <a:lnSpc>
                  <a:spcPts val="2605"/>
                </a:lnSpc>
              </a:pPr>
              <a:endParaRPr/>
            </a:p>
          </p:txBody>
        </p:sp>
      </p:grpSp>
      <p:sp>
        <p:nvSpPr>
          <p:cNvPr id="26" name="TextBox 26"/>
          <p:cNvSpPr txBox="1"/>
          <p:nvPr/>
        </p:nvSpPr>
        <p:spPr>
          <a:xfrm>
            <a:off x="6830047" y="7025802"/>
            <a:ext cx="4402447" cy="555076"/>
          </a:xfrm>
          <a:prstGeom prst="rect">
            <a:avLst/>
          </a:prstGeom>
        </p:spPr>
        <p:txBody>
          <a:bodyPr lIns="0" tIns="0" rIns="0" bIns="0" rtlCol="0" anchor="t">
            <a:spAutoFit/>
          </a:bodyPr>
          <a:lstStyle/>
          <a:p>
            <a:pPr marL="0" lvl="0" indent="0" algn="l">
              <a:lnSpc>
                <a:spcPts val="4519"/>
              </a:lnSpc>
              <a:spcBef>
                <a:spcPct val="0"/>
              </a:spcBef>
            </a:pPr>
            <a:r>
              <a:rPr lang="en-US" sz="3274" b="1">
                <a:solidFill>
                  <a:srgbClr val="4BD1FB"/>
                </a:solidFill>
                <a:latin typeface="DM Sans Bold"/>
                <a:ea typeface="DM Sans Bold"/>
                <a:cs typeface="DM Sans Bold"/>
                <a:sym typeface="DM Sans Bold"/>
              </a:rPr>
              <a:t>Time limitation</a:t>
            </a:r>
          </a:p>
        </p:txBody>
      </p:sp>
      <p:sp>
        <p:nvSpPr>
          <p:cNvPr id="27" name="TextBox 27"/>
          <p:cNvSpPr txBox="1"/>
          <p:nvPr/>
        </p:nvSpPr>
        <p:spPr>
          <a:xfrm>
            <a:off x="6847387" y="7654623"/>
            <a:ext cx="5535866" cy="2550378"/>
          </a:xfrm>
          <a:prstGeom prst="rect">
            <a:avLst/>
          </a:prstGeom>
        </p:spPr>
        <p:txBody>
          <a:bodyPr lIns="0" tIns="0" rIns="0" bIns="0" rtlCol="0" anchor="t">
            <a:spAutoFit/>
          </a:bodyPr>
          <a:lstStyle/>
          <a:p>
            <a:pPr marL="387280" lvl="1" indent="-193640" algn="l">
              <a:lnSpc>
                <a:spcPts val="2475"/>
              </a:lnSpc>
              <a:spcBef>
                <a:spcPct val="0"/>
              </a:spcBef>
              <a:buFont typeface="Arial"/>
              <a:buChar char="•"/>
            </a:pPr>
            <a:r>
              <a:rPr lang="en-US" sz="1793" dirty="0">
                <a:solidFill>
                  <a:srgbClr val="FFFFFF"/>
                </a:solidFill>
                <a:latin typeface="DM Sans"/>
                <a:ea typeface="DM Sans"/>
                <a:cs typeface="DM Sans"/>
                <a:sym typeface="DM Sans"/>
              </a:rPr>
              <a:t>Th</a:t>
            </a:r>
            <a:r>
              <a:rPr lang="en-US" sz="1793" u="none" strike="noStrike" dirty="0">
                <a:solidFill>
                  <a:srgbClr val="FFFFFF"/>
                </a:solidFill>
                <a:latin typeface="DM Sans"/>
                <a:ea typeface="DM Sans"/>
                <a:cs typeface="DM Sans"/>
                <a:sym typeface="DM Sans"/>
              </a:rPr>
              <a:t>e project must be completed within one  semester</a:t>
            </a:r>
          </a:p>
          <a:p>
            <a:pPr marL="387280" lvl="1" indent="-193640" algn="l">
              <a:lnSpc>
                <a:spcPts val="2475"/>
              </a:lnSpc>
              <a:spcBef>
                <a:spcPct val="0"/>
              </a:spcBef>
              <a:buFont typeface="Arial"/>
              <a:buChar char="•"/>
            </a:pPr>
            <a:r>
              <a:rPr lang="en-US" sz="1793" u="none" strike="noStrike" dirty="0">
                <a:solidFill>
                  <a:srgbClr val="FFFFFF"/>
                </a:solidFill>
                <a:latin typeface="DM Sans"/>
                <a:ea typeface="DM Sans"/>
                <a:cs typeface="DM Sans"/>
                <a:sym typeface="DM Sans"/>
              </a:rPr>
              <a:t>Faced to working alone after losing a partner and agreed idea</a:t>
            </a:r>
          </a:p>
          <a:p>
            <a:pPr marL="285750" indent="-285750">
              <a:lnSpc>
                <a:spcPts val="2475"/>
              </a:lnSpc>
              <a:spcBef>
                <a:spcPct val="0"/>
              </a:spcBef>
              <a:buFont typeface="Arial" panose="020B0604020202020204" pitchFamily="34" charset="0"/>
              <a:buChar char="•"/>
            </a:pPr>
            <a:r>
              <a:rPr lang="en-US" sz="1793" dirty="0">
                <a:solidFill>
                  <a:srgbClr val="FFFFFF"/>
                </a:solidFill>
                <a:latin typeface="DM Sans"/>
                <a:ea typeface="DM Sans"/>
                <a:cs typeface="DM Sans"/>
                <a:sym typeface="DM Sans"/>
              </a:rPr>
              <a:t>  long stages defining - studying new technologies, development, and reporting</a:t>
            </a:r>
          </a:p>
          <a:p>
            <a:pPr algn="l">
              <a:lnSpc>
                <a:spcPts val="2475"/>
              </a:lnSpc>
              <a:spcBef>
                <a:spcPct val="0"/>
              </a:spcBef>
            </a:pPr>
            <a:endParaRPr lang="en-US" sz="1793" u="none" strike="noStrike" dirty="0">
              <a:solidFill>
                <a:srgbClr val="FFFFFF"/>
              </a:solidFill>
              <a:latin typeface="DM Sans"/>
              <a:ea typeface="DM Sans"/>
              <a:cs typeface="DM Sans"/>
              <a:sym typeface="DM Sans"/>
            </a:endParaRPr>
          </a:p>
          <a:p>
            <a:pPr marL="0" lvl="0" indent="0" algn="l">
              <a:lnSpc>
                <a:spcPts val="2475"/>
              </a:lnSpc>
              <a:spcBef>
                <a:spcPct val="0"/>
              </a:spcBef>
            </a:pPr>
            <a:endParaRPr lang="en-US" sz="1793" u="none" strike="noStrike" dirty="0">
              <a:solidFill>
                <a:srgbClr val="FFFFFF"/>
              </a:solidFill>
              <a:latin typeface="DM Sans"/>
              <a:ea typeface="DM Sans"/>
              <a:cs typeface="DM Sans"/>
              <a:sym typeface="DM Sans"/>
            </a:endParaRPr>
          </a:p>
        </p:txBody>
      </p:sp>
      <p:sp>
        <p:nvSpPr>
          <p:cNvPr id="28" name="Freeform 28"/>
          <p:cNvSpPr/>
          <p:nvPr/>
        </p:nvSpPr>
        <p:spPr>
          <a:xfrm>
            <a:off x="5848443" y="2038603"/>
            <a:ext cx="486803" cy="699230"/>
          </a:xfrm>
          <a:custGeom>
            <a:avLst/>
            <a:gdLst/>
            <a:ahLst/>
            <a:cxnLst/>
            <a:rect l="l" t="t" r="r" b="b"/>
            <a:pathLst>
              <a:path w="486803" h="699230">
                <a:moveTo>
                  <a:pt x="0" y="0"/>
                </a:moveTo>
                <a:lnTo>
                  <a:pt x="486803" y="0"/>
                </a:lnTo>
                <a:lnTo>
                  <a:pt x="486803" y="699230"/>
                </a:lnTo>
                <a:lnTo>
                  <a:pt x="0" y="699230"/>
                </a:lnTo>
                <a:lnTo>
                  <a:pt x="0" y="0"/>
                </a:lnTo>
                <a:close/>
              </a:path>
            </a:pathLst>
          </a:custGeom>
          <a:blipFill>
            <a:blip r:embed="rId11">
              <a:extLst>
                <a:ext uri="{96DAC541-7B7A-43D3-8B79-37D633B846F1}">
                  <asvg:svgBlip xmlns:asvg="http://schemas.microsoft.com/office/drawing/2016/SVG/main" r:embed="rId12"/>
                </a:ext>
              </a:extLst>
            </a:blip>
            <a:stretch>
              <a:fillRect r="-43600" b="-14315"/>
            </a:stretch>
          </a:blipFill>
        </p:spPr>
      </p:sp>
      <p:sp>
        <p:nvSpPr>
          <p:cNvPr id="29" name="Freeform 29"/>
          <p:cNvSpPr/>
          <p:nvPr/>
        </p:nvSpPr>
        <p:spPr>
          <a:xfrm>
            <a:off x="5858119" y="7550810"/>
            <a:ext cx="486803" cy="704583"/>
          </a:xfrm>
          <a:custGeom>
            <a:avLst/>
            <a:gdLst/>
            <a:ahLst/>
            <a:cxnLst/>
            <a:rect l="l" t="t" r="r" b="b"/>
            <a:pathLst>
              <a:path w="486803" h="704583">
                <a:moveTo>
                  <a:pt x="0" y="0"/>
                </a:moveTo>
                <a:lnTo>
                  <a:pt x="486803" y="0"/>
                </a:lnTo>
                <a:lnTo>
                  <a:pt x="486803" y="704583"/>
                </a:lnTo>
                <a:lnTo>
                  <a:pt x="0" y="704583"/>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sp>
      <p:sp>
        <p:nvSpPr>
          <p:cNvPr id="30" name="TextBox 30"/>
          <p:cNvSpPr txBox="1"/>
          <p:nvPr/>
        </p:nvSpPr>
        <p:spPr>
          <a:xfrm>
            <a:off x="12383253" y="7654623"/>
            <a:ext cx="5904309" cy="1987791"/>
          </a:xfrm>
          <a:prstGeom prst="rect">
            <a:avLst/>
          </a:prstGeom>
        </p:spPr>
        <p:txBody>
          <a:bodyPr lIns="0" tIns="0" rIns="0" bIns="0" rtlCol="0" anchor="t">
            <a:spAutoFit/>
          </a:bodyPr>
          <a:lstStyle/>
          <a:p>
            <a:pPr marL="348791" lvl="1" indent="-174396" algn="l">
              <a:lnSpc>
                <a:spcPts val="2261"/>
              </a:lnSpc>
              <a:buFont typeface="Arial"/>
              <a:buChar char="•"/>
            </a:pPr>
            <a:r>
              <a:rPr lang="en-US" sz="1615">
                <a:solidFill>
                  <a:srgbClr val="FFFFFF"/>
                </a:solidFill>
                <a:latin typeface="Canva Sans"/>
                <a:ea typeface="Canva Sans"/>
                <a:cs typeface="Canva Sans"/>
                <a:sym typeface="Canva Sans"/>
              </a:rPr>
              <a:t>Focus on core features, no time for minor ones</a:t>
            </a:r>
          </a:p>
          <a:p>
            <a:pPr algn="l">
              <a:lnSpc>
                <a:spcPts val="2261"/>
              </a:lnSpc>
            </a:pPr>
            <a:endParaRPr lang="en-US" sz="1615">
              <a:solidFill>
                <a:srgbClr val="FFFFFF"/>
              </a:solidFill>
              <a:latin typeface="Canva Sans"/>
              <a:ea typeface="Canva Sans"/>
              <a:cs typeface="Canva Sans"/>
              <a:sym typeface="Canva Sans"/>
            </a:endParaRPr>
          </a:p>
          <a:p>
            <a:pPr marL="348791" lvl="1" indent="-174396" algn="l">
              <a:lnSpc>
                <a:spcPts val="2261"/>
              </a:lnSpc>
              <a:buFont typeface="Arial"/>
              <a:buChar char="•"/>
            </a:pPr>
            <a:r>
              <a:rPr lang="en-US" sz="1615">
                <a:solidFill>
                  <a:srgbClr val="FFFFFF"/>
                </a:solidFill>
                <a:latin typeface="Canva Sans"/>
                <a:ea typeface="Canva Sans"/>
                <a:cs typeface="Canva Sans"/>
                <a:sym typeface="Canva Sans"/>
              </a:rPr>
              <a:t>Significant time debugging, and testing</a:t>
            </a:r>
          </a:p>
          <a:p>
            <a:pPr algn="l">
              <a:lnSpc>
                <a:spcPts val="2261"/>
              </a:lnSpc>
            </a:pPr>
            <a:endParaRPr lang="en-US" sz="1615">
              <a:solidFill>
                <a:srgbClr val="FFFFFF"/>
              </a:solidFill>
              <a:latin typeface="Canva Sans"/>
              <a:ea typeface="Canva Sans"/>
              <a:cs typeface="Canva Sans"/>
              <a:sym typeface="Canva Sans"/>
            </a:endParaRPr>
          </a:p>
          <a:p>
            <a:pPr algn="l">
              <a:lnSpc>
                <a:spcPts val="2261"/>
              </a:lnSpc>
            </a:pPr>
            <a:endParaRPr lang="en-US" sz="1615">
              <a:solidFill>
                <a:srgbClr val="FFFFFF"/>
              </a:solidFill>
              <a:latin typeface="Canva Sans"/>
              <a:ea typeface="Canva Sans"/>
              <a:cs typeface="Canva Sans"/>
              <a:sym typeface="Canva Sans"/>
            </a:endParaRPr>
          </a:p>
          <a:p>
            <a:pPr marL="348791" lvl="1" indent="-174396" algn="l">
              <a:lnSpc>
                <a:spcPts val="2261"/>
              </a:lnSpc>
              <a:buFont typeface="Arial"/>
              <a:buChar char="•"/>
            </a:pPr>
            <a:r>
              <a:rPr lang="en-US" sz="1615">
                <a:solidFill>
                  <a:srgbClr val="FFFFFF"/>
                </a:solidFill>
                <a:latin typeface="Canva Sans"/>
                <a:ea typeface="Canva Sans"/>
                <a:cs typeface="Canva Sans"/>
                <a:sym typeface="Canva Sans"/>
              </a:rPr>
              <a:t>Required redefinition and replanning from the beginning</a:t>
            </a:r>
          </a:p>
          <a:p>
            <a:pPr algn="ctr">
              <a:lnSpc>
                <a:spcPts val="2261"/>
              </a:lnSpc>
            </a:pPr>
            <a:endParaRPr lang="en-US" sz="1615">
              <a:solidFill>
                <a:srgbClr val="FFFFFF"/>
              </a:solidFill>
              <a:latin typeface="Canva Sans"/>
              <a:ea typeface="Canva Sans"/>
              <a:cs typeface="Canva Sans"/>
              <a:sym typeface="Canva Sans"/>
            </a:endParaRPr>
          </a:p>
        </p:txBody>
      </p:sp>
      <p:sp>
        <p:nvSpPr>
          <p:cNvPr id="31" name="Google Shape;347;p8">
            <a:extLst>
              <a:ext uri="{FF2B5EF4-FFF2-40B4-BE49-F238E27FC236}">
                <a16:creationId xmlns:a16="http://schemas.microsoft.com/office/drawing/2014/main" id="{87C5878A-4640-4540-905E-BE214460CC5D}"/>
              </a:ext>
            </a:extLst>
          </p:cNvPr>
          <p:cNvSpPr txBox="1">
            <a:spLocks/>
          </p:cNvSpPr>
          <p:nvPr/>
        </p:nvSpPr>
        <p:spPr>
          <a:xfrm>
            <a:off x="5792201" y="45281"/>
            <a:ext cx="2126100" cy="1223100"/>
          </a:xfrm>
          <a:prstGeom prst="rect">
            <a:avLst/>
          </a:prstGeom>
          <a:noFill/>
          <a:ln>
            <a:noFill/>
          </a:ln>
          <a:effectLst>
            <a:outerShdw blurRad="85725" dist="57150" dir="5400000" algn="bl" rotWithShape="0">
              <a:srgbClr val="00FFFF">
                <a:alpha val="49803"/>
              </a:srgbClr>
            </a:outerShdw>
          </a:effectLst>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0000"/>
              <a:buFont typeface="Rubik ExtraBold"/>
              <a:buNone/>
              <a:defRPr sz="6000" b="0" i="0" u="none" strike="noStrike" cap="none">
                <a:solidFill>
                  <a:schemeClr val="lt2"/>
                </a:solidFill>
                <a:latin typeface="Rubik ExtraBold"/>
                <a:ea typeface="Rubik ExtraBold"/>
                <a:cs typeface="Rubik ExtraBold"/>
                <a:sym typeface="Rubik ExtraBold"/>
              </a:defRPr>
            </a:lvl1pPr>
            <a:lvl2pPr marR="0" lvl="1"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2pPr>
            <a:lvl3pPr marR="0" lvl="2"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3pPr>
            <a:lvl4pPr marR="0" lvl="3"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4pPr>
            <a:lvl5pPr marR="0" lvl="4"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5pPr>
            <a:lvl6pPr marR="0" lvl="5"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6pPr>
            <a:lvl7pPr marR="0" lvl="6"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7pPr>
            <a:lvl8pPr marR="0" lvl="7"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8pPr>
            <a:lvl9pPr marR="0" lvl="8"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9pPr>
          </a:lstStyle>
          <a:p>
            <a:pPr marL="0" marR="0" lvl="0" indent="0" algn="ctr" defTabSz="914400" rtl="0" eaLnBrk="1" fontAlgn="auto" latinLnBrk="0" hangingPunct="1">
              <a:lnSpc>
                <a:spcPct val="100000"/>
              </a:lnSpc>
              <a:spcBef>
                <a:spcPts val="0"/>
              </a:spcBef>
              <a:spcAft>
                <a:spcPts val="0"/>
              </a:spcAft>
              <a:buClr>
                <a:srgbClr val="FFFFFF"/>
              </a:buClr>
              <a:buSzPts val="10000"/>
              <a:buFont typeface="Rubik ExtraBold"/>
              <a:buNone/>
              <a:tabLst/>
              <a:defRPr/>
            </a:pPr>
            <a:r>
              <a:rPr kumimoji="0" lang="en-GB" sz="8800" b="1" i="0" u="none" strike="noStrike" kern="0" cap="none" spc="0" normalizeH="0" baseline="0" noProof="0" dirty="0">
                <a:ln>
                  <a:noFill/>
                </a:ln>
                <a:solidFill>
                  <a:srgbClr val="66FFFF"/>
                </a:solidFill>
                <a:effectLst/>
                <a:uLnTx/>
                <a:uFillTx/>
                <a:latin typeface="+mj-lt"/>
                <a:cs typeface="Rubik ExtraBold"/>
                <a:sym typeface="Rubik ExtraBold"/>
              </a:rPr>
              <a:t>06</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Freeform 2"/>
          <p:cNvSpPr/>
          <p:nvPr/>
        </p:nvSpPr>
        <p:spPr>
          <a:xfrm>
            <a:off x="16683520" y="1590911"/>
            <a:ext cx="2651835" cy="2651835"/>
          </a:xfrm>
          <a:custGeom>
            <a:avLst/>
            <a:gdLst/>
            <a:ahLst/>
            <a:cxnLst/>
            <a:rect l="l" t="t" r="r" b="b"/>
            <a:pathLst>
              <a:path w="2651835" h="2651835">
                <a:moveTo>
                  <a:pt x="0" y="0"/>
                </a:moveTo>
                <a:lnTo>
                  <a:pt x="2651835" y="0"/>
                </a:lnTo>
                <a:lnTo>
                  <a:pt x="2651835" y="2651835"/>
                </a:lnTo>
                <a:lnTo>
                  <a:pt x="0" y="2651835"/>
                </a:lnTo>
                <a:lnTo>
                  <a:pt x="0" y="0"/>
                </a:lnTo>
                <a:close/>
              </a:path>
            </a:pathLst>
          </a:custGeom>
          <a:blipFill>
            <a:blip r:embed="rId2">
              <a:alphaModFix amt="20999"/>
              <a:extLst>
                <a:ext uri="{96DAC541-7B7A-43D3-8B79-37D633B846F1}">
                  <asvg:svgBlip xmlns:asvg="http://schemas.microsoft.com/office/drawing/2016/SVG/main" r:embed="rId3"/>
                </a:ext>
              </a:extLst>
            </a:blip>
            <a:stretch>
              <a:fillRect/>
            </a:stretch>
          </a:blipFill>
        </p:spPr>
      </p:sp>
      <p:grpSp>
        <p:nvGrpSpPr>
          <p:cNvPr id="3" name="Group 3"/>
          <p:cNvGrpSpPr/>
          <p:nvPr/>
        </p:nvGrpSpPr>
        <p:grpSpPr>
          <a:xfrm>
            <a:off x="10637321" y="2636321"/>
            <a:ext cx="7650679" cy="7650679"/>
            <a:chOff x="0" y="0"/>
            <a:chExt cx="3331210" cy="3331210"/>
          </a:xfrm>
        </p:grpSpPr>
        <p:sp>
          <p:nvSpPr>
            <p:cNvPr id="4" name="Freeform 4"/>
            <p:cNvSpPr/>
            <p:nvPr/>
          </p:nvSpPr>
          <p:spPr>
            <a:xfrm>
              <a:off x="0" y="0"/>
              <a:ext cx="3331210" cy="3331210"/>
            </a:xfrm>
            <a:custGeom>
              <a:avLst/>
              <a:gdLst/>
              <a:ahLst/>
              <a:cxnLst/>
              <a:rect l="l" t="t" r="r" b="b"/>
              <a:pathLst>
                <a:path w="3331210" h="3331210">
                  <a:moveTo>
                    <a:pt x="3331210" y="3331210"/>
                  </a:moveTo>
                  <a:lnTo>
                    <a:pt x="0" y="3331210"/>
                  </a:lnTo>
                  <a:cubicBezTo>
                    <a:pt x="0" y="1490980"/>
                    <a:pt x="1490980" y="0"/>
                    <a:pt x="3331210" y="0"/>
                  </a:cubicBezTo>
                  <a:lnTo>
                    <a:pt x="3331210" y="3331210"/>
                  </a:lnTo>
                  <a:close/>
                </a:path>
              </a:pathLst>
            </a:custGeom>
            <a:blipFill>
              <a:blip r:embed="rId4"/>
              <a:stretch>
                <a:fillRect l="-11916" r="-65074"/>
              </a:stretch>
            </a:blipFill>
          </p:spPr>
        </p:sp>
      </p:grpSp>
      <p:sp>
        <p:nvSpPr>
          <p:cNvPr id="5" name="Freeform 5"/>
          <p:cNvSpPr/>
          <p:nvPr/>
        </p:nvSpPr>
        <p:spPr>
          <a:xfrm>
            <a:off x="-789475" y="-570381"/>
            <a:ext cx="2651835" cy="2651835"/>
          </a:xfrm>
          <a:custGeom>
            <a:avLst/>
            <a:gdLst/>
            <a:ahLst/>
            <a:cxnLst/>
            <a:rect l="l" t="t" r="r" b="b"/>
            <a:pathLst>
              <a:path w="2651835" h="2651835">
                <a:moveTo>
                  <a:pt x="0" y="0"/>
                </a:moveTo>
                <a:lnTo>
                  <a:pt x="2651836" y="0"/>
                </a:lnTo>
                <a:lnTo>
                  <a:pt x="2651836" y="2651835"/>
                </a:lnTo>
                <a:lnTo>
                  <a:pt x="0" y="2651835"/>
                </a:lnTo>
                <a:lnTo>
                  <a:pt x="0" y="0"/>
                </a:lnTo>
                <a:close/>
              </a:path>
            </a:pathLst>
          </a:custGeom>
          <a:blipFill>
            <a:blip r:embed="rId2">
              <a:alphaModFix amt="20999"/>
              <a:extLst>
                <a:ext uri="{96DAC541-7B7A-43D3-8B79-37D633B846F1}">
                  <asvg:svgBlip xmlns:asvg="http://schemas.microsoft.com/office/drawing/2016/SVG/main" r:embed="rId3"/>
                </a:ext>
              </a:extLst>
            </a:blip>
            <a:stretch>
              <a:fillRect/>
            </a:stretch>
          </a:blipFill>
        </p:spPr>
      </p:sp>
      <p:sp>
        <p:nvSpPr>
          <p:cNvPr id="6" name="TextBox 6"/>
          <p:cNvSpPr txBox="1"/>
          <p:nvPr/>
        </p:nvSpPr>
        <p:spPr>
          <a:xfrm>
            <a:off x="2829677" y="3075061"/>
            <a:ext cx="5578428" cy="3984479"/>
          </a:xfrm>
          <a:prstGeom prst="rect">
            <a:avLst/>
          </a:prstGeom>
        </p:spPr>
        <p:txBody>
          <a:bodyPr lIns="0" tIns="0" rIns="0" bIns="0" rtlCol="0" anchor="t">
            <a:spAutoFit/>
          </a:bodyPr>
          <a:lstStyle/>
          <a:p>
            <a:pPr marL="0" lvl="0" indent="0" algn="ctr">
              <a:lnSpc>
                <a:spcPts val="10543"/>
              </a:lnSpc>
            </a:pPr>
            <a:r>
              <a:rPr lang="en-US" sz="7530" b="1" spc="459">
                <a:solidFill>
                  <a:srgbClr val="FFFFFF"/>
                </a:solidFill>
                <a:latin typeface="Now Bold"/>
                <a:ea typeface="Now Bold"/>
                <a:cs typeface="Now Bold"/>
                <a:sym typeface="Now Bold"/>
              </a:rPr>
              <a:t>Any Question❓</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Freeform 2"/>
          <p:cNvSpPr/>
          <p:nvPr/>
        </p:nvSpPr>
        <p:spPr>
          <a:xfrm>
            <a:off x="16683520" y="1590911"/>
            <a:ext cx="2651835" cy="2651835"/>
          </a:xfrm>
          <a:custGeom>
            <a:avLst/>
            <a:gdLst/>
            <a:ahLst/>
            <a:cxnLst/>
            <a:rect l="l" t="t" r="r" b="b"/>
            <a:pathLst>
              <a:path w="2651835" h="2651835">
                <a:moveTo>
                  <a:pt x="0" y="0"/>
                </a:moveTo>
                <a:lnTo>
                  <a:pt x="2651835" y="0"/>
                </a:lnTo>
                <a:lnTo>
                  <a:pt x="2651835" y="2651835"/>
                </a:lnTo>
                <a:lnTo>
                  <a:pt x="0" y="2651835"/>
                </a:lnTo>
                <a:lnTo>
                  <a:pt x="0" y="0"/>
                </a:lnTo>
                <a:close/>
              </a:path>
            </a:pathLst>
          </a:custGeom>
          <a:blipFill>
            <a:blip r:embed="rId2">
              <a:alphaModFix amt="20999"/>
              <a:extLst>
                <a:ext uri="{96DAC541-7B7A-43D3-8B79-37D633B846F1}">
                  <asvg:svgBlip xmlns:asvg="http://schemas.microsoft.com/office/drawing/2016/SVG/main" r:embed="rId3"/>
                </a:ext>
              </a:extLst>
            </a:blip>
            <a:stretch>
              <a:fillRect/>
            </a:stretch>
          </a:blipFill>
        </p:spPr>
      </p:sp>
      <p:grpSp>
        <p:nvGrpSpPr>
          <p:cNvPr id="3" name="Group 3"/>
          <p:cNvGrpSpPr/>
          <p:nvPr/>
        </p:nvGrpSpPr>
        <p:grpSpPr>
          <a:xfrm>
            <a:off x="10637321" y="2636321"/>
            <a:ext cx="7650679" cy="7650679"/>
            <a:chOff x="0" y="0"/>
            <a:chExt cx="3331210" cy="3331210"/>
          </a:xfrm>
        </p:grpSpPr>
        <p:sp>
          <p:nvSpPr>
            <p:cNvPr id="4" name="Freeform 4"/>
            <p:cNvSpPr/>
            <p:nvPr/>
          </p:nvSpPr>
          <p:spPr>
            <a:xfrm>
              <a:off x="0" y="0"/>
              <a:ext cx="3331210" cy="3331210"/>
            </a:xfrm>
            <a:custGeom>
              <a:avLst/>
              <a:gdLst/>
              <a:ahLst/>
              <a:cxnLst/>
              <a:rect l="l" t="t" r="r" b="b"/>
              <a:pathLst>
                <a:path w="3331210" h="3331210">
                  <a:moveTo>
                    <a:pt x="3331210" y="3331210"/>
                  </a:moveTo>
                  <a:lnTo>
                    <a:pt x="0" y="3331210"/>
                  </a:lnTo>
                  <a:cubicBezTo>
                    <a:pt x="0" y="1490980"/>
                    <a:pt x="1490980" y="0"/>
                    <a:pt x="3331210" y="0"/>
                  </a:cubicBezTo>
                  <a:lnTo>
                    <a:pt x="3331210" y="3331210"/>
                  </a:lnTo>
                  <a:close/>
                </a:path>
              </a:pathLst>
            </a:custGeom>
            <a:blipFill>
              <a:blip r:embed="rId4"/>
              <a:stretch>
                <a:fillRect l="-16885" r="-60105"/>
              </a:stretch>
            </a:blipFill>
          </p:spPr>
        </p:sp>
      </p:grpSp>
      <p:sp>
        <p:nvSpPr>
          <p:cNvPr id="5" name="Freeform 5"/>
          <p:cNvSpPr/>
          <p:nvPr/>
        </p:nvSpPr>
        <p:spPr>
          <a:xfrm>
            <a:off x="-789475" y="-570381"/>
            <a:ext cx="2651835" cy="2651835"/>
          </a:xfrm>
          <a:custGeom>
            <a:avLst/>
            <a:gdLst/>
            <a:ahLst/>
            <a:cxnLst/>
            <a:rect l="l" t="t" r="r" b="b"/>
            <a:pathLst>
              <a:path w="2651835" h="2651835">
                <a:moveTo>
                  <a:pt x="0" y="0"/>
                </a:moveTo>
                <a:lnTo>
                  <a:pt x="2651836" y="0"/>
                </a:lnTo>
                <a:lnTo>
                  <a:pt x="2651836" y="2651835"/>
                </a:lnTo>
                <a:lnTo>
                  <a:pt x="0" y="2651835"/>
                </a:lnTo>
                <a:lnTo>
                  <a:pt x="0" y="0"/>
                </a:lnTo>
                <a:close/>
              </a:path>
            </a:pathLst>
          </a:custGeom>
          <a:blipFill>
            <a:blip r:embed="rId2">
              <a:alphaModFix amt="20999"/>
              <a:extLst>
                <a:ext uri="{96DAC541-7B7A-43D3-8B79-37D633B846F1}">
                  <asvg:svgBlip xmlns:asvg="http://schemas.microsoft.com/office/drawing/2016/SVG/main" r:embed="rId3"/>
                </a:ext>
              </a:extLst>
            </a:blip>
            <a:stretch>
              <a:fillRect/>
            </a:stretch>
          </a:blipFill>
        </p:spPr>
      </p:sp>
      <p:sp>
        <p:nvSpPr>
          <p:cNvPr id="6" name="TextBox 6"/>
          <p:cNvSpPr txBox="1"/>
          <p:nvPr/>
        </p:nvSpPr>
        <p:spPr>
          <a:xfrm>
            <a:off x="3982337" y="3740380"/>
            <a:ext cx="6654984" cy="2653840"/>
          </a:xfrm>
          <a:prstGeom prst="rect">
            <a:avLst/>
          </a:prstGeom>
        </p:spPr>
        <p:txBody>
          <a:bodyPr lIns="0" tIns="0" rIns="0" bIns="0" rtlCol="0" anchor="t">
            <a:spAutoFit/>
          </a:bodyPr>
          <a:lstStyle/>
          <a:p>
            <a:pPr marL="0" lvl="0" indent="0" algn="l">
              <a:lnSpc>
                <a:spcPts val="10543"/>
              </a:lnSpc>
            </a:pPr>
            <a:r>
              <a:rPr lang="en-US" sz="7530" b="1" spc="459" dirty="0">
                <a:solidFill>
                  <a:srgbClr val="FFFFFF"/>
                </a:solidFill>
                <a:latin typeface="Now Bold"/>
                <a:ea typeface="Now Bold"/>
                <a:cs typeface="Now Bold"/>
                <a:sym typeface="Now Bold"/>
              </a:rPr>
              <a:t>Thanks For Watching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Freeform 2"/>
          <p:cNvSpPr/>
          <p:nvPr/>
        </p:nvSpPr>
        <p:spPr>
          <a:xfrm>
            <a:off x="10463269" y="3276587"/>
            <a:ext cx="6796031" cy="6796031"/>
          </a:xfrm>
          <a:custGeom>
            <a:avLst/>
            <a:gdLst/>
            <a:ahLst/>
            <a:cxnLst/>
            <a:rect l="l" t="t" r="r" b="b"/>
            <a:pathLst>
              <a:path w="6796031" h="6796031">
                <a:moveTo>
                  <a:pt x="0" y="0"/>
                </a:moveTo>
                <a:lnTo>
                  <a:pt x="6796031" y="0"/>
                </a:lnTo>
                <a:lnTo>
                  <a:pt x="6796031" y="6796031"/>
                </a:lnTo>
                <a:lnTo>
                  <a:pt x="0" y="6796031"/>
                </a:lnTo>
                <a:lnTo>
                  <a:pt x="0" y="0"/>
                </a:lnTo>
                <a:close/>
              </a:path>
            </a:pathLst>
          </a:custGeom>
          <a:blipFill>
            <a:blip r:embed="rId2"/>
            <a:stretch>
              <a:fillRect/>
            </a:stretch>
          </a:blipFill>
        </p:spPr>
      </p:sp>
      <p:sp>
        <p:nvSpPr>
          <p:cNvPr id="3" name="TextBox 3"/>
          <p:cNvSpPr txBox="1"/>
          <p:nvPr/>
        </p:nvSpPr>
        <p:spPr>
          <a:xfrm>
            <a:off x="430623" y="620740"/>
            <a:ext cx="15180137" cy="3530063"/>
          </a:xfrm>
          <a:prstGeom prst="rect">
            <a:avLst/>
          </a:prstGeom>
        </p:spPr>
        <p:txBody>
          <a:bodyPr lIns="0" tIns="0" rIns="0" bIns="0" rtlCol="0" anchor="t">
            <a:spAutoFit/>
          </a:bodyPr>
          <a:lstStyle/>
          <a:p>
            <a:pPr algn="l">
              <a:lnSpc>
                <a:spcPts val="9424"/>
              </a:lnSpc>
            </a:pPr>
            <a:r>
              <a:rPr lang="en-US" sz="6829" u="none" strike="noStrike">
                <a:solidFill>
                  <a:srgbClr val="CFF4FF"/>
                </a:solidFill>
                <a:latin typeface="DM Sans"/>
                <a:ea typeface="DM Sans"/>
                <a:cs typeface="DM Sans"/>
                <a:sym typeface="DM Sans"/>
              </a:rPr>
              <a:t>2.  the ambiguity of supervisors      status and registration coordinator not aware of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Freeform 2"/>
          <p:cNvSpPr/>
          <p:nvPr/>
        </p:nvSpPr>
        <p:spPr>
          <a:xfrm>
            <a:off x="199296" y="3812274"/>
            <a:ext cx="8743570" cy="5825403"/>
          </a:xfrm>
          <a:custGeom>
            <a:avLst/>
            <a:gdLst/>
            <a:ahLst/>
            <a:cxnLst/>
            <a:rect l="l" t="t" r="r" b="b"/>
            <a:pathLst>
              <a:path w="8743570" h="5825403">
                <a:moveTo>
                  <a:pt x="0" y="0"/>
                </a:moveTo>
                <a:lnTo>
                  <a:pt x="8743569" y="0"/>
                </a:lnTo>
                <a:lnTo>
                  <a:pt x="8743569" y="5825403"/>
                </a:lnTo>
                <a:lnTo>
                  <a:pt x="0" y="5825403"/>
                </a:lnTo>
                <a:lnTo>
                  <a:pt x="0" y="0"/>
                </a:lnTo>
                <a:close/>
              </a:path>
            </a:pathLst>
          </a:custGeom>
          <a:blipFill>
            <a:blip r:embed="rId2"/>
            <a:stretch>
              <a:fillRect/>
            </a:stretch>
          </a:blipFill>
        </p:spPr>
      </p:sp>
      <p:sp>
        <p:nvSpPr>
          <p:cNvPr id="3" name="Freeform 3"/>
          <p:cNvSpPr/>
          <p:nvPr/>
        </p:nvSpPr>
        <p:spPr>
          <a:xfrm>
            <a:off x="9144000" y="4001963"/>
            <a:ext cx="8887914" cy="5446026"/>
          </a:xfrm>
          <a:custGeom>
            <a:avLst/>
            <a:gdLst/>
            <a:ahLst/>
            <a:cxnLst/>
            <a:rect l="l" t="t" r="r" b="b"/>
            <a:pathLst>
              <a:path w="8887914" h="5446026">
                <a:moveTo>
                  <a:pt x="0" y="0"/>
                </a:moveTo>
                <a:lnTo>
                  <a:pt x="8887914" y="0"/>
                </a:lnTo>
                <a:lnTo>
                  <a:pt x="8887914" y="5446026"/>
                </a:lnTo>
                <a:lnTo>
                  <a:pt x="0" y="5446026"/>
                </a:lnTo>
                <a:lnTo>
                  <a:pt x="0" y="0"/>
                </a:lnTo>
                <a:close/>
              </a:path>
            </a:pathLst>
          </a:custGeom>
          <a:blipFill>
            <a:blip r:embed="rId3"/>
            <a:stretch>
              <a:fillRect/>
            </a:stretch>
          </a:blipFill>
        </p:spPr>
      </p:sp>
      <p:sp>
        <p:nvSpPr>
          <p:cNvPr id="4" name="TextBox 4"/>
          <p:cNvSpPr txBox="1"/>
          <p:nvPr/>
        </p:nvSpPr>
        <p:spPr>
          <a:xfrm>
            <a:off x="430623" y="620740"/>
            <a:ext cx="15180137" cy="2339438"/>
          </a:xfrm>
          <a:prstGeom prst="rect">
            <a:avLst/>
          </a:prstGeom>
        </p:spPr>
        <p:txBody>
          <a:bodyPr lIns="0" tIns="0" rIns="0" bIns="0" rtlCol="0" anchor="t">
            <a:spAutoFit/>
          </a:bodyPr>
          <a:lstStyle/>
          <a:p>
            <a:pPr algn="l">
              <a:lnSpc>
                <a:spcPts val="9424"/>
              </a:lnSpc>
            </a:pPr>
            <a:r>
              <a:rPr lang="en-US" sz="6829">
                <a:solidFill>
                  <a:srgbClr val="CFF4FF"/>
                </a:solidFill>
                <a:latin typeface="DM Sans"/>
                <a:ea typeface="DM Sans"/>
                <a:cs typeface="DM Sans"/>
                <a:sym typeface="DM Sans"/>
              </a:rPr>
              <a:t>3.</a:t>
            </a:r>
            <a:r>
              <a:rPr lang="en-US" sz="6829" u="none" strike="noStrike">
                <a:solidFill>
                  <a:srgbClr val="CFF4FF"/>
                </a:solidFill>
                <a:latin typeface="DM Sans"/>
                <a:ea typeface="DM Sans"/>
                <a:cs typeface="DM Sans"/>
                <a:sym typeface="DM Sans"/>
              </a:rPr>
              <a:t>  The longth of journey for seeking a suitable partner for the project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Freeform 2"/>
          <p:cNvSpPr/>
          <p:nvPr/>
        </p:nvSpPr>
        <p:spPr>
          <a:xfrm>
            <a:off x="11710985" y="1484889"/>
            <a:ext cx="6220352" cy="8293803"/>
          </a:xfrm>
          <a:custGeom>
            <a:avLst/>
            <a:gdLst/>
            <a:ahLst/>
            <a:cxnLst/>
            <a:rect l="l" t="t" r="r" b="b"/>
            <a:pathLst>
              <a:path w="6220352" h="8293803">
                <a:moveTo>
                  <a:pt x="0" y="0"/>
                </a:moveTo>
                <a:lnTo>
                  <a:pt x="6220352" y="0"/>
                </a:lnTo>
                <a:lnTo>
                  <a:pt x="6220352" y="8293803"/>
                </a:lnTo>
                <a:lnTo>
                  <a:pt x="0" y="8293803"/>
                </a:lnTo>
                <a:lnTo>
                  <a:pt x="0" y="0"/>
                </a:lnTo>
                <a:close/>
              </a:path>
            </a:pathLst>
          </a:custGeom>
          <a:blipFill>
            <a:blip r:embed="rId2"/>
            <a:stretch>
              <a:fillRect/>
            </a:stretch>
          </a:blipFill>
        </p:spPr>
      </p:sp>
      <p:sp>
        <p:nvSpPr>
          <p:cNvPr id="3" name="Freeform 3"/>
          <p:cNvSpPr/>
          <p:nvPr/>
        </p:nvSpPr>
        <p:spPr>
          <a:xfrm>
            <a:off x="1231541" y="3432897"/>
            <a:ext cx="8743570" cy="5825403"/>
          </a:xfrm>
          <a:custGeom>
            <a:avLst/>
            <a:gdLst/>
            <a:ahLst/>
            <a:cxnLst/>
            <a:rect l="l" t="t" r="r" b="b"/>
            <a:pathLst>
              <a:path w="8743570" h="5825403">
                <a:moveTo>
                  <a:pt x="0" y="0"/>
                </a:moveTo>
                <a:lnTo>
                  <a:pt x="8743570" y="0"/>
                </a:lnTo>
                <a:lnTo>
                  <a:pt x="8743570" y="5825403"/>
                </a:lnTo>
                <a:lnTo>
                  <a:pt x="0" y="5825403"/>
                </a:lnTo>
                <a:lnTo>
                  <a:pt x="0" y="0"/>
                </a:lnTo>
                <a:close/>
              </a:path>
            </a:pathLst>
          </a:custGeom>
          <a:blipFill>
            <a:blip r:embed="rId3"/>
            <a:stretch>
              <a:fillRect/>
            </a:stretch>
          </a:blipFill>
        </p:spPr>
      </p:sp>
      <p:sp>
        <p:nvSpPr>
          <p:cNvPr id="4" name="TextBox 4"/>
          <p:cNvSpPr txBox="1"/>
          <p:nvPr/>
        </p:nvSpPr>
        <p:spPr>
          <a:xfrm>
            <a:off x="1231541" y="258020"/>
            <a:ext cx="10562907" cy="2339438"/>
          </a:xfrm>
          <a:prstGeom prst="rect">
            <a:avLst/>
          </a:prstGeom>
        </p:spPr>
        <p:txBody>
          <a:bodyPr lIns="0" tIns="0" rIns="0" bIns="0" rtlCol="0" anchor="t">
            <a:spAutoFit/>
          </a:bodyPr>
          <a:lstStyle/>
          <a:p>
            <a:pPr algn="l">
              <a:lnSpc>
                <a:spcPts val="9424"/>
              </a:lnSpc>
            </a:pPr>
            <a:r>
              <a:rPr lang="en-US" sz="6829">
                <a:solidFill>
                  <a:srgbClr val="CFF4FF"/>
                </a:solidFill>
                <a:latin typeface="DM Sans"/>
                <a:ea typeface="DM Sans"/>
                <a:cs typeface="DM Sans"/>
                <a:sym typeface="DM Sans"/>
              </a:rPr>
              <a:t>4.</a:t>
            </a:r>
            <a:r>
              <a:rPr lang="en-US" sz="6829" u="none" strike="noStrike">
                <a:solidFill>
                  <a:srgbClr val="CFF4FF"/>
                </a:solidFill>
                <a:latin typeface="DM Sans"/>
                <a:ea typeface="DM Sans"/>
                <a:cs typeface="DM Sans"/>
                <a:sym typeface="DM Sans"/>
              </a:rPr>
              <a:t>  The traffic seige blockage of the roadways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51D40"/>
        </a:solidFill>
        <a:effectLst/>
      </p:bgPr>
    </p:bg>
    <p:spTree>
      <p:nvGrpSpPr>
        <p:cNvPr id="1" name=""/>
        <p:cNvGrpSpPr/>
        <p:nvPr/>
      </p:nvGrpSpPr>
      <p:grpSpPr>
        <a:xfrm>
          <a:off x="0" y="0"/>
          <a:ext cx="0" cy="0"/>
          <a:chOff x="0" y="0"/>
          <a:chExt cx="0" cy="0"/>
        </a:xfrm>
      </p:grpSpPr>
      <p:sp>
        <p:nvSpPr>
          <p:cNvPr id="2" name="Freeform 2"/>
          <p:cNvSpPr/>
          <p:nvPr/>
        </p:nvSpPr>
        <p:spPr>
          <a:xfrm>
            <a:off x="2810282" y="3519089"/>
            <a:ext cx="2619578" cy="2619578"/>
          </a:xfrm>
          <a:custGeom>
            <a:avLst/>
            <a:gdLst/>
            <a:ahLst/>
            <a:cxnLst/>
            <a:rect l="l" t="t" r="r" b="b"/>
            <a:pathLst>
              <a:path w="2619578" h="2619578">
                <a:moveTo>
                  <a:pt x="0" y="0"/>
                </a:moveTo>
                <a:lnTo>
                  <a:pt x="2619578" y="0"/>
                </a:lnTo>
                <a:lnTo>
                  <a:pt x="2619578" y="2619578"/>
                </a:lnTo>
                <a:lnTo>
                  <a:pt x="0" y="2619578"/>
                </a:lnTo>
                <a:lnTo>
                  <a:pt x="0" y="0"/>
                </a:lnTo>
                <a:close/>
              </a:path>
            </a:pathLst>
          </a:custGeom>
          <a:blipFill>
            <a:blip r:embed="rId2"/>
            <a:stretch>
              <a:fillRect/>
            </a:stretch>
          </a:blipFill>
        </p:spPr>
      </p:sp>
      <p:sp>
        <p:nvSpPr>
          <p:cNvPr id="3" name="Freeform 3"/>
          <p:cNvSpPr/>
          <p:nvPr/>
        </p:nvSpPr>
        <p:spPr>
          <a:xfrm>
            <a:off x="1028700" y="7240574"/>
            <a:ext cx="2638196" cy="2685729"/>
          </a:xfrm>
          <a:custGeom>
            <a:avLst/>
            <a:gdLst/>
            <a:ahLst/>
            <a:cxnLst/>
            <a:rect l="l" t="t" r="r" b="b"/>
            <a:pathLst>
              <a:path w="2638196" h="2685729">
                <a:moveTo>
                  <a:pt x="0" y="0"/>
                </a:moveTo>
                <a:lnTo>
                  <a:pt x="2638196" y="0"/>
                </a:lnTo>
                <a:lnTo>
                  <a:pt x="2638196" y="2685729"/>
                </a:lnTo>
                <a:lnTo>
                  <a:pt x="0" y="2685729"/>
                </a:lnTo>
                <a:lnTo>
                  <a:pt x="0" y="0"/>
                </a:lnTo>
                <a:close/>
              </a:path>
            </a:pathLst>
          </a:custGeom>
          <a:blipFill>
            <a:blip r:embed="rId3"/>
            <a:stretch>
              <a:fillRect t="-29275" r="-256894"/>
            </a:stretch>
          </a:blipFill>
        </p:spPr>
      </p:sp>
      <p:grpSp>
        <p:nvGrpSpPr>
          <p:cNvPr id="4" name="Group 4"/>
          <p:cNvGrpSpPr/>
          <p:nvPr/>
        </p:nvGrpSpPr>
        <p:grpSpPr>
          <a:xfrm>
            <a:off x="10135358" y="2409970"/>
            <a:ext cx="4837818" cy="4837818"/>
            <a:chOff x="0" y="0"/>
            <a:chExt cx="6450423" cy="6450423"/>
          </a:xfrm>
        </p:grpSpPr>
        <p:sp>
          <p:nvSpPr>
            <p:cNvPr id="5" name="Freeform 5"/>
            <p:cNvSpPr/>
            <p:nvPr/>
          </p:nvSpPr>
          <p:spPr>
            <a:xfrm>
              <a:off x="0" y="0"/>
              <a:ext cx="6450423" cy="6450423"/>
            </a:xfrm>
            <a:custGeom>
              <a:avLst/>
              <a:gdLst/>
              <a:ahLst/>
              <a:cxnLst/>
              <a:rect l="l" t="t" r="r" b="b"/>
              <a:pathLst>
                <a:path w="6450423" h="6450423">
                  <a:moveTo>
                    <a:pt x="0" y="0"/>
                  </a:moveTo>
                  <a:lnTo>
                    <a:pt x="6450423" y="0"/>
                  </a:lnTo>
                  <a:lnTo>
                    <a:pt x="6450423" y="6450423"/>
                  </a:lnTo>
                  <a:lnTo>
                    <a:pt x="0" y="6450423"/>
                  </a:lnTo>
                  <a:lnTo>
                    <a:pt x="0" y="0"/>
                  </a:lnTo>
                  <a:close/>
                </a:path>
              </a:pathLst>
            </a:custGeom>
            <a:blipFill>
              <a:blip r:embed="rId4"/>
              <a:stretch>
                <a:fillRect/>
              </a:stretch>
            </a:blipFill>
          </p:spPr>
        </p:sp>
        <p:sp>
          <p:nvSpPr>
            <p:cNvPr id="6" name="Freeform 6"/>
            <p:cNvSpPr/>
            <p:nvPr/>
          </p:nvSpPr>
          <p:spPr>
            <a:xfrm>
              <a:off x="4138971" y="3584395"/>
              <a:ext cx="1587149" cy="1587149"/>
            </a:xfrm>
            <a:custGeom>
              <a:avLst/>
              <a:gdLst/>
              <a:ahLst/>
              <a:cxnLst/>
              <a:rect l="l" t="t" r="r" b="b"/>
              <a:pathLst>
                <a:path w="1587149" h="1587149">
                  <a:moveTo>
                    <a:pt x="0" y="0"/>
                  </a:moveTo>
                  <a:lnTo>
                    <a:pt x="1587149" y="0"/>
                  </a:lnTo>
                  <a:lnTo>
                    <a:pt x="1587149" y="1587149"/>
                  </a:lnTo>
                  <a:lnTo>
                    <a:pt x="0" y="1587149"/>
                  </a:lnTo>
                  <a:lnTo>
                    <a:pt x="0" y="0"/>
                  </a:lnTo>
                  <a:close/>
                </a:path>
              </a:pathLst>
            </a:custGeom>
            <a:blipFill>
              <a:blip r:embed="rId5"/>
              <a:stretch>
                <a:fillRect/>
              </a:stretch>
            </a:blipFill>
          </p:spPr>
        </p:sp>
      </p:grpSp>
      <p:sp>
        <p:nvSpPr>
          <p:cNvPr id="7" name="Freeform 7"/>
          <p:cNvSpPr/>
          <p:nvPr/>
        </p:nvSpPr>
        <p:spPr>
          <a:xfrm>
            <a:off x="7865560" y="7439964"/>
            <a:ext cx="2269797" cy="2286950"/>
          </a:xfrm>
          <a:custGeom>
            <a:avLst/>
            <a:gdLst/>
            <a:ahLst/>
            <a:cxnLst/>
            <a:rect l="l" t="t" r="r" b="b"/>
            <a:pathLst>
              <a:path w="2269797" h="2286950">
                <a:moveTo>
                  <a:pt x="0" y="0"/>
                </a:moveTo>
                <a:lnTo>
                  <a:pt x="2269798" y="0"/>
                </a:lnTo>
                <a:lnTo>
                  <a:pt x="2269798" y="2286949"/>
                </a:lnTo>
                <a:lnTo>
                  <a:pt x="0" y="2286949"/>
                </a:lnTo>
                <a:lnTo>
                  <a:pt x="0" y="0"/>
                </a:lnTo>
                <a:close/>
              </a:path>
            </a:pathLst>
          </a:custGeom>
          <a:blipFill>
            <a:blip r:embed="rId6"/>
            <a:stretch>
              <a:fillRect/>
            </a:stretch>
          </a:blipFill>
        </p:spPr>
      </p:sp>
      <p:sp>
        <p:nvSpPr>
          <p:cNvPr id="8" name="Freeform 8"/>
          <p:cNvSpPr/>
          <p:nvPr/>
        </p:nvSpPr>
        <p:spPr>
          <a:xfrm>
            <a:off x="4484040" y="7045106"/>
            <a:ext cx="2881197" cy="2881197"/>
          </a:xfrm>
          <a:custGeom>
            <a:avLst/>
            <a:gdLst/>
            <a:ahLst/>
            <a:cxnLst/>
            <a:rect l="l" t="t" r="r" b="b"/>
            <a:pathLst>
              <a:path w="2881197" h="2881197">
                <a:moveTo>
                  <a:pt x="0" y="0"/>
                </a:moveTo>
                <a:lnTo>
                  <a:pt x="2881197" y="0"/>
                </a:lnTo>
                <a:lnTo>
                  <a:pt x="2881197" y="2881197"/>
                </a:lnTo>
                <a:lnTo>
                  <a:pt x="0" y="2881197"/>
                </a:lnTo>
                <a:lnTo>
                  <a:pt x="0" y="0"/>
                </a:lnTo>
                <a:close/>
              </a:path>
            </a:pathLst>
          </a:custGeom>
          <a:blipFill>
            <a:blip r:embed="rId7"/>
            <a:stretch>
              <a:fillRect/>
            </a:stretch>
          </a:blipFill>
        </p:spPr>
      </p:sp>
      <p:sp>
        <p:nvSpPr>
          <p:cNvPr id="9" name="Freeform 9"/>
          <p:cNvSpPr/>
          <p:nvPr/>
        </p:nvSpPr>
        <p:spPr>
          <a:xfrm>
            <a:off x="14119171" y="7247787"/>
            <a:ext cx="2678516" cy="2678516"/>
          </a:xfrm>
          <a:custGeom>
            <a:avLst/>
            <a:gdLst/>
            <a:ahLst/>
            <a:cxnLst/>
            <a:rect l="l" t="t" r="r" b="b"/>
            <a:pathLst>
              <a:path w="2678516" h="2678516">
                <a:moveTo>
                  <a:pt x="0" y="0"/>
                </a:moveTo>
                <a:lnTo>
                  <a:pt x="2678516" y="0"/>
                </a:lnTo>
                <a:lnTo>
                  <a:pt x="2678516" y="2678516"/>
                </a:lnTo>
                <a:lnTo>
                  <a:pt x="0" y="2678516"/>
                </a:lnTo>
                <a:lnTo>
                  <a:pt x="0" y="0"/>
                </a:lnTo>
                <a:close/>
              </a:path>
            </a:pathLst>
          </a:custGeom>
          <a:blipFill>
            <a:blip r:embed="rId8"/>
            <a:stretch>
              <a:fillRect/>
            </a:stretch>
          </a:blipFill>
        </p:spPr>
      </p:sp>
      <p:sp>
        <p:nvSpPr>
          <p:cNvPr id="10" name="Freeform 10"/>
          <p:cNvSpPr/>
          <p:nvPr/>
        </p:nvSpPr>
        <p:spPr>
          <a:xfrm>
            <a:off x="10844462" y="7439964"/>
            <a:ext cx="2569860" cy="2486339"/>
          </a:xfrm>
          <a:custGeom>
            <a:avLst/>
            <a:gdLst/>
            <a:ahLst/>
            <a:cxnLst/>
            <a:rect l="l" t="t" r="r" b="b"/>
            <a:pathLst>
              <a:path w="2569860" h="2486339">
                <a:moveTo>
                  <a:pt x="0" y="0"/>
                </a:moveTo>
                <a:lnTo>
                  <a:pt x="2569859" y="0"/>
                </a:lnTo>
                <a:lnTo>
                  <a:pt x="2569859" y="2486339"/>
                </a:lnTo>
                <a:lnTo>
                  <a:pt x="0" y="2486339"/>
                </a:lnTo>
                <a:lnTo>
                  <a:pt x="0" y="0"/>
                </a:lnTo>
                <a:close/>
              </a:path>
            </a:pathLst>
          </a:custGeom>
          <a:blipFill>
            <a:blip r:embed="rId9"/>
            <a:stretch>
              <a:fillRect/>
            </a:stretch>
          </a:blipFill>
        </p:spPr>
      </p:sp>
      <p:sp>
        <p:nvSpPr>
          <p:cNvPr id="11" name="TextBox 11"/>
          <p:cNvSpPr txBox="1"/>
          <p:nvPr/>
        </p:nvSpPr>
        <p:spPr>
          <a:xfrm>
            <a:off x="4724400" y="183787"/>
            <a:ext cx="11649309" cy="2367521"/>
          </a:xfrm>
          <a:prstGeom prst="rect">
            <a:avLst/>
          </a:prstGeom>
          <a:noFill/>
          <a:ln>
            <a:noFill/>
          </a:ln>
          <a:effectLst>
            <a:outerShdw blurRad="85725" dist="57150" dir="5400000" algn="bl" rotWithShape="0">
              <a:srgbClr val="00FFFF">
                <a:alpha val="49803"/>
              </a:srgbClr>
            </a:outerShdw>
          </a:effectLst>
        </p:spPr>
        <p:txBody>
          <a:bodyPr spcFirstLastPara="1" wrap="square" lIns="91425" tIns="91425" rIns="91425" bIns="91425" anchor="ctr" anchorCtr="0">
            <a:noAutofit/>
          </a:bodyPr>
          <a:lstStyle>
            <a:defPPr marR="0" lvl="0" algn="l" rtl="0">
              <a:lnSpc>
                <a:spcPct val="100000"/>
              </a:lnSpc>
              <a:spcBef>
                <a:spcPts val="0"/>
              </a:spcBef>
              <a:spcAft>
                <a:spcPts val="0"/>
              </a:spcAft>
              <a:defRPr lang="en-US"/>
            </a:defPPr>
            <a:lvl1pPr marR="0" lvl="0" indent="0" algn="ctr" fontAlgn="auto">
              <a:lnSpc>
                <a:spcPct val="100000"/>
              </a:lnSpc>
              <a:spcBef>
                <a:spcPts val="0"/>
              </a:spcBef>
              <a:spcAft>
                <a:spcPts val="0"/>
              </a:spcAft>
              <a:buClr>
                <a:srgbClr val="FFFFFF"/>
              </a:buClr>
              <a:buSzPts val="10000"/>
              <a:buFont typeface="Rubik ExtraBold"/>
              <a:buNone/>
              <a:tabLst/>
              <a:defRPr kumimoji="0" sz="8800" b="0" i="0" u="none" strike="noStrike" kern="0" cap="none" spc="0" normalizeH="0" baseline="0">
                <a:ln>
                  <a:noFill/>
                </a:ln>
                <a:solidFill>
                  <a:srgbClr val="00FFFF"/>
                </a:solidFill>
                <a:effectLst/>
                <a:uLnTx/>
                <a:uFillTx/>
                <a:latin typeface="Rubik ExtraBold"/>
                <a:ea typeface="Rubik ExtraBold"/>
                <a:cs typeface="Rubik ExtraBold"/>
              </a:defRPr>
            </a:lvl1pPr>
            <a:lvl2pPr marR="0" lvl="1" algn="ctr">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defRPr>
            </a:lvl2pPr>
            <a:lvl3pPr marR="0" lvl="2" algn="ctr">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defRPr>
            </a:lvl3pPr>
            <a:lvl4pPr marR="0" lvl="3" algn="ctr">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defRPr>
            </a:lvl4pPr>
            <a:lvl5pPr marR="0" lvl="4" algn="ctr">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defRPr>
            </a:lvl5pPr>
            <a:lvl6pPr marR="0" lvl="5" algn="ctr">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defRPr>
            </a:lvl6pPr>
            <a:lvl7pPr marR="0" lvl="6" algn="ctr">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defRPr>
            </a:lvl7pPr>
            <a:lvl8pPr marR="0" lvl="7" algn="ctr">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defRPr>
            </a:lvl8pPr>
            <a:lvl9pPr marR="0" lvl="8" algn="ctr">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defRPr>
            </a:lvl9pPr>
          </a:lstStyle>
          <a:p>
            <a:pPr algn="l"/>
            <a:r>
              <a:rPr lang="en-US" b="1" dirty="0">
                <a:latin typeface="+mj-lt"/>
                <a:sym typeface="Canva Sans Bold"/>
              </a:rPr>
              <a:t>TECHNOLOGIES AND FRAMEWORKS</a:t>
            </a:r>
          </a:p>
        </p:txBody>
      </p:sp>
      <p:sp>
        <p:nvSpPr>
          <p:cNvPr id="12" name="Google Shape;347;p8">
            <a:extLst>
              <a:ext uri="{FF2B5EF4-FFF2-40B4-BE49-F238E27FC236}">
                <a16:creationId xmlns:a16="http://schemas.microsoft.com/office/drawing/2014/main" id="{44CED260-3559-FDB0-21EF-ED4938443C91}"/>
              </a:ext>
            </a:extLst>
          </p:cNvPr>
          <p:cNvSpPr txBox="1">
            <a:spLocks/>
          </p:cNvSpPr>
          <p:nvPr/>
        </p:nvSpPr>
        <p:spPr>
          <a:xfrm>
            <a:off x="2598300" y="145687"/>
            <a:ext cx="2126100" cy="1223100"/>
          </a:xfrm>
          <a:prstGeom prst="rect">
            <a:avLst/>
          </a:prstGeom>
          <a:noFill/>
          <a:ln>
            <a:noFill/>
          </a:ln>
          <a:effectLst>
            <a:outerShdw blurRad="85725" dist="57150" dir="5400000" algn="bl" rotWithShape="0">
              <a:srgbClr val="00FFFF">
                <a:alpha val="49803"/>
              </a:srgbClr>
            </a:outerShdw>
          </a:effectLst>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0000"/>
              <a:buFont typeface="Rubik ExtraBold"/>
              <a:buNone/>
              <a:defRPr sz="6000" b="0" i="0" u="none" strike="noStrike" cap="none">
                <a:solidFill>
                  <a:schemeClr val="lt2"/>
                </a:solidFill>
                <a:latin typeface="Rubik ExtraBold"/>
                <a:ea typeface="Rubik ExtraBold"/>
                <a:cs typeface="Rubik ExtraBold"/>
                <a:sym typeface="Rubik ExtraBold"/>
              </a:defRPr>
            </a:lvl1pPr>
            <a:lvl2pPr marR="0" lvl="1"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2pPr>
            <a:lvl3pPr marR="0" lvl="2"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3pPr>
            <a:lvl4pPr marR="0" lvl="3"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4pPr>
            <a:lvl5pPr marR="0" lvl="4"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5pPr>
            <a:lvl6pPr marR="0" lvl="5"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6pPr>
            <a:lvl7pPr marR="0" lvl="6"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7pPr>
            <a:lvl8pPr marR="0" lvl="7"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8pPr>
            <a:lvl9pPr marR="0" lvl="8" algn="ctr" rtl="0">
              <a:lnSpc>
                <a:spcPct val="100000"/>
              </a:lnSpc>
              <a:spcBef>
                <a:spcPts val="0"/>
              </a:spcBef>
              <a:spcAft>
                <a:spcPts val="0"/>
              </a:spcAft>
              <a:buClr>
                <a:schemeClr val="dk1"/>
              </a:buClr>
              <a:buSzPts val="10000"/>
              <a:buFont typeface="Raleway"/>
              <a:buNone/>
              <a:defRPr sz="10000" b="1" i="0" u="none" strike="noStrike" cap="none">
                <a:solidFill>
                  <a:schemeClr val="dk1"/>
                </a:solidFill>
                <a:latin typeface="Raleway"/>
                <a:ea typeface="Raleway"/>
                <a:cs typeface="Raleway"/>
                <a:sym typeface="Raleway"/>
              </a:defRPr>
            </a:lvl9pPr>
          </a:lstStyle>
          <a:p>
            <a:pPr marL="0" marR="0" lvl="0" indent="0" algn="ctr" defTabSz="914400" rtl="0" eaLnBrk="1" fontAlgn="auto" latinLnBrk="0" hangingPunct="1">
              <a:lnSpc>
                <a:spcPct val="100000"/>
              </a:lnSpc>
              <a:spcBef>
                <a:spcPts val="0"/>
              </a:spcBef>
              <a:spcAft>
                <a:spcPts val="0"/>
              </a:spcAft>
              <a:buClr>
                <a:srgbClr val="FFFFFF"/>
              </a:buClr>
              <a:buSzPts val="10000"/>
              <a:buFont typeface="Rubik ExtraBold"/>
              <a:buNone/>
              <a:tabLst/>
              <a:defRPr/>
            </a:pPr>
            <a:r>
              <a:rPr kumimoji="0" lang="en-GB" sz="9600" b="1" i="0" u="none" strike="noStrike" kern="0" cap="none" spc="0" normalizeH="0" baseline="0" noProof="0" dirty="0">
                <a:ln>
                  <a:noFill/>
                </a:ln>
                <a:solidFill>
                  <a:srgbClr val="00FFFF"/>
                </a:solidFill>
                <a:effectLst/>
                <a:uLnTx/>
                <a:uFillTx/>
                <a:latin typeface="+mj-lt"/>
                <a:cs typeface="Rubik ExtraBold"/>
                <a:sym typeface="Rubik ExtraBold"/>
              </a:rPr>
              <a:t>03</a:t>
            </a:r>
            <a:endParaRPr kumimoji="0" lang="en-GB" sz="8800" b="1" i="0" u="none" strike="noStrike" kern="0" cap="none" spc="0" normalizeH="0" baseline="0" noProof="0" dirty="0">
              <a:ln>
                <a:noFill/>
              </a:ln>
              <a:solidFill>
                <a:srgbClr val="00FFFF"/>
              </a:solidFill>
              <a:effectLst/>
              <a:uLnTx/>
              <a:uFillTx/>
              <a:latin typeface="+mj-lt"/>
              <a:cs typeface="Rubik ExtraBold"/>
              <a:sym typeface="Rubik ExtraBold"/>
            </a:endParaRPr>
          </a:p>
        </p:txBody>
      </p:sp>
      <p:pic>
        <p:nvPicPr>
          <p:cNvPr id="14" name="Picture 13">
            <a:extLst>
              <a:ext uri="{FF2B5EF4-FFF2-40B4-BE49-F238E27FC236}">
                <a16:creationId xmlns:a16="http://schemas.microsoft.com/office/drawing/2014/main" id="{616F9639-5F1B-C824-A89B-BC7DD2EF3F0E}"/>
              </a:ext>
            </a:extLst>
          </p:cNvPr>
          <p:cNvPicPr>
            <a:picLocks noChangeAspect="1"/>
          </p:cNvPicPr>
          <p:nvPr/>
        </p:nvPicPr>
        <p:blipFill>
          <a:blip r:embed="rId10"/>
          <a:srcRect r="75670"/>
          <a:stretch>
            <a:fillRect/>
          </a:stretch>
        </p:blipFill>
        <p:spPr>
          <a:xfrm>
            <a:off x="7370153" y="4905076"/>
            <a:ext cx="1892298" cy="2043942"/>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Hardware and Software Systems Optimization Consulting by Slidesgo">
  <a:themeElements>
    <a:clrScheme name="Simple Light">
      <a:dk1>
        <a:srgbClr val="FFFFFF"/>
      </a:dk1>
      <a:lt1>
        <a:srgbClr val="00193A"/>
      </a:lt1>
      <a:dk2>
        <a:srgbClr val="3E669C"/>
      </a:dk2>
      <a:lt2>
        <a:srgbClr val="00FFFF"/>
      </a:lt2>
      <a:accent1>
        <a:srgbClr val="3BA7A7"/>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2486</TotalTime>
  <Words>1168</Words>
  <Application>Microsoft Office PowerPoint</Application>
  <PresentationFormat>Custom</PresentationFormat>
  <Paragraphs>190</Paragraphs>
  <Slides>59</Slides>
  <Notes>3</Notes>
  <HiddenSlides>0</HiddenSlides>
  <MMClips>1</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59</vt:i4>
      </vt:variant>
    </vt:vector>
  </HeadingPairs>
  <TitlesOfParts>
    <vt:vector size="73" baseType="lpstr">
      <vt:lpstr>Canva Sans Bold</vt:lpstr>
      <vt:lpstr>Calibri</vt:lpstr>
      <vt:lpstr>Times New Roman</vt:lpstr>
      <vt:lpstr>Rubik</vt:lpstr>
      <vt:lpstr>Canva Sans</vt:lpstr>
      <vt:lpstr>Arial</vt:lpstr>
      <vt:lpstr>DM Sans Bold</vt:lpstr>
      <vt:lpstr>Now Bold</vt:lpstr>
      <vt:lpstr>Open Sans</vt:lpstr>
      <vt:lpstr>DM Sans</vt:lpstr>
      <vt:lpstr>Rubik ExtraBold</vt:lpstr>
      <vt:lpstr>DM Sans Italics</vt:lpstr>
      <vt:lpstr>Office Theme</vt:lpstr>
      <vt:lpstr>Hardware and Software Systems Optimization Consulting by Slidesgo</vt:lpstr>
      <vt:lpstr>PowerPoint Presentation</vt:lpstr>
      <vt:lpstr>PowerPoint Presentation</vt:lpstr>
      <vt:lpstr>Introduction</vt:lpstr>
      <vt:lpstr>Motivation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Your paragraph text</dc:title>
  <dc:creator>M.O.T</dc:creator>
  <cp:lastModifiedBy>Mohammad Omar Tanbour</cp:lastModifiedBy>
  <cp:revision>12</cp:revision>
  <dcterms:created xsi:type="dcterms:W3CDTF">2006-08-16T00:00:00Z</dcterms:created>
  <dcterms:modified xsi:type="dcterms:W3CDTF">2025-06-30T19:44:21Z</dcterms:modified>
  <dc:identifier>DAGrWJn9G2s</dc:identifier>
</cp:coreProperties>
</file>