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74" r:id="rId5"/>
    <p:sldId id="259" r:id="rId6"/>
    <p:sldId id="260" r:id="rId7"/>
    <p:sldId id="263" r:id="rId8"/>
    <p:sldId id="271" r:id="rId9"/>
    <p:sldId id="262" r:id="rId10"/>
    <p:sldId id="261" r:id="rId11"/>
    <p:sldId id="272" r:id="rId12"/>
    <p:sldId id="264" r:id="rId13"/>
    <p:sldId id="273" r:id="rId14"/>
    <p:sldId id="265" r:id="rId15"/>
    <p:sldId id="266" r:id="rId16"/>
    <p:sldId id="269" r:id="rId17"/>
    <p:sldId id="267" r:id="rId18"/>
    <p:sldId id="268" r:id="rId19"/>
    <p:sldId id="270"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BEC6043-C5A7-4B45-8AA2-CD8AB084C5F8}" v="1452" dt="2019-12-16T14:43:30.336"/>
    <p1510:client id="{9A7E9B78-C233-4B56-A2E8-A0D1952668A1}" v="450" dt="2019-12-22T19:14:58.94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72" autoAdjust="0"/>
    <p:restoredTop sz="94660"/>
  </p:normalViewPr>
  <p:slideViewPr>
    <p:cSldViewPr snapToGrid="0">
      <p:cViewPr varScale="1">
        <p:scale>
          <a:sx n="74" d="100"/>
          <a:sy n="74" d="100"/>
        </p:scale>
        <p:origin x="372"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5/10/relationships/revisionInfo" Target="revisionInfo.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iham abubaker" userId="8732fc260f7d2c80" providerId="Windows Live" clId="Web-{9A7E9B78-C233-4B56-A2E8-A0D1952668A1}"/>
    <pc:docChg chg="addSld modSld">
      <pc:chgData name="siham abubaker" userId="8732fc260f7d2c80" providerId="Windows Live" clId="Web-{9A7E9B78-C233-4B56-A2E8-A0D1952668A1}" dt="2019-12-22T19:14:58.942" v="433" actId="14100"/>
      <pc:docMkLst>
        <pc:docMk/>
      </pc:docMkLst>
      <pc:sldChg chg="addSp modSp mod setBg setClrOvrMap">
        <pc:chgData name="siham abubaker" userId="8732fc260f7d2c80" providerId="Windows Live" clId="Web-{9A7E9B78-C233-4B56-A2E8-A0D1952668A1}" dt="2019-12-22T17:53:55.043" v="19" actId="14100"/>
        <pc:sldMkLst>
          <pc:docMk/>
          <pc:sldMk cId="109857222" sldId="256"/>
        </pc:sldMkLst>
        <pc:spChg chg="mod">
          <ac:chgData name="siham abubaker" userId="8732fc260f7d2c80" providerId="Windows Live" clId="Web-{9A7E9B78-C233-4B56-A2E8-A0D1952668A1}" dt="2019-12-22T17:37:50.177" v="4" actId="1076"/>
          <ac:spMkLst>
            <pc:docMk/>
            <pc:sldMk cId="109857222" sldId="256"/>
            <ac:spMk id="2" creationId="{00000000-0000-0000-0000-000000000000}"/>
          </ac:spMkLst>
        </pc:spChg>
        <pc:spChg chg="mod">
          <ac:chgData name="siham abubaker" userId="8732fc260f7d2c80" providerId="Windows Live" clId="Web-{9A7E9B78-C233-4B56-A2E8-A0D1952668A1}" dt="2019-12-22T17:38:35.505" v="16" actId="20577"/>
          <ac:spMkLst>
            <pc:docMk/>
            <pc:sldMk cId="109857222" sldId="256"/>
            <ac:spMk id="3" creationId="{00000000-0000-0000-0000-000000000000}"/>
          </ac:spMkLst>
        </pc:spChg>
        <pc:spChg chg="add">
          <ac:chgData name="siham abubaker" userId="8732fc260f7d2c80" providerId="Windows Live" clId="Web-{9A7E9B78-C233-4B56-A2E8-A0D1952668A1}" dt="2019-12-22T17:37:32.833" v="3"/>
          <ac:spMkLst>
            <pc:docMk/>
            <pc:sldMk cId="109857222" sldId="256"/>
            <ac:spMk id="9" creationId="{1DB7C82F-AB7E-4F0C-B829-FA1B9C415180}"/>
          </ac:spMkLst>
        </pc:spChg>
        <pc:picChg chg="add mod">
          <ac:chgData name="siham abubaker" userId="8732fc260f7d2c80" providerId="Windows Live" clId="Web-{9A7E9B78-C233-4B56-A2E8-A0D1952668A1}" dt="2019-12-22T17:53:55.043" v="19" actId="14100"/>
          <ac:picMkLst>
            <pc:docMk/>
            <pc:sldMk cId="109857222" sldId="256"/>
            <ac:picMk id="4" creationId="{A865FD6A-6934-4AC6-B81C-C4D794C61B87}"/>
          </ac:picMkLst>
        </pc:picChg>
      </pc:sldChg>
      <pc:sldChg chg="addSp delSp modSp">
        <pc:chgData name="siham abubaker" userId="8732fc260f7d2c80" providerId="Windows Live" clId="Web-{9A7E9B78-C233-4B56-A2E8-A0D1952668A1}" dt="2019-12-22T19:09:48.674" v="376" actId="20577"/>
        <pc:sldMkLst>
          <pc:docMk/>
          <pc:sldMk cId="685009338" sldId="259"/>
        </pc:sldMkLst>
        <pc:spChg chg="mod">
          <ac:chgData name="siham abubaker" userId="8732fc260f7d2c80" providerId="Windows Live" clId="Web-{9A7E9B78-C233-4B56-A2E8-A0D1952668A1}" dt="2019-12-22T19:09:48.674" v="376" actId="20577"/>
          <ac:spMkLst>
            <pc:docMk/>
            <pc:sldMk cId="685009338" sldId="259"/>
            <ac:spMk id="2" creationId="{712A240F-0769-4CD7-817B-D852E808F9F1}"/>
          </ac:spMkLst>
        </pc:spChg>
        <pc:spChg chg="del">
          <ac:chgData name="siham abubaker" userId="8732fc260f7d2c80" providerId="Windows Live" clId="Web-{9A7E9B78-C233-4B56-A2E8-A0D1952668A1}" dt="2019-12-22T17:39:13.146" v="17"/>
          <ac:spMkLst>
            <pc:docMk/>
            <pc:sldMk cId="685009338" sldId="259"/>
            <ac:spMk id="3" creationId="{A48A72E7-8C7B-4D21-A87F-5F11BE8B844F}"/>
          </ac:spMkLst>
        </pc:spChg>
        <pc:picChg chg="add mod">
          <ac:chgData name="siham abubaker" userId="8732fc260f7d2c80" providerId="Windows Live" clId="Web-{9A7E9B78-C233-4B56-A2E8-A0D1952668A1}" dt="2019-12-22T18:19:04.417" v="213" actId="1076"/>
          <ac:picMkLst>
            <pc:docMk/>
            <pc:sldMk cId="685009338" sldId="259"/>
            <ac:picMk id="4" creationId="{7BB27BC8-452E-4E28-9DD7-7E29B539477E}"/>
          </ac:picMkLst>
        </pc:picChg>
      </pc:sldChg>
      <pc:sldChg chg="addSp delSp modSp mod setBg">
        <pc:chgData name="siham abubaker" userId="8732fc260f7d2c80" providerId="Windows Live" clId="Web-{9A7E9B78-C233-4B56-A2E8-A0D1952668A1}" dt="2019-12-22T17:58:08.108" v="43"/>
        <pc:sldMkLst>
          <pc:docMk/>
          <pc:sldMk cId="780171641" sldId="260"/>
        </pc:sldMkLst>
        <pc:spChg chg="mod ord">
          <ac:chgData name="siham abubaker" userId="8732fc260f7d2c80" providerId="Windows Live" clId="Web-{9A7E9B78-C233-4B56-A2E8-A0D1952668A1}" dt="2019-12-22T17:58:08.108" v="43"/>
          <ac:spMkLst>
            <pc:docMk/>
            <pc:sldMk cId="780171641" sldId="260"/>
            <ac:spMk id="2" creationId="{0C3C75AE-B565-48D1-8405-2707129E414B}"/>
          </ac:spMkLst>
        </pc:spChg>
        <pc:spChg chg="mod ord">
          <ac:chgData name="siham abubaker" userId="8732fc260f7d2c80" providerId="Windows Live" clId="Web-{9A7E9B78-C233-4B56-A2E8-A0D1952668A1}" dt="2019-12-22T17:58:08.108" v="43"/>
          <ac:spMkLst>
            <pc:docMk/>
            <pc:sldMk cId="780171641" sldId="260"/>
            <ac:spMk id="3" creationId="{524AE332-4487-46E4-A0EE-5F4B7D47259E}"/>
          </ac:spMkLst>
        </pc:spChg>
        <pc:spChg chg="add del">
          <ac:chgData name="siham abubaker" userId="8732fc260f7d2c80" providerId="Windows Live" clId="Web-{9A7E9B78-C233-4B56-A2E8-A0D1952668A1}" dt="2019-12-22T17:58:01.998" v="41"/>
          <ac:spMkLst>
            <pc:docMk/>
            <pc:sldMk cId="780171641" sldId="260"/>
            <ac:spMk id="7" creationId="{99899462-FC16-43B0-966B-FCA263450716}"/>
          </ac:spMkLst>
        </pc:spChg>
        <pc:picChg chg="mod ord">
          <ac:chgData name="siham abubaker" userId="8732fc260f7d2c80" providerId="Windows Live" clId="Web-{9A7E9B78-C233-4B56-A2E8-A0D1952668A1}" dt="2019-12-22T17:58:08.108" v="43"/>
          <ac:picMkLst>
            <pc:docMk/>
            <pc:sldMk cId="780171641" sldId="260"/>
            <ac:picMk id="4" creationId="{E3D6D8EB-BE09-4E22-BE8D-EDA7245814E8}"/>
          </ac:picMkLst>
        </pc:picChg>
        <pc:picChg chg="add mod">
          <ac:chgData name="siham abubaker" userId="8732fc260f7d2c80" providerId="Windows Live" clId="Web-{9A7E9B78-C233-4B56-A2E8-A0D1952668A1}" dt="2019-12-22T17:58:08.108" v="43"/>
          <ac:picMkLst>
            <pc:docMk/>
            <pc:sldMk cId="780171641" sldId="260"/>
            <ac:picMk id="5" creationId="{5BBF3BBE-3D39-4212-BABA-99D303D396B2}"/>
          </ac:picMkLst>
        </pc:picChg>
        <pc:picChg chg="add del">
          <ac:chgData name="siham abubaker" userId="8732fc260f7d2c80" providerId="Windows Live" clId="Web-{9A7E9B78-C233-4B56-A2E8-A0D1952668A1}" dt="2019-12-22T17:58:08.108" v="43"/>
          <ac:picMkLst>
            <pc:docMk/>
            <pc:sldMk cId="780171641" sldId="260"/>
            <ac:picMk id="8" creationId="{22901FED-4FC9-4ED5-8123-C98BCD1616BA}"/>
          </ac:picMkLst>
        </pc:picChg>
        <pc:picChg chg="add del">
          <ac:chgData name="siham abubaker" userId="8732fc260f7d2c80" providerId="Windows Live" clId="Web-{9A7E9B78-C233-4B56-A2E8-A0D1952668A1}" dt="2019-12-22T17:57:52.639" v="39"/>
          <ac:picMkLst>
            <pc:docMk/>
            <pc:sldMk cId="780171641" sldId="260"/>
            <ac:picMk id="10" creationId="{22901FED-4FC9-4ED5-8123-C98BCD1616BA}"/>
          </ac:picMkLst>
        </pc:picChg>
        <pc:cxnChg chg="add del">
          <ac:chgData name="siham abubaker" userId="8732fc260f7d2c80" providerId="Windows Live" clId="Web-{9A7E9B78-C233-4B56-A2E8-A0D1952668A1}" dt="2019-12-22T17:58:01.998" v="41"/>
          <ac:cxnSpMkLst>
            <pc:docMk/>
            <pc:sldMk cId="780171641" sldId="260"/>
            <ac:cxnSpMk id="12" creationId="{AAFEA932-2DF1-410C-A00A-7A1E7DBF7511}"/>
          </ac:cxnSpMkLst>
        </pc:cxnChg>
      </pc:sldChg>
      <pc:sldChg chg="addSp delSp modSp mod setBg setClrOvrMap">
        <pc:chgData name="siham abubaker" userId="8732fc260f7d2c80" providerId="Windows Live" clId="Web-{9A7E9B78-C233-4B56-A2E8-A0D1952668A1}" dt="2019-12-22T18:07:43.083" v="129" actId="1076"/>
        <pc:sldMkLst>
          <pc:docMk/>
          <pc:sldMk cId="955797708" sldId="262"/>
        </pc:sldMkLst>
        <pc:spChg chg="mod">
          <ac:chgData name="siham abubaker" userId="8732fc260f7d2c80" providerId="Windows Live" clId="Web-{9A7E9B78-C233-4B56-A2E8-A0D1952668A1}" dt="2019-12-22T18:07:31.818" v="126"/>
          <ac:spMkLst>
            <pc:docMk/>
            <pc:sldMk cId="955797708" sldId="262"/>
            <ac:spMk id="2" creationId="{B83AAEEE-2241-4D8E-88E2-82469DF79203}"/>
          </ac:spMkLst>
        </pc:spChg>
        <pc:spChg chg="mod">
          <ac:chgData name="siham abubaker" userId="8732fc260f7d2c80" providerId="Windows Live" clId="Web-{9A7E9B78-C233-4B56-A2E8-A0D1952668A1}" dt="2019-12-22T18:07:31.818" v="126"/>
          <ac:spMkLst>
            <pc:docMk/>
            <pc:sldMk cId="955797708" sldId="262"/>
            <ac:spMk id="3" creationId="{B2C0D281-EE02-4155-B309-07C831280CC3}"/>
          </ac:spMkLst>
        </pc:spChg>
        <pc:spChg chg="add del">
          <ac:chgData name="siham abubaker" userId="8732fc260f7d2c80" providerId="Windows Live" clId="Web-{9A7E9B78-C233-4B56-A2E8-A0D1952668A1}" dt="2019-12-22T18:05:40.114" v="106"/>
          <ac:spMkLst>
            <pc:docMk/>
            <pc:sldMk cId="955797708" sldId="262"/>
            <ac:spMk id="10" creationId="{C99A8FB7-A79B-4BC9-9D56-B79587F6AA3E}"/>
          </ac:spMkLst>
        </pc:spChg>
        <pc:spChg chg="add del">
          <ac:chgData name="siham abubaker" userId="8732fc260f7d2c80" providerId="Windows Live" clId="Web-{9A7E9B78-C233-4B56-A2E8-A0D1952668A1}" dt="2019-12-22T18:05:40.114" v="106"/>
          <ac:spMkLst>
            <pc:docMk/>
            <pc:sldMk cId="955797708" sldId="262"/>
            <ac:spMk id="11" creationId="{B23893E2-3349-46D7-A7AA-B9E447957FB1}"/>
          </ac:spMkLst>
        </pc:spChg>
        <pc:spChg chg="add del">
          <ac:chgData name="siham abubaker" userId="8732fc260f7d2c80" providerId="Windows Live" clId="Web-{9A7E9B78-C233-4B56-A2E8-A0D1952668A1}" dt="2019-12-22T18:05:40.114" v="106"/>
          <ac:spMkLst>
            <pc:docMk/>
            <pc:sldMk cId="955797708" sldId="262"/>
            <ac:spMk id="12" creationId="{2B7592FE-10D1-4664-B623-353F47C8DF7F}"/>
          </ac:spMkLst>
        </pc:spChg>
        <pc:spChg chg="add del">
          <ac:chgData name="siham abubaker" userId="8732fc260f7d2c80" providerId="Windows Live" clId="Web-{9A7E9B78-C233-4B56-A2E8-A0D1952668A1}" dt="2019-12-22T18:05:34.255" v="104"/>
          <ac:spMkLst>
            <pc:docMk/>
            <pc:sldMk cId="955797708" sldId="262"/>
            <ac:spMk id="13" creationId="{003713C1-2FB2-413B-BF91-3AE41726FB7A}"/>
          </ac:spMkLst>
        </pc:spChg>
        <pc:spChg chg="add del">
          <ac:chgData name="siham abubaker" userId="8732fc260f7d2c80" providerId="Windows Live" clId="Web-{9A7E9B78-C233-4B56-A2E8-A0D1952668A1}" dt="2019-12-22T18:07:31.818" v="126"/>
          <ac:spMkLst>
            <pc:docMk/>
            <pc:sldMk cId="955797708" sldId="262"/>
            <ac:spMk id="14" creationId="{003713C1-2FB2-413B-BF91-3AE41726FB7A}"/>
          </ac:spMkLst>
        </pc:spChg>
        <pc:spChg chg="add del">
          <ac:chgData name="siham abubaker" userId="8732fc260f7d2c80" providerId="Windows Live" clId="Web-{9A7E9B78-C233-4B56-A2E8-A0D1952668A1}" dt="2019-12-22T18:05:34.255" v="104"/>
          <ac:spMkLst>
            <pc:docMk/>
            <pc:sldMk cId="955797708" sldId="262"/>
            <ac:spMk id="15" creationId="{90795B4D-5022-4A7F-A01D-8D880B7CDBE6}"/>
          </ac:spMkLst>
        </pc:spChg>
        <pc:spChg chg="add del">
          <ac:chgData name="siham abubaker" userId="8732fc260f7d2c80" providerId="Windows Live" clId="Web-{9A7E9B78-C233-4B56-A2E8-A0D1952668A1}" dt="2019-12-22T18:07:31.818" v="126"/>
          <ac:spMkLst>
            <pc:docMk/>
            <pc:sldMk cId="955797708" sldId="262"/>
            <ac:spMk id="16" creationId="{90795B4D-5022-4A7F-A01D-8D880B7CDBE6}"/>
          </ac:spMkLst>
        </pc:spChg>
        <pc:spChg chg="add del">
          <ac:chgData name="siham abubaker" userId="8732fc260f7d2c80" providerId="Windows Live" clId="Web-{9A7E9B78-C233-4B56-A2E8-A0D1952668A1}" dt="2019-12-22T18:05:34.255" v="104"/>
          <ac:spMkLst>
            <pc:docMk/>
            <pc:sldMk cId="955797708" sldId="262"/>
            <ac:spMk id="17" creationId="{AFD19018-DE7C-4796-ADF2-AD2EB0FC0D9C}"/>
          </ac:spMkLst>
        </pc:spChg>
        <pc:spChg chg="add del">
          <ac:chgData name="siham abubaker" userId="8732fc260f7d2c80" providerId="Windows Live" clId="Web-{9A7E9B78-C233-4B56-A2E8-A0D1952668A1}" dt="2019-12-22T18:07:31.818" v="126"/>
          <ac:spMkLst>
            <pc:docMk/>
            <pc:sldMk cId="955797708" sldId="262"/>
            <ac:spMk id="18" creationId="{AFD19018-DE7C-4796-ADF2-AD2EB0FC0D9C}"/>
          </ac:spMkLst>
        </pc:spChg>
        <pc:spChg chg="add del">
          <ac:chgData name="siham abubaker" userId="8732fc260f7d2c80" providerId="Windows Live" clId="Web-{9A7E9B78-C233-4B56-A2E8-A0D1952668A1}" dt="2019-12-22T18:05:34.255" v="104"/>
          <ac:spMkLst>
            <pc:docMk/>
            <pc:sldMk cId="955797708" sldId="262"/>
            <ac:spMk id="19" creationId="{B1A0A2C2-4F85-44AF-8708-8DCA4B550CB8}"/>
          </ac:spMkLst>
        </pc:spChg>
        <pc:spChg chg="add del">
          <ac:chgData name="siham abubaker" userId="8732fc260f7d2c80" providerId="Windows Live" clId="Web-{9A7E9B78-C233-4B56-A2E8-A0D1952668A1}" dt="2019-12-22T18:07:31.818" v="126"/>
          <ac:spMkLst>
            <pc:docMk/>
            <pc:sldMk cId="955797708" sldId="262"/>
            <ac:spMk id="20" creationId="{B1A0A2C2-4F85-44AF-8708-8DCA4B550CB8}"/>
          </ac:spMkLst>
        </pc:spChg>
        <pc:picChg chg="add del mod">
          <ac:chgData name="siham abubaker" userId="8732fc260f7d2c80" providerId="Windows Live" clId="Web-{9A7E9B78-C233-4B56-A2E8-A0D1952668A1}" dt="2019-12-22T18:07:38.724" v="128"/>
          <ac:picMkLst>
            <pc:docMk/>
            <pc:sldMk cId="955797708" sldId="262"/>
            <ac:picMk id="4" creationId="{D4A25F8A-9397-439F-899D-42ACDE649AA9}"/>
          </ac:picMkLst>
        </pc:picChg>
        <pc:picChg chg="mod ord">
          <ac:chgData name="siham abubaker" userId="8732fc260f7d2c80" providerId="Windows Live" clId="Web-{9A7E9B78-C233-4B56-A2E8-A0D1952668A1}" dt="2019-12-22T18:07:31.818" v="126"/>
          <ac:picMkLst>
            <pc:docMk/>
            <pc:sldMk cId="955797708" sldId="262"/>
            <ac:picMk id="6" creationId="{1C5DF3D5-561F-4041-A45C-611FEE420800}"/>
          </ac:picMkLst>
        </pc:picChg>
        <pc:picChg chg="mod ord">
          <ac:chgData name="siham abubaker" userId="8732fc260f7d2c80" providerId="Windows Live" clId="Web-{9A7E9B78-C233-4B56-A2E8-A0D1952668A1}" dt="2019-12-22T18:07:43.083" v="129" actId="1076"/>
          <ac:picMkLst>
            <pc:docMk/>
            <pc:sldMk cId="955797708" sldId="262"/>
            <ac:picMk id="8" creationId="{163FA776-D1EE-4F94-9D73-244BC5D004F4}"/>
          </ac:picMkLst>
        </pc:picChg>
      </pc:sldChg>
      <pc:sldChg chg="addSp modSp new">
        <pc:chgData name="siham abubaker" userId="8732fc260f7d2c80" providerId="Windows Live" clId="Web-{9A7E9B78-C233-4B56-A2E8-A0D1952668A1}" dt="2019-12-22T18:27:19.139" v="246" actId="14100"/>
        <pc:sldMkLst>
          <pc:docMk/>
          <pc:sldMk cId="3193843028" sldId="271"/>
        </pc:sldMkLst>
        <pc:spChg chg="mod">
          <ac:chgData name="siham abubaker" userId="8732fc260f7d2c80" providerId="Windows Live" clId="Web-{9A7E9B78-C233-4B56-A2E8-A0D1952668A1}" dt="2019-12-22T18:08:52.162" v="188" actId="20577"/>
          <ac:spMkLst>
            <pc:docMk/>
            <pc:sldMk cId="3193843028" sldId="271"/>
            <ac:spMk id="2" creationId="{ED49EE81-9CC8-47C2-BA8C-01C166F31EB9}"/>
          </ac:spMkLst>
        </pc:spChg>
        <pc:picChg chg="add mod">
          <ac:chgData name="siham abubaker" userId="8732fc260f7d2c80" providerId="Windows Live" clId="Web-{9A7E9B78-C233-4B56-A2E8-A0D1952668A1}" dt="2019-12-22T18:27:19.014" v="243" actId="14100"/>
          <ac:picMkLst>
            <pc:docMk/>
            <pc:sldMk cId="3193843028" sldId="271"/>
            <ac:picMk id="3" creationId="{DE4A6EBD-C40D-476A-88C2-F2F7F8781989}"/>
          </ac:picMkLst>
        </pc:picChg>
        <pc:picChg chg="add mod">
          <ac:chgData name="siham abubaker" userId="8732fc260f7d2c80" providerId="Windows Live" clId="Web-{9A7E9B78-C233-4B56-A2E8-A0D1952668A1}" dt="2019-12-22T18:27:19.139" v="246" actId="14100"/>
          <ac:picMkLst>
            <pc:docMk/>
            <pc:sldMk cId="3193843028" sldId="271"/>
            <ac:picMk id="5" creationId="{DF637A68-47FB-47E8-8F58-31146C08D3CE}"/>
          </ac:picMkLst>
        </pc:picChg>
      </pc:sldChg>
      <pc:sldChg chg="addSp modSp new">
        <pc:chgData name="siham abubaker" userId="8732fc260f7d2c80" providerId="Windows Live" clId="Web-{9A7E9B78-C233-4B56-A2E8-A0D1952668A1}" dt="2019-12-22T18:37:33.035" v="259" actId="14100"/>
        <pc:sldMkLst>
          <pc:docMk/>
          <pc:sldMk cId="1859616891" sldId="272"/>
        </pc:sldMkLst>
        <pc:spChg chg="mod">
          <ac:chgData name="siham abubaker" userId="8732fc260f7d2c80" providerId="Windows Live" clId="Web-{9A7E9B78-C233-4B56-A2E8-A0D1952668A1}" dt="2019-12-22T18:21:47.043" v="232" actId="20577"/>
          <ac:spMkLst>
            <pc:docMk/>
            <pc:sldMk cId="1859616891" sldId="272"/>
            <ac:spMk id="2" creationId="{B20C48C0-D878-48D1-9B66-CA81A74F216E}"/>
          </ac:spMkLst>
        </pc:spChg>
        <pc:picChg chg="add mod">
          <ac:chgData name="siham abubaker" userId="8732fc260f7d2c80" providerId="Windows Live" clId="Web-{9A7E9B78-C233-4B56-A2E8-A0D1952668A1}" dt="2019-12-22T18:37:02.050" v="253" actId="1076"/>
          <ac:picMkLst>
            <pc:docMk/>
            <pc:sldMk cId="1859616891" sldId="272"/>
            <ac:picMk id="3" creationId="{94DAD4DB-59AF-4815-870A-1ED6B6357983}"/>
          </ac:picMkLst>
        </pc:picChg>
        <pc:picChg chg="add mod">
          <ac:chgData name="siham abubaker" userId="8732fc260f7d2c80" providerId="Windows Live" clId="Web-{9A7E9B78-C233-4B56-A2E8-A0D1952668A1}" dt="2019-12-22T18:37:33.035" v="259" actId="14100"/>
          <ac:picMkLst>
            <pc:docMk/>
            <pc:sldMk cId="1859616891" sldId="272"/>
            <ac:picMk id="5" creationId="{F37BCE28-2B80-4486-B141-28A2836490AD}"/>
          </ac:picMkLst>
        </pc:picChg>
      </pc:sldChg>
      <pc:sldChg chg="addSp delSp modSp new">
        <pc:chgData name="siham abubaker" userId="8732fc260f7d2c80" providerId="Windows Live" clId="Web-{9A7E9B78-C233-4B56-A2E8-A0D1952668A1}" dt="2019-12-22T18:47:24.633" v="316" actId="14100"/>
        <pc:sldMkLst>
          <pc:docMk/>
          <pc:sldMk cId="1473457299" sldId="273"/>
        </pc:sldMkLst>
        <pc:spChg chg="mod">
          <ac:chgData name="siham abubaker" userId="8732fc260f7d2c80" providerId="Windows Live" clId="Web-{9A7E9B78-C233-4B56-A2E8-A0D1952668A1}" dt="2019-12-22T18:39:08.301" v="278" actId="20577"/>
          <ac:spMkLst>
            <pc:docMk/>
            <pc:sldMk cId="1473457299" sldId="273"/>
            <ac:spMk id="2" creationId="{62D3F6AE-9B0B-4234-BB24-8D5BE6564C27}"/>
          </ac:spMkLst>
        </pc:spChg>
        <pc:picChg chg="add del mod">
          <ac:chgData name="siham abubaker" userId="8732fc260f7d2c80" providerId="Windows Live" clId="Web-{9A7E9B78-C233-4B56-A2E8-A0D1952668A1}" dt="2019-12-22T18:46:11.148" v="305"/>
          <ac:picMkLst>
            <pc:docMk/>
            <pc:sldMk cId="1473457299" sldId="273"/>
            <ac:picMk id="3" creationId="{F34BA26A-79C8-40F2-B01D-C980F95808A7}"/>
          </ac:picMkLst>
        </pc:picChg>
        <pc:picChg chg="add mod">
          <ac:chgData name="siham abubaker" userId="8732fc260f7d2c80" providerId="Windows Live" clId="Web-{9A7E9B78-C233-4B56-A2E8-A0D1952668A1}" dt="2019-12-22T18:45:39.695" v="301" actId="14100"/>
          <ac:picMkLst>
            <pc:docMk/>
            <pc:sldMk cId="1473457299" sldId="273"/>
            <ac:picMk id="5" creationId="{3E51E525-493A-445C-818E-33FE297EA352}"/>
          </ac:picMkLst>
        </pc:picChg>
        <pc:picChg chg="add mod">
          <ac:chgData name="siham abubaker" userId="8732fc260f7d2c80" providerId="Windows Live" clId="Web-{9A7E9B78-C233-4B56-A2E8-A0D1952668A1}" dt="2019-12-22T18:47:24.633" v="316" actId="14100"/>
          <ac:picMkLst>
            <pc:docMk/>
            <pc:sldMk cId="1473457299" sldId="273"/>
            <ac:picMk id="7" creationId="{E2405416-7E64-407C-9FFD-AB88E021C56F}"/>
          </ac:picMkLst>
        </pc:picChg>
      </pc:sldChg>
      <pc:sldChg chg="addSp delSp modSp new">
        <pc:chgData name="siham abubaker" userId="8732fc260f7d2c80" providerId="Windows Live" clId="Web-{9A7E9B78-C233-4B56-A2E8-A0D1952668A1}" dt="2019-12-22T19:14:58.942" v="433" actId="14100"/>
        <pc:sldMkLst>
          <pc:docMk/>
          <pc:sldMk cId="2753091180" sldId="274"/>
        </pc:sldMkLst>
        <pc:spChg chg="mod">
          <ac:chgData name="siham abubaker" userId="8732fc260f7d2c80" providerId="Windows Live" clId="Web-{9A7E9B78-C233-4B56-A2E8-A0D1952668A1}" dt="2019-12-22T19:11:33.972" v="409" actId="1076"/>
          <ac:spMkLst>
            <pc:docMk/>
            <pc:sldMk cId="2753091180" sldId="274"/>
            <ac:spMk id="2" creationId="{104AA65E-3691-47B5-BA82-341143BB6D96}"/>
          </ac:spMkLst>
        </pc:spChg>
        <pc:picChg chg="add del mod">
          <ac:chgData name="siham abubaker" userId="8732fc260f7d2c80" providerId="Windows Live" clId="Web-{9A7E9B78-C233-4B56-A2E8-A0D1952668A1}" dt="2019-12-22T19:09:27.705" v="355"/>
          <ac:picMkLst>
            <pc:docMk/>
            <pc:sldMk cId="2753091180" sldId="274"/>
            <ac:picMk id="3" creationId="{4339356D-78B8-4DA3-9E88-AD37133BB08F}"/>
          </ac:picMkLst>
        </pc:picChg>
        <pc:picChg chg="add del mod">
          <ac:chgData name="siham abubaker" userId="8732fc260f7d2c80" providerId="Windows Live" clId="Web-{9A7E9B78-C233-4B56-A2E8-A0D1952668A1}" dt="2019-12-22T19:11:48.675" v="414"/>
          <ac:picMkLst>
            <pc:docMk/>
            <pc:sldMk cId="2753091180" sldId="274"/>
            <ac:picMk id="5" creationId="{D2D51C48-EE94-4067-834B-C95C27A08B5F}"/>
          </ac:picMkLst>
        </pc:picChg>
        <pc:picChg chg="add mod">
          <ac:chgData name="siham abubaker" userId="8732fc260f7d2c80" providerId="Windows Live" clId="Web-{9A7E9B78-C233-4B56-A2E8-A0D1952668A1}" dt="2019-12-22T19:14:58.942" v="433" actId="14100"/>
          <ac:picMkLst>
            <pc:docMk/>
            <pc:sldMk cId="2753091180" sldId="274"/>
            <ac:picMk id="7" creationId="{C495C410-CCD5-4169-A112-27ACD3BC533E}"/>
          </ac:picMkLst>
        </pc:picChg>
      </pc:sldChg>
    </pc:docChg>
  </pc:docChgLst>
  <pc:docChgLst>
    <pc:chgData name="siham abubaker" userId="8732fc260f7d2c80" providerId="Windows Live" clId="Web-{6BEC6043-C5A7-4B45-8AA2-CD8AB084C5F8}"/>
    <pc:docChg chg="addSld delSld modSld sldOrd">
      <pc:chgData name="siham abubaker" userId="8732fc260f7d2c80" providerId="Windows Live" clId="Web-{6BEC6043-C5A7-4B45-8AA2-CD8AB084C5F8}" dt="2019-12-16T14:43:30.336" v="1411" actId="14100"/>
      <pc:docMkLst>
        <pc:docMk/>
      </pc:docMkLst>
      <pc:sldChg chg="modSp">
        <pc:chgData name="siham abubaker" userId="8732fc260f7d2c80" providerId="Windows Live" clId="Web-{6BEC6043-C5A7-4B45-8AA2-CD8AB084C5F8}" dt="2019-12-16T13:30:21.180" v="116" actId="20577"/>
        <pc:sldMkLst>
          <pc:docMk/>
          <pc:sldMk cId="109857222" sldId="256"/>
        </pc:sldMkLst>
        <pc:spChg chg="mod">
          <ac:chgData name="siham abubaker" userId="8732fc260f7d2c80" providerId="Windows Live" clId="Web-{6BEC6043-C5A7-4B45-8AA2-CD8AB084C5F8}" dt="2019-12-16T13:30:21.180" v="116" actId="20577"/>
          <ac:spMkLst>
            <pc:docMk/>
            <pc:sldMk cId="109857222" sldId="256"/>
            <ac:spMk id="2" creationId="{00000000-0000-0000-0000-000000000000}"/>
          </ac:spMkLst>
        </pc:spChg>
        <pc:spChg chg="mod">
          <ac:chgData name="siham abubaker" userId="8732fc260f7d2c80" providerId="Windows Live" clId="Web-{6BEC6043-C5A7-4B45-8AA2-CD8AB084C5F8}" dt="2019-12-16T13:29:33.679" v="115" actId="1076"/>
          <ac:spMkLst>
            <pc:docMk/>
            <pc:sldMk cId="109857222" sldId="256"/>
            <ac:spMk id="3" creationId="{00000000-0000-0000-0000-000000000000}"/>
          </ac:spMkLst>
        </pc:spChg>
      </pc:sldChg>
      <pc:sldChg chg="modSp new">
        <pc:chgData name="siham abubaker" userId="8732fc260f7d2c80" providerId="Windows Live" clId="Web-{6BEC6043-C5A7-4B45-8AA2-CD8AB084C5F8}" dt="2019-12-16T13:59:21.586" v="304" actId="20577"/>
        <pc:sldMkLst>
          <pc:docMk/>
          <pc:sldMk cId="441950344" sldId="257"/>
        </pc:sldMkLst>
        <pc:spChg chg="mod">
          <ac:chgData name="siham abubaker" userId="8732fc260f7d2c80" providerId="Windows Live" clId="Web-{6BEC6043-C5A7-4B45-8AA2-CD8AB084C5F8}" dt="2019-12-16T13:52:56.929" v="264" actId="20577"/>
          <ac:spMkLst>
            <pc:docMk/>
            <pc:sldMk cId="441950344" sldId="257"/>
            <ac:spMk id="2" creationId="{A2085644-18C3-47FF-8A30-BC3EB4992B16}"/>
          </ac:spMkLst>
        </pc:spChg>
        <pc:spChg chg="mod">
          <ac:chgData name="siham abubaker" userId="8732fc260f7d2c80" providerId="Windows Live" clId="Web-{6BEC6043-C5A7-4B45-8AA2-CD8AB084C5F8}" dt="2019-12-16T13:59:21.586" v="304" actId="20577"/>
          <ac:spMkLst>
            <pc:docMk/>
            <pc:sldMk cId="441950344" sldId="257"/>
            <ac:spMk id="3" creationId="{78F52B40-AF63-4AA8-A738-B7204CF10377}"/>
          </ac:spMkLst>
        </pc:spChg>
      </pc:sldChg>
      <pc:sldChg chg="new del">
        <pc:chgData name="siham abubaker" userId="8732fc260f7d2c80" providerId="Windows Live" clId="Web-{6BEC6043-C5A7-4B45-8AA2-CD8AB084C5F8}" dt="2019-12-16T13:31:35.367" v="120"/>
        <pc:sldMkLst>
          <pc:docMk/>
          <pc:sldMk cId="596792483" sldId="257"/>
        </pc:sldMkLst>
      </pc:sldChg>
      <pc:sldChg chg="modSp new">
        <pc:chgData name="siham abubaker" userId="8732fc260f7d2c80" providerId="Windows Live" clId="Web-{6BEC6043-C5A7-4B45-8AA2-CD8AB084C5F8}" dt="2019-12-16T14:37:39.742" v="1254" actId="20577"/>
        <pc:sldMkLst>
          <pc:docMk/>
          <pc:sldMk cId="3119860253" sldId="258"/>
        </pc:sldMkLst>
        <pc:spChg chg="mod">
          <ac:chgData name="siham abubaker" userId="8732fc260f7d2c80" providerId="Windows Live" clId="Web-{6BEC6043-C5A7-4B45-8AA2-CD8AB084C5F8}" dt="2019-12-16T14:27:42.148" v="971" actId="20577"/>
          <ac:spMkLst>
            <pc:docMk/>
            <pc:sldMk cId="3119860253" sldId="258"/>
            <ac:spMk id="2" creationId="{8C3B1E55-F10F-4343-89C4-B0BF464F4E3E}"/>
          </ac:spMkLst>
        </pc:spChg>
        <pc:spChg chg="mod">
          <ac:chgData name="siham abubaker" userId="8732fc260f7d2c80" providerId="Windows Live" clId="Web-{6BEC6043-C5A7-4B45-8AA2-CD8AB084C5F8}" dt="2019-12-16T14:37:39.742" v="1254" actId="20577"/>
          <ac:spMkLst>
            <pc:docMk/>
            <pc:sldMk cId="3119860253" sldId="258"/>
            <ac:spMk id="3" creationId="{1A8CAE6C-B081-4537-8C74-9C770F7CCA99}"/>
          </ac:spMkLst>
        </pc:spChg>
      </pc:sldChg>
      <pc:sldChg chg="modSp new">
        <pc:chgData name="siham abubaker" userId="8732fc260f7d2c80" providerId="Windows Live" clId="Web-{6BEC6043-C5A7-4B45-8AA2-CD8AB084C5F8}" dt="2019-12-16T14:27:34.664" v="968" actId="20577"/>
        <pc:sldMkLst>
          <pc:docMk/>
          <pc:sldMk cId="685009338" sldId="259"/>
        </pc:sldMkLst>
        <pc:spChg chg="mod">
          <ac:chgData name="siham abubaker" userId="8732fc260f7d2c80" providerId="Windows Live" clId="Web-{6BEC6043-C5A7-4B45-8AA2-CD8AB084C5F8}" dt="2019-12-16T14:27:34.664" v="968" actId="20577"/>
          <ac:spMkLst>
            <pc:docMk/>
            <pc:sldMk cId="685009338" sldId="259"/>
            <ac:spMk id="2" creationId="{712A240F-0769-4CD7-817B-D852E808F9F1}"/>
          </ac:spMkLst>
        </pc:spChg>
      </pc:sldChg>
      <pc:sldChg chg="addSp modSp new">
        <pc:chgData name="siham abubaker" userId="8732fc260f7d2c80" providerId="Windows Live" clId="Web-{6BEC6043-C5A7-4B45-8AA2-CD8AB084C5F8}" dt="2019-12-16T14:09:30.007" v="519" actId="14100"/>
        <pc:sldMkLst>
          <pc:docMk/>
          <pc:sldMk cId="780171641" sldId="260"/>
        </pc:sldMkLst>
        <pc:spChg chg="mod">
          <ac:chgData name="siham abubaker" userId="8732fc260f7d2c80" providerId="Windows Live" clId="Web-{6BEC6043-C5A7-4B45-8AA2-CD8AB084C5F8}" dt="2019-12-16T13:59:51.242" v="315" actId="20577"/>
          <ac:spMkLst>
            <pc:docMk/>
            <pc:sldMk cId="780171641" sldId="260"/>
            <ac:spMk id="2" creationId="{0C3C75AE-B565-48D1-8405-2707129E414B}"/>
          </ac:spMkLst>
        </pc:spChg>
        <pc:spChg chg="mod">
          <ac:chgData name="siham abubaker" userId="8732fc260f7d2c80" providerId="Windows Live" clId="Web-{6BEC6043-C5A7-4B45-8AA2-CD8AB084C5F8}" dt="2019-12-16T14:09:13.304" v="516" actId="20577"/>
          <ac:spMkLst>
            <pc:docMk/>
            <pc:sldMk cId="780171641" sldId="260"/>
            <ac:spMk id="3" creationId="{524AE332-4487-46E4-A0EE-5F4B7D47259E}"/>
          </ac:spMkLst>
        </pc:spChg>
        <pc:picChg chg="add mod">
          <ac:chgData name="siham abubaker" userId="8732fc260f7d2c80" providerId="Windows Live" clId="Web-{6BEC6043-C5A7-4B45-8AA2-CD8AB084C5F8}" dt="2019-12-16T14:09:30.007" v="519" actId="14100"/>
          <ac:picMkLst>
            <pc:docMk/>
            <pc:sldMk cId="780171641" sldId="260"/>
            <ac:picMk id="4" creationId="{E3D6D8EB-BE09-4E22-BE8D-EDA7245814E8}"/>
          </ac:picMkLst>
        </pc:picChg>
      </pc:sldChg>
      <pc:sldChg chg="addSp modSp new">
        <pc:chgData name="siham abubaker" userId="8732fc260f7d2c80" providerId="Windows Live" clId="Web-{6BEC6043-C5A7-4B45-8AA2-CD8AB084C5F8}" dt="2019-12-16T14:26:08.617" v="933" actId="20577"/>
        <pc:sldMkLst>
          <pc:docMk/>
          <pc:sldMk cId="3536777539" sldId="261"/>
        </pc:sldMkLst>
        <pc:spChg chg="mod">
          <ac:chgData name="siham abubaker" userId="8732fc260f7d2c80" providerId="Windows Live" clId="Web-{6BEC6043-C5A7-4B45-8AA2-CD8AB084C5F8}" dt="2019-12-16T14:24:03.164" v="920" actId="20577"/>
          <ac:spMkLst>
            <pc:docMk/>
            <pc:sldMk cId="3536777539" sldId="261"/>
            <ac:spMk id="2" creationId="{13332051-9647-41B4-AE02-5A778C54D15A}"/>
          </ac:spMkLst>
        </pc:spChg>
        <pc:spChg chg="mod">
          <ac:chgData name="siham abubaker" userId="8732fc260f7d2c80" providerId="Windows Live" clId="Web-{6BEC6043-C5A7-4B45-8AA2-CD8AB084C5F8}" dt="2019-12-16T14:26:08.617" v="933" actId="20577"/>
          <ac:spMkLst>
            <pc:docMk/>
            <pc:sldMk cId="3536777539" sldId="261"/>
            <ac:spMk id="3" creationId="{1C8652DA-C878-4A7E-ADB9-3664F90BBF1A}"/>
          </ac:spMkLst>
        </pc:spChg>
        <pc:picChg chg="add mod">
          <ac:chgData name="siham abubaker" userId="8732fc260f7d2c80" providerId="Windows Live" clId="Web-{6BEC6043-C5A7-4B45-8AA2-CD8AB084C5F8}" dt="2019-12-16T14:22:52.320" v="860" actId="14100"/>
          <ac:picMkLst>
            <pc:docMk/>
            <pc:sldMk cId="3536777539" sldId="261"/>
            <ac:picMk id="4" creationId="{2F824398-D8EF-42CF-895E-47A93A4CD52B}"/>
          </ac:picMkLst>
        </pc:picChg>
        <pc:picChg chg="add mod">
          <ac:chgData name="siham abubaker" userId="8732fc260f7d2c80" providerId="Windows Live" clId="Web-{6BEC6043-C5A7-4B45-8AA2-CD8AB084C5F8}" dt="2019-12-16T14:22:36.257" v="853" actId="1076"/>
          <ac:picMkLst>
            <pc:docMk/>
            <pc:sldMk cId="3536777539" sldId="261"/>
            <ac:picMk id="6" creationId="{22751D7D-064C-4E54-9794-C3192A86E56F}"/>
          </ac:picMkLst>
        </pc:picChg>
        <pc:picChg chg="add mod">
          <ac:chgData name="siham abubaker" userId="8732fc260f7d2c80" providerId="Windows Live" clId="Web-{6BEC6043-C5A7-4B45-8AA2-CD8AB084C5F8}" dt="2019-12-16T14:22:39.336" v="854" actId="14100"/>
          <ac:picMkLst>
            <pc:docMk/>
            <pc:sldMk cId="3536777539" sldId="261"/>
            <ac:picMk id="8" creationId="{782442EC-77C6-42A2-A638-60412A5C6B3D}"/>
          </ac:picMkLst>
        </pc:picChg>
      </pc:sldChg>
      <pc:sldChg chg="addSp delSp modSp new ord">
        <pc:chgData name="siham abubaker" userId="8732fc260f7d2c80" providerId="Windows Live" clId="Web-{6BEC6043-C5A7-4B45-8AA2-CD8AB084C5F8}" dt="2019-12-16T14:27:21.773" v="965" actId="20577"/>
        <pc:sldMkLst>
          <pc:docMk/>
          <pc:sldMk cId="955797708" sldId="262"/>
        </pc:sldMkLst>
        <pc:spChg chg="mod">
          <ac:chgData name="siham abubaker" userId="8732fc260f7d2c80" providerId="Windows Live" clId="Web-{6BEC6043-C5A7-4B45-8AA2-CD8AB084C5F8}" dt="2019-12-16T14:27:21.773" v="965" actId="20577"/>
          <ac:spMkLst>
            <pc:docMk/>
            <pc:sldMk cId="955797708" sldId="262"/>
            <ac:spMk id="2" creationId="{B83AAEEE-2241-4D8E-88E2-82469DF79203}"/>
          </ac:spMkLst>
        </pc:spChg>
        <pc:spChg chg="add del mod">
          <ac:chgData name="siham abubaker" userId="8732fc260f7d2c80" providerId="Windows Live" clId="Web-{6BEC6043-C5A7-4B45-8AA2-CD8AB084C5F8}" dt="2019-12-16T14:20:39.445" v="795" actId="20577"/>
          <ac:spMkLst>
            <pc:docMk/>
            <pc:sldMk cId="955797708" sldId="262"/>
            <ac:spMk id="3" creationId="{B2C0D281-EE02-4155-B309-07C831280CC3}"/>
          </ac:spMkLst>
        </pc:spChg>
        <pc:picChg chg="add del mod ord">
          <ac:chgData name="siham abubaker" userId="8732fc260f7d2c80" providerId="Windows Live" clId="Web-{6BEC6043-C5A7-4B45-8AA2-CD8AB084C5F8}" dt="2019-12-16T14:16:43.070" v="694"/>
          <ac:picMkLst>
            <pc:docMk/>
            <pc:sldMk cId="955797708" sldId="262"/>
            <ac:picMk id="4" creationId="{1A2150F1-BA3A-4ABA-92E2-0B949B12B521}"/>
          </ac:picMkLst>
        </pc:picChg>
        <pc:picChg chg="add mod">
          <ac:chgData name="siham abubaker" userId="8732fc260f7d2c80" providerId="Windows Live" clId="Web-{6BEC6043-C5A7-4B45-8AA2-CD8AB084C5F8}" dt="2019-12-16T14:20:55.273" v="801" actId="14100"/>
          <ac:picMkLst>
            <pc:docMk/>
            <pc:sldMk cId="955797708" sldId="262"/>
            <ac:picMk id="6" creationId="{1C5DF3D5-561F-4041-A45C-611FEE420800}"/>
          </ac:picMkLst>
        </pc:picChg>
        <pc:picChg chg="add mod">
          <ac:chgData name="siham abubaker" userId="8732fc260f7d2c80" providerId="Windows Live" clId="Web-{6BEC6043-C5A7-4B45-8AA2-CD8AB084C5F8}" dt="2019-12-16T14:20:55.336" v="802" actId="14100"/>
          <ac:picMkLst>
            <pc:docMk/>
            <pc:sldMk cId="955797708" sldId="262"/>
            <ac:picMk id="8" creationId="{163FA776-D1EE-4F94-9D73-244BC5D004F4}"/>
          </ac:picMkLst>
        </pc:picChg>
      </pc:sldChg>
      <pc:sldChg chg="addSp modSp new">
        <pc:chgData name="siham abubaker" userId="8732fc260f7d2c80" providerId="Windows Live" clId="Web-{6BEC6043-C5A7-4B45-8AA2-CD8AB084C5F8}" dt="2019-12-16T14:26:33.445" v="940" actId="14100"/>
        <pc:sldMkLst>
          <pc:docMk/>
          <pc:sldMk cId="3433750031" sldId="263"/>
        </pc:sldMkLst>
        <pc:spChg chg="mod">
          <ac:chgData name="siham abubaker" userId="8732fc260f7d2c80" providerId="Windows Live" clId="Web-{6BEC6043-C5A7-4B45-8AA2-CD8AB084C5F8}" dt="2019-12-16T14:23:54.726" v="918" actId="20577"/>
          <ac:spMkLst>
            <pc:docMk/>
            <pc:sldMk cId="3433750031" sldId="263"/>
            <ac:spMk id="2" creationId="{9A0B9929-C483-408D-997D-70A718AD3F57}"/>
          </ac:spMkLst>
        </pc:spChg>
        <pc:spChg chg="mod">
          <ac:chgData name="siham abubaker" userId="8732fc260f7d2c80" providerId="Windows Live" clId="Web-{6BEC6043-C5A7-4B45-8AA2-CD8AB084C5F8}" dt="2019-12-16T14:23:48.523" v="913" actId="20577"/>
          <ac:spMkLst>
            <pc:docMk/>
            <pc:sldMk cId="3433750031" sldId="263"/>
            <ac:spMk id="3" creationId="{02232889-C6CC-4DAB-BDAD-B05627AA5326}"/>
          </ac:spMkLst>
        </pc:spChg>
        <pc:picChg chg="add mod">
          <ac:chgData name="siham abubaker" userId="8732fc260f7d2c80" providerId="Windows Live" clId="Web-{6BEC6043-C5A7-4B45-8AA2-CD8AB084C5F8}" dt="2019-12-16T14:26:33.445" v="940" actId="14100"/>
          <ac:picMkLst>
            <pc:docMk/>
            <pc:sldMk cId="3433750031" sldId="263"/>
            <ac:picMk id="4" creationId="{DC052D2B-AE55-4C73-925C-3E60F966E7E9}"/>
          </ac:picMkLst>
        </pc:picChg>
      </pc:sldChg>
      <pc:sldChg chg="addSp modSp new">
        <pc:chgData name="siham abubaker" userId="8732fc260f7d2c80" providerId="Windows Live" clId="Web-{6BEC6043-C5A7-4B45-8AA2-CD8AB084C5F8}" dt="2019-12-16T14:30:59.132" v="1070" actId="14100"/>
        <pc:sldMkLst>
          <pc:docMk/>
          <pc:sldMk cId="2163663367" sldId="264"/>
        </pc:sldMkLst>
        <pc:spChg chg="mod">
          <ac:chgData name="siham abubaker" userId="8732fc260f7d2c80" providerId="Windows Live" clId="Web-{6BEC6043-C5A7-4B45-8AA2-CD8AB084C5F8}" dt="2019-12-16T14:27:14.039" v="962" actId="20577"/>
          <ac:spMkLst>
            <pc:docMk/>
            <pc:sldMk cId="2163663367" sldId="264"/>
            <ac:spMk id="2" creationId="{ED76457A-068D-4236-AD3E-7BBE76A15FB9}"/>
          </ac:spMkLst>
        </pc:spChg>
        <pc:spChg chg="mod">
          <ac:chgData name="siham abubaker" userId="8732fc260f7d2c80" providerId="Windows Live" clId="Web-{6BEC6043-C5A7-4B45-8AA2-CD8AB084C5F8}" dt="2019-12-16T14:30:53.789" v="1065" actId="20577"/>
          <ac:spMkLst>
            <pc:docMk/>
            <pc:sldMk cId="2163663367" sldId="264"/>
            <ac:spMk id="3" creationId="{CEDAEEA4-A831-4049-8809-3D95798E26A3}"/>
          </ac:spMkLst>
        </pc:spChg>
        <pc:picChg chg="add mod">
          <ac:chgData name="siham abubaker" userId="8732fc260f7d2c80" providerId="Windows Live" clId="Web-{6BEC6043-C5A7-4B45-8AA2-CD8AB084C5F8}" dt="2019-12-16T14:30:54.757" v="1069" actId="1076"/>
          <ac:picMkLst>
            <pc:docMk/>
            <pc:sldMk cId="2163663367" sldId="264"/>
            <ac:picMk id="4" creationId="{3BA4CA2E-DB61-4083-88EF-BBBF43F5132F}"/>
          </ac:picMkLst>
        </pc:picChg>
        <pc:picChg chg="add mod">
          <ac:chgData name="siham abubaker" userId="8732fc260f7d2c80" providerId="Windows Live" clId="Web-{6BEC6043-C5A7-4B45-8AA2-CD8AB084C5F8}" dt="2019-12-16T14:30:59.132" v="1070" actId="14100"/>
          <ac:picMkLst>
            <pc:docMk/>
            <pc:sldMk cId="2163663367" sldId="264"/>
            <ac:picMk id="6" creationId="{F387B1B2-234A-41E3-B951-B58597EF002F}"/>
          </ac:picMkLst>
        </pc:picChg>
      </pc:sldChg>
      <pc:sldChg chg="addSp modSp new">
        <pc:chgData name="siham abubaker" userId="8732fc260f7d2c80" providerId="Windows Live" clId="Web-{6BEC6043-C5A7-4B45-8AA2-CD8AB084C5F8}" dt="2019-12-16T14:33:30.820" v="1183" actId="1076"/>
        <pc:sldMkLst>
          <pc:docMk/>
          <pc:sldMk cId="1144216685" sldId="265"/>
        </pc:sldMkLst>
        <pc:spChg chg="mod">
          <ac:chgData name="siham abubaker" userId="8732fc260f7d2c80" providerId="Windows Live" clId="Web-{6BEC6043-C5A7-4B45-8AA2-CD8AB084C5F8}" dt="2019-12-16T14:31:50.398" v="1098" actId="20577"/>
          <ac:spMkLst>
            <pc:docMk/>
            <pc:sldMk cId="1144216685" sldId="265"/>
            <ac:spMk id="2" creationId="{A840AB2C-35FE-4304-BA02-1E402D910CC6}"/>
          </ac:spMkLst>
        </pc:spChg>
        <pc:spChg chg="mod">
          <ac:chgData name="siham abubaker" userId="8732fc260f7d2c80" providerId="Windows Live" clId="Web-{6BEC6043-C5A7-4B45-8AA2-CD8AB084C5F8}" dt="2019-12-16T14:33:24.961" v="1178" actId="20577"/>
          <ac:spMkLst>
            <pc:docMk/>
            <pc:sldMk cId="1144216685" sldId="265"/>
            <ac:spMk id="3" creationId="{DD46D4F4-849A-46E7-A4F4-2E9AAFD30740}"/>
          </ac:spMkLst>
        </pc:spChg>
        <pc:picChg chg="add mod">
          <ac:chgData name="siham abubaker" userId="8732fc260f7d2c80" providerId="Windows Live" clId="Web-{6BEC6043-C5A7-4B45-8AA2-CD8AB084C5F8}" dt="2019-12-16T14:33:28.961" v="1182" actId="1076"/>
          <ac:picMkLst>
            <pc:docMk/>
            <pc:sldMk cId="1144216685" sldId="265"/>
            <ac:picMk id="4" creationId="{D348D510-DE26-4BCE-89F8-2611B47E71CE}"/>
          </ac:picMkLst>
        </pc:picChg>
        <pc:picChg chg="add mod">
          <ac:chgData name="siham abubaker" userId="8732fc260f7d2c80" providerId="Windows Live" clId="Web-{6BEC6043-C5A7-4B45-8AA2-CD8AB084C5F8}" dt="2019-12-16T14:33:30.820" v="1183" actId="1076"/>
          <ac:picMkLst>
            <pc:docMk/>
            <pc:sldMk cId="1144216685" sldId="265"/>
            <ac:picMk id="6" creationId="{F2253DDB-B74A-4E2F-B711-3FD40BBF5266}"/>
          </ac:picMkLst>
        </pc:picChg>
      </pc:sldChg>
      <pc:sldChg chg="addSp modSp new">
        <pc:chgData name="siham abubaker" userId="8732fc260f7d2c80" providerId="Windows Live" clId="Web-{6BEC6043-C5A7-4B45-8AA2-CD8AB084C5F8}" dt="2019-12-16T14:35:10.664" v="1214" actId="14100"/>
        <pc:sldMkLst>
          <pc:docMk/>
          <pc:sldMk cId="3763323024" sldId="266"/>
        </pc:sldMkLst>
        <pc:spChg chg="mod">
          <ac:chgData name="siham abubaker" userId="8732fc260f7d2c80" providerId="Windows Live" clId="Web-{6BEC6043-C5A7-4B45-8AA2-CD8AB084C5F8}" dt="2019-12-16T14:34:16.398" v="1201" actId="20577"/>
          <ac:spMkLst>
            <pc:docMk/>
            <pc:sldMk cId="3763323024" sldId="266"/>
            <ac:spMk id="2" creationId="{9C5D4EB6-C0CF-44ED-88DA-489AD50BDB6A}"/>
          </ac:spMkLst>
        </pc:spChg>
        <pc:spChg chg="mod">
          <ac:chgData name="siham abubaker" userId="8732fc260f7d2c80" providerId="Windows Live" clId="Web-{6BEC6043-C5A7-4B45-8AA2-CD8AB084C5F8}" dt="2019-12-16T14:34:55.804" v="1210" actId="20577"/>
          <ac:spMkLst>
            <pc:docMk/>
            <pc:sldMk cId="3763323024" sldId="266"/>
            <ac:spMk id="3" creationId="{7B6F72A7-0A25-4183-849A-0200BC5C755B}"/>
          </ac:spMkLst>
        </pc:spChg>
        <pc:picChg chg="add mod">
          <ac:chgData name="siham abubaker" userId="8732fc260f7d2c80" providerId="Windows Live" clId="Web-{6BEC6043-C5A7-4B45-8AA2-CD8AB084C5F8}" dt="2019-12-16T14:35:10.664" v="1214" actId="14100"/>
          <ac:picMkLst>
            <pc:docMk/>
            <pc:sldMk cId="3763323024" sldId="266"/>
            <ac:picMk id="4" creationId="{77B6B1DE-64AA-406E-9E56-69B1FBC22F98}"/>
          </ac:picMkLst>
        </pc:picChg>
      </pc:sldChg>
      <pc:sldChg chg="modSp new">
        <pc:chgData name="siham abubaker" userId="8732fc260f7d2c80" providerId="Windows Live" clId="Web-{6BEC6043-C5A7-4B45-8AA2-CD8AB084C5F8}" dt="2019-12-16T14:40:11.134" v="1313" actId="20577"/>
        <pc:sldMkLst>
          <pc:docMk/>
          <pc:sldMk cId="1489181537" sldId="267"/>
        </pc:sldMkLst>
        <pc:spChg chg="mod">
          <ac:chgData name="siham abubaker" userId="8732fc260f7d2c80" providerId="Windows Live" clId="Web-{6BEC6043-C5A7-4B45-8AA2-CD8AB084C5F8}" dt="2019-12-16T14:36:56.320" v="1250" actId="20577"/>
          <ac:spMkLst>
            <pc:docMk/>
            <pc:sldMk cId="1489181537" sldId="267"/>
            <ac:spMk id="2" creationId="{019E2933-95F8-428E-A191-D33F4B5C19A8}"/>
          </ac:spMkLst>
        </pc:spChg>
        <pc:spChg chg="mod">
          <ac:chgData name="siham abubaker" userId="8732fc260f7d2c80" providerId="Windows Live" clId="Web-{6BEC6043-C5A7-4B45-8AA2-CD8AB084C5F8}" dt="2019-12-16T14:40:11.134" v="1313" actId="20577"/>
          <ac:spMkLst>
            <pc:docMk/>
            <pc:sldMk cId="1489181537" sldId="267"/>
            <ac:spMk id="3" creationId="{E6674A6C-46FE-473F-BB03-0320F121C385}"/>
          </ac:spMkLst>
        </pc:spChg>
      </pc:sldChg>
      <pc:sldChg chg="modSp new">
        <pc:chgData name="siham abubaker" userId="8732fc260f7d2c80" providerId="Windows Live" clId="Web-{6BEC6043-C5A7-4B45-8AA2-CD8AB084C5F8}" dt="2019-12-16T14:41:15.851" v="1344" actId="20577"/>
        <pc:sldMkLst>
          <pc:docMk/>
          <pc:sldMk cId="802561882" sldId="268"/>
        </pc:sldMkLst>
        <pc:spChg chg="mod">
          <ac:chgData name="siham abubaker" userId="8732fc260f7d2c80" providerId="Windows Live" clId="Web-{6BEC6043-C5A7-4B45-8AA2-CD8AB084C5F8}" dt="2019-12-16T14:40:34.648" v="1336" actId="20577"/>
          <ac:spMkLst>
            <pc:docMk/>
            <pc:sldMk cId="802561882" sldId="268"/>
            <ac:spMk id="2" creationId="{873ADBD6-72A1-4C9C-9771-C67D96957A25}"/>
          </ac:spMkLst>
        </pc:spChg>
        <pc:spChg chg="mod">
          <ac:chgData name="siham abubaker" userId="8732fc260f7d2c80" providerId="Windows Live" clId="Web-{6BEC6043-C5A7-4B45-8AA2-CD8AB084C5F8}" dt="2019-12-16T14:41:15.851" v="1344" actId="20577"/>
          <ac:spMkLst>
            <pc:docMk/>
            <pc:sldMk cId="802561882" sldId="268"/>
            <ac:spMk id="3" creationId="{E3426E09-5ACE-486C-875B-F3F65035C87F}"/>
          </ac:spMkLst>
        </pc:spChg>
      </pc:sldChg>
      <pc:sldChg chg="addSp modSp new">
        <pc:chgData name="siham abubaker" userId="8732fc260f7d2c80" providerId="Windows Live" clId="Web-{6BEC6043-C5A7-4B45-8AA2-CD8AB084C5F8}" dt="2019-12-16T14:43:30.336" v="1411" actId="14100"/>
        <pc:sldMkLst>
          <pc:docMk/>
          <pc:sldMk cId="3713308069" sldId="269"/>
        </pc:sldMkLst>
        <pc:spChg chg="add mod">
          <ac:chgData name="siham abubaker" userId="8732fc260f7d2c80" providerId="Windows Live" clId="Web-{6BEC6043-C5A7-4B45-8AA2-CD8AB084C5F8}" dt="2019-12-16T14:43:30.336" v="1411" actId="14100"/>
          <ac:spMkLst>
            <pc:docMk/>
            <pc:sldMk cId="3713308069" sldId="269"/>
            <ac:spMk id="2" creationId="{582EB822-435E-41F8-A6A0-D2E4B3681566}"/>
          </ac:spMkLst>
        </pc:spChg>
      </pc:sldChg>
      <pc:sldChg chg="addSp modSp new">
        <pc:chgData name="siham abubaker" userId="8732fc260f7d2c80" providerId="Windows Live" clId="Web-{6BEC6043-C5A7-4B45-8AA2-CD8AB084C5F8}" dt="2019-12-16T14:43:14.664" v="1405" actId="1076"/>
        <pc:sldMkLst>
          <pc:docMk/>
          <pc:sldMk cId="688403226" sldId="270"/>
        </pc:sldMkLst>
        <pc:spChg chg="add mod">
          <ac:chgData name="siham abubaker" userId="8732fc260f7d2c80" providerId="Windows Live" clId="Web-{6BEC6043-C5A7-4B45-8AA2-CD8AB084C5F8}" dt="2019-12-16T14:43:14.664" v="1405" actId="1076"/>
          <ac:spMkLst>
            <pc:docMk/>
            <pc:sldMk cId="688403226" sldId="270"/>
            <ac:spMk id="2" creationId="{A9F4E197-391E-410A-B301-D7ECC21FEDEA}"/>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12/23/2019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12/23/2019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12/23/2019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479445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12/23/2019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949138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12/23/2019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46CE7D5-CF57-46EF-B807-FDD0502418D4}" type="datetimeFigureOut">
              <a:rPr lang="en-US" smtClean="0"/>
              <a:t>12/23/2019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46CE7D5-CF57-46EF-B807-FDD0502418D4}" type="datetimeFigureOut">
              <a:rPr lang="en-US" smtClean="0"/>
              <a:t>12/23/2019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46CE7D5-CF57-46EF-B807-FDD0502418D4}" type="datetimeFigureOut">
              <a:rPr lang="en-US" smtClean="0"/>
              <a:t>12/23/2019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12/23/2019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12/23/2019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12/23/2019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6CE7D5-CF57-46EF-B807-FDD0502418D4}" type="datetimeFigureOut">
              <a:rPr lang="en-US" smtClean="0"/>
              <a:t>12/23/2019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76024" y="360601"/>
            <a:ext cx="4645250" cy="2889114"/>
          </a:xfrm>
        </p:spPr>
        <p:txBody>
          <a:bodyPr anchor="b">
            <a:normAutofit/>
          </a:bodyPr>
          <a:lstStyle/>
          <a:p>
            <a:pPr algn="l"/>
            <a:r>
              <a:rPr lang="en-US" dirty="0">
                <a:latin typeface="Comic Sans MS"/>
                <a:cs typeface="Calibri Light"/>
              </a:rPr>
              <a:t>Pharmacy Robot </a:t>
            </a:r>
            <a:endParaRPr lang="en-US">
              <a:latin typeface="Comic Sans MS"/>
            </a:endParaRPr>
          </a:p>
        </p:txBody>
      </p:sp>
      <p:sp>
        <p:nvSpPr>
          <p:cNvPr id="3" name="Subtitle 2"/>
          <p:cNvSpPr>
            <a:spLocks noGrp="1"/>
          </p:cNvSpPr>
          <p:nvPr>
            <p:ph type="subTitle" idx="1"/>
          </p:nvPr>
        </p:nvSpPr>
        <p:spPr>
          <a:xfrm>
            <a:off x="6099647" y="4089536"/>
            <a:ext cx="5723550" cy="1809220"/>
          </a:xfrm>
        </p:spPr>
        <p:txBody>
          <a:bodyPr vert="horz" lIns="91440" tIns="45720" rIns="91440" bIns="45720" rtlCol="0" anchor="t">
            <a:noAutofit/>
          </a:bodyPr>
          <a:lstStyle/>
          <a:p>
            <a:pPr algn="l"/>
            <a:r>
              <a:rPr lang="en-US" sz="2800" dirty="0">
                <a:ea typeface="+mn-lt"/>
                <a:cs typeface="+mn-lt"/>
              </a:rPr>
              <a:t>By: Siham Abu Baker &amp; </a:t>
            </a:r>
            <a:r>
              <a:rPr lang="en-US" sz="2800" dirty="0" err="1">
                <a:ea typeface="+mn-lt"/>
                <a:cs typeface="+mn-lt"/>
              </a:rPr>
              <a:t>Maysa</a:t>
            </a:r>
            <a:r>
              <a:rPr lang="en-US" sz="2800" dirty="0">
                <a:ea typeface="+mn-lt"/>
                <a:cs typeface="+mn-lt"/>
              </a:rPr>
              <a:t> </a:t>
            </a:r>
            <a:r>
              <a:rPr lang="en-US" sz="2800" dirty="0" err="1">
                <a:ea typeface="+mn-lt"/>
                <a:cs typeface="+mn-lt"/>
              </a:rPr>
              <a:t>AbuBaker</a:t>
            </a:r>
          </a:p>
          <a:p>
            <a:pPr algn="l"/>
            <a:r>
              <a:rPr lang="en-US" sz="2800" dirty="0">
                <a:ea typeface="+mn-lt"/>
                <a:cs typeface="+mn-lt"/>
              </a:rPr>
              <a:t>Supervisor: Ashraf </a:t>
            </a:r>
            <a:r>
              <a:rPr lang="en-US" sz="2800" dirty="0" err="1">
                <a:ea typeface="+mn-lt"/>
                <a:cs typeface="+mn-lt"/>
              </a:rPr>
              <a:t>Armoush</a:t>
            </a:r>
            <a:endParaRPr lang="en-US" sz="2800" dirty="0">
              <a:cs typeface="Calibri"/>
            </a:endParaRPr>
          </a:p>
        </p:txBody>
      </p:sp>
      <p:sp>
        <p:nvSpPr>
          <p:cNvPr id="9" name="Freeform: Shape 8">
            <a:extLst>
              <a:ext uri="{FF2B5EF4-FFF2-40B4-BE49-F238E27FC236}">
                <a16:creationId xmlns="" xmlns:a16="http://schemas.microsoft.com/office/drawing/2014/main" id="{1DB7C82F-AB7E-4F0C-B829-FA1B9C415180}"/>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flipH="1">
            <a:off x="0" y="0"/>
            <a:ext cx="6172782" cy="6858000"/>
          </a:xfrm>
          <a:custGeom>
            <a:avLst/>
            <a:gdLst>
              <a:gd name="connsiteX0" fmla="*/ 6172782 w 6172782"/>
              <a:gd name="connsiteY0" fmla="*/ 0 h 6858000"/>
              <a:gd name="connsiteX1" fmla="*/ 69075 w 6172782"/>
              <a:gd name="connsiteY1" fmla="*/ 0 h 6858000"/>
              <a:gd name="connsiteX2" fmla="*/ 35131 w 6172782"/>
              <a:gd name="connsiteY2" fmla="*/ 267128 h 6858000"/>
              <a:gd name="connsiteX3" fmla="*/ 0 w 6172782"/>
              <a:gd name="connsiteY3" fmla="*/ 962845 h 6858000"/>
              <a:gd name="connsiteX4" fmla="*/ 3276103 w 6172782"/>
              <a:gd name="connsiteY4" fmla="*/ 6782205 h 6858000"/>
              <a:gd name="connsiteX5" fmla="*/ 3407923 w 6172782"/>
              <a:gd name="connsiteY5" fmla="*/ 6858000 h 6858000"/>
              <a:gd name="connsiteX6" fmla="*/ 6172782 w 617278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2782" h="6858000">
                <a:moveTo>
                  <a:pt x="6172782" y="0"/>
                </a:moveTo>
                <a:lnTo>
                  <a:pt x="69075" y="0"/>
                </a:lnTo>
                <a:lnTo>
                  <a:pt x="35131" y="267128"/>
                </a:lnTo>
                <a:cubicBezTo>
                  <a:pt x="11901" y="495874"/>
                  <a:pt x="0" y="727970"/>
                  <a:pt x="0" y="962845"/>
                </a:cubicBezTo>
                <a:cubicBezTo>
                  <a:pt x="0" y="3429034"/>
                  <a:pt x="1312002" y="5588789"/>
                  <a:pt x="3276103" y="6782205"/>
                </a:cubicBezTo>
                <a:lnTo>
                  <a:pt x="3407923" y="6858000"/>
                </a:lnTo>
                <a:lnTo>
                  <a:pt x="6172782" y="6858000"/>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 name="Picture 4" descr="A cluttered desk with a computer&#10;&#10;Description generated with high confidence">
            <a:extLst>
              <a:ext uri="{FF2B5EF4-FFF2-40B4-BE49-F238E27FC236}">
                <a16:creationId xmlns="" xmlns:a16="http://schemas.microsoft.com/office/drawing/2014/main" id="{A865FD6A-6934-4AC6-B81C-C4D794C61B87}"/>
              </a:ext>
            </a:extLst>
          </p:cNvPr>
          <p:cNvPicPr>
            <a:picLocks noChangeAspect="1"/>
          </p:cNvPicPr>
          <p:nvPr/>
        </p:nvPicPr>
        <p:blipFill rotWithShape="1">
          <a:blip r:embed="rId2"/>
          <a:srcRect t="10127" r="-2" b="4489"/>
          <a:stretch/>
        </p:blipFill>
        <p:spPr>
          <a:xfrm>
            <a:off x="20" y="10"/>
            <a:ext cx="6556096" cy="7188669"/>
          </a:xfrm>
          <a:custGeom>
            <a:avLst/>
            <a:gdLst>
              <a:gd name="connsiteX0" fmla="*/ 0 w 6024154"/>
              <a:gd name="connsiteY0" fmla="*/ 0 h 6858000"/>
              <a:gd name="connsiteX1" fmla="*/ 5953780 w 6024154"/>
              <a:gd name="connsiteY1" fmla="*/ 0 h 6858000"/>
              <a:gd name="connsiteX2" fmla="*/ 5989880 w 6024154"/>
              <a:gd name="connsiteY2" fmla="*/ 284091 h 6858000"/>
              <a:gd name="connsiteX3" fmla="*/ 6024154 w 6024154"/>
              <a:gd name="connsiteY3" fmla="*/ 962844 h 6858000"/>
              <a:gd name="connsiteX4" fmla="*/ 2549934 w 6024154"/>
              <a:gd name="connsiteY4" fmla="*/ 6800152 h 6858000"/>
              <a:gd name="connsiteX5" fmla="*/ 2436987 w 6024154"/>
              <a:gd name="connsiteY5" fmla="*/ 6858000 h 6858000"/>
              <a:gd name="connsiteX6" fmla="*/ 0 w 6024154"/>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4154" h="6858000">
                <a:moveTo>
                  <a:pt x="0" y="0"/>
                </a:moveTo>
                <a:lnTo>
                  <a:pt x="5953780" y="0"/>
                </a:lnTo>
                <a:lnTo>
                  <a:pt x="5989880" y="284091"/>
                </a:lnTo>
                <a:cubicBezTo>
                  <a:pt x="6012544" y="507260"/>
                  <a:pt x="6024154" y="733696"/>
                  <a:pt x="6024154" y="962844"/>
                </a:cubicBezTo>
                <a:cubicBezTo>
                  <a:pt x="6024154" y="3483472"/>
                  <a:pt x="4619336" y="5675986"/>
                  <a:pt x="2549934" y="6800152"/>
                </a:cubicBezTo>
                <a:lnTo>
                  <a:pt x="2436987" y="6858000"/>
                </a:lnTo>
                <a:lnTo>
                  <a:pt x="0" y="6858000"/>
                </a:lnTo>
                <a:close/>
              </a:path>
            </a:pathLst>
          </a:custGeom>
        </p:spPr>
      </p:pic>
    </p:spTree>
    <p:extLst>
      <p:ext uri="{BB962C8B-B14F-4D97-AF65-F5344CB8AC3E}">
        <p14:creationId xmlns:p14="http://schemas.microsoft.com/office/powerpoint/2010/main" val="10985722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3332051-9647-41B4-AE02-5A778C54D15A}"/>
              </a:ext>
            </a:extLst>
          </p:cNvPr>
          <p:cNvSpPr>
            <a:spLocks noGrp="1"/>
          </p:cNvSpPr>
          <p:nvPr>
            <p:ph type="title"/>
          </p:nvPr>
        </p:nvSpPr>
        <p:spPr/>
        <p:txBody>
          <a:bodyPr/>
          <a:lstStyle/>
          <a:p>
            <a:r>
              <a:rPr lang="en-US" dirty="0">
                <a:latin typeface="Comic Sans MS"/>
                <a:cs typeface="Calibri Light"/>
              </a:rPr>
              <a:t>Tools (</a:t>
            </a:r>
            <a:r>
              <a:rPr lang="en-US" dirty="0" err="1">
                <a:latin typeface="Comic Sans MS"/>
                <a:cs typeface="Calibri Light"/>
              </a:rPr>
              <a:t>cont</a:t>
            </a:r>
            <a:r>
              <a:rPr lang="en-US" dirty="0">
                <a:latin typeface="Comic Sans MS"/>
                <a:cs typeface="Calibri Light"/>
              </a:rPr>
              <a:t>)</a:t>
            </a:r>
            <a:endParaRPr lang="en-US">
              <a:latin typeface="Comic Sans MS"/>
            </a:endParaRPr>
          </a:p>
        </p:txBody>
      </p:sp>
      <p:sp>
        <p:nvSpPr>
          <p:cNvPr id="3" name="Content Placeholder 2">
            <a:extLst>
              <a:ext uri="{FF2B5EF4-FFF2-40B4-BE49-F238E27FC236}">
                <a16:creationId xmlns="" xmlns:a16="http://schemas.microsoft.com/office/drawing/2014/main" id="{1C8652DA-C878-4A7E-ADB9-3664F90BBF1A}"/>
              </a:ext>
            </a:extLst>
          </p:cNvPr>
          <p:cNvSpPr>
            <a:spLocks noGrp="1"/>
          </p:cNvSpPr>
          <p:nvPr>
            <p:ph idx="1"/>
          </p:nvPr>
        </p:nvSpPr>
        <p:spPr/>
        <p:txBody>
          <a:bodyPr vert="horz" lIns="91440" tIns="45720" rIns="91440" bIns="45720" rtlCol="0" anchor="t">
            <a:normAutofit/>
          </a:bodyPr>
          <a:lstStyle/>
          <a:p>
            <a:r>
              <a:rPr lang="en-US" dirty="0">
                <a:latin typeface="Calibri"/>
                <a:cs typeface="Calibri"/>
              </a:rPr>
              <a:t>DC motor  12 V</a:t>
            </a:r>
          </a:p>
          <a:p>
            <a:endParaRPr lang="en-US" dirty="0">
              <a:cs typeface="Calibri"/>
            </a:endParaRPr>
          </a:p>
          <a:p>
            <a:endParaRPr lang="en-US" dirty="0">
              <a:cs typeface="Calibri"/>
            </a:endParaRPr>
          </a:p>
          <a:p>
            <a:r>
              <a:rPr lang="en-US" dirty="0">
                <a:cs typeface="Calibri"/>
              </a:rPr>
              <a:t>L298N Dual H-Bridge Motor Drive</a:t>
            </a:r>
          </a:p>
          <a:p>
            <a:pPr marL="0" indent="0">
              <a:buNone/>
            </a:pPr>
            <a:endParaRPr lang="en-US" dirty="0">
              <a:cs typeface="Calibri"/>
            </a:endParaRPr>
          </a:p>
          <a:p>
            <a:pPr marL="0" indent="0">
              <a:buNone/>
            </a:pPr>
            <a:endParaRPr lang="en-US" dirty="0">
              <a:cs typeface="Calibri"/>
            </a:endParaRPr>
          </a:p>
          <a:p>
            <a:r>
              <a:rPr lang="en-US" dirty="0">
                <a:ea typeface="+mn-lt"/>
                <a:cs typeface="+mn-lt"/>
              </a:rPr>
              <a:t>MT3608 Step Up Power Supply </a:t>
            </a:r>
            <a:endParaRPr lang="en-US">
              <a:cs typeface="Calibri" panose="020F0502020204030204"/>
            </a:endParaRPr>
          </a:p>
        </p:txBody>
      </p:sp>
      <p:pic>
        <p:nvPicPr>
          <p:cNvPr id="4" name="Picture 4" descr="A picture containing black, white, cat, standing&#10;&#10;Description generated with very high confidence">
            <a:extLst>
              <a:ext uri="{FF2B5EF4-FFF2-40B4-BE49-F238E27FC236}">
                <a16:creationId xmlns="" xmlns:a16="http://schemas.microsoft.com/office/drawing/2014/main" id="{2F824398-D8EF-42CF-895E-47A93A4CD52B}"/>
              </a:ext>
            </a:extLst>
          </p:cNvPr>
          <p:cNvPicPr>
            <a:picLocks noChangeAspect="1"/>
          </p:cNvPicPr>
          <p:nvPr/>
        </p:nvPicPr>
        <p:blipFill>
          <a:blip r:embed="rId2"/>
          <a:stretch>
            <a:fillRect/>
          </a:stretch>
        </p:blipFill>
        <p:spPr>
          <a:xfrm>
            <a:off x="4810664" y="763439"/>
            <a:ext cx="2642560" cy="2268748"/>
          </a:xfrm>
          <a:prstGeom prst="rect">
            <a:avLst/>
          </a:prstGeom>
        </p:spPr>
      </p:pic>
      <p:pic>
        <p:nvPicPr>
          <p:cNvPr id="6" name="Picture 6" descr="A circuit board with a cake&#10;&#10;Description generated with high confidence">
            <a:extLst>
              <a:ext uri="{FF2B5EF4-FFF2-40B4-BE49-F238E27FC236}">
                <a16:creationId xmlns="" xmlns:a16="http://schemas.microsoft.com/office/drawing/2014/main" id="{22751D7D-064C-4E54-9794-C3192A86E56F}"/>
              </a:ext>
            </a:extLst>
          </p:cNvPr>
          <p:cNvPicPr>
            <a:picLocks noChangeAspect="1"/>
          </p:cNvPicPr>
          <p:nvPr/>
        </p:nvPicPr>
        <p:blipFill>
          <a:blip r:embed="rId3"/>
          <a:stretch>
            <a:fillRect/>
          </a:stretch>
        </p:blipFill>
        <p:spPr>
          <a:xfrm>
            <a:off x="8505644" y="1899249"/>
            <a:ext cx="2527540" cy="2527540"/>
          </a:xfrm>
          <a:prstGeom prst="rect">
            <a:avLst/>
          </a:prstGeom>
        </p:spPr>
      </p:pic>
      <p:pic>
        <p:nvPicPr>
          <p:cNvPr id="8" name="Picture 8" descr="A circuit board&#10;&#10;Description generated with very high confidence">
            <a:extLst>
              <a:ext uri="{FF2B5EF4-FFF2-40B4-BE49-F238E27FC236}">
                <a16:creationId xmlns="" xmlns:a16="http://schemas.microsoft.com/office/drawing/2014/main" id="{782442EC-77C6-42A2-A638-60412A5C6B3D}"/>
              </a:ext>
            </a:extLst>
          </p:cNvPr>
          <p:cNvPicPr>
            <a:picLocks noChangeAspect="1"/>
          </p:cNvPicPr>
          <p:nvPr/>
        </p:nvPicPr>
        <p:blipFill>
          <a:blip r:embed="rId4"/>
          <a:stretch>
            <a:fillRect/>
          </a:stretch>
        </p:blipFill>
        <p:spPr>
          <a:xfrm>
            <a:off x="8520022" y="4257136"/>
            <a:ext cx="2513163" cy="2484408"/>
          </a:xfrm>
          <a:prstGeom prst="rect">
            <a:avLst/>
          </a:prstGeom>
        </p:spPr>
      </p:pic>
    </p:spTree>
    <p:extLst>
      <p:ext uri="{BB962C8B-B14F-4D97-AF65-F5344CB8AC3E}">
        <p14:creationId xmlns:p14="http://schemas.microsoft.com/office/powerpoint/2010/main" val="35367775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20C48C0-D878-48D1-9B66-CA81A74F216E}"/>
              </a:ext>
            </a:extLst>
          </p:cNvPr>
          <p:cNvSpPr>
            <a:spLocks noGrp="1"/>
          </p:cNvSpPr>
          <p:nvPr>
            <p:ph type="title"/>
          </p:nvPr>
        </p:nvSpPr>
        <p:spPr/>
        <p:txBody>
          <a:bodyPr/>
          <a:lstStyle/>
          <a:p>
            <a:r>
              <a:rPr lang="en-US" dirty="0">
                <a:latin typeface="Comic Sans MS"/>
                <a:cs typeface="Calibri Light"/>
              </a:rPr>
              <a:t>Rail tools</a:t>
            </a:r>
            <a:endParaRPr lang="en-US" dirty="0">
              <a:latin typeface="Comic Sans MS"/>
            </a:endParaRPr>
          </a:p>
        </p:txBody>
      </p:sp>
      <p:pic>
        <p:nvPicPr>
          <p:cNvPr id="3" name="Picture 3" descr="A picture containing indoor, table, sitting, computer&#10;&#10;Description generated with very high confidence">
            <a:extLst>
              <a:ext uri="{FF2B5EF4-FFF2-40B4-BE49-F238E27FC236}">
                <a16:creationId xmlns="" xmlns:a16="http://schemas.microsoft.com/office/drawing/2014/main" id="{94DAD4DB-59AF-4815-870A-1ED6B6357983}"/>
              </a:ext>
            </a:extLst>
          </p:cNvPr>
          <p:cNvPicPr>
            <a:picLocks noChangeAspect="1"/>
          </p:cNvPicPr>
          <p:nvPr/>
        </p:nvPicPr>
        <p:blipFill>
          <a:blip r:embed="rId2"/>
          <a:stretch>
            <a:fillRect/>
          </a:stretch>
        </p:blipFill>
        <p:spPr>
          <a:xfrm>
            <a:off x="6262777" y="1514799"/>
            <a:ext cx="5819954" cy="5136740"/>
          </a:xfrm>
          <a:prstGeom prst="rect">
            <a:avLst/>
          </a:prstGeom>
        </p:spPr>
      </p:pic>
      <p:pic>
        <p:nvPicPr>
          <p:cNvPr id="5" name="Picture 5" descr="A picture containing indoor, table, computer, orange&#10;&#10;Description generated with very high confidence">
            <a:extLst>
              <a:ext uri="{FF2B5EF4-FFF2-40B4-BE49-F238E27FC236}">
                <a16:creationId xmlns="" xmlns:a16="http://schemas.microsoft.com/office/drawing/2014/main" id="{F37BCE28-2B80-4486-B141-28A2836490AD}"/>
              </a:ext>
            </a:extLst>
          </p:cNvPr>
          <p:cNvPicPr>
            <a:picLocks noChangeAspect="1"/>
          </p:cNvPicPr>
          <p:nvPr/>
        </p:nvPicPr>
        <p:blipFill>
          <a:blip r:embed="rId3"/>
          <a:stretch>
            <a:fillRect/>
          </a:stretch>
        </p:blipFill>
        <p:spPr>
          <a:xfrm>
            <a:off x="756249" y="1513936"/>
            <a:ext cx="5259237" cy="5080958"/>
          </a:xfrm>
          <a:prstGeom prst="rect">
            <a:avLst/>
          </a:prstGeom>
        </p:spPr>
      </p:pic>
    </p:spTree>
    <p:extLst>
      <p:ext uri="{BB962C8B-B14F-4D97-AF65-F5344CB8AC3E}">
        <p14:creationId xmlns:p14="http://schemas.microsoft.com/office/powerpoint/2010/main" val="18596168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D76457A-068D-4236-AD3E-7BBE76A15FB9}"/>
              </a:ext>
            </a:extLst>
          </p:cNvPr>
          <p:cNvSpPr>
            <a:spLocks noGrp="1"/>
          </p:cNvSpPr>
          <p:nvPr>
            <p:ph type="title"/>
          </p:nvPr>
        </p:nvSpPr>
        <p:spPr/>
        <p:txBody>
          <a:bodyPr/>
          <a:lstStyle/>
          <a:p>
            <a:r>
              <a:rPr lang="en-US" dirty="0">
                <a:latin typeface="Comic Sans MS"/>
                <a:cs typeface="Calibri Light"/>
              </a:rPr>
              <a:t>Tools (</a:t>
            </a:r>
            <a:r>
              <a:rPr lang="en-US" dirty="0" err="1">
                <a:latin typeface="Comic Sans MS"/>
                <a:cs typeface="Calibri Light"/>
              </a:rPr>
              <a:t>cont</a:t>
            </a:r>
            <a:r>
              <a:rPr lang="en-US" dirty="0">
                <a:latin typeface="Comic Sans MS"/>
                <a:cs typeface="Calibri Light"/>
              </a:rPr>
              <a:t>)</a:t>
            </a:r>
            <a:endParaRPr lang="en-US">
              <a:latin typeface="Comic Sans MS"/>
            </a:endParaRPr>
          </a:p>
        </p:txBody>
      </p:sp>
      <p:sp>
        <p:nvSpPr>
          <p:cNvPr id="3" name="Content Placeholder 2">
            <a:extLst>
              <a:ext uri="{FF2B5EF4-FFF2-40B4-BE49-F238E27FC236}">
                <a16:creationId xmlns="" xmlns:a16="http://schemas.microsoft.com/office/drawing/2014/main" id="{CEDAEEA4-A831-4049-8809-3D95798E26A3}"/>
              </a:ext>
            </a:extLst>
          </p:cNvPr>
          <p:cNvSpPr>
            <a:spLocks noGrp="1"/>
          </p:cNvSpPr>
          <p:nvPr>
            <p:ph idx="1"/>
          </p:nvPr>
        </p:nvSpPr>
        <p:spPr/>
        <p:txBody>
          <a:bodyPr vert="horz" lIns="91440" tIns="45720" rIns="91440" bIns="45720" rtlCol="0" anchor="t">
            <a:normAutofit/>
          </a:bodyPr>
          <a:lstStyle/>
          <a:p>
            <a:r>
              <a:rPr lang="en-US" dirty="0">
                <a:cs typeface="Calibri"/>
              </a:rPr>
              <a:t>Stepper Motor </a:t>
            </a:r>
          </a:p>
          <a:p>
            <a:endParaRPr lang="en-US" dirty="0">
              <a:ea typeface="+mn-lt"/>
              <a:cs typeface="+mn-lt"/>
            </a:endParaRPr>
          </a:p>
          <a:p>
            <a:endParaRPr lang="en-US" dirty="0">
              <a:ea typeface="+mn-lt"/>
              <a:cs typeface="+mn-lt"/>
            </a:endParaRPr>
          </a:p>
          <a:p>
            <a:endParaRPr lang="en-US" dirty="0">
              <a:ea typeface="+mn-lt"/>
              <a:cs typeface="+mn-lt"/>
            </a:endParaRPr>
          </a:p>
          <a:p>
            <a:endParaRPr lang="en-US" dirty="0">
              <a:ea typeface="+mn-lt"/>
              <a:cs typeface="+mn-lt"/>
            </a:endParaRPr>
          </a:p>
          <a:p>
            <a:endParaRPr lang="en-US" dirty="0">
              <a:cs typeface="Calibri"/>
            </a:endParaRPr>
          </a:p>
          <a:p>
            <a:r>
              <a:rPr lang="en-US" dirty="0">
                <a:cs typeface="Calibri"/>
              </a:rPr>
              <a:t>Stepper Motor Driver      </a:t>
            </a:r>
          </a:p>
          <a:p>
            <a:endParaRPr lang="en-US" dirty="0">
              <a:cs typeface="Calibri"/>
            </a:endParaRPr>
          </a:p>
          <a:p>
            <a:endParaRPr lang="en-US" dirty="0">
              <a:cs typeface="Calibri"/>
            </a:endParaRPr>
          </a:p>
          <a:p>
            <a:endParaRPr lang="en-US" dirty="0">
              <a:cs typeface="Calibri"/>
            </a:endParaRPr>
          </a:p>
          <a:p>
            <a:endParaRPr lang="en-US" dirty="0">
              <a:cs typeface="Calibri"/>
            </a:endParaRPr>
          </a:p>
          <a:p>
            <a:pPr marL="0" indent="0">
              <a:buNone/>
            </a:pPr>
            <a:endParaRPr lang="en-US">
              <a:cs typeface="Calibri"/>
            </a:endParaRPr>
          </a:p>
          <a:p>
            <a:endParaRPr lang="en-US" dirty="0">
              <a:cs typeface="Calibri"/>
            </a:endParaRPr>
          </a:p>
          <a:p>
            <a:endParaRPr lang="en-US" dirty="0">
              <a:cs typeface="Calibri"/>
            </a:endParaRPr>
          </a:p>
          <a:p>
            <a:endParaRPr lang="en-US" dirty="0">
              <a:cs typeface="Calibri"/>
            </a:endParaRPr>
          </a:p>
        </p:txBody>
      </p:sp>
      <p:pic>
        <p:nvPicPr>
          <p:cNvPr id="4" name="Picture 4" descr="A picture containing table, sitting&#10;&#10;Description generated with very high confidence">
            <a:extLst>
              <a:ext uri="{FF2B5EF4-FFF2-40B4-BE49-F238E27FC236}">
                <a16:creationId xmlns="" xmlns:a16="http://schemas.microsoft.com/office/drawing/2014/main" id="{3BA4CA2E-DB61-4083-88EF-BBBF43F5132F}"/>
              </a:ext>
            </a:extLst>
          </p:cNvPr>
          <p:cNvPicPr>
            <a:picLocks noChangeAspect="1"/>
          </p:cNvPicPr>
          <p:nvPr/>
        </p:nvPicPr>
        <p:blipFill>
          <a:blip r:embed="rId2"/>
          <a:stretch>
            <a:fillRect/>
          </a:stretch>
        </p:blipFill>
        <p:spPr>
          <a:xfrm>
            <a:off x="6650966" y="274608"/>
            <a:ext cx="3418935" cy="3418935"/>
          </a:xfrm>
          <a:prstGeom prst="rect">
            <a:avLst/>
          </a:prstGeom>
        </p:spPr>
      </p:pic>
      <p:pic>
        <p:nvPicPr>
          <p:cNvPr id="6" name="Picture 6" descr="A circuit board&#10;&#10;Description generated with very high confidence">
            <a:extLst>
              <a:ext uri="{FF2B5EF4-FFF2-40B4-BE49-F238E27FC236}">
                <a16:creationId xmlns="" xmlns:a16="http://schemas.microsoft.com/office/drawing/2014/main" id="{F387B1B2-234A-41E3-B951-B58597EF002F}"/>
              </a:ext>
            </a:extLst>
          </p:cNvPr>
          <p:cNvPicPr>
            <a:picLocks noChangeAspect="1"/>
          </p:cNvPicPr>
          <p:nvPr/>
        </p:nvPicPr>
        <p:blipFill>
          <a:blip r:embed="rId3"/>
          <a:stretch>
            <a:fillRect/>
          </a:stretch>
        </p:blipFill>
        <p:spPr>
          <a:xfrm>
            <a:off x="6895381" y="3825815"/>
            <a:ext cx="2973237" cy="2743200"/>
          </a:xfrm>
          <a:prstGeom prst="rect">
            <a:avLst/>
          </a:prstGeom>
        </p:spPr>
      </p:pic>
    </p:spTree>
    <p:extLst>
      <p:ext uri="{BB962C8B-B14F-4D97-AF65-F5344CB8AC3E}">
        <p14:creationId xmlns:p14="http://schemas.microsoft.com/office/powerpoint/2010/main" val="21636633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2D3F6AE-9B0B-4234-BB24-8D5BE6564C27}"/>
              </a:ext>
            </a:extLst>
          </p:cNvPr>
          <p:cNvSpPr>
            <a:spLocks noGrp="1"/>
          </p:cNvSpPr>
          <p:nvPr>
            <p:ph type="title"/>
          </p:nvPr>
        </p:nvSpPr>
        <p:spPr/>
        <p:txBody>
          <a:bodyPr/>
          <a:lstStyle/>
          <a:p>
            <a:r>
              <a:rPr lang="en-US" dirty="0">
                <a:latin typeface="Comic Sans MS"/>
                <a:cs typeface="Calibri Light"/>
              </a:rPr>
              <a:t>Arm tools </a:t>
            </a:r>
            <a:endParaRPr lang="en-US" dirty="0">
              <a:latin typeface="Comic Sans MS"/>
            </a:endParaRPr>
          </a:p>
        </p:txBody>
      </p:sp>
      <p:pic>
        <p:nvPicPr>
          <p:cNvPr id="5" name="Picture 5" descr="A picture containing indoor, table, laying, lying&#10;&#10;Description generated with very high confidence">
            <a:extLst>
              <a:ext uri="{FF2B5EF4-FFF2-40B4-BE49-F238E27FC236}">
                <a16:creationId xmlns="" xmlns:a16="http://schemas.microsoft.com/office/drawing/2014/main" id="{3E51E525-493A-445C-818E-33FE297EA352}"/>
              </a:ext>
            </a:extLst>
          </p:cNvPr>
          <p:cNvPicPr>
            <a:picLocks noChangeAspect="1"/>
          </p:cNvPicPr>
          <p:nvPr/>
        </p:nvPicPr>
        <p:blipFill>
          <a:blip r:embed="rId2"/>
          <a:stretch>
            <a:fillRect/>
          </a:stretch>
        </p:blipFill>
        <p:spPr>
          <a:xfrm>
            <a:off x="1130060" y="1641288"/>
            <a:ext cx="4712897" cy="5013162"/>
          </a:xfrm>
          <a:prstGeom prst="rect">
            <a:avLst/>
          </a:prstGeom>
        </p:spPr>
      </p:pic>
      <p:pic>
        <p:nvPicPr>
          <p:cNvPr id="7" name="Picture 7" descr="A picture containing building, table, sitting, front&#10;&#10;Description generated with very high confidence">
            <a:extLst>
              <a:ext uri="{FF2B5EF4-FFF2-40B4-BE49-F238E27FC236}">
                <a16:creationId xmlns="" xmlns:a16="http://schemas.microsoft.com/office/drawing/2014/main" id="{E2405416-7E64-407C-9FFD-AB88E021C56F}"/>
              </a:ext>
            </a:extLst>
          </p:cNvPr>
          <p:cNvPicPr>
            <a:picLocks noChangeAspect="1"/>
          </p:cNvPicPr>
          <p:nvPr/>
        </p:nvPicPr>
        <p:blipFill>
          <a:blip r:embed="rId3"/>
          <a:stretch>
            <a:fillRect/>
          </a:stretch>
        </p:blipFill>
        <p:spPr>
          <a:xfrm rot="5400000">
            <a:off x="6456871" y="1874284"/>
            <a:ext cx="5518031" cy="4101467"/>
          </a:xfrm>
          <a:prstGeom prst="rect">
            <a:avLst/>
          </a:prstGeom>
        </p:spPr>
      </p:pic>
    </p:spTree>
    <p:extLst>
      <p:ext uri="{BB962C8B-B14F-4D97-AF65-F5344CB8AC3E}">
        <p14:creationId xmlns:p14="http://schemas.microsoft.com/office/powerpoint/2010/main" val="14734572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840AB2C-35FE-4304-BA02-1E402D910CC6}"/>
              </a:ext>
            </a:extLst>
          </p:cNvPr>
          <p:cNvSpPr>
            <a:spLocks noGrp="1"/>
          </p:cNvSpPr>
          <p:nvPr>
            <p:ph type="title"/>
          </p:nvPr>
        </p:nvSpPr>
        <p:spPr/>
        <p:txBody>
          <a:bodyPr/>
          <a:lstStyle/>
          <a:p>
            <a:r>
              <a:rPr lang="en-US" dirty="0">
                <a:latin typeface="Comic Sans MS"/>
                <a:cs typeface="Calibri Light"/>
              </a:rPr>
              <a:t>Tools (</a:t>
            </a:r>
            <a:r>
              <a:rPr lang="en-US" dirty="0" err="1">
                <a:latin typeface="Comic Sans MS"/>
                <a:cs typeface="Calibri Light"/>
              </a:rPr>
              <a:t>cont</a:t>
            </a:r>
            <a:r>
              <a:rPr lang="en-US" dirty="0">
                <a:latin typeface="Comic Sans MS"/>
                <a:cs typeface="Calibri Light"/>
              </a:rPr>
              <a:t>)</a:t>
            </a:r>
            <a:endParaRPr lang="en-US" dirty="0">
              <a:latin typeface="Comic Sans MS"/>
            </a:endParaRPr>
          </a:p>
        </p:txBody>
      </p:sp>
      <p:sp>
        <p:nvSpPr>
          <p:cNvPr id="3" name="Content Placeholder 2">
            <a:extLst>
              <a:ext uri="{FF2B5EF4-FFF2-40B4-BE49-F238E27FC236}">
                <a16:creationId xmlns="" xmlns:a16="http://schemas.microsoft.com/office/drawing/2014/main" id="{DD46D4F4-849A-46E7-A4F4-2E9AAFD30740}"/>
              </a:ext>
            </a:extLst>
          </p:cNvPr>
          <p:cNvSpPr>
            <a:spLocks noGrp="1"/>
          </p:cNvSpPr>
          <p:nvPr>
            <p:ph idx="1"/>
          </p:nvPr>
        </p:nvSpPr>
        <p:spPr/>
        <p:txBody>
          <a:bodyPr vert="horz" lIns="91440" tIns="45720" rIns="91440" bIns="45720" rtlCol="0" anchor="t">
            <a:normAutofit/>
          </a:bodyPr>
          <a:lstStyle/>
          <a:p>
            <a:r>
              <a:rPr lang="en-US" dirty="0">
                <a:cs typeface="Calibri"/>
              </a:rPr>
              <a:t>Servo motor 20kg.cm </a:t>
            </a:r>
          </a:p>
          <a:p>
            <a:endParaRPr lang="en-US" dirty="0">
              <a:cs typeface="Calibri"/>
            </a:endParaRPr>
          </a:p>
          <a:p>
            <a:endParaRPr lang="en-US" dirty="0">
              <a:cs typeface="Calibri"/>
            </a:endParaRPr>
          </a:p>
          <a:p>
            <a:endParaRPr lang="en-US" dirty="0">
              <a:cs typeface="Calibri"/>
            </a:endParaRPr>
          </a:p>
          <a:p>
            <a:endParaRPr lang="en-US" dirty="0">
              <a:cs typeface="Calibri"/>
            </a:endParaRPr>
          </a:p>
          <a:p>
            <a:endParaRPr lang="en-US" dirty="0">
              <a:cs typeface="Calibri"/>
            </a:endParaRPr>
          </a:p>
          <a:p>
            <a:endParaRPr lang="en-US" dirty="0">
              <a:cs typeface="Calibri"/>
            </a:endParaRPr>
          </a:p>
          <a:p>
            <a:r>
              <a:rPr lang="en-US" dirty="0">
                <a:cs typeface="Calibri"/>
              </a:rPr>
              <a:t>Servo motor 9kg.cm</a:t>
            </a:r>
          </a:p>
        </p:txBody>
      </p:sp>
      <p:pic>
        <p:nvPicPr>
          <p:cNvPr id="4" name="Picture 4" descr="A close up of a toy&#10;&#10;Description generated with high confidence">
            <a:extLst>
              <a:ext uri="{FF2B5EF4-FFF2-40B4-BE49-F238E27FC236}">
                <a16:creationId xmlns="" xmlns:a16="http://schemas.microsoft.com/office/drawing/2014/main" id="{D348D510-DE26-4BCE-89F8-2611B47E71CE}"/>
              </a:ext>
            </a:extLst>
          </p:cNvPr>
          <p:cNvPicPr>
            <a:picLocks noChangeAspect="1"/>
          </p:cNvPicPr>
          <p:nvPr/>
        </p:nvPicPr>
        <p:blipFill>
          <a:blip r:embed="rId2"/>
          <a:stretch>
            <a:fillRect/>
          </a:stretch>
        </p:blipFill>
        <p:spPr>
          <a:xfrm>
            <a:off x="7082287" y="777815"/>
            <a:ext cx="2743200" cy="2743200"/>
          </a:xfrm>
          <a:prstGeom prst="rect">
            <a:avLst/>
          </a:prstGeom>
        </p:spPr>
      </p:pic>
      <p:pic>
        <p:nvPicPr>
          <p:cNvPr id="6" name="Picture 6" descr="A picture containing black, remote, red, phone&#10;&#10;Description generated with very high confidence">
            <a:extLst>
              <a:ext uri="{FF2B5EF4-FFF2-40B4-BE49-F238E27FC236}">
                <a16:creationId xmlns="" xmlns:a16="http://schemas.microsoft.com/office/drawing/2014/main" id="{F2253DDB-B74A-4E2F-B711-3FD40BBF5266}"/>
              </a:ext>
            </a:extLst>
          </p:cNvPr>
          <p:cNvPicPr>
            <a:picLocks noChangeAspect="1"/>
          </p:cNvPicPr>
          <p:nvPr/>
        </p:nvPicPr>
        <p:blipFill>
          <a:blip r:embed="rId3"/>
          <a:stretch>
            <a:fillRect/>
          </a:stretch>
        </p:blipFill>
        <p:spPr>
          <a:xfrm>
            <a:off x="7139795" y="3753929"/>
            <a:ext cx="2743200" cy="2743200"/>
          </a:xfrm>
          <a:prstGeom prst="rect">
            <a:avLst/>
          </a:prstGeom>
        </p:spPr>
      </p:pic>
    </p:spTree>
    <p:extLst>
      <p:ext uri="{BB962C8B-B14F-4D97-AF65-F5344CB8AC3E}">
        <p14:creationId xmlns:p14="http://schemas.microsoft.com/office/powerpoint/2010/main" val="11442166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C5D4EB6-C0CF-44ED-88DA-489AD50BDB6A}"/>
              </a:ext>
            </a:extLst>
          </p:cNvPr>
          <p:cNvSpPr>
            <a:spLocks noGrp="1"/>
          </p:cNvSpPr>
          <p:nvPr>
            <p:ph type="title"/>
          </p:nvPr>
        </p:nvSpPr>
        <p:spPr/>
        <p:txBody>
          <a:bodyPr/>
          <a:lstStyle/>
          <a:p>
            <a:r>
              <a:rPr lang="en-US" dirty="0">
                <a:latin typeface="Comic Sans MS"/>
                <a:cs typeface="Calibri Light"/>
              </a:rPr>
              <a:t>Tools(</a:t>
            </a:r>
            <a:r>
              <a:rPr lang="en-US" dirty="0" err="1">
                <a:latin typeface="Comic Sans MS"/>
                <a:cs typeface="Calibri Light"/>
              </a:rPr>
              <a:t>cont</a:t>
            </a:r>
            <a:r>
              <a:rPr lang="en-US" dirty="0">
                <a:latin typeface="Comic Sans MS"/>
                <a:cs typeface="Calibri Light"/>
              </a:rPr>
              <a:t>)</a:t>
            </a:r>
            <a:endParaRPr lang="en-US" dirty="0">
              <a:latin typeface="Comic Sans MS"/>
            </a:endParaRPr>
          </a:p>
        </p:txBody>
      </p:sp>
      <p:sp>
        <p:nvSpPr>
          <p:cNvPr id="3" name="Content Placeholder 2">
            <a:extLst>
              <a:ext uri="{FF2B5EF4-FFF2-40B4-BE49-F238E27FC236}">
                <a16:creationId xmlns="" xmlns:a16="http://schemas.microsoft.com/office/drawing/2014/main" id="{7B6F72A7-0A25-4183-849A-0200BC5C755B}"/>
              </a:ext>
            </a:extLst>
          </p:cNvPr>
          <p:cNvSpPr>
            <a:spLocks noGrp="1"/>
          </p:cNvSpPr>
          <p:nvPr>
            <p:ph idx="1"/>
          </p:nvPr>
        </p:nvSpPr>
        <p:spPr/>
        <p:txBody>
          <a:bodyPr vert="horz" lIns="91440" tIns="45720" rIns="91440" bIns="45720" rtlCol="0" anchor="t">
            <a:normAutofit/>
          </a:bodyPr>
          <a:lstStyle/>
          <a:p>
            <a:r>
              <a:rPr lang="en-US" dirty="0">
                <a:ea typeface="+mn-lt"/>
                <a:cs typeface="+mn-lt"/>
              </a:rPr>
              <a:t>Buck Converter Module</a:t>
            </a:r>
          </a:p>
          <a:p>
            <a:endParaRPr lang="en-US" dirty="0">
              <a:cs typeface="Calibri"/>
            </a:endParaRPr>
          </a:p>
          <a:p>
            <a:endParaRPr lang="en-US" dirty="0">
              <a:cs typeface="Calibri"/>
            </a:endParaRPr>
          </a:p>
        </p:txBody>
      </p:sp>
      <p:pic>
        <p:nvPicPr>
          <p:cNvPr id="4" name="Picture 4" descr="A circuit board&#10;&#10;Description generated with very high confidence">
            <a:extLst>
              <a:ext uri="{FF2B5EF4-FFF2-40B4-BE49-F238E27FC236}">
                <a16:creationId xmlns="" xmlns:a16="http://schemas.microsoft.com/office/drawing/2014/main" id="{77B6B1DE-64AA-406E-9E56-69B1FBC22F98}"/>
              </a:ext>
            </a:extLst>
          </p:cNvPr>
          <p:cNvPicPr>
            <a:picLocks noChangeAspect="1"/>
          </p:cNvPicPr>
          <p:nvPr/>
        </p:nvPicPr>
        <p:blipFill>
          <a:blip r:embed="rId2"/>
          <a:stretch>
            <a:fillRect/>
          </a:stretch>
        </p:blipFill>
        <p:spPr>
          <a:xfrm>
            <a:off x="6363419" y="2057400"/>
            <a:ext cx="3174520" cy="3188898"/>
          </a:xfrm>
          <a:prstGeom prst="rect">
            <a:avLst/>
          </a:prstGeom>
        </p:spPr>
      </p:pic>
    </p:spTree>
    <p:extLst>
      <p:ext uri="{BB962C8B-B14F-4D97-AF65-F5344CB8AC3E}">
        <p14:creationId xmlns:p14="http://schemas.microsoft.com/office/powerpoint/2010/main" val="37633230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 xmlns:a16="http://schemas.microsoft.com/office/drawing/2014/main" id="{582EB822-435E-41F8-A6A0-D2E4B3681566}"/>
              </a:ext>
            </a:extLst>
          </p:cNvPr>
          <p:cNvSpPr txBox="1"/>
          <p:nvPr/>
        </p:nvSpPr>
        <p:spPr>
          <a:xfrm>
            <a:off x="3186024" y="2654060"/>
            <a:ext cx="6639462" cy="156966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9600" dirty="0">
                <a:latin typeface="Comic Sans MS"/>
              </a:rPr>
              <a:t>Demo</a:t>
            </a:r>
            <a:endParaRPr lang="en-US" sz="9600">
              <a:latin typeface="Comic Sans MS"/>
              <a:cs typeface="Calibri"/>
            </a:endParaRPr>
          </a:p>
        </p:txBody>
      </p:sp>
    </p:spTree>
    <p:extLst>
      <p:ext uri="{BB962C8B-B14F-4D97-AF65-F5344CB8AC3E}">
        <p14:creationId xmlns:p14="http://schemas.microsoft.com/office/powerpoint/2010/main" val="37133080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19E2933-95F8-428E-A191-D33F4B5C19A8}"/>
              </a:ext>
            </a:extLst>
          </p:cNvPr>
          <p:cNvSpPr>
            <a:spLocks noGrp="1"/>
          </p:cNvSpPr>
          <p:nvPr>
            <p:ph type="title"/>
          </p:nvPr>
        </p:nvSpPr>
        <p:spPr/>
        <p:txBody>
          <a:bodyPr/>
          <a:lstStyle/>
          <a:p>
            <a:r>
              <a:rPr lang="en-US" dirty="0">
                <a:latin typeface="Comic Sans MS"/>
                <a:cs typeface="Calibri Light"/>
              </a:rPr>
              <a:t>Constraints </a:t>
            </a:r>
          </a:p>
        </p:txBody>
      </p:sp>
      <p:sp>
        <p:nvSpPr>
          <p:cNvPr id="3" name="Content Placeholder 2">
            <a:extLst>
              <a:ext uri="{FF2B5EF4-FFF2-40B4-BE49-F238E27FC236}">
                <a16:creationId xmlns="" xmlns:a16="http://schemas.microsoft.com/office/drawing/2014/main" id="{E6674A6C-46FE-473F-BB03-0320F121C385}"/>
              </a:ext>
            </a:extLst>
          </p:cNvPr>
          <p:cNvSpPr>
            <a:spLocks noGrp="1"/>
          </p:cNvSpPr>
          <p:nvPr>
            <p:ph idx="1"/>
          </p:nvPr>
        </p:nvSpPr>
        <p:spPr/>
        <p:txBody>
          <a:bodyPr vert="horz" lIns="91440" tIns="45720" rIns="91440" bIns="45720" rtlCol="0" anchor="t">
            <a:normAutofit/>
          </a:bodyPr>
          <a:lstStyle/>
          <a:p>
            <a:r>
              <a:rPr lang="en-US" dirty="0">
                <a:ea typeface="+mn-lt"/>
                <a:cs typeface="+mn-lt"/>
              </a:rPr>
              <a:t>power problem</a:t>
            </a:r>
          </a:p>
          <a:p>
            <a:endParaRPr lang="en-US" dirty="0">
              <a:cs typeface="Calibri"/>
            </a:endParaRPr>
          </a:p>
          <a:p>
            <a:r>
              <a:rPr lang="en-US" dirty="0">
                <a:cs typeface="Calibri"/>
              </a:rPr>
              <a:t>Servo motors problem</a:t>
            </a:r>
          </a:p>
          <a:p>
            <a:endParaRPr lang="en-US" dirty="0">
              <a:cs typeface="Calibri"/>
            </a:endParaRPr>
          </a:p>
          <a:p>
            <a:endParaRPr lang="en-US" dirty="0">
              <a:cs typeface="Calibri"/>
            </a:endParaRPr>
          </a:p>
          <a:p>
            <a:r>
              <a:rPr lang="en-US" dirty="0">
                <a:ea typeface="+mn-lt"/>
                <a:cs typeface="+mn-lt"/>
              </a:rPr>
              <a:t>Measurements problem</a:t>
            </a:r>
            <a:endParaRPr lang="en-US" dirty="0">
              <a:cs typeface="Calibri"/>
            </a:endParaRPr>
          </a:p>
        </p:txBody>
      </p:sp>
    </p:spTree>
    <p:extLst>
      <p:ext uri="{BB962C8B-B14F-4D97-AF65-F5344CB8AC3E}">
        <p14:creationId xmlns:p14="http://schemas.microsoft.com/office/powerpoint/2010/main" val="14891815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73ADBD6-72A1-4C9C-9771-C67D96957A25}"/>
              </a:ext>
            </a:extLst>
          </p:cNvPr>
          <p:cNvSpPr>
            <a:spLocks noGrp="1"/>
          </p:cNvSpPr>
          <p:nvPr>
            <p:ph type="title"/>
          </p:nvPr>
        </p:nvSpPr>
        <p:spPr/>
        <p:txBody>
          <a:bodyPr/>
          <a:lstStyle/>
          <a:p>
            <a:r>
              <a:rPr lang="en-US" dirty="0">
                <a:latin typeface="Comic Sans MS"/>
                <a:cs typeface="Calibri Light"/>
              </a:rPr>
              <a:t>Future Work</a:t>
            </a:r>
            <a:endParaRPr lang="en-US" dirty="0">
              <a:latin typeface="Comic Sans MS"/>
            </a:endParaRPr>
          </a:p>
        </p:txBody>
      </p:sp>
      <p:sp>
        <p:nvSpPr>
          <p:cNvPr id="3" name="Content Placeholder 2">
            <a:extLst>
              <a:ext uri="{FF2B5EF4-FFF2-40B4-BE49-F238E27FC236}">
                <a16:creationId xmlns="" xmlns:a16="http://schemas.microsoft.com/office/drawing/2014/main" id="{E3426E09-5ACE-486C-875B-F3F65035C87F}"/>
              </a:ext>
            </a:extLst>
          </p:cNvPr>
          <p:cNvSpPr>
            <a:spLocks noGrp="1"/>
          </p:cNvSpPr>
          <p:nvPr>
            <p:ph idx="1"/>
          </p:nvPr>
        </p:nvSpPr>
        <p:spPr>
          <a:xfrm>
            <a:off x="838200" y="2673889"/>
            <a:ext cx="10515600" cy="3503074"/>
          </a:xfrm>
        </p:spPr>
        <p:txBody>
          <a:bodyPr vert="horz" lIns="91440" tIns="45720" rIns="91440" bIns="45720" rtlCol="0" anchor="t">
            <a:normAutofit/>
          </a:bodyPr>
          <a:lstStyle/>
          <a:p>
            <a:r>
              <a:rPr lang="en-US" sz="3600" dirty="0">
                <a:ea typeface="+mn-lt"/>
                <a:cs typeface="+mn-lt"/>
              </a:rPr>
              <a:t>We wish to make the robot itself to be able to rotate the medicine box into the barcode side.</a:t>
            </a:r>
            <a:endParaRPr lang="en-US" sz="3600">
              <a:cs typeface="Calibri"/>
            </a:endParaRPr>
          </a:p>
        </p:txBody>
      </p:sp>
    </p:spTree>
    <p:extLst>
      <p:ext uri="{BB962C8B-B14F-4D97-AF65-F5344CB8AC3E}">
        <p14:creationId xmlns:p14="http://schemas.microsoft.com/office/powerpoint/2010/main" val="8025618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 xmlns:a16="http://schemas.microsoft.com/office/drawing/2014/main" id="{A9F4E197-391E-410A-B301-D7ECC21FEDEA}"/>
              </a:ext>
            </a:extLst>
          </p:cNvPr>
          <p:cNvSpPr txBox="1"/>
          <p:nvPr/>
        </p:nvSpPr>
        <p:spPr>
          <a:xfrm>
            <a:off x="2309004" y="2495910"/>
            <a:ext cx="7861539" cy="156966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9600" dirty="0">
                <a:latin typeface="Comic Sans MS"/>
              </a:rPr>
              <a:t>Questions?!!</a:t>
            </a:r>
            <a:endParaRPr lang="en-US" sz="9600">
              <a:latin typeface="Comic Sans MS"/>
              <a:cs typeface="Calibri"/>
            </a:endParaRPr>
          </a:p>
        </p:txBody>
      </p:sp>
    </p:spTree>
    <p:extLst>
      <p:ext uri="{BB962C8B-B14F-4D97-AF65-F5344CB8AC3E}">
        <p14:creationId xmlns:p14="http://schemas.microsoft.com/office/powerpoint/2010/main" val="6884032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2085644-18C3-47FF-8A30-BC3EB4992B16}"/>
              </a:ext>
            </a:extLst>
          </p:cNvPr>
          <p:cNvSpPr>
            <a:spLocks noGrp="1"/>
          </p:cNvSpPr>
          <p:nvPr>
            <p:ph type="title"/>
          </p:nvPr>
        </p:nvSpPr>
        <p:spPr/>
        <p:txBody>
          <a:bodyPr>
            <a:normAutofit/>
          </a:bodyPr>
          <a:lstStyle/>
          <a:p>
            <a:r>
              <a:rPr lang="en-US" sz="4800" dirty="0">
                <a:latin typeface="Comic Sans MS"/>
                <a:ea typeface="+mj-lt"/>
                <a:cs typeface="+mj-lt"/>
              </a:rPr>
              <a:t>Outlines</a:t>
            </a:r>
            <a:r>
              <a:rPr lang="en-US" sz="4800" dirty="0">
                <a:latin typeface="Georgia"/>
                <a:ea typeface="+mj-lt"/>
                <a:cs typeface="+mj-lt"/>
              </a:rPr>
              <a:t>:</a:t>
            </a:r>
            <a:endParaRPr lang="en-US" sz="4800" dirty="0">
              <a:latin typeface="Georgia"/>
            </a:endParaRPr>
          </a:p>
        </p:txBody>
      </p:sp>
      <p:sp>
        <p:nvSpPr>
          <p:cNvPr id="3" name="Content Placeholder 2">
            <a:extLst>
              <a:ext uri="{FF2B5EF4-FFF2-40B4-BE49-F238E27FC236}">
                <a16:creationId xmlns="" xmlns:a16="http://schemas.microsoft.com/office/drawing/2014/main" id="{78F52B40-AF63-4AA8-A738-B7204CF10377}"/>
              </a:ext>
            </a:extLst>
          </p:cNvPr>
          <p:cNvSpPr>
            <a:spLocks noGrp="1"/>
          </p:cNvSpPr>
          <p:nvPr>
            <p:ph idx="1"/>
          </p:nvPr>
        </p:nvSpPr>
        <p:spPr/>
        <p:txBody>
          <a:bodyPr vert="horz" lIns="91440" tIns="45720" rIns="91440" bIns="45720" rtlCol="0" anchor="t">
            <a:normAutofit/>
          </a:bodyPr>
          <a:lstStyle/>
          <a:p>
            <a:r>
              <a:rPr lang="en-US" sz="3600" dirty="0">
                <a:ea typeface="+mn-lt"/>
                <a:cs typeface="+mn-lt"/>
              </a:rPr>
              <a:t>Problem Statement</a:t>
            </a:r>
          </a:p>
          <a:p>
            <a:r>
              <a:rPr lang="en-US" sz="3600" dirty="0">
                <a:ea typeface="+mn-lt"/>
                <a:cs typeface="+mn-lt"/>
              </a:rPr>
              <a:t>What’s Pharmacy Robot </a:t>
            </a:r>
            <a:r>
              <a:rPr lang="en-US" sz="3600" dirty="0" smtClean="0">
                <a:ea typeface="+mn-lt"/>
                <a:cs typeface="+mn-lt"/>
              </a:rPr>
              <a:t>and how it works</a:t>
            </a:r>
            <a:endParaRPr lang="en-US" sz="3600" dirty="0">
              <a:cs typeface="Calibri"/>
            </a:endParaRPr>
          </a:p>
          <a:p>
            <a:r>
              <a:rPr lang="en-US" sz="3600" dirty="0">
                <a:ea typeface="+mn-lt"/>
                <a:cs typeface="+mn-lt"/>
              </a:rPr>
              <a:t>Tools </a:t>
            </a:r>
          </a:p>
          <a:p>
            <a:r>
              <a:rPr lang="en-US" sz="3600" dirty="0">
                <a:ea typeface="+mn-lt"/>
                <a:cs typeface="+mn-lt"/>
              </a:rPr>
              <a:t>Demo</a:t>
            </a:r>
          </a:p>
          <a:p>
            <a:r>
              <a:rPr lang="en-US" sz="3600" dirty="0">
                <a:ea typeface="+mn-lt"/>
                <a:cs typeface="+mn-lt"/>
              </a:rPr>
              <a:t>Constraints </a:t>
            </a:r>
          </a:p>
          <a:p>
            <a:r>
              <a:rPr lang="en-US" sz="3600" dirty="0">
                <a:ea typeface="+mn-lt"/>
                <a:cs typeface="+mn-lt"/>
              </a:rPr>
              <a:t>Future work</a:t>
            </a:r>
          </a:p>
          <a:p>
            <a:endParaRPr lang="en-US" sz="3600" dirty="0">
              <a:ea typeface="+mn-lt"/>
              <a:cs typeface="+mn-lt"/>
            </a:endParaRPr>
          </a:p>
          <a:p>
            <a:endParaRPr lang="en-US" sz="3600" dirty="0">
              <a:ea typeface="+mn-lt"/>
              <a:cs typeface="+mn-lt"/>
            </a:endParaRPr>
          </a:p>
        </p:txBody>
      </p:sp>
    </p:spTree>
    <p:extLst>
      <p:ext uri="{BB962C8B-B14F-4D97-AF65-F5344CB8AC3E}">
        <p14:creationId xmlns:p14="http://schemas.microsoft.com/office/powerpoint/2010/main" val="4419503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C3B1E55-F10F-4343-89C4-B0BF464F4E3E}"/>
              </a:ext>
            </a:extLst>
          </p:cNvPr>
          <p:cNvSpPr>
            <a:spLocks noGrp="1"/>
          </p:cNvSpPr>
          <p:nvPr>
            <p:ph type="title"/>
          </p:nvPr>
        </p:nvSpPr>
        <p:spPr>
          <a:xfrm>
            <a:off x="334993" y="365125"/>
            <a:ext cx="11018807" cy="1339940"/>
          </a:xfrm>
        </p:spPr>
        <p:txBody>
          <a:bodyPr/>
          <a:lstStyle/>
          <a:p>
            <a:r>
              <a:rPr lang="en-US" dirty="0">
                <a:latin typeface="Comic Sans MS"/>
                <a:cs typeface="Calibri Light"/>
              </a:rPr>
              <a:t> Problem statement</a:t>
            </a:r>
            <a:endParaRPr lang="en-US">
              <a:latin typeface="Comic Sans MS"/>
            </a:endParaRPr>
          </a:p>
        </p:txBody>
      </p:sp>
      <p:sp>
        <p:nvSpPr>
          <p:cNvPr id="3" name="Content Placeholder 2">
            <a:extLst>
              <a:ext uri="{FF2B5EF4-FFF2-40B4-BE49-F238E27FC236}">
                <a16:creationId xmlns="" xmlns:a16="http://schemas.microsoft.com/office/drawing/2014/main" id="{1A8CAE6C-B081-4537-8C74-9C770F7CCA99}"/>
              </a:ext>
            </a:extLst>
          </p:cNvPr>
          <p:cNvSpPr>
            <a:spLocks noGrp="1"/>
          </p:cNvSpPr>
          <p:nvPr>
            <p:ph idx="1"/>
          </p:nvPr>
        </p:nvSpPr>
        <p:spPr>
          <a:xfrm>
            <a:off x="334993" y="2127549"/>
            <a:ext cx="10587486" cy="3618093"/>
          </a:xfrm>
        </p:spPr>
        <p:txBody>
          <a:bodyPr vert="horz" lIns="91440" tIns="45720" rIns="91440" bIns="45720" rtlCol="0" anchor="t">
            <a:normAutofit lnSpcReduction="10000"/>
          </a:bodyPr>
          <a:lstStyle/>
          <a:p>
            <a:pPr>
              <a:buNone/>
            </a:pPr>
            <a:r>
              <a:rPr lang="en-US" sz="3600" dirty="0">
                <a:ea typeface="+mn-lt"/>
                <a:cs typeface="+mn-lt"/>
              </a:rPr>
              <a:t>All the pharmacies in Palestine face lots of difficulties in arranging the medicine boxes.The pharmacists arrange medicines in a traditional way where </a:t>
            </a:r>
            <a:endParaRPr lang="en-US" dirty="0"/>
          </a:p>
          <a:p>
            <a:pPr marL="0" indent="0">
              <a:buNone/>
            </a:pPr>
            <a:r>
              <a:rPr lang="en-US" sz="3600" dirty="0">
                <a:ea typeface="+mn-lt"/>
                <a:cs typeface="+mn-lt"/>
              </a:rPr>
              <a:t>they spend more than one day doing this. In addition, they may put them in the wrong places. Moreover, the height of some shelves is high for the pharmacists to reach.</a:t>
            </a:r>
            <a:endParaRPr lang="en-US" dirty="0">
              <a:ea typeface="+mn-lt"/>
              <a:cs typeface="+mn-lt"/>
            </a:endParaRPr>
          </a:p>
        </p:txBody>
      </p:sp>
    </p:spTree>
    <p:extLst>
      <p:ext uri="{BB962C8B-B14F-4D97-AF65-F5344CB8AC3E}">
        <p14:creationId xmlns:p14="http://schemas.microsoft.com/office/powerpoint/2010/main" val="311986025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04AA65E-3691-47B5-BA82-341143BB6D96}"/>
              </a:ext>
            </a:extLst>
          </p:cNvPr>
          <p:cNvSpPr>
            <a:spLocks noGrp="1"/>
          </p:cNvSpPr>
          <p:nvPr>
            <p:ph type="title"/>
          </p:nvPr>
        </p:nvSpPr>
        <p:spPr>
          <a:xfrm>
            <a:off x="306238" y="120710"/>
            <a:ext cx="10515600" cy="1325563"/>
          </a:xfrm>
        </p:spPr>
        <p:txBody>
          <a:bodyPr/>
          <a:lstStyle/>
          <a:p>
            <a:r>
              <a:rPr lang="en-US" dirty="0">
                <a:latin typeface="Comic Sans MS"/>
                <a:cs typeface="Calibri"/>
              </a:rPr>
              <a:t>What’s Pharmacy Robot </a:t>
            </a:r>
            <a:endParaRPr lang="en-US">
              <a:latin typeface="Comic Sans MS"/>
            </a:endParaRPr>
          </a:p>
        </p:txBody>
      </p:sp>
      <p:pic>
        <p:nvPicPr>
          <p:cNvPr id="7" name="Picture 7" descr="A picture containing indoor, table, desk, computer&#10;&#10;Description generated with very high confidence">
            <a:extLst>
              <a:ext uri="{FF2B5EF4-FFF2-40B4-BE49-F238E27FC236}">
                <a16:creationId xmlns="" xmlns:a16="http://schemas.microsoft.com/office/drawing/2014/main" id="{C495C410-CCD5-4169-A112-27ACD3BC533E}"/>
              </a:ext>
            </a:extLst>
          </p:cNvPr>
          <p:cNvPicPr>
            <a:picLocks noChangeAspect="1"/>
          </p:cNvPicPr>
          <p:nvPr/>
        </p:nvPicPr>
        <p:blipFill>
          <a:blip r:embed="rId2"/>
          <a:stretch>
            <a:fillRect/>
          </a:stretch>
        </p:blipFill>
        <p:spPr>
          <a:xfrm>
            <a:off x="2404805" y="1112809"/>
            <a:ext cx="5714616" cy="5739439"/>
          </a:xfrm>
          <a:prstGeom prst="rect">
            <a:avLst/>
          </a:prstGeom>
        </p:spPr>
      </p:pic>
    </p:spTree>
    <p:extLst>
      <p:ext uri="{BB962C8B-B14F-4D97-AF65-F5344CB8AC3E}">
        <p14:creationId xmlns:p14="http://schemas.microsoft.com/office/powerpoint/2010/main" val="275309118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12A240F-0769-4CD7-817B-D852E808F9F1}"/>
              </a:ext>
            </a:extLst>
          </p:cNvPr>
          <p:cNvSpPr>
            <a:spLocks noGrp="1"/>
          </p:cNvSpPr>
          <p:nvPr>
            <p:ph type="title"/>
          </p:nvPr>
        </p:nvSpPr>
        <p:spPr/>
        <p:txBody>
          <a:bodyPr/>
          <a:lstStyle/>
          <a:p>
            <a:r>
              <a:rPr lang="en-US" dirty="0">
                <a:latin typeface="Comic Sans MS"/>
                <a:cs typeface="Calibri"/>
              </a:rPr>
              <a:t>How it works</a:t>
            </a:r>
            <a:endParaRPr lang="en-US" dirty="0"/>
          </a:p>
          <a:p>
            <a:endParaRPr lang="en-US" dirty="0">
              <a:cs typeface="Calibri Light"/>
            </a:endParaRPr>
          </a:p>
        </p:txBody>
      </p:sp>
      <p:pic>
        <p:nvPicPr>
          <p:cNvPr id="4" name="Picture 4" descr="A close up of a map&#10;&#10;Description generated with high confidence">
            <a:extLst>
              <a:ext uri="{FF2B5EF4-FFF2-40B4-BE49-F238E27FC236}">
                <a16:creationId xmlns="" xmlns:a16="http://schemas.microsoft.com/office/drawing/2014/main" id="{7BB27BC8-452E-4E28-9DD7-7E29B539477E}"/>
              </a:ext>
            </a:extLst>
          </p:cNvPr>
          <p:cNvPicPr>
            <a:picLocks noChangeAspect="1"/>
          </p:cNvPicPr>
          <p:nvPr/>
        </p:nvPicPr>
        <p:blipFill>
          <a:blip r:embed="rId2"/>
          <a:stretch>
            <a:fillRect/>
          </a:stretch>
        </p:blipFill>
        <p:spPr>
          <a:xfrm>
            <a:off x="-5751" y="1267680"/>
            <a:ext cx="11657158" cy="5472827"/>
          </a:xfrm>
          <a:prstGeom prst="rect">
            <a:avLst/>
          </a:prstGeom>
        </p:spPr>
      </p:pic>
    </p:spTree>
    <p:extLst>
      <p:ext uri="{BB962C8B-B14F-4D97-AF65-F5344CB8AC3E}">
        <p14:creationId xmlns:p14="http://schemas.microsoft.com/office/powerpoint/2010/main" val="68500933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C3C75AE-B565-48D1-8405-2707129E414B}"/>
              </a:ext>
            </a:extLst>
          </p:cNvPr>
          <p:cNvSpPr>
            <a:spLocks noGrp="1"/>
          </p:cNvSpPr>
          <p:nvPr>
            <p:ph type="title"/>
          </p:nvPr>
        </p:nvSpPr>
        <p:spPr/>
        <p:txBody>
          <a:bodyPr>
            <a:normAutofit/>
          </a:bodyPr>
          <a:lstStyle/>
          <a:p>
            <a:r>
              <a:rPr lang="en-US" sz="4800" dirty="0">
                <a:latin typeface="Comic Sans MS"/>
                <a:cs typeface="Calibri Light"/>
              </a:rPr>
              <a:t>Tools </a:t>
            </a:r>
            <a:endParaRPr lang="en-US" sz="4800">
              <a:latin typeface="Comic Sans MS"/>
              <a:cs typeface="Calibri Light"/>
            </a:endParaRPr>
          </a:p>
        </p:txBody>
      </p:sp>
      <p:sp>
        <p:nvSpPr>
          <p:cNvPr id="3" name="Content Placeholder 2">
            <a:extLst>
              <a:ext uri="{FF2B5EF4-FFF2-40B4-BE49-F238E27FC236}">
                <a16:creationId xmlns="" xmlns:a16="http://schemas.microsoft.com/office/drawing/2014/main" id="{524AE332-4487-46E4-A0EE-5F4B7D47259E}"/>
              </a:ext>
            </a:extLst>
          </p:cNvPr>
          <p:cNvSpPr>
            <a:spLocks noGrp="1"/>
          </p:cNvSpPr>
          <p:nvPr>
            <p:ph idx="1"/>
          </p:nvPr>
        </p:nvSpPr>
        <p:spPr/>
        <p:txBody>
          <a:bodyPr vert="horz" lIns="91440" tIns="45720" rIns="91440" bIns="45720" rtlCol="0" anchor="t">
            <a:normAutofit/>
          </a:bodyPr>
          <a:lstStyle/>
          <a:p>
            <a:pPr marL="0" indent="0">
              <a:buNone/>
            </a:pPr>
            <a:r>
              <a:rPr lang="en-US" dirty="0">
                <a:ea typeface="+mn-lt"/>
                <a:cs typeface="+mn-lt"/>
              </a:rPr>
              <a:t>Arduino Mega – 2560 </a:t>
            </a:r>
            <a:endParaRPr lang="en-US" dirty="0"/>
          </a:p>
          <a:p>
            <a:pPr marL="0" indent="0">
              <a:buNone/>
            </a:pPr>
            <a:endParaRPr lang="en-US" dirty="0">
              <a:cs typeface="Calibri"/>
            </a:endParaRPr>
          </a:p>
          <a:p>
            <a:pPr marL="0" indent="0">
              <a:buNone/>
            </a:pPr>
            <a:endParaRPr lang="en-US" dirty="0">
              <a:cs typeface="Calibri"/>
            </a:endParaRPr>
          </a:p>
          <a:p>
            <a:pPr marL="457200" indent="-457200"/>
            <a:r>
              <a:rPr lang="en-US" dirty="0">
                <a:cs typeface="Calibri"/>
              </a:rPr>
              <a:t> </a:t>
            </a:r>
            <a:r>
              <a:rPr lang="en-US" dirty="0">
                <a:ea typeface="+mn-lt"/>
                <a:cs typeface="+mn-lt"/>
              </a:rPr>
              <a:t>The main controller of the project.</a:t>
            </a:r>
            <a:endParaRPr lang="en-US" dirty="0">
              <a:cs typeface="Calibri"/>
            </a:endParaRPr>
          </a:p>
          <a:p>
            <a:pPr marL="457200" indent="-457200"/>
            <a:r>
              <a:rPr lang="en-US" dirty="0">
                <a:ea typeface="+mn-lt"/>
                <a:cs typeface="+mn-lt"/>
              </a:rPr>
              <a:t>  It controls stepper ,Dc and servo motors  .</a:t>
            </a:r>
            <a:endParaRPr lang="en-US" dirty="0">
              <a:cs typeface="Calibri" panose="020F0502020204030204"/>
            </a:endParaRPr>
          </a:p>
          <a:p>
            <a:pPr marL="457200" indent="-457200"/>
            <a:r>
              <a:rPr lang="en-US" dirty="0">
                <a:ea typeface="+mn-lt"/>
                <a:cs typeface="+mn-lt"/>
              </a:rPr>
              <a:t>  It reads sensors data and process them.</a:t>
            </a:r>
            <a:endParaRPr lang="en-US" dirty="0">
              <a:cs typeface="Calibri" panose="020F0502020204030204"/>
            </a:endParaRPr>
          </a:p>
          <a:p>
            <a:pPr marL="457200" indent="-457200"/>
            <a:r>
              <a:rPr lang="en-US" dirty="0">
                <a:ea typeface="+mn-lt"/>
                <a:cs typeface="+mn-lt"/>
              </a:rPr>
              <a:t>  It reads barcode scanner data and process it.</a:t>
            </a:r>
            <a:endParaRPr lang="en-US" dirty="0">
              <a:cs typeface="Calibri" panose="020F0502020204030204"/>
            </a:endParaRPr>
          </a:p>
        </p:txBody>
      </p:sp>
      <p:pic>
        <p:nvPicPr>
          <p:cNvPr id="4" name="Picture 4" descr="A circuit board&#10;&#10;Description generated with very high confidence">
            <a:extLst>
              <a:ext uri="{FF2B5EF4-FFF2-40B4-BE49-F238E27FC236}">
                <a16:creationId xmlns="" xmlns:a16="http://schemas.microsoft.com/office/drawing/2014/main" id="{E3D6D8EB-BE09-4E22-BE8D-EDA7245814E8}"/>
              </a:ext>
            </a:extLst>
          </p:cNvPr>
          <p:cNvPicPr>
            <a:picLocks noChangeAspect="1"/>
          </p:cNvPicPr>
          <p:nvPr/>
        </p:nvPicPr>
        <p:blipFill>
          <a:blip r:embed="rId2"/>
          <a:stretch>
            <a:fillRect/>
          </a:stretch>
        </p:blipFill>
        <p:spPr>
          <a:xfrm>
            <a:off x="7599872" y="1034428"/>
            <a:ext cx="3864633" cy="2733183"/>
          </a:xfrm>
          <a:prstGeom prst="rect">
            <a:avLst/>
          </a:prstGeom>
        </p:spPr>
      </p:pic>
      <p:pic>
        <p:nvPicPr>
          <p:cNvPr id="5" name="Picture 5" descr="A circuit board&#10;&#10;Description generated with very high confidence">
            <a:extLst>
              <a:ext uri="{FF2B5EF4-FFF2-40B4-BE49-F238E27FC236}">
                <a16:creationId xmlns="" xmlns:a16="http://schemas.microsoft.com/office/drawing/2014/main" id="{5BBF3BBE-3D39-4212-BABA-99D303D396B2}"/>
              </a:ext>
            </a:extLst>
          </p:cNvPr>
          <p:cNvPicPr>
            <a:picLocks noChangeAspect="1"/>
          </p:cNvPicPr>
          <p:nvPr/>
        </p:nvPicPr>
        <p:blipFill>
          <a:blip r:embed="rId3"/>
          <a:stretch>
            <a:fillRect/>
          </a:stretch>
        </p:blipFill>
        <p:spPr>
          <a:xfrm>
            <a:off x="8922589" y="3768306"/>
            <a:ext cx="2743200" cy="2743200"/>
          </a:xfrm>
          <a:prstGeom prst="rect">
            <a:avLst/>
          </a:prstGeom>
        </p:spPr>
      </p:pic>
    </p:spTree>
    <p:extLst>
      <p:ext uri="{BB962C8B-B14F-4D97-AF65-F5344CB8AC3E}">
        <p14:creationId xmlns:p14="http://schemas.microsoft.com/office/powerpoint/2010/main" val="78017164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A0B9929-C483-408D-997D-70A718AD3F57}"/>
              </a:ext>
            </a:extLst>
          </p:cNvPr>
          <p:cNvSpPr>
            <a:spLocks noGrp="1"/>
          </p:cNvSpPr>
          <p:nvPr>
            <p:ph type="title"/>
          </p:nvPr>
        </p:nvSpPr>
        <p:spPr/>
        <p:txBody>
          <a:bodyPr/>
          <a:lstStyle/>
          <a:p>
            <a:r>
              <a:rPr lang="en-US" dirty="0">
                <a:latin typeface="Comic Sans MS"/>
                <a:cs typeface="Calibri Light"/>
              </a:rPr>
              <a:t>Tools (</a:t>
            </a:r>
            <a:r>
              <a:rPr lang="en-US" dirty="0" err="1">
                <a:latin typeface="Comic Sans MS"/>
                <a:cs typeface="Calibri Light"/>
              </a:rPr>
              <a:t>cont</a:t>
            </a:r>
            <a:r>
              <a:rPr lang="en-US" dirty="0">
                <a:latin typeface="Comic Sans MS"/>
                <a:cs typeface="Calibri Light"/>
              </a:rPr>
              <a:t>)</a:t>
            </a:r>
          </a:p>
        </p:txBody>
      </p:sp>
      <p:sp>
        <p:nvSpPr>
          <p:cNvPr id="3" name="Content Placeholder 2">
            <a:extLst>
              <a:ext uri="{FF2B5EF4-FFF2-40B4-BE49-F238E27FC236}">
                <a16:creationId xmlns="" xmlns:a16="http://schemas.microsoft.com/office/drawing/2014/main" id="{02232889-C6CC-4DAB-BDAD-B05627AA5326}"/>
              </a:ext>
            </a:extLst>
          </p:cNvPr>
          <p:cNvSpPr>
            <a:spLocks noGrp="1"/>
          </p:cNvSpPr>
          <p:nvPr>
            <p:ph idx="1"/>
          </p:nvPr>
        </p:nvSpPr>
        <p:spPr/>
        <p:txBody>
          <a:bodyPr vert="horz" lIns="91440" tIns="45720" rIns="91440" bIns="45720" rtlCol="0" anchor="t">
            <a:normAutofit/>
          </a:bodyPr>
          <a:lstStyle/>
          <a:p>
            <a:r>
              <a:rPr lang="en-US" sz="3600">
                <a:cs typeface="Calibri"/>
              </a:rPr>
              <a:t>Power </a:t>
            </a:r>
            <a:r>
              <a:rPr lang="en-US" sz="3600" smtClean="0">
                <a:cs typeface="Calibri"/>
              </a:rPr>
              <a:t>Supply 12V,10A</a:t>
            </a:r>
            <a:r>
              <a:rPr lang="en-US" sz="3600" dirty="0">
                <a:cs typeface="Calibri"/>
              </a:rPr>
              <a:t> </a:t>
            </a:r>
          </a:p>
        </p:txBody>
      </p:sp>
      <p:pic>
        <p:nvPicPr>
          <p:cNvPr id="4" name="Picture 4" descr="A circuit board&#10;&#10;Description generated with very high confidence">
            <a:extLst>
              <a:ext uri="{FF2B5EF4-FFF2-40B4-BE49-F238E27FC236}">
                <a16:creationId xmlns="" xmlns:a16="http://schemas.microsoft.com/office/drawing/2014/main" id="{DC052D2B-AE55-4C73-925C-3E60F966E7E9}"/>
              </a:ext>
            </a:extLst>
          </p:cNvPr>
          <p:cNvPicPr>
            <a:picLocks noChangeAspect="1"/>
          </p:cNvPicPr>
          <p:nvPr/>
        </p:nvPicPr>
        <p:blipFill>
          <a:blip r:embed="rId2"/>
          <a:stretch>
            <a:fillRect/>
          </a:stretch>
        </p:blipFill>
        <p:spPr>
          <a:xfrm>
            <a:off x="5026324" y="2314036"/>
            <a:ext cx="5388633" cy="4027097"/>
          </a:xfrm>
          <a:prstGeom prst="rect">
            <a:avLst/>
          </a:prstGeom>
        </p:spPr>
      </p:pic>
    </p:spTree>
    <p:extLst>
      <p:ext uri="{BB962C8B-B14F-4D97-AF65-F5344CB8AC3E}">
        <p14:creationId xmlns:p14="http://schemas.microsoft.com/office/powerpoint/2010/main" val="343375003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D49EE81-9CC8-47C2-BA8C-01C166F31EB9}"/>
              </a:ext>
            </a:extLst>
          </p:cNvPr>
          <p:cNvSpPr>
            <a:spLocks noGrp="1"/>
          </p:cNvSpPr>
          <p:nvPr>
            <p:ph type="title"/>
          </p:nvPr>
        </p:nvSpPr>
        <p:spPr/>
        <p:txBody>
          <a:bodyPr/>
          <a:lstStyle/>
          <a:p>
            <a:r>
              <a:rPr lang="en-US" dirty="0">
                <a:latin typeface="Comic Sans MS"/>
                <a:cs typeface="Calibri Light"/>
              </a:rPr>
              <a:t>Conveyor belt Tools</a:t>
            </a:r>
            <a:endParaRPr lang="en-US" dirty="0">
              <a:latin typeface="Comic Sans MS"/>
            </a:endParaRPr>
          </a:p>
        </p:txBody>
      </p:sp>
      <p:pic>
        <p:nvPicPr>
          <p:cNvPr id="3" name="Picture 3" descr="A picture containing indoor, table, computer, desk&#10;&#10;Description generated with very high confidence">
            <a:extLst>
              <a:ext uri="{FF2B5EF4-FFF2-40B4-BE49-F238E27FC236}">
                <a16:creationId xmlns="" xmlns:a16="http://schemas.microsoft.com/office/drawing/2014/main" id="{DE4A6EBD-C40D-476A-88C2-F2F7F8781989}"/>
              </a:ext>
            </a:extLst>
          </p:cNvPr>
          <p:cNvPicPr>
            <a:picLocks noChangeAspect="1"/>
          </p:cNvPicPr>
          <p:nvPr/>
        </p:nvPicPr>
        <p:blipFill>
          <a:blip r:embed="rId2"/>
          <a:stretch>
            <a:fillRect/>
          </a:stretch>
        </p:blipFill>
        <p:spPr>
          <a:xfrm>
            <a:off x="6104626" y="1895852"/>
            <a:ext cx="5848709" cy="4489653"/>
          </a:xfrm>
          <a:prstGeom prst="rect">
            <a:avLst/>
          </a:prstGeom>
        </p:spPr>
      </p:pic>
      <p:pic>
        <p:nvPicPr>
          <p:cNvPr id="5" name="Picture 5" descr="A picture containing table, computer&#10;&#10;Description generated with very high confidence">
            <a:extLst>
              <a:ext uri="{FF2B5EF4-FFF2-40B4-BE49-F238E27FC236}">
                <a16:creationId xmlns="" xmlns:a16="http://schemas.microsoft.com/office/drawing/2014/main" id="{DF637A68-47FB-47E8-8F58-31146C08D3CE}"/>
              </a:ext>
            </a:extLst>
          </p:cNvPr>
          <p:cNvPicPr>
            <a:picLocks noChangeAspect="1"/>
          </p:cNvPicPr>
          <p:nvPr/>
        </p:nvPicPr>
        <p:blipFill>
          <a:blip r:embed="rId3"/>
          <a:stretch>
            <a:fillRect/>
          </a:stretch>
        </p:blipFill>
        <p:spPr>
          <a:xfrm>
            <a:off x="138024" y="1896497"/>
            <a:ext cx="5633046" cy="4545873"/>
          </a:xfrm>
          <a:prstGeom prst="rect">
            <a:avLst/>
          </a:prstGeom>
        </p:spPr>
      </p:pic>
    </p:spTree>
    <p:extLst>
      <p:ext uri="{BB962C8B-B14F-4D97-AF65-F5344CB8AC3E}">
        <p14:creationId xmlns:p14="http://schemas.microsoft.com/office/powerpoint/2010/main" val="319384302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83AAEEE-2241-4D8E-88E2-82469DF79203}"/>
              </a:ext>
            </a:extLst>
          </p:cNvPr>
          <p:cNvSpPr>
            <a:spLocks noGrp="1"/>
          </p:cNvSpPr>
          <p:nvPr>
            <p:ph type="title"/>
          </p:nvPr>
        </p:nvSpPr>
        <p:spPr/>
        <p:txBody>
          <a:bodyPr/>
          <a:lstStyle/>
          <a:p>
            <a:r>
              <a:rPr lang="en-US" dirty="0">
                <a:latin typeface="Comic Sans MS"/>
                <a:cs typeface="Calibri Light"/>
              </a:rPr>
              <a:t>Tools (</a:t>
            </a:r>
            <a:r>
              <a:rPr lang="en-US" dirty="0" err="1">
                <a:latin typeface="Comic Sans MS"/>
                <a:cs typeface="Calibri Light"/>
              </a:rPr>
              <a:t>cont</a:t>
            </a:r>
            <a:r>
              <a:rPr lang="en-US" dirty="0">
                <a:latin typeface="Comic Sans MS"/>
                <a:cs typeface="Calibri Light"/>
              </a:rPr>
              <a:t>)</a:t>
            </a:r>
            <a:endParaRPr lang="en-US">
              <a:latin typeface="Comic Sans MS"/>
            </a:endParaRPr>
          </a:p>
        </p:txBody>
      </p:sp>
      <p:sp>
        <p:nvSpPr>
          <p:cNvPr id="3" name="Content Placeholder 2">
            <a:extLst>
              <a:ext uri="{FF2B5EF4-FFF2-40B4-BE49-F238E27FC236}">
                <a16:creationId xmlns="" xmlns:a16="http://schemas.microsoft.com/office/drawing/2014/main" id="{B2C0D281-EE02-4155-B309-07C831280CC3}"/>
              </a:ext>
            </a:extLst>
          </p:cNvPr>
          <p:cNvSpPr>
            <a:spLocks noGrp="1"/>
          </p:cNvSpPr>
          <p:nvPr>
            <p:ph idx="1"/>
          </p:nvPr>
        </p:nvSpPr>
        <p:spPr>
          <a:xfrm>
            <a:off x="838200" y="1825625"/>
            <a:ext cx="6360544" cy="4351338"/>
          </a:xfrm>
        </p:spPr>
        <p:txBody>
          <a:bodyPr vert="horz" lIns="91440" tIns="45720" rIns="91440" bIns="45720" rtlCol="0" anchor="t">
            <a:normAutofit/>
          </a:bodyPr>
          <a:lstStyle/>
          <a:p>
            <a:r>
              <a:rPr lang="en-US" dirty="0">
                <a:ea typeface="+mn-lt"/>
                <a:cs typeface="+mn-lt"/>
              </a:rPr>
              <a:t>IR Obstacle Avoidance Sensor Module</a:t>
            </a:r>
            <a:endParaRPr lang="en-US" dirty="0"/>
          </a:p>
          <a:p>
            <a:endParaRPr lang="en-US" dirty="0">
              <a:cs typeface="Calibri" panose="020F0502020204030204"/>
            </a:endParaRPr>
          </a:p>
          <a:p>
            <a:endParaRPr lang="en-US" dirty="0">
              <a:cs typeface="Calibri" panose="020F0502020204030204"/>
            </a:endParaRPr>
          </a:p>
          <a:p>
            <a:r>
              <a:rPr lang="en-US" dirty="0">
                <a:cs typeface="Calibri" panose="020F0502020204030204"/>
              </a:rPr>
              <a:t>Barcode Scanner 2D</a:t>
            </a:r>
          </a:p>
          <a:p>
            <a:endParaRPr lang="en-US" dirty="0">
              <a:cs typeface="Calibri" panose="020F0502020204030204"/>
            </a:endParaRPr>
          </a:p>
          <a:p>
            <a:endParaRPr lang="en-US" dirty="0">
              <a:cs typeface="Calibri" panose="020F0502020204030204"/>
            </a:endParaRPr>
          </a:p>
          <a:p>
            <a:endParaRPr lang="en-US" dirty="0">
              <a:cs typeface="Calibri" panose="020F0502020204030204"/>
            </a:endParaRPr>
          </a:p>
          <a:p>
            <a:endParaRPr lang="en-US" dirty="0">
              <a:cs typeface="Calibri" panose="020F0502020204030204"/>
            </a:endParaRPr>
          </a:p>
          <a:p>
            <a:endParaRPr lang="en-US" dirty="0">
              <a:cs typeface="Calibri" panose="020F0502020204030204"/>
            </a:endParaRPr>
          </a:p>
        </p:txBody>
      </p:sp>
      <p:pic>
        <p:nvPicPr>
          <p:cNvPr id="6" name="Picture 6" descr="A circuit board&#10;&#10;Description generated with very high confidence">
            <a:extLst>
              <a:ext uri="{FF2B5EF4-FFF2-40B4-BE49-F238E27FC236}">
                <a16:creationId xmlns="" xmlns:a16="http://schemas.microsoft.com/office/drawing/2014/main" id="{1C5DF3D5-561F-4041-A45C-611FEE420800}"/>
              </a:ext>
            </a:extLst>
          </p:cNvPr>
          <p:cNvPicPr>
            <a:picLocks noChangeAspect="1"/>
          </p:cNvPicPr>
          <p:nvPr/>
        </p:nvPicPr>
        <p:blipFill>
          <a:blip r:embed="rId2"/>
          <a:stretch>
            <a:fillRect/>
          </a:stretch>
        </p:blipFill>
        <p:spPr>
          <a:xfrm>
            <a:off x="8318739" y="87700"/>
            <a:ext cx="3490822" cy="3476445"/>
          </a:xfrm>
          <a:prstGeom prst="rect">
            <a:avLst/>
          </a:prstGeom>
        </p:spPr>
      </p:pic>
      <p:pic>
        <p:nvPicPr>
          <p:cNvPr id="8" name="Picture 8" descr="A close up of a device&#10;&#10;Description generated with very high confidence">
            <a:extLst>
              <a:ext uri="{FF2B5EF4-FFF2-40B4-BE49-F238E27FC236}">
                <a16:creationId xmlns="" xmlns:a16="http://schemas.microsoft.com/office/drawing/2014/main" id="{163FA776-D1EE-4F94-9D73-244BC5D004F4}"/>
              </a:ext>
            </a:extLst>
          </p:cNvPr>
          <p:cNvPicPr>
            <a:picLocks noChangeAspect="1"/>
          </p:cNvPicPr>
          <p:nvPr/>
        </p:nvPicPr>
        <p:blipFill>
          <a:blip r:embed="rId3"/>
          <a:stretch>
            <a:fillRect/>
          </a:stretch>
        </p:blipFill>
        <p:spPr>
          <a:xfrm>
            <a:off x="8390626" y="3193211"/>
            <a:ext cx="3059501" cy="3059501"/>
          </a:xfrm>
          <a:prstGeom prst="rect">
            <a:avLst/>
          </a:prstGeom>
        </p:spPr>
      </p:pic>
    </p:spTree>
    <p:extLst>
      <p:ext uri="{BB962C8B-B14F-4D97-AF65-F5344CB8AC3E}">
        <p14:creationId xmlns:p14="http://schemas.microsoft.com/office/powerpoint/2010/main" val="95579770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26</TotalTime>
  <Words>173</Words>
  <Application>Microsoft Office PowerPoint</Application>
  <PresentationFormat>Widescreen</PresentationFormat>
  <Paragraphs>80</Paragraphs>
  <Slides>19</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19</vt:i4>
      </vt:variant>
    </vt:vector>
  </HeadingPairs>
  <TitlesOfParts>
    <vt:vector size="25" baseType="lpstr">
      <vt:lpstr>Arial</vt:lpstr>
      <vt:lpstr>Calibri</vt:lpstr>
      <vt:lpstr>Calibri Light</vt:lpstr>
      <vt:lpstr>Comic Sans MS</vt:lpstr>
      <vt:lpstr>Georgia</vt:lpstr>
      <vt:lpstr>office theme</vt:lpstr>
      <vt:lpstr>Pharmacy Robot </vt:lpstr>
      <vt:lpstr>Outlines:</vt:lpstr>
      <vt:lpstr> Problem statement</vt:lpstr>
      <vt:lpstr>What’s Pharmacy Robot </vt:lpstr>
      <vt:lpstr>How it works </vt:lpstr>
      <vt:lpstr>Tools </vt:lpstr>
      <vt:lpstr>Tools (cont)</vt:lpstr>
      <vt:lpstr>Conveyor belt Tools</vt:lpstr>
      <vt:lpstr>Tools (cont)</vt:lpstr>
      <vt:lpstr>Tools (cont)</vt:lpstr>
      <vt:lpstr>Rail tools</vt:lpstr>
      <vt:lpstr>Tools (cont)</vt:lpstr>
      <vt:lpstr>Arm tools </vt:lpstr>
      <vt:lpstr>Tools (cont)</vt:lpstr>
      <vt:lpstr>Tools(cont)</vt:lpstr>
      <vt:lpstr>PowerPoint Presentation</vt:lpstr>
      <vt:lpstr>Constraints </vt:lpstr>
      <vt:lpstr>Future Work</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Maysa AbuBaker</cp:lastModifiedBy>
  <cp:revision>536</cp:revision>
  <dcterms:created xsi:type="dcterms:W3CDTF">2019-12-16T13:26:20Z</dcterms:created>
  <dcterms:modified xsi:type="dcterms:W3CDTF">2019-12-23T07:01:06Z</dcterms:modified>
</cp:coreProperties>
</file>