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4">
  <p:sldMasterIdLst>
    <p:sldMasterId id="2147483665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77" r:id="rId15"/>
    <p:sldId id="275" r:id="rId16"/>
    <p:sldId id="259" r:id="rId17"/>
    <p:sldId id="284" r:id="rId18"/>
    <p:sldId id="261" r:id="rId19"/>
    <p:sldId id="285" r:id="rId20"/>
    <p:sldId id="286" r:id="rId21"/>
    <p:sldId id="287" r:id="rId22"/>
    <p:sldId id="288" r:id="rId23"/>
    <p:sldId id="278" r:id="rId24"/>
    <p:sldId id="289" r:id="rId25"/>
    <p:sldId id="279" r:id="rId26"/>
    <p:sldId id="280" r:id="rId27"/>
    <p:sldId id="281" r:id="rId28"/>
    <p:sldId id="283" r:id="rId29"/>
    <p:sldId id="28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80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291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180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79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784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30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05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21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287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59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0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1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5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6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0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14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694593"/>
            <a:ext cx="8915399" cy="2262781"/>
          </a:xfrm>
        </p:spPr>
        <p:txBody>
          <a:bodyPr/>
          <a:lstStyle/>
          <a:p>
            <a:pPr algn="ctr"/>
            <a:r>
              <a:rPr 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Stair Climbing Robot “</a:t>
            </a:r>
            <a:r>
              <a:rPr lang="en-US" b="1" dirty="0" err="1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Yazur</a:t>
            </a:r>
            <a:r>
              <a:rPr 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2" y="3968487"/>
            <a:ext cx="8915399" cy="1517913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(Ibraheem + Mostafa) * Taha</a:t>
            </a:r>
          </a:p>
          <a:p>
            <a:pPr algn="ctr"/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Dr.Read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Qadi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		</a:t>
            </a:r>
            <a:r>
              <a:rPr lang="en-US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Dr.Luai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Malhis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590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with the design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Friction</a:t>
            </a:r>
          </a:p>
          <a:p>
            <a:pPr lvl="1"/>
            <a:endParaRPr lang="en-US" dirty="0"/>
          </a:p>
          <a:p>
            <a:pPr lvl="1"/>
            <a:r>
              <a:rPr lang="en-US" sz="2000" b="1" dirty="0"/>
              <a:t>Weight – front and back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Angles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909" y="824651"/>
            <a:ext cx="1948962" cy="1476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665" y="3423204"/>
            <a:ext cx="3829173" cy="215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97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with the design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Friction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Weight – front and back</a:t>
            </a:r>
          </a:p>
          <a:p>
            <a:pPr lvl="1"/>
            <a:endParaRPr lang="en-US" dirty="0"/>
          </a:p>
          <a:p>
            <a:pPr lvl="1"/>
            <a:r>
              <a:rPr lang="en-US" sz="2000" b="1" dirty="0"/>
              <a:t>Angles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483" y="2831123"/>
            <a:ext cx="3970580" cy="223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1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 Design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6" y="2963008"/>
            <a:ext cx="4376615" cy="246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97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sz="2000" b="1" dirty="0"/>
              <a:t>Car</a:t>
            </a:r>
            <a:endParaRPr lang="en-US" b="1" dirty="0"/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452841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874" y="843724"/>
            <a:ext cx="6850580" cy="566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39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sz="2000" b="1" dirty="0"/>
              <a:t>Mobile</a:t>
            </a:r>
            <a:endParaRPr lang="en-US" b="1" dirty="0"/>
          </a:p>
          <a:p>
            <a:pPr lvl="1"/>
            <a:r>
              <a:rPr lang="en-US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498964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Control: Mobile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723821">
            <a:off x="8473025" y="997054"/>
            <a:ext cx="3227281" cy="18153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57799">
            <a:off x="8501559" y="4346314"/>
            <a:ext cx="2985478" cy="167933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419835" y="1833360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Characters to send (F-B-R-L-S…)</a:t>
            </a:r>
            <a:endParaRPr lang="en-US" sz="2200" dirty="0"/>
          </a:p>
          <a:p>
            <a:r>
              <a:rPr lang="en-US" sz="2200" dirty="0"/>
              <a:t>Data Stream</a:t>
            </a:r>
            <a:r>
              <a:rPr lang="en-US" dirty="0"/>
              <a:t> </a:t>
            </a:r>
            <a:r>
              <a:rPr lang="en-US" sz="2200" dirty="0"/>
              <a:t>problem</a:t>
            </a:r>
          </a:p>
          <a:p>
            <a:r>
              <a:rPr lang="en-US" sz="2200" dirty="0"/>
              <a:t>Solution </a:t>
            </a:r>
            <a:r>
              <a:rPr lang="en-US" sz="2200" dirty="0">
                <a:sym typeface="Wingdings" panose="05000000000000000000" pitchFamily="2" charset="2"/>
              </a:rPr>
              <a:t> One bit for an action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9287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953" y="778657"/>
            <a:ext cx="6383650" cy="1101659"/>
          </a:xfrm>
        </p:spPr>
        <p:txBody>
          <a:bodyPr/>
          <a:lstStyle/>
          <a:p>
            <a:r>
              <a:rPr lang="en-US" dirty="0"/>
              <a:t>Streaming problem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95" b="44911"/>
          <a:stretch/>
        </p:blipFill>
        <p:spPr>
          <a:xfrm>
            <a:off x="6026259" y="1880316"/>
            <a:ext cx="5046687" cy="20439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97" b="40665"/>
          <a:stretch/>
        </p:blipFill>
        <p:spPr>
          <a:xfrm>
            <a:off x="7380734" y="4528232"/>
            <a:ext cx="3692212" cy="204752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18877" y="1880316"/>
            <a:ext cx="6383650" cy="11016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i="1" dirty="0" bmk="_Toc450028281">
                <a:solidFill>
                  <a:srgbClr val="C0000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Streaming every 50MS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18877" y="4634249"/>
            <a:ext cx="6383650" cy="11016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i="1" dirty="0" bmk="_Toc450028281">
                <a:solidFill>
                  <a:srgbClr val="C0000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One character for each action  </a:t>
            </a:r>
          </a:p>
        </p:txBody>
      </p:sp>
    </p:spTree>
    <p:extLst>
      <p:ext uri="{BB962C8B-B14F-4D97-AF65-F5344CB8AC3E}">
        <p14:creationId xmlns:p14="http://schemas.microsoft.com/office/powerpoint/2010/main" val="3763941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/>
              <a:t>Car</a:t>
            </a:r>
            <a:endParaRPr lang="en-US" dirty="0"/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sz="2000" b="1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317560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Control: Flex and Hand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/>
          <a:lstStyle/>
          <a:p>
            <a:r>
              <a:rPr lang="en-US" dirty="0"/>
              <a:t>Main movements (</a:t>
            </a:r>
            <a:r>
              <a:rPr lang="en-US" dirty="0">
                <a:sym typeface="Wingdings" panose="05000000000000000000" pitchFamily="2" charset="2"/>
              </a:rPr>
              <a:t>F-B-R-L-S</a:t>
            </a:r>
            <a:r>
              <a:rPr lang="en-US" dirty="0"/>
              <a:t>) ()V</a:t>
            </a:r>
          </a:p>
          <a:p>
            <a:r>
              <a:rPr lang="en-US" dirty="0"/>
              <a:t>Main Components: </a:t>
            </a:r>
          </a:p>
          <a:p>
            <a:pPr lvl="1"/>
            <a:r>
              <a:rPr lang="en-US" dirty="0"/>
              <a:t>Sensor: Flex Sensor</a:t>
            </a:r>
          </a:p>
          <a:p>
            <a:pPr lvl="1"/>
            <a:r>
              <a:rPr lang="en-US" dirty="0"/>
              <a:t>Controller: Nano Arduino</a:t>
            </a:r>
          </a:p>
          <a:p>
            <a:pPr lvl="1"/>
            <a:r>
              <a:rPr lang="en-US" dirty="0"/>
              <a:t>Communication: RF Transmitter &amp; Receiver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7" t="7877" r="14989" b="6244"/>
          <a:stretch/>
        </p:blipFill>
        <p:spPr>
          <a:xfrm rot="1844936">
            <a:off x="8728412" y="819817"/>
            <a:ext cx="2313665" cy="1542443"/>
          </a:xfrm>
          <a:prstGeom prst="rect">
            <a:avLst/>
          </a:prstGeom>
        </p:spPr>
      </p:pic>
      <p:pic>
        <p:nvPicPr>
          <p:cNvPr id="1026" name="Picture 2" descr="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120" y="4615822"/>
            <a:ext cx="1381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581" y="4615822"/>
            <a:ext cx="1123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224" y="4510502"/>
            <a:ext cx="2566326" cy="117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554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Introduction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22224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 and Hand cont.. 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109" y="1615410"/>
            <a:ext cx="5412867" cy="19129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55710" y="330138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4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76" y="4268665"/>
            <a:ext cx="48387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24289" y="4268665"/>
            <a:ext cx="3361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b="1" i="1" dirty="0" bmk="_Toc450028281">
                <a:solidFill>
                  <a:srgbClr val="C0000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Voltage divider circuit</a:t>
            </a:r>
            <a:endParaRPr lang="en-US" altLang="ja-JP" sz="4400" dirty="0"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724289" y="1722904"/>
            <a:ext cx="31209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bmk="_Toc450028281">
                <a:solidFill>
                  <a:srgbClr val="C0000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Flex sensor: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4400" dirty="0"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402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9830" y="481647"/>
            <a:ext cx="8911687" cy="1280890"/>
          </a:xfrm>
        </p:spPr>
        <p:txBody>
          <a:bodyPr/>
          <a:lstStyle/>
          <a:p>
            <a:r>
              <a:rPr lang="en-US" dirty="0"/>
              <a:t>Flowchart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204" y="304799"/>
            <a:ext cx="4851900" cy="6182262"/>
          </a:xfrm>
        </p:spPr>
      </p:pic>
    </p:spTree>
    <p:extLst>
      <p:ext uri="{BB962C8B-B14F-4D97-AF65-F5344CB8AC3E}">
        <p14:creationId xmlns:p14="http://schemas.microsoft.com/office/powerpoint/2010/main" val="4141866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307" y="624110"/>
            <a:ext cx="8911687" cy="1280890"/>
          </a:xfrm>
        </p:spPr>
        <p:txBody>
          <a:bodyPr/>
          <a:lstStyle/>
          <a:p>
            <a:r>
              <a:rPr lang="en-US" dirty="0"/>
              <a:t>Flex and Hand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3346" y="1459590"/>
            <a:ext cx="6168422" cy="410835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Problem with Bluetooth HC-05 &amp; HC-06 (Master)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37" y="3644361"/>
            <a:ext cx="1927068" cy="195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429" y="3610533"/>
            <a:ext cx="1911539" cy="195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09120" y="5601777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transmitter </a:t>
            </a:r>
          </a:p>
        </p:txBody>
      </p:sp>
      <p:sp>
        <p:nvSpPr>
          <p:cNvPr id="6" name="Rectangle 5"/>
          <p:cNvSpPr/>
          <p:nvPr/>
        </p:nvSpPr>
        <p:spPr>
          <a:xfrm>
            <a:off x="9664950" y="5567949"/>
            <a:ext cx="1162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receiver </a:t>
            </a:r>
          </a:p>
        </p:txBody>
      </p:sp>
      <p:pic>
        <p:nvPicPr>
          <p:cNvPr id="1028" name="Picture 4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992" y="2548608"/>
            <a:ext cx="2789952" cy="243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815750" y="2563467"/>
            <a:ext cx="4949358" cy="1204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en-US" dirty="0"/>
          </a:p>
          <a:p>
            <a:r>
              <a:rPr lang="en-US" dirty="0"/>
              <a:t>Solution: RF transmitter and receiver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81188" y="5013951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Bluetooth HC-05 </a:t>
            </a:r>
          </a:p>
        </p:txBody>
      </p:sp>
    </p:spTree>
    <p:extLst>
      <p:ext uri="{BB962C8B-B14F-4D97-AF65-F5344CB8AC3E}">
        <p14:creationId xmlns:p14="http://schemas.microsoft.com/office/powerpoint/2010/main" val="27382290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sz="2000" dirty="0"/>
              <a:t>Flex and Hand</a:t>
            </a:r>
          </a:p>
          <a:p>
            <a:r>
              <a:rPr lang="en-US" sz="2000" b="1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55778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811628"/>
            <a:ext cx="8915400" cy="3777622"/>
          </a:xfrm>
        </p:spPr>
        <p:txBody>
          <a:bodyPr/>
          <a:lstStyle/>
          <a:p>
            <a:r>
              <a:rPr lang="en-US" dirty="0"/>
              <a:t>Adding new actions to the robotic glove</a:t>
            </a:r>
          </a:p>
          <a:p>
            <a:r>
              <a:rPr lang="en-US" dirty="0"/>
              <a:t>Although the robot can climb the stairs and can be controlled easily, the </a:t>
            </a:r>
            <a:r>
              <a:rPr lang="en-US"/>
              <a:t>more friction </a:t>
            </a:r>
            <a:r>
              <a:rPr lang="en-US" dirty="0"/>
              <a:t>is needed.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Shift loads such as the following image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Another aspect that could be improved is wheels’ design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549" y="2670581"/>
            <a:ext cx="1691398" cy="15266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489" y="4980236"/>
            <a:ext cx="1686458" cy="137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36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sz="2000" dirty="0"/>
              <a:t>Flex and Hand</a:t>
            </a:r>
          </a:p>
          <a:p>
            <a:r>
              <a:rPr lang="en-US" sz="2000" dirty="0"/>
              <a:t>Future Work</a:t>
            </a:r>
          </a:p>
          <a:p>
            <a:r>
              <a:rPr lang="en-US" sz="2000" b="1" dirty="0"/>
              <a:t>Demo</a:t>
            </a:r>
            <a:endParaRPr lang="en-US" b="1" dirty="0"/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0556823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sz="2000" dirty="0"/>
              <a:t>Flex and Hand</a:t>
            </a:r>
          </a:p>
          <a:p>
            <a:r>
              <a:rPr lang="en-US" sz="2000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sz="2000" b="1" dirty="0"/>
              <a:t>Conclusion</a:t>
            </a:r>
            <a:endParaRPr lang="en-US" b="1" dirty="0"/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39578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Robotic World is so wide 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Accomplished 95% 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Low cost  (50$ more-less) </a:t>
            </a:r>
            <a:r>
              <a:rPr lang="en-US" b="1" dirty="0">
                <a:sym typeface="Wingdings" panose="05000000000000000000" pitchFamily="2" charset="2"/>
              </a:rPr>
              <a:t> Good for business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8061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Idea and Overview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sz="2000" dirty="0"/>
              <a:t>Flex and Hand</a:t>
            </a:r>
          </a:p>
          <a:p>
            <a:r>
              <a:rPr lang="en-US" sz="2000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sz="2400" b="1" dirty="0"/>
              <a:t>Question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76467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02" y="6241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Thank You </a:t>
            </a:r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 panose="05000000000000000000" pitchFamily="2" charset="2"/>
              </a:rPr>
              <a:t> </a:t>
            </a:r>
            <a:endParaRPr 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6744" y="3860756"/>
            <a:ext cx="3537725" cy="2543463"/>
          </a:xfrm>
        </p:spPr>
      </p:pic>
      <p:sp>
        <p:nvSpPr>
          <p:cNvPr id="6" name="Oval Callout 5"/>
          <p:cNvSpPr/>
          <p:nvPr/>
        </p:nvSpPr>
        <p:spPr>
          <a:xfrm rot="659120">
            <a:off x="5641731" y="2117753"/>
            <a:ext cx="3581676" cy="2089293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800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4469" y="2893915"/>
            <a:ext cx="430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Any Cookies ? </a:t>
            </a:r>
          </a:p>
        </p:txBody>
      </p:sp>
    </p:spTree>
    <p:extLst>
      <p:ext uri="{BB962C8B-B14F-4D97-AF65-F5344CB8AC3E}">
        <p14:creationId xmlns:p14="http://schemas.microsoft.com/office/powerpoint/2010/main" val="253147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/>
              <a:t>Idea and Introduction</a:t>
            </a:r>
          </a:p>
          <a:p>
            <a:r>
              <a:rPr lang="en-US" dirty="0"/>
              <a:t>Design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35952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and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  <a:p>
            <a:pPr lvl="1"/>
            <a:r>
              <a:rPr lang="en-US" dirty="0"/>
              <a:t>Rescue Duties </a:t>
            </a:r>
          </a:p>
          <a:p>
            <a:pPr lvl="1"/>
            <a:r>
              <a:rPr lang="en-US" dirty="0"/>
              <a:t>Hard Terrains</a:t>
            </a:r>
          </a:p>
          <a:p>
            <a:pPr lvl="1"/>
            <a:r>
              <a:rPr lang="en-US" dirty="0"/>
              <a:t>Stairs</a:t>
            </a:r>
          </a:p>
          <a:p>
            <a:pPr lvl="1"/>
            <a:r>
              <a:rPr lang="en-US" dirty="0"/>
              <a:t>…. and Robotic World</a:t>
            </a:r>
          </a:p>
          <a:p>
            <a:pPr marL="457200" lvl="1" indent="0">
              <a:buNone/>
            </a:pPr>
            <a:endParaRPr lang="ar-SA" dirty="0"/>
          </a:p>
          <a:p>
            <a:pPr lvl="1"/>
            <a:r>
              <a:rPr lang="en-US" b="1" dirty="0"/>
              <a:t>Solution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Stair Climbing Robot 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250" y="1774850"/>
            <a:ext cx="4577861" cy="379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9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and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Plug and Play (</a:t>
            </a:r>
            <a:r>
              <a:rPr lang="en-US" b="1" dirty="0" err="1"/>
              <a:t>Dr.Luai</a:t>
            </a:r>
            <a:r>
              <a:rPr lang="en-US" b="1" dirty="0"/>
              <a:t> </a:t>
            </a:r>
            <a:r>
              <a:rPr lang="en-US" b="1" dirty="0" err="1"/>
              <a:t>Malhis</a:t>
            </a:r>
            <a:r>
              <a:rPr lang="en-US" b="1" dirty="0"/>
              <a:t>)  	^^”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Very tough &amp; undoable – </a:t>
            </a:r>
            <a:r>
              <a:rPr lang="en-US" b="1" dirty="0" err="1"/>
              <a:t>Dr.Raed</a:t>
            </a:r>
            <a:r>
              <a:rPr lang="en-US" b="1" dirty="0"/>
              <a:t> </a:t>
            </a:r>
            <a:r>
              <a:rPr lang="en-US" b="1" dirty="0" err="1"/>
              <a:t>Qadi</a:t>
            </a:r>
            <a:r>
              <a:rPr lang="en-US" b="1" dirty="0"/>
              <a:t> 		&gt;.&lt;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594" y="2660552"/>
            <a:ext cx="3732334" cy="248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69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Idea and Introduction</a:t>
            </a:r>
          </a:p>
          <a:p>
            <a:r>
              <a:rPr lang="en-US" sz="2000" b="1" dirty="0"/>
              <a:t>Design</a:t>
            </a:r>
            <a:r>
              <a:rPr lang="en-US" dirty="0"/>
              <a:t> </a:t>
            </a:r>
          </a:p>
          <a:p>
            <a:r>
              <a:rPr lang="en-US" dirty="0"/>
              <a:t>Control:</a:t>
            </a:r>
          </a:p>
          <a:p>
            <a:pPr lvl="1"/>
            <a:r>
              <a:rPr lang="en-US" dirty="0"/>
              <a:t>Car</a:t>
            </a:r>
          </a:p>
          <a:p>
            <a:pPr lvl="1"/>
            <a:r>
              <a:rPr lang="en-US" dirty="0"/>
              <a:t>Mobile</a:t>
            </a:r>
          </a:p>
          <a:p>
            <a:pPr lvl="1"/>
            <a:r>
              <a:rPr lang="en-US" dirty="0"/>
              <a:t>Flex and Hand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171337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Look and search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							</a:t>
            </a:r>
          </a:p>
          <a:p>
            <a:pPr marL="0" indent="0">
              <a:buNone/>
            </a:pPr>
            <a:r>
              <a:rPr lang="en-US" dirty="0"/>
              <a:t>								Chosen Design </a:t>
            </a:r>
            <a:r>
              <a:rPr lang="en-US" dirty="0">
                <a:sym typeface="Wingdings" panose="05000000000000000000" pitchFamily="2" charset="2"/>
              </a:rPr>
              <a:t> Arc Design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922" y="1689805"/>
            <a:ext cx="2875085" cy="1616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497483" y="3851499"/>
            <a:ext cx="3251852" cy="18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19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629" y="2929485"/>
            <a:ext cx="4264270" cy="239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88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with the design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000" b="1" dirty="0"/>
              <a:t>Friction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Weight – front and back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Angles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592" y="2657611"/>
            <a:ext cx="2592154" cy="173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178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605</TotalTime>
  <Words>422</Words>
  <Application>Microsoft Office PowerPoint</Application>
  <PresentationFormat>Widescreen</PresentationFormat>
  <Paragraphs>219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Century Gothic</vt:lpstr>
      <vt:lpstr>Constantia</vt:lpstr>
      <vt:lpstr>メイリオ</vt:lpstr>
      <vt:lpstr>Tahoma</vt:lpstr>
      <vt:lpstr>Wingdings</vt:lpstr>
      <vt:lpstr>Wingdings 3</vt:lpstr>
      <vt:lpstr>Wisp</vt:lpstr>
      <vt:lpstr>Stair Climbing Robot “Yazur”</vt:lpstr>
      <vt:lpstr>Outline</vt:lpstr>
      <vt:lpstr>Outline</vt:lpstr>
      <vt:lpstr>Idea and Introduction</vt:lpstr>
      <vt:lpstr>Idea and Introduction</vt:lpstr>
      <vt:lpstr>Outline</vt:lpstr>
      <vt:lpstr>Design</vt:lpstr>
      <vt:lpstr>Design</vt:lpstr>
      <vt:lpstr>Design</vt:lpstr>
      <vt:lpstr>Design</vt:lpstr>
      <vt:lpstr>Design</vt:lpstr>
      <vt:lpstr>Design</vt:lpstr>
      <vt:lpstr>Outline</vt:lpstr>
      <vt:lpstr>Control</vt:lpstr>
      <vt:lpstr>Outline</vt:lpstr>
      <vt:lpstr>Control: Mobile</vt:lpstr>
      <vt:lpstr>Streaming problem </vt:lpstr>
      <vt:lpstr>Outline</vt:lpstr>
      <vt:lpstr>Control: Flex and Hand</vt:lpstr>
      <vt:lpstr>Flex and Hand cont.. </vt:lpstr>
      <vt:lpstr>Flowchart </vt:lpstr>
      <vt:lpstr>Flex and Hand cont..</vt:lpstr>
      <vt:lpstr>Outline</vt:lpstr>
      <vt:lpstr>Future work </vt:lpstr>
      <vt:lpstr>Outline</vt:lpstr>
      <vt:lpstr>Outline</vt:lpstr>
      <vt:lpstr>Conclusion</vt:lpstr>
      <vt:lpstr>Outline</vt:lpstr>
      <vt:lpstr> Thank You 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Ibraheem Taha</dc:creator>
  <cp:lastModifiedBy>Ibraheem Taha</cp:lastModifiedBy>
  <cp:revision>57</cp:revision>
  <dcterms:created xsi:type="dcterms:W3CDTF">2016-05-17T13:02:25Z</dcterms:created>
  <dcterms:modified xsi:type="dcterms:W3CDTF">2016-05-18T16:05:28Z</dcterms:modified>
</cp:coreProperties>
</file>