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custom-properties+xml" PartName="/docProps/custom.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Lst>
  <p:sldSz cy="6858000" cx="12192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41" roundtripDataSignature="AMtx7miq4Is7HaozUof/u/xNRzrTF8xJM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40" Type="http://schemas.openxmlformats.org/officeDocument/2006/relationships/slide" Target="slides/slide36.xml"/><Relationship Id="rId20" Type="http://schemas.openxmlformats.org/officeDocument/2006/relationships/slide" Target="slides/slide16.xml"/><Relationship Id="rId41" Type="http://customschemas.google.com/relationships/presentationmetadata" Target="metadata"/><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slide" Target="slides/slide22.xml"/><Relationship Id="rId25" Type="http://schemas.openxmlformats.org/officeDocument/2006/relationships/slide" Target="slides/slide21.xml"/><Relationship Id="rId28" Type="http://schemas.openxmlformats.org/officeDocument/2006/relationships/slide" Target="slides/slide24.xml"/><Relationship Id="rId27" Type="http://schemas.openxmlformats.org/officeDocument/2006/relationships/slide" Target="slides/slide23.xml"/><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slide" Target="slides/slide25.xml"/><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slide" Target="slides/slide27.xml"/><Relationship Id="rId30" Type="http://schemas.openxmlformats.org/officeDocument/2006/relationships/slide" Target="slides/slide26.xml"/><Relationship Id="rId11" Type="http://schemas.openxmlformats.org/officeDocument/2006/relationships/slide" Target="slides/slide7.xml"/><Relationship Id="rId33" Type="http://schemas.openxmlformats.org/officeDocument/2006/relationships/slide" Target="slides/slide29.xml"/><Relationship Id="rId10" Type="http://schemas.openxmlformats.org/officeDocument/2006/relationships/slide" Target="slides/slide6.xml"/><Relationship Id="rId32" Type="http://schemas.openxmlformats.org/officeDocument/2006/relationships/slide" Target="slides/slide28.xml"/><Relationship Id="rId13" Type="http://schemas.openxmlformats.org/officeDocument/2006/relationships/slide" Target="slides/slide9.xml"/><Relationship Id="rId35" Type="http://schemas.openxmlformats.org/officeDocument/2006/relationships/slide" Target="slides/slide31.xml"/><Relationship Id="rId12" Type="http://schemas.openxmlformats.org/officeDocument/2006/relationships/slide" Target="slides/slide8.xml"/><Relationship Id="rId34" Type="http://schemas.openxmlformats.org/officeDocument/2006/relationships/slide" Target="slides/slide30.xml"/><Relationship Id="rId15" Type="http://schemas.openxmlformats.org/officeDocument/2006/relationships/slide" Target="slides/slide11.xml"/><Relationship Id="rId37" Type="http://schemas.openxmlformats.org/officeDocument/2006/relationships/slide" Target="slides/slide33.xml"/><Relationship Id="rId14" Type="http://schemas.openxmlformats.org/officeDocument/2006/relationships/slide" Target="slides/slide10.xml"/><Relationship Id="rId36" Type="http://schemas.openxmlformats.org/officeDocument/2006/relationships/slide" Target="slides/slide32.xml"/><Relationship Id="rId17" Type="http://schemas.openxmlformats.org/officeDocument/2006/relationships/slide" Target="slides/slide13.xml"/><Relationship Id="rId39" Type="http://schemas.openxmlformats.org/officeDocument/2006/relationships/slide" Target="slides/slide35.xml"/><Relationship Id="rId16" Type="http://schemas.openxmlformats.org/officeDocument/2006/relationships/slide" Target="slides/slide12.xml"/><Relationship Id="rId38" Type="http://schemas.openxmlformats.org/officeDocument/2006/relationships/slide" Target="slides/slide34.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p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p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4" name="Google Shape;154;p1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p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0" name="Google Shape;160;p1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p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6" name="Google Shape;166;p1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 name="Shape 170"/>
        <p:cNvGrpSpPr/>
        <p:nvPr/>
      </p:nvGrpSpPr>
      <p:grpSpPr>
        <a:xfrm>
          <a:off x="0" y="0"/>
          <a:ext cx="0" cy="0"/>
          <a:chOff x="0" y="0"/>
          <a:chExt cx="0" cy="0"/>
        </a:xfrm>
      </p:grpSpPr>
      <p:sp>
        <p:nvSpPr>
          <p:cNvPr id="171" name="Google Shape;171;p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2" name="Google Shape;172;p1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p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8" name="Google Shape;178;p1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p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4" name="Google Shape;184;p1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8" name="Shape 188"/>
        <p:cNvGrpSpPr/>
        <p:nvPr/>
      </p:nvGrpSpPr>
      <p:grpSpPr>
        <a:xfrm>
          <a:off x="0" y="0"/>
          <a:ext cx="0" cy="0"/>
          <a:chOff x="0" y="0"/>
          <a:chExt cx="0" cy="0"/>
        </a:xfrm>
      </p:grpSpPr>
      <p:sp>
        <p:nvSpPr>
          <p:cNvPr id="189" name="Google Shape;189;p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0" name="Google Shape;190;p1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 name="Shape 195"/>
        <p:cNvGrpSpPr/>
        <p:nvPr/>
      </p:nvGrpSpPr>
      <p:grpSpPr>
        <a:xfrm>
          <a:off x="0" y="0"/>
          <a:ext cx="0" cy="0"/>
          <a:chOff x="0" y="0"/>
          <a:chExt cx="0" cy="0"/>
        </a:xfrm>
      </p:grpSpPr>
      <p:sp>
        <p:nvSpPr>
          <p:cNvPr id="196" name="Google Shape;196;p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7" name="Google Shape;197;p1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1" name="Shape 201"/>
        <p:cNvGrpSpPr/>
        <p:nvPr/>
      </p:nvGrpSpPr>
      <p:grpSpPr>
        <a:xfrm>
          <a:off x="0" y="0"/>
          <a:ext cx="0" cy="0"/>
          <a:chOff x="0" y="0"/>
          <a:chExt cx="0" cy="0"/>
        </a:xfrm>
      </p:grpSpPr>
      <p:sp>
        <p:nvSpPr>
          <p:cNvPr id="202" name="Google Shape;202;p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03" name="Google Shape;203;p1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p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10" name="Google Shape;210;p1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 name="Shape 87"/>
        <p:cNvGrpSpPr/>
        <p:nvPr/>
      </p:nvGrpSpPr>
      <p:grpSpPr>
        <a:xfrm>
          <a:off x="0" y="0"/>
          <a:ext cx="0" cy="0"/>
          <a:chOff x="0" y="0"/>
          <a:chExt cx="0" cy="0"/>
        </a:xfrm>
      </p:grpSpPr>
      <p:sp>
        <p:nvSpPr>
          <p:cNvPr id="88" name="Google Shape;88;p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9" name="Google Shape;89;p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4" name="Shape 214"/>
        <p:cNvGrpSpPr/>
        <p:nvPr/>
      </p:nvGrpSpPr>
      <p:grpSpPr>
        <a:xfrm>
          <a:off x="0" y="0"/>
          <a:ext cx="0" cy="0"/>
          <a:chOff x="0" y="0"/>
          <a:chExt cx="0" cy="0"/>
        </a:xfrm>
      </p:grpSpPr>
      <p:sp>
        <p:nvSpPr>
          <p:cNvPr id="215" name="Google Shape;215;p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16" name="Google Shape;216;p2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0" name="Shape 220"/>
        <p:cNvGrpSpPr/>
        <p:nvPr/>
      </p:nvGrpSpPr>
      <p:grpSpPr>
        <a:xfrm>
          <a:off x="0" y="0"/>
          <a:ext cx="0" cy="0"/>
          <a:chOff x="0" y="0"/>
          <a:chExt cx="0" cy="0"/>
        </a:xfrm>
      </p:grpSpPr>
      <p:sp>
        <p:nvSpPr>
          <p:cNvPr id="221" name="Google Shape;221;p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22" name="Google Shape;222;p2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6" name="Shape 226"/>
        <p:cNvGrpSpPr/>
        <p:nvPr/>
      </p:nvGrpSpPr>
      <p:grpSpPr>
        <a:xfrm>
          <a:off x="0" y="0"/>
          <a:ext cx="0" cy="0"/>
          <a:chOff x="0" y="0"/>
          <a:chExt cx="0" cy="0"/>
        </a:xfrm>
      </p:grpSpPr>
      <p:sp>
        <p:nvSpPr>
          <p:cNvPr id="227" name="Google Shape;227;p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28" name="Google Shape;228;p2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3" name="Shape 233"/>
        <p:cNvGrpSpPr/>
        <p:nvPr/>
      </p:nvGrpSpPr>
      <p:grpSpPr>
        <a:xfrm>
          <a:off x="0" y="0"/>
          <a:ext cx="0" cy="0"/>
          <a:chOff x="0" y="0"/>
          <a:chExt cx="0" cy="0"/>
        </a:xfrm>
      </p:grpSpPr>
      <p:sp>
        <p:nvSpPr>
          <p:cNvPr id="234" name="Google Shape;234;p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35" name="Google Shape;235;p2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0" name="Shape 240"/>
        <p:cNvGrpSpPr/>
        <p:nvPr/>
      </p:nvGrpSpPr>
      <p:grpSpPr>
        <a:xfrm>
          <a:off x="0" y="0"/>
          <a:ext cx="0" cy="0"/>
          <a:chOff x="0" y="0"/>
          <a:chExt cx="0" cy="0"/>
        </a:xfrm>
      </p:grpSpPr>
      <p:sp>
        <p:nvSpPr>
          <p:cNvPr id="241" name="Google Shape;241;p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42" name="Google Shape;242;p2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6" name="Shape 246"/>
        <p:cNvGrpSpPr/>
        <p:nvPr/>
      </p:nvGrpSpPr>
      <p:grpSpPr>
        <a:xfrm>
          <a:off x="0" y="0"/>
          <a:ext cx="0" cy="0"/>
          <a:chOff x="0" y="0"/>
          <a:chExt cx="0" cy="0"/>
        </a:xfrm>
      </p:grpSpPr>
      <p:sp>
        <p:nvSpPr>
          <p:cNvPr id="247" name="Google Shape;247;p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48" name="Google Shape;248;p2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2" name="Shape 252"/>
        <p:cNvGrpSpPr/>
        <p:nvPr/>
      </p:nvGrpSpPr>
      <p:grpSpPr>
        <a:xfrm>
          <a:off x="0" y="0"/>
          <a:ext cx="0" cy="0"/>
          <a:chOff x="0" y="0"/>
          <a:chExt cx="0" cy="0"/>
        </a:xfrm>
      </p:grpSpPr>
      <p:sp>
        <p:nvSpPr>
          <p:cNvPr id="253" name="Google Shape;253;p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54" name="Google Shape;254;p2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8" name="Shape 258"/>
        <p:cNvGrpSpPr/>
        <p:nvPr/>
      </p:nvGrpSpPr>
      <p:grpSpPr>
        <a:xfrm>
          <a:off x="0" y="0"/>
          <a:ext cx="0" cy="0"/>
          <a:chOff x="0" y="0"/>
          <a:chExt cx="0" cy="0"/>
        </a:xfrm>
      </p:grpSpPr>
      <p:sp>
        <p:nvSpPr>
          <p:cNvPr id="259" name="Google Shape;259;p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60" name="Google Shape;260;p2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6" name="Shape 266"/>
        <p:cNvGrpSpPr/>
        <p:nvPr/>
      </p:nvGrpSpPr>
      <p:grpSpPr>
        <a:xfrm>
          <a:off x="0" y="0"/>
          <a:ext cx="0" cy="0"/>
          <a:chOff x="0" y="0"/>
          <a:chExt cx="0" cy="0"/>
        </a:xfrm>
      </p:grpSpPr>
      <p:sp>
        <p:nvSpPr>
          <p:cNvPr id="267" name="Google Shape;267;p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68" name="Google Shape;268;p2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3" name="Shape 273"/>
        <p:cNvGrpSpPr/>
        <p:nvPr/>
      </p:nvGrpSpPr>
      <p:grpSpPr>
        <a:xfrm>
          <a:off x="0" y="0"/>
          <a:ext cx="0" cy="0"/>
          <a:chOff x="0" y="0"/>
          <a:chExt cx="0" cy="0"/>
        </a:xfrm>
      </p:grpSpPr>
      <p:sp>
        <p:nvSpPr>
          <p:cNvPr id="274" name="Google Shape;274;p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75" name="Google Shape;275;p2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p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8" name="Google Shape;98;p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2" name="Shape 282"/>
        <p:cNvGrpSpPr/>
        <p:nvPr/>
      </p:nvGrpSpPr>
      <p:grpSpPr>
        <a:xfrm>
          <a:off x="0" y="0"/>
          <a:ext cx="0" cy="0"/>
          <a:chOff x="0" y="0"/>
          <a:chExt cx="0" cy="0"/>
        </a:xfrm>
      </p:grpSpPr>
      <p:sp>
        <p:nvSpPr>
          <p:cNvPr id="283" name="Google Shape;283;p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84" name="Google Shape;284;p3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4" name="Shape 294"/>
        <p:cNvGrpSpPr/>
        <p:nvPr/>
      </p:nvGrpSpPr>
      <p:grpSpPr>
        <a:xfrm>
          <a:off x="0" y="0"/>
          <a:ext cx="0" cy="0"/>
          <a:chOff x="0" y="0"/>
          <a:chExt cx="0" cy="0"/>
        </a:xfrm>
      </p:grpSpPr>
      <p:sp>
        <p:nvSpPr>
          <p:cNvPr id="295" name="Google Shape;295;p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96" name="Google Shape;296;p3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0" name="Shape 300"/>
        <p:cNvGrpSpPr/>
        <p:nvPr/>
      </p:nvGrpSpPr>
      <p:grpSpPr>
        <a:xfrm>
          <a:off x="0" y="0"/>
          <a:ext cx="0" cy="0"/>
          <a:chOff x="0" y="0"/>
          <a:chExt cx="0" cy="0"/>
        </a:xfrm>
      </p:grpSpPr>
      <p:sp>
        <p:nvSpPr>
          <p:cNvPr id="301" name="Google Shape;301;p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02" name="Google Shape;302;p3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6" name="Shape 306"/>
        <p:cNvGrpSpPr/>
        <p:nvPr/>
      </p:nvGrpSpPr>
      <p:grpSpPr>
        <a:xfrm>
          <a:off x="0" y="0"/>
          <a:ext cx="0" cy="0"/>
          <a:chOff x="0" y="0"/>
          <a:chExt cx="0" cy="0"/>
        </a:xfrm>
      </p:grpSpPr>
      <p:sp>
        <p:nvSpPr>
          <p:cNvPr id="307" name="Google Shape;307;p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08" name="Google Shape;308;p3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4" name="Shape 314"/>
        <p:cNvGrpSpPr/>
        <p:nvPr/>
      </p:nvGrpSpPr>
      <p:grpSpPr>
        <a:xfrm>
          <a:off x="0" y="0"/>
          <a:ext cx="0" cy="0"/>
          <a:chOff x="0" y="0"/>
          <a:chExt cx="0" cy="0"/>
        </a:xfrm>
      </p:grpSpPr>
      <p:sp>
        <p:nvSpPr>
          <p:cNvPr id="315" name="Google Shape;315;p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16" name="Google Shape;316;p3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7" name="Shape 327"/>
        <p:cNvGrpSpPr/>
        <p:nvPr/>
      </p:nvGrpSpPr>
      <p:grpSpPr>
        <a:xfrm>
          <a:off x="0" y="0"/>
          <a:ext cx="0" cy="0"/>
          <a:chOff x="0" y="0"/>
          <a:chExt cx="0" cy="0"/>
        </a:xfrm>
      </p:grpSpPr>
      <p:sp>
        <p:nvSpPr>
          <p:cNvPr id="328" name="Google Shape;328;p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29" name="Google Shape;329;p3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3" name="Shape 333"/>
        <p:cNvGrpSpPr/>
        <p:nvPr/>
      </p:nvGrpSpPr>
      <p:grpSpPr>
        <a:xfrm>
          <a:off x="0" y="0"/>
          <a:ext cx="0" cy="0"/>
          <a:chOff x="0" y="0"/>
          <a:chExt cx="0" cy="0"/>
        </a:xfrm>
      </p:grpSpPr>
      <p:sp>
        <p:nvSpPr>
          <p:cNvPr id="334" name="Google Shape;334;p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35" name="Google Shape;335;p3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p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5" name="Google Shape;105;p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p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5" name="Google Shape;115;p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p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1" name="Google Shape;121;p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p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5" name="Google Shape;135;p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p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1" name="Google Shape;141;p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p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7" name="Google Shape;147;p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1" name="Shape 11"/>
        <p:cNvGrpSpPr/>
        <p:nvPr/>
      </p:nvGrpSpPr>
      <p:grpSpPr>
        <a:xfrm>
          <a:off x="0" y="0"/>
          <a:ext cx="0" cy="0"/>
          <a:chOff x="0" y="0"/>
          <a:chExt cx="0" cy="0"/>
        </a:xfrm>
      </p:grpSpPr>
      <p:sp>
        <p:nvSpPr>
          <p:cNvPr id="12" name="Google Shape;12;p38"/>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3" name="Google Shape;13;p38"/>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14" name="Google Shape;14;p3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 name="Google Shape;15;p3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6" name="Google Shape;16;p3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68" name="Shape 68"/>
        <p:cNvGrpSpPr/>
        <p:nvPr/>
      </p:nvGrpSpPr>
      <p:grpSpPr>
        <a:xfrm>
          <a:off x="0" y="0"/>
          <a:ext cx="0" cy="0"/>
          <a:chOff x="0" y="0"/>
          <a:chExt cx="0" cy="0"/>
        </a:xfrm>
      </p:grpSpPr>
      <p:sp>
        <p:nvSpPr>
          <p:cNvPr id="69" name="Google Shape;69;p47"/>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0" name="Google Shape;70;p47"/>
          <p:cNvSpPr txBox="1"/>
          <p:nvPr>
            <p:ph idx="1" type="body"/>
          </p:nvPr>
        </p:nvSpPr>
        <p:spPr>
          <a:xfrm rot="5400000">
            <a:off x="3920331" y="-1256506"/>
            <a:ext cx="4351338" cy="105156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1" name="Google Shape;71;p4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4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3" name="Google Shape;73;p4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Google Shape;75;p48"/>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6" name="Google Shape;76;p48"/>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7" name="Google Shape;77;p4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8" name="Google Shape;78;p4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9" name="Google Shape;79;p4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17" name="Shape 17"/>
        <p:cNvGrpSpPr/>
        <p:nvPr/>
      </p:nvGrpSpPr>
      <p:grpSpPr>
        <a:xfrm>
          <a:off x="0" y="0"/>
          <a:ext cx="0" cy="0"/>
          <a:chOff x="0" y="0"/>
          <a:chExt cx="0" cy="0"/>
        </a:xfrm>
      </p:grpSpPr>
      <p:sp>
        <p:nvSpPr>
          <p:cNvPr id="18" name="Google Shape;18;p39"/>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9" name="Google Shape;19;p39"/>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0" name="Google Shape;20;p39"/>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1" name="Google Shape;21;p3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2" name="Google Shape;22;p3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3" name="Google Shape;23;p3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4" name="Shape 24"/>
        <p:cNvGrpSpPr/>
        <p:nvPr/>
      </p:nvGrpSpPr>
      <p:grpSpPr>
        <a:xfrm>
          <a:off x="0" y="0"/>
          <a:ext cx="0" cy="0"/>
          <a:chOff x="0" y="0"/>
          <a:chExt cx="0" cy="0"/>
        </a:xfrm>
      </p:grpSpPr>
      <p:sp>
        <p:nvSpPr>
          <p:cNvPr id="25" name="Google Shape;25;p40"/>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6" name="Google Shape;26;p40"/>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7" name="Google Shape;27;p4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8" name="Google Shape;28;p4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9" name="Google Shape;29;p4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30" name="Shape 30"/>
        <p:cNvGrpSpPr/>
        <p:nvPr/>
      </p:nvGrpSpPr>
      <p:grpSpPr>
        <a:xfrm>
          <a:off x="0" y="0"/>
          <a:ext cx="0" cy="0"/>
          <a:chOff x="0" y="0"/>
          <a:chExt cx="0" cy="0"/>
        </a:xfrm>
      </p:grpSpPr>
      <p:sp>
        <p:nvSpPr>
          <p:cNvPr id="31" name="Google Shape;31;p41"/>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2" name="Google Shape;32;p41"/>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888888"/>
              </a:buClr>
              <a:buSzPts val="2400"/>
              <a:buNone/>
              <a:defRPr sz="2400">
                <a:solidFill>
                  <a:srgbClr val="888888"/>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33" name="Google Shape;33;p4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4" name="Google Shape;34;p4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5" name="Google Shape;35;p4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36" name="Shape 36"/>
        <p:cNvGrpSpPr/>
        <p:nvPr/>
      </p:nvGrpSpPr>
      <p:grpSpPr>
        <a:xfrm>
          <a:off x="0" y="0"/>
          <a:ext cx="0" cy="0"/>
          <a:chOff x="0" y="0"/>
          <a:chExt cx="0" cy="0"/>
        </a:xfrm>
      </p:grpSpPr>
      <p:sp>
        <p:nvSpPr>
          <p:cNvPr id="37" name="Google Shape;37;p42"/>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8" name="Google Shape;38;p42"/>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39" name="Google Shape;39;p42"/>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0" name="Google Shape;40;p42"/>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1" name="Google Shape;41;p42"/>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2" name="Google Shape;42;p4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3" name="Google Shape;43;p4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4" name="Google Shape;44;p4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5" name="Shape 45"/>
        <p:cNvGrpSpPr/>
        <p:nvPr/>
      </p:nvGrpSpPr>
      <p:grpSpPr>
        <a:xfrm>
          <a:off x="0" y="0"/>
          <a:ext cx="0" cy="0"/>
          <a:chOff x="0" y="0"/>
          <a:chExt cx="0" cy="0"/>
        </a:xfrm>
      </p:grpSpPr>
      <p:sp>
        <p:nvSpPr>
          <p:cNvPr id="46" name="Google Shape;46;p43"/>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7" name="Google Shape;47;p4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4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9" name="Google Shape;49;p4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0" name="Shape 50"/>
        <p:cNvGrpSpPr/>
        <p:nvPr/>
      </p:nvGrpSpPr>
      <p:grpSpPr>
        <a:xfrm>
          <a:off x="0" y="0"/>
          <a:ext cx="0" cy="0"/>
          <a:chOff x="0" y="0"/>
          <a:chExt cx="0" cy="0"/>
        </a:xfrm>
      </p:grpSpPr>
      <p:sp>
        <p:nvSpPr>
          <p:cNvPr id="51" name="Google Shape;51;p4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4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4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4" name="Shape 54"/>
        <p:cNvGrpSpPr/>
        <p:nvPr/>
      </p:nvGrpSpPr>
      <p:grpSpPr>
        <a:xfrm>
          <a:off x="0" y="0"/>
          <a:ext cx="0" cy="0"/>
          <a:chOff x="0" y="0"/>
          <a:chExt cx="0" cy="0"/>
        </a:xfrm>
      </p:grpSpPr>
      <p:sp>
        <p:nvSpPr>
          <p:cNvPr id="55" name="Google Shape;55;p45"/>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6" name="Google Shape;56;p45"/>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57" name="Google Shape;57;p45"/>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58" name="Google Shape;58;p4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4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4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1" name="Shape 61"/>
        <p:cNvGrpSpPr/>
        <p:nvPr/>
      </p:nvGrpSpPr>
      <p:grpSpPr>
        <a:xfrm>
          <a:off x="0" y="0"/>
          <a:ext cx="0" cy="0"/>
          <a:chOff x="0" y="0"/>
          <a:chExt cx="0" cy="0"/>
        </a:xfrm>
      </p:grpSpPr>
      <p:sp>
        <p:nvSpPr>
          <p:cNvPr id="62" name="Google Shape;62;p46"/>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3" name="Google Shape;63;p46"/>
          <p:cNvSpPr/>
          <p:nvPr>
            <p:ph idx="2" type="pic"/>
          </p:nvPr>
        </p:nvSpPr>
        <p:spPr>
          <a:xfrm>
            <a:off x="5183188" y="987425"/>
            <a:ext cx="6172200" cy="4873625"/>
          </a:xfrm>
          <a:prstGeom prst="rect">
            <a:avLst/>
          </a:prstGeom>
          <a:noFill/>
          <a:ln>
            <a:noFill/>
          </a:ln>
        </p:spPr>
      </p:sp>
      <p:sp>
        <p:nvSpPr>
          <p:cNvPr id="64" name="Google Shape;64;p46"/>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5" name="Google Shape;65;p4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6" name="Google Shape;66;p4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7" name="Google Shape;67;p4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37"/>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 name="Google Shape;7;p37"/>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8" name="Google Shape;8;p3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9" name="Google Shape;9;p3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0" name="Google Shape;10;p3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1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9.jpg"/><Relationship Id="rId4" Type="http://schemas.openxmlformats.org/officeDocument/2006/relationships/image" Target="../media/image10.jpg"/><Relationship Id="rId5" Type="http://schemas.openxmlformats.org/officeDocument/2006/relationships/image" Target="../media/image17.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12.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 Id="rId3" Type="http://schemas.openxmlformats.org/officeDocument/2006/relationships/image" Target="../media/image14.jpg"/><Relationship Id="rId4" Type="http://schemas.openxmlformats.org/officeDocument/2006/relationships/image" Target="../media/image3.jp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 Id="rId3" Type="http://schemas.openxmlformats.org/officeDocument/2006/relationships/image" Target="../media/image23.png"/><Relationship Id="rId4" Type="http://schemas.openxmlformats.org/officeDocument/2006/relationships/image" Target="../media/image13.png"/><Relationship Id="rId5" Type="http://schemas.openxmlformats.org/officeDocument/2006/relationships/image" Target="../media/image16.png"/><Relationship Id="rId6"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8.jp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 Id="rId3" Type="http://schemas.openxmlformats.org/officeDocument/2006/relationships/image" Target="../media/image29.png"/><Relationship Id="rId4" Type="http://schemas.openxmlformats.org/officeDocument/2006/relationships/image" Target="../media/image21.png"/><Relationship Id="rId5" Type="http://schemas.openxmlformats.org/officeDocument/2006/relationships/image" Target="../media/image20.png"/><Relationship Id="rId6" Type="http://schemas.openxmlformats.org/officeDocument/2006/relationships/image" Target="../media/image22.png"/><Relationship Id="rId7" Type="http://schemas.openxmlformats.org/officeDocument/2006/relationships/image" Target="../media/image26.png"/><Relationship Id="rId8" Type="http://schemas.openxmlformats.org/officeDocument/2006/relationships/image" Target="../media/image27.jp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 Id="rId3" Type="http://schemas.openxmlformats.org/officeDocument/2006/relationships/image" Target="../media/image31.jpg"/><Relationship Id="rId4" Type="http://schemas.openxmlformats.org/officeDocument/2006/relationships/image" Target="../media/image25.jp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 Id="rId3" Type="http://schemas.openxmlformats.org/officeDocument/2006/relationships/image" Target="../media/image30.png"/><Relationship Id="rId4" Type="http://schemas.openxmlformats.org/officeDocument/2006/relationships/image" Target="../media/image28.png"/><Relationship Id="rId5" Type="http://schemas.openxmlformats.org/officeDocument/2006/relationships/image" Target="../media/image14.jpg"/><Relationship Id="rId6" Type="http://schemas.openxmlformats.org/officeDocument/2006/relationships/image" Target="../media/image1.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1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9.jpg"/><Relationship Id="rId4" Type="http://schemas.openxmlformats.org/officeDocument/2006/relationships/image" Target="../media/image10.jpg"/><Relationship Id="rId5" Type="http://schemas.openxmlformats.org/officeDocument/2006/relationships/image" Target="../media/image17.jpg"/><Relationship Id="rId6"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1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1"/>
          <p:cNvSpPr txBox="1"/>
          <p:nvPr>
            <p:ph type="ctrTitle"/>
          </p:nvPr>
        </p:nvSpPr>
        <p:spPr>
          <a:xfrm>
            <a:off x="1524000" y="828040"/>
            <a:ext cx="9144000" cy="1475105"/>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Clr>
                <a:schemeClr val="dk1"/>
              </a:buClr>
              <a:buSzPts val="6000"/>
              <a:buFont typeface="Calibri"/>
              <a:buNone/>
            </a:pPr>
            <a:r>
              <a:rPr lang="en-US"/>
              <a:t>Readers Club</a:t>
            </a:r>
            <a:endParaRPr/>
          </a:p>
        </p:txBody>
      </p:sp>
      <p:sp>
        <p:nvSpPr>
          <p:cNvPr id="85" name="Google Shape;85;p1"/>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p>
            <a:pPr indent="0" lvl="0" marL="0" rtl="0" algn="ctr">
              <a:lnSpc>
                <a:spcPct val="90000"/>
              </a:lnSpc>
              <a:spcBef>
                <a:spcPts val="0"/>
              </a:spcBef>
              <a:spcAft>
                <a:spcPts val="0"/>
              </a:spcAft>
              <a:buClr>
                <a:schemeClr val="dk1"/>
              </a:buClr>
              <a:buSzPts val="2400"/>
              <a:buNone/>
            </a:pPr>
            <a:r>
              <a:t/>
            </a:r>
            <a:endParaRPr/>
          </a:p>
        </p:txBody>
      </p:sp>
      <p:pic>
        <p:nvPicPr>
          <p:cNvPr descr="logo_200x200" id="86" name="Google Shape;86;p1"/>
          <p:cNvPicPr preferRelativeResize="0"/>
          <p:nvPr>
            <p:ph idx="4294967295" type="body"/>
          </p:nvPr>
        </p:nvPicPr>
        <p:blipFill rotWithShape="1">
          <a:blip r:embed="rId3">
            <a:alphaModFix/>
          </a:blip>
          <a:srcRect b="0" l="-345" r="2187" t="0"/>
          <a:stretch/>
        </p:blipFill>
        <p:spPr>
          <a:xfrm>
            <a:off x="4675505" y="2795270"/>
            <a:ext cx="2705735" cy="2412365"/>
          </a:xfrm>
          <a:prstGeom prst="ellipse">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 name="Shape 155"/>
        <p:cNvGrpSpPr/>
        <p:nvPr/>
      </p:nvGrpSpPr>
      <p:grpSpPr>
        <a:xfrm>
          <a:off x="0" y="0"/>
          <a:ext cx="0" cy="0"/>
          <a:chOff x="0" y="0"/>
          <a:chExt cx="0" cy="0"/>
        </a:xfrm>
      </p:grpSpPr>
      <p:sp>
        <p:nvSpPr>
          <p:cNvPr id="156" name="Google Shape;156;p10"/>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t/>
            </a:r>
            <a:endParaRPr/>
          </a:p>
        </p:txBody>
      </p:sp>
      <p:sp>
        <p:nvSpPr>
          <p:cNvPr id="157" name="Google Shape;157;p10"/>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p>
            <a:pPr indent="0" lvl="0" marL="0" rtl="0" algn="ctr">
              <a:lnSpc>
                <a:spcPct val="90000"/>
              </a:lnSpc>
              <a:spcBef>
                <a:spcPts val="0"/>
              </a:spcBef>
              <a:spcAft>
                <a:spcPts val="0"/>
              </a:spcAft>
              <a:buClr>
                <a:schemeClr val="dk1"/>
              </a:buClr>
              <a:buSzPts val="2800"/>
              <a:buNone/>
            </a:pPr>
            <a:r>
              <a:rPr lang="en-US"/>
              <a:t>We believe that this site will be a suitable solution to this problem.</a:t>
            </a:r>
            <a:endParaRPr/>
          </a:p>
          <a:p>
            <a:pPr indent="0" lvl="0" marL="0" rtl="0" algn="ctr">
              <a:lnSpc>
                <a:spcPct val="90000"/>
              </a:lnSpc>
              <a:spcBef>
                <a:spcPts val="1000"/>
              </a:spcBef>
              <a:spcAft>
                <a:spcPts val="0"/>
              </a:spcAft>
              <a:buClr>
                <a:schemeClr val="dk1"/>
              </a:buClr>
              <a:buSzPts val="2800"/>
              <a:buNone/>
            </a:pPr>
            <a:r>
              <a:t/>
            </a:r>
            <a:endParaRPr/>
          </a:p>
          <a:p>
            <a:pPr indent="0" lvl="0" marL="0" rtl="0" algn="ctr">
              <a:lnSpc>
                <a:spcPct val="90000"/>
              </a:lnSpc>
              <a:spcBef>
                <a:spcPts val="1000"/>
              </a:spcBef>
              <a:spcAft>
                <a:spcPts val="0"/>
              </a:spcAft>
              <a:buClr>
                <a:schemeClr val="dk1"/>
              </a:buClr>
              <a:buSzPts val="2800"/>
              <a:buNone/>
            </a:pPr>
            <a:r>
              <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1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en-US"/>
              <a:t>Readers Club :</a:t>
            </a:r>
            <a:endParaRPr/>
          </a:p>
        </p:txBody>
      </p:sp>
      <p:sp>
        <p:nvSpPr>
          <p:cNvPr id="163" name="Google Shape;163;p11"/>
          <p:cNvSpPr txBox="1"/>
          <p:nvPr>
            <p:ph idx="1" type="body"/>
          </p:nvPr>
        </p:nvSpPr>
        <p:spPr>
          <a:xfrm>
            <a:off x="838200" y="2536190"/>
            <a:ext cx="9715500" cy="162433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2800"/>
              <a:buNone/>
            </a:pPr>
            <a:r>
              <a:rPr lang="en-US"/>
              <a:t> It is a social site for readers, which allows them to discuss and rate books, create groups to read books, and take advantage of reviews to build conclusions.</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7" name="Shape 167"/>
        <p:cNvGrpSpPr/>
        <p:nvPr/>
      </p:nvGrpSpPr>
      <p:grpSpPr>
        <a:xfrm>
          <a:off x="0" y="0"/>
          <a:ext cx="0" cy="0"/>
          <a:chOff x="0" y="0"/>
          <a:chExt cx="0" cy="0"/>
        </a:xfrm>
      </p:grpSpPr>
      <p:sp>
        <p:nvSpPr>
          <p:cNvPr id="168" name="Google Shape;168;p12"/>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4400"/>
              <a:buFont typeface="Calibri"/>
              <a:buNone/>
            </a:pPr>
            <a:r>
              <a:t/>
            </a:r>
            <a:endParaRPr/>
          </a:p>
        </p:txBody>
      </p:sp>
      <p:sp>
        <p:nvSpPr>
          <p:cNvPr id="169" name="Google Shape;169;p12"/>
          <p:cNvSpPr txBox="1"/>
          <p:nvPr>
            <p:ph idx="1" type="body"/>
          </p:nvPr>
        </p:nvSpPr>
        <p:spPr>
          <a:xfrm>
            <a:off x="838200" y="1825625"/>
            <a:ext cx="9695180" cy="4351655"/>
          </a:xfrm>
          <a:prstGeom prst="rect">
            <a:avLst/>
          </a:prstGeom>
          <a:noFill/>
          <a:ln>
            <a:noFill/>
          </a:ln>
        </p:spPr>
        <p:txBody>
          <a:bodyPr anchorCtr="0" anchor="t" bIns="45700" lIns="91425" spcFirstLastPara="1" rIns="91425" wrap="square" tIns="45700">
            <a:normAutofit/>
          </a:bodyPr>
          <a:lstStyle/>
          <a:p>
            <a:pPr indent="0" lvl="0" marL="0" rtl="0" algn="ctr">
              <a:lnSpc>
                <a:spcPct val="90000"/>
              </a:lnSpc>
              <a:spcBef>
                <a:spcPts val="0"/>
              </a:spcBef>
              <a:spcAft>
                <a:spcPts val="0"/>
              </a:spcAft>
              <a:buClr>
                <a:schemeClr val="dk1"/>
              </a:buClr>
              <a:buSzPts val="4800"/>
              <a:buNone/>
            </a:pPr>
            <a:r>
              <a:rPr lang="en-US" sz="4800"/>
              <a:t>Features of this site</a:t>
            </a:r>
            <a:endParaRPr/>
          </a:p>
          <a:p>
            <a:pPr indent="0" lvl="0" marL="0" rtl="0" algn="ctr">
              <a:lnSpc>
                <a:spcPct val="90000"/>
              </a:lnSpc>
              <a:spcBef>
                <a:spcPts val="1000"/>
              </a:spcBef>
              <a:spcAft>
                <a:spcPts val="0"/>
              </a:spcAft>
              <a:buClr>
                <a:schemeClr val="dk1"/>
              </a:buClr>
              <a:buSzPts val="2800"/>
              <a:buNone/>
            </a:pPr>
            <a:r>
              <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3" name="Shape 173"/>
        <p:cNvGrpSpPr/>
        <p:nvPr/>
      </p:nvGrpSpPr>
      <p:grpSpPr>
        <a:xfrm>
          <a:off x="0" y="0"/>
          <a:ext cx="0" cy="0"/>
          <a:chOff x="0" y="0"/>
          <a:chExt cx="0" cy="0"/>
        </a:xfrm>
      </p:grpSpPr>
      <p:sp>
        <p:nvSpPr>
          <p:cNvPr id="174" name="Google Shape;174;p13"/>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fontScale="90000"/>
          </a:bodyPr>
          <a:lstStyle/>
          <a:p>
            <a:pPr indent="0" lvl="0" marL="0" rtl="0" algn="ctr">
              <a:lnSpc>
                <a:spcPct val="90000"/>
              </a:lnSpc>
              <a:spcBef>
                <a:spcPts val="0"/>
              </a:spcBef>
              <a:spcAft>
                <a:spcPts val="0"/>
              </a:spcAft>
              <a:buClr>
                <a:schemeClr val="dk1"/>
              </a:buClr>
              <a:buSzPct val="100000"/>
              <a:buFont typeface="Calibri"/>
              <a:buNone/>
            </a:pPr>
            <a:br>
              <a:rPr lang="en-US"/>
            </a:br>
            <a:r>
              <a:rPr lang="en-US"/>
              <a:t>Book Room</a:t>
            </a:r>
            <a:endParaRPr/>
          </a:p>
        </p:txBody>
      </p:sp>
      <p:sp>
        <p:nvSpPr>
          <p:cNvPr id="175" name="Google Shape;175;p13"/>
          <p:cNvSpPr txBox="1"/>
          <p:nvPr>
            <p:ph idx="1" type="body"/>
          </p:nvPr>
        </p:nvSpPr>
        <p:spPr>
          <a:xfrm>
            <a:off x="838200" y="1825625"/>
            <a:ext cx="9827260" cy="4351655"/>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2800"/>
              <a:buNone/>
            </a:pPr>
            <a:r>
              <a:rPr lang="en-US"/>
              <a:t> </a:t>
            </a:r>
            <a:endParaRPr/>
          </a:p>
          <a:p>
            <a:pPr indent="0" lvl="0" marL="0" rtl="0" algn="l">
              <a:lnSpc>
                <a:spcPct val="90000"/>
              </a:lnSpc>
              <a:spcBef>
                <a:spcPts val="1000"/>
              </a:spcBef>
              <a:spcAft>
                <a:spcPts val="0"/>
              </a:spcAft>
              <a:buClr>
                <a:schemeClr val="dk1"/>
              </a:buClr>
              <a:buSzPts val="2800"/>
              <a:buNone/>
            </a:pPr>
            <a:r>
              <a:rPr lang="en-US"/>
              <a:t> Each book on this site is linked to its own page. Through this page, the reader can discuss others, and evaluate this book through the composite evaluation.</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 name="Shape 179"/>
        <p:cNvGrpSpPr/>
        <p:nvPr/>
      </p:nvGrpSpPr>
      <p:grpSpPr>
        <a:xfrm>
          <a:off x="0" y="0"/>
          <a:ext cx="0" cy="0"/>
          <a:chOff x="0" y="0"/>
          <a:chExt cx="0" cy="0"/>
        </a:xfrm>
      </p:grpSpPr>
      <p:sp>
        <p:nvSpPr>
          <p:cNvPr id="180" name="Google Shape;180;p14"/>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4400"/>
              <a:buFont typeface="Calibri"/>
              <a:buNone/>
            </a:pPr>
            <a:r>
              <a:rPr lang="en-US"/>
              <a:t>Study Group</a:t>
            </a:r>
            <a:endParaRPr/>
          </a:p>
        </p:txBody>
      </p:sp>
      <p:sp>
        <p:nvSpPr>
          <p:cNvPr id="181" name="Google Shape;181;p14"/>
          <p:cNvSpPr txBox="1"/>
          <p:nvPr>
            <p:ph idx="1" type="body"/>
          </p:nvPr>
        </p:nvSpPr>
        <p:spPr>
          <a:xfrm>
            <a:off x="838200" y="1825625"/>
            <a:ext cx="10394950" cy="4351655"/>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2800"/>
              <a:buNone/>
            </a:pPr>
            <a:r>
              <a:rPr lang="en-US"/>
              <a:t>  Through this site, you can build a private group to discuss a specific topic, and you can download the materials the group needs. Also, members can discuss ideas in this project.</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sp>
        <p:nvSpPr>
          <p:cNvPr id="186" name="Google Shape;186;p15"/>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4400"/>
              <a:buFont typeface="Calibri"/>
              <a:buNone/>
            </a:pPr>
            <a:r>
              <a:rPr lang="en-US"/>
              <a:t>Writing notes</a:t>
            </a:r>
            <a:endParaRPr/>
          </a:p>
        </p:txBody>
      </p:sp>
      <p:sp>
        <p:nvSpPr>
          <p:cNvPr id="187" name="Google Shape;187;p15"/>
          <p:cNvSpPr txBox="1"/>
          <p:nvPr>
            <p:ph idx="1" type="body"/>
          </p:nvPr>
        </p:nvSpPr>
        <p:spPr>
          <a:xfrm>
            <a:off x="675640" y="2383790"/>
            <a:ext cx="10841355" cy="3287395"/>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2800"/>
              <a:buNone/>
            </a:pPr>
            <a:r>
              <a:t/>
            </a:r>
            <a:endParaRPr/>
          </a:p>
          <a:p>
            <a:pPr indent="0" lvl="0" marL="0" rtl="0" algn="l">
              <a:lnSpc>
                <a:spcPct val="90000"/>
              </a:lnSpc>
              <a:spcBef>
                <a:spcPts val="1000"/>
              </a:spcBef>
              <a:spcAft>
                <a:spcPts val="0"/>
              </a:spcAft>
              <a:buClr>
                <a:schemeClr val="dk1"/>
              </a:buClr>
              <a:buSzPts val="2800"/>
              <a:buNone/>
            </a:pPr>
            <a:r>
              <a:rPr lang="en-US"/>
              <a:t> Through this site, you can browse a book with the ability to write notes and comments, and save them. These notes are linked to  user profile, if another user opens the same book, he does not see these notes .</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1" name="Shape 191"/>
        <p:cNvGrpSpPr/>
        <p:nvPr/>
      </p:nvGrpSpPr>
      <p:grpSpPr>
        <a:xfrm>
          <a:off x="0" y="0"/>
          <a:ext cx="0" cy="0"/>
          <a:chOff x="0" y="0"/>
          <a:chExt cx="0" cy="0"/>
        </a:xfrm>
      </p:grpSpPr>
      <p:sp>
        <p:nvSpPr>
          <p:cNvPr id="192" name="Google Shape;192;p16"/>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4400"/>
              <a:buFont typeface="Calibri"/>
              <a:buNone/>
            </a:pPr>
            <a:r>
              <a:rPr lang="en-US"/>
              <a:t>صورة للنوت</a:t>
            </a:r>
            <a:endParaRPr/>
          </a:p>
        </p:txBody>
      </p:sp>
      <p:sp>
        <p:nvSpPr>
          <p:cNvPr id="193" name="Google Shape;193;p16"/>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rmAutofit/>
          </a:bodyPr>
          <a:lstStyle/>
          <a:p>
            <a:pPr indent="-50800" lvl="0" marL="228600" rtl="0" algn="l">
              <a:lnSpc>
                <a:spcPct val="90000"/>
              </a:lnSpc>
              <a:spcBef>
                <a:spcPts val="0"/>
              </a:spcBef>
              <a:spcAft>
                <a:spcPts val="0"/>
              </a:spcAft>
              <a:buClr>
                <a:schemeClr val="dk1"/>
              </a:buClr>
              <a:buSzPts val="2800"/>
              <a:buNone/>
            </a:pPr>
            <a:r>
              <a:t/>
            </a:r>
            <a:endParaRPr/>
          </a:p>
        </p:txBody>
      </p:sp>
      <p:sp>
        <p:nvSpPr>
          <p:cNvPr id="194" name="Google Shape;194;p16"/>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rmAutofit/>
          </a:bodyPr>
          <a:lstStyle/>
          <a:p>
            <a:pPr indent="-50800" lvl="0" marL="228600" rtl="0" algn="l">
              <a:lnSpc>
                <a:spcPct val="90000"/>
              </a:lnSpc>
              <a:spcBef>
                <a:spcPts val="0"/>
              </a:spcBef>
              <a:spcAft>
                <a:spcPts val="0"/>
              </a:spcAft>
              <a:buClr>
                <a:schemeClr val="dk1"/>
              </a:buClr>
              <a:buSzPts val="2800"/>
              <a:buNone/>
            </a:pPr>
            <a:r>
              <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8" name="Shape 198"/>
        <p:cNvGrpSpPr/>
        <p:nvPr/>
      </p:nvGrpSpPr>
      <p:grpSpPr>
        <a:xfrm>
          <a:off x="0" y="0"/>
          <a:ext cx="0" cy="0"/>
          <a:chOff x="0" y="0"/>
          <a:chExt cx="0" cy="0"/>
        </a:xfrm>
      </p:grpSpPr>
      <p:sp>
        <p:nvSpPr>
          <p:cNvPr id="199" name="Google Shape;199;p17"/>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4400"/>
              <a:buFont typeface="Calibri"/>
              <a:buNone/>
            </a:pPr>
            <a:r>
              <a:rPr lang="en-US"/>
              <a:t>Recommendation System</a:t>
            </a:r>
            <a:endParaRPr/>
          </a:p>
        </p:txBody>
      </p:sp>
      <p:sp>
        <p:nvSpPr>
          <p:cNvPr id="200" name="Google Shape;200;p17"/>
          <p:cNvSpPr txBox="1"/>
          <p:nvPr>
            <p:ph idx="1" type="body"/>
          </p:nvPr>
        </p:nvSpPr>
        <p:spPr>
          <a:xfrm>
            <a:off x="838200" y="1825625"/>
            <a:ext cx="9958705" cy="4351655"/>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2800"/>
              <a:buNone/>
            </a:pPr>
            <a:r>
              <a:t/>
            </a:r>
            <a:endParaRPr/>
          </a:p>
          <a:p>
            <a:pPr indent="0" lvl="0" marL="0" rtl="0" algn="l">
              <a:lnSpc>
                <a:spcPct val="90000"/>
              </a:lnSpc>
              <a:spcBef>
                <a:spcPts val="1000"/>
              </a:spcBef>
              <a:spcAft>
                <a:spcPts val="0"/>
              </a:spcAft>
              <a:buClr>
                <a:schemeClr val="dk1"/>
              </a:buClr>
              <a:buSzPts val="2800"/>
              <a:buNone/>
            </a:pPr>
            <a:r>
              <a:rPr lang="en-US"/>
              <a:t>   This site provides appropriate suggestions for  user based on a recommendation system written in Python language, this system keeps track of user reviews on this site, then  Based on the reviews, the system provides  appropriate books to the user .</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4" name="Shape 204"/>
        <p:cNvGrpSpPr/>
        <p:nvPr/>
      </p:nvGrpSpPr>
      <p:grpSpPr>
        <a:xfrm>
          <a:off x="0" y="0"/>
          <a:ext cx="0" cy="0"/>
          <a:chOff x="0" y="0"/>
          <a:chExt cx="0" cy="0"/>
        </a:xfrm>
      </p:grpSpPr>
      <p:sp>
        <p:nvSpPr>
          <p:cNvPr id="205" name="Google Shape;205;p18"/>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fontScale="90000"/>
          </a:bodyPr>
          <a:lstStyle/>
          <a:p>
            <a:pPr indent="0" lvl="0" marL="0" rtl="0" algn="ctr">
              <a:lnSpc>
                <a:spcPct val="90000"/>
              </a:lnSpc>
              <a:spcBef>
                <a:spcPts val="0"/>
              </a:spcBef>
              <a:spcAft>
                <a:spcPts val="0"/>
              </a:spcAft>
              <a:buClr>
                <a:schemeClr val="dk1"/>
              </a:buClr>
              <a:buSzPct val="100000"/>
              <a:buFont typeface="Calibri"/>
              <a:buNone/>
            </a:pPr>
            <a:r>
              <a:rPr lang="en-US"/>
              <a:t>How it works ?</a:t>
            </a:r>
            <a:br>
              <a:rPr lang="en-US"/>
            </a:br>
            <a:endParaRPr/>
          </a:p>
        </p:txBody>
      </p:sp>
      <p:sp>
        <p:nvSpPr>
          <p:cNvPr id="206" name="Google Shape;206;p18"/>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rmAutofit/>
          </a:bodyPr>
          <a:lstStyle/>
          <a:p>
            <a:pPr indent="-50800" lvl="0" marL="228600" rtl="0" algn="l">
              <a:lnSpc>
                <a:spcPct val="90000"/>
              </a:lnSpc>
              <a:spcBef>
                <a:spcPts val="0"/>
              </a:spcBef>
              <a:spcAft>
                <a:spcPts val="0"/>
              </a:spcAft>
              <a:buClr>
                <a:schemeClr val="dk1"/>
              </a:buClr>
              <a:buSzPts val="2800"/>
              <a:buNone/>
            </a:pPr>
            <a:r>
              <a:t/>
            </a:r>
            <a:endParaRPr/>
          </a:p>
        </p:txBody>
      </p:sp>
      <p:sp>
        <p:nvSpPr>
          <p:cNvPr id="207" name="Google Shape;207;p18"/>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rmAutofit/>
          </a:bodyPr>
          <a:lstStyle/>
          <a:p>
            <a:pPr indent="-50800" lvl="0" marL="228600" rtl="0" algn="l">
              <a:lnSpc>
                <a:spcPct val="90000"/>
              </a:lnSpc>
              <a:spcBef>
                <a:spcPts val="0"/>
              </a:spcBef>
              <a:spcAft>
                <a:spcPts val="0"/>
              </a:spcAft>
              <a:buClr>
                <a:schemeClr val="dk1"/>
              </a:buClr>
              <a:buSzPts val="2800"/>
              <a:buNone/>
            </a:pPr>
            <a:r>
              <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1" name="Shape 211"/>
        <p:cNvGrpSpPr/>
        <p:nvPr/>
      </p:nvGrpSpPr>
      <p:grpSpPr>
        <a:xfrm>
          <a:off x="0" y="0"/>
          <a:ext cx="0" cy="0"/>
          <a:chOff x="0" y="0"/>
          <a:chExt cx="0" cy="0"/>
        </a:xfrm>
      </p:grpSpPr>
      <p:sp>
        <p:nvSpPr>
          <p:cNvPr id="212" name="Google Shape;212;p19"/>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4400"/>
              <a:buFont typeface="Calibri"/>
              <a:buNone/>
            </a:pPr>
            <a:r>
              <a:t/>
            </a:r>
            <a:endParaRPr/>
          </a:p>
        </p:txBody>
      </p:sp>
      <p:pic>
        <p:nvPicPr>
          <p:cNvPr id="213" name="Google Shape;213;p19"/>
          <p:cNvPicPr preferRelativeResize="0"/>
          <p:nvPr>
            <p:ph idx="1" type="body"/>
          </p:nvPr>
        </p:nvPicPr>
        <p:blipFill rotWithShape="1">
          <a:blip r:embed="rId3">
            <a:alphaModFix/>
          </a:blip>
          <a:srcRect b="0" l="0" r="0" t="0"/>
          <a:stretch/>
        </p:blipFill>
        <p:spPr>
          <a:xfrm>
            <a:off x="838200" y="1690370"/>
            <a:ext cx="9713595" cy="302450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 name="Shape 90"/>
        <p:cNvGrpSpPr/>
        <p:nvPr/>
      </p:nvGrpSpPr>
      <p:grpSpPr>
        <a:xfrm>
          <a:off x="0" y="0"/>
          <a:ext cx="0" cy="0"/>
          <a:chOff x="0" y="0"/>
          <a:chExt cx="0" cy="0"/>
        </a:xfrm>
      </p:grpSpPr>
      <p:sp>
        <p:nvSpPr>
          <p:cNvPr id="91" name="Google Shape;91;p2"/>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fontScale="90000"/>
          </a:bodyPr>
          <a:lstStyle/>
          <a:p>
            <a:pPr indent="0" lvl="0" marL="0" rtl="0" algn="ctr">
              <a:lnSpc>
                <a:spcPct val="90000"/>
              </a:lnSpc>
              <a:spcBef>
                <a:spcPts val="0"/>
              </a:spcBef>
              <a:spcAft>
                <a:spcPts val="0"/>
              </a:spcAft>
              <a:buClr>
                <a:schemeClr val="dk1"/>
              </a:buClr>
              <a:buSzPct val="100000"/>
              <a:buFont typeface="Calibri"/>
              <a:buNone/>
            </a:pPr>
            <a:br>
              <a:rPr lang="en-US"/>
            </a:br>
            <a:br>
              <a:rPr lang="en-US"/>
            </a:br>
            <a:r>
              <a:rPr lang="en-US"/>
              <a:t>The problem</a:t>
            </a:r>
            <a:br>
              <a:rPr lang="en-US"/>
            </a:br>
            <a:br>
              <a:rPr lang="en-US"/>
            </a:br>
            <a:endParaRPr/>
          </a:p>
        </p:txBody>
      </p:sp>
      <p:sp>
        <p:nvSpPr>
          <p:cNvPr id="92" name="Google Shape;92;p2"/>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2800"/>
              <a:buNone/>
            </a:pPr>
            <a:r>
              <a:rPr lang="en-US"/>
              <a:t> There are many groups that discuss and rate books on Facebook, WhatsApp, and Telegram, in addition to that, there are sites that display books and sell them.... It seems that the world of readers is distributed, why not have a social site for readers. Provides these things through one site .....</a:t>
            </a:r>
            <a:endParaRPr/>
          </a:p>
          <a:p>
            <a:pPr indent="0" lvl="0" marL="0" rtl="0" algn="l">
              <a:lnSpc>
                <a:spcPct val="90000"/>
              </a:lnSpc>
              <a:spcBef>
                <a:spcPts val="1000"/>
              </a:spcBef>
              <a:spcAft>
                <a:spcPts val="0"/>
              </a:spcAft>
              <a:buClr>
                <a:schemeClr val="dk1"/>
              </a:buClr>
              <a:buSzPts val="2800"/>
              <a:buNone/>
            </a:pPr>
            <a:r>
              <a:t/>
            </a:r>
            <a:endParaRPr/>
          </a:p>
          <a:p>
            <a:pPr indent="0" lvl="0" marL="0" rtl="0" algn="l">
              <a:lnSpc>
                <a:spcPct val="90000"/>
              </a:lnSpc>
              <a:spcBef>
                <a:spcPts val="1000"/>
              </a:spcBef>
              <a:spcAft>
                <a:spcPts val="0"/>
              </a:spcAft>
              <a:buClr>
                <a:schemeClr val="dk1"/>
              </a:buClr>
              <a:buSzPts val="2800"/>
              <a:buNone/>
            </a:pPr>
            <a:r>
              <a:t/>
            </a:r>
            <a:endParaRPr/>
          </a:p>
          <a:p>
            <a:pPr indent="0" lvl="0" marL="0" rtl="0" algn="l">
              <a:lnSpc>
                <a:spcPct val="90000"/>
              </a:lnSpc>
              <a:spcBef>
                <a:spcPts val="1000"/>
              </a:spcBef>
              <a:spcAft>
                <a:spcPts val="0"/>
              </a:spcAft>
              <a:buClr>
                <a:schemeClr val="dk1"/>
              </a:buClr>
              <a:buSzPts val="2800"/>
              <a:buNone/>
            </a:pPr>
            <a:r>
              <a:t/>
            </a:r>
            <a:endParaRPr/>
          </a:p>
        </p:txBody>
      </p:sp>
      <p:pic>
        <p:nvPicPr>
          <p:cNvPr descr="download (2)" id="93" name="Google Shape;93;p2"/>
          <p:cNvPicPr preferRelativeResize="0"/>
          <p:nvPr>
            <p:ph idx="2" type="body"/>
          </p:nvPr>
        </p:nvPicPr>
        <p:blipFill rotWithShape="1">
          <a:blip r:embed="rId3">
            <a:alphaModFix/>
          </a:blip>
          <a:srcRect b="0" l="-6690" r="-5003" t="0"/>
          <a:stretch/>
        </p:blipFill>
        <p:spPr>
          <a:xfrm>
            <a:off x="7332980" y="2248535"/>
            <a:ext cx="1653540" cy="929640"/>
          </a:xfrm>
          <a:prstGeom prst="rect">
            <a:avLst/>
          </a:prstGeom>
          <a:noFill/>
          <a:ln>
            <a:noFill/>
          </a:ln>
        </p:spPr>
      </p:pic>
      <p:pic>
        <p:nvPicPr>
          <p:cNvPr descr="download (1)" id="94" name="Google Shape;94;p2"/>
          <p:cNvPicPr preferRelativeResize="0"/>
          <p:nvPr/>
        </p:nvPicPr>
        <p:blipFill rotWithShape="1">
          <a:blip r:embed="rId4">
            <a:alphaModFix/>
          </a:blip>
          <a:srcRect b="0" l="0" r="0" t="0"/>
          <a:stretch/>
        </p:blipFill>
        <p:spPr>
          <a:xfrm>
            <a:off x="9802495" y="3178175"/>
            <a:ext cx="982980" cy="982980"/>
          </a:xfrm>
          <a:prstGeom prst="rect">
            <a:avLst/>
          </a:prstGeom>
          <a:noFill/>
          <a:ln>
            <a:noFill/>
          </a:ln>
        </p:spPr>
      </p:pic>
      <p:pic>
        <p:nvPicPr>
          <p:cNvPr descr="download" id="95" name="Google Shape;95;p2"/>
          <p:cNvPicPr preferRelativeResize="0"/>
          <p:nvPr/>
        </p:nvPicPr>
        <p:blipFill rotWithShape="1">
          <a:blip r:embed="rId5">
            <a:alphaModFix/>
          </a:blip>
          <a:srcRect b="0" l="0" r="0" t="0"/>
          <a:stretch/>
        </p:blipFill>
        <p:spPr>
          <a:xfrm>
            <a:off x="7679690" y="4394835"/>
            <a:ext cx="960120" cy="960120"/>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7" name="Shape 217"/>
        <p:cNvGrpSpPr/>
        <p:nvPr/>
      </p:nvGrpSpPr>
      <p:grpSpPr>
        <a:xfrm>
          <a:off x="0" y="0"/>
          <a:ext cx="0" cy="0"/>
          <a:chOff x="0" y="0"/>
          <a:chExt cx="0" cy="0"/>
        </a:xfrm>
      </p:grpSpPr>
      <p:sp>
        <p:nvSpPr>
          <p:cNvPr id="218" name="Google Shape;218;p20"/>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t/>
            </a:r>
            <a:endParaRPr/>
          </a:p>
        </p:txBody>
      </p:sp>
      <p:pic>
        <p:nvPicPr>
          <p:cNvPr id="219" name="Google Shape;219;p20"/>
          <p:cNvPicPr preferRelativeResize="0"/>
          <p:nvPr>
            <p:ph idx="1" type="body"/>
          </p:nvPr>
        </p:nvPicPr>
        <p:blipFill rotWithShape="1">
          <a:blip r:embed="rId3">
            <a:alphaModFix/>
          </a:blip>
          <a:srcRect b="0" l="0" r="0" t="0"/>
          <a:stretch/>
        </p:blipFill>
        <p:spPr>
          <a:xfrm>
            <a:off x="1196975" y="2219960"/>
            <a:ext cx="9394190" cy="2666365"/>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3" name="Shape 223"/>
        <p:cNvGrpSpPr/>
        <p:nvPr/>
      </p:nvGrpSpPr>
      <p:grpSpPr>
        <a:xfrm>
          <a:off x="0" y="0"/>
          <a:ext cx="0" cy="0"/>
          <a:chOff x="0" y="0"/>
          <a:chExt cx="0" cy="0"/>
        </a:xfrm>
      </p:grpSpPr>
      <p:sp>
        <p:nvSpPr>
          <p:cNvPr id="224" name="Google Shape;224;p2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4400"/>
              <a:buFont typeface="Calibri"/>
              <a:buNone/>
            </a:pPr>
            <a:r>
              <a:rPr lang="en-US"/>
              <a:t>Paper Review</a:t>
            </a:r>
            <a:endParaRPr/>
          </a:p>
        </p:txBody>
      </p:sp>
      <p:sp>
        <p:nvSpPr>
          <p:cNvPr id="225" name="Google Shape;225;p21"/>
          <p:cNvSpPr txBox="1"/>
          <p:nvPr>
            <p:ph idx="1" type="body"/>
          </p:nvPr>
        </p:nvSpPr>
        <p:spPr>
          <a:xfrm>
            <a:off x="838200" y="1825625"/>
            <a:ext cx="10014585" cy="4351655"/>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2800"/>
              <a:buNone/>
            </a:pPr>
            <a:r>
              <a:rPr lang="en-US"/>
              <a:t> Through this site, you can upload a research paper, to discuss it with others and evaluate it .</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9" name="Shape 229"/>
        <p:cNvGrpSpPr/>
        <p:nvPr/>
      </p:nvGrpSpPr>
      <p:grpSpPr>
        <a:xfrm>
          <a:off x="0" y="0"/>
          <a:ext cx="0" cy="0"/>
          <a:chOff x="0" y="0"/>
          <a:chExt cx="0" cy="0"/>
        </a:xfrm>
      </p:grpSpPr>
      <p:sp>
        <p:nvSpPr>
          <p:cNvPr id="230" name="Google Shape;230;p22"/>
          <p:cNvSpPr txBox="1"/>
          <p:nvPr>
            <p:ph type="title"/>
          </p:nvPr>
        </p:nvSpPr>
        <p:spPr>
          <a:xfrm>
            <a:off x="838200" y="2766060"/>
            <a:ext cx="10515600" cy="1325563"/>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4400"/>
              <a:buFont typeface="Calibri"/>
              <a:buNone/>
            </a:pPr>
            <a:r>
              <a:rPr lang="en-US"/>
              <a:t>Composite evaluation</a:t>
            </a:r>
            <a:endParaRPr/>
          </a:p>
        </p:txBody>
      </p:sp>
      <p:sp>
        <p:nvSpPr>
          <p:cNvPr id="231" name="Google Shape;231;p22"/>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rmAutofit/>
          </a:bodyPr>
          <a:lstStyle/>
          <a:p>
            <a:pPr indent="-50800" lvl="0" marL="228600" rtl="0" algn="l">
              <a:lnSpc>
                <a:spcPct val="90000"/>
              </a:lnSpc>
              <a:spcBef>
                <a:spcPts val="0"/>
              </a:spcBef>
              <a:spcAft>
                <a:spcPts val="0"/>
              </a:spcAft>
              <a:buClr>
                <a:schemeClr val="dk1"/>
              </a:buClr>
              <a:buSzPts val="2800"/>
              <a:buNone/>
            </a:pPr>
            <a:r>
              <a:t/>
            </a:r>
            <a:endParaRPr/>
          </a:p>
        </p:txBody>
      </p:sp>
      <p:sp>
        <p:nvSpPr>
          <p:cNvPr id="232" name="Google Shape;232;p22"/>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rmAutofit/>
          </a:bodyPr>
          <a:lstStyle/>
          <a:p>
            <a:pPr indent="-50800" lvl="0" marL="228600" rtl="0" algn="l">
              <a:lnSpc>
                <a:spcPct val="90000"/>
              </a:lnSpc>
              <a:spcBef>
                <a:spcPts val="0"/>
              </a:spcBef>
              <a:spcAft>
                <a:spcPts val="0"/>
              </a:spcAft>
              <a:buClr>
                <a:schemeClr val="dk1"/>
              </a:buClr>
              <a:buSzPts val="2800"/>
              <a:buNone/>
            </a:pPr>
            <a:r>
              <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6" name="Shape 236"/>
        <p:cNvGrpSpPr/>
        <p:nvPr/>
      </p:nvGrpSpPr>
      <p:grpSpPr>
        <a:xfrm>
          <a:off x="0" y="0"/>
          <a:ext cx="0" cy="0"/>
          <a:chOff x="0" y="0"/>
          <a:chExt cx="0" cy="0"/>
        </a:xfrm>
      </p:grpSpPr>
      <p:sp>
        <p:nvSpPr>
          <p:cNvPr id="237" name="Google Shape;237;p23"/>
          <p:cNvSpPr txBox="1"/>
          <p:nvPr>
            <p:ph type="title"/>
          </p:nvPr>
        </p:nvSpPr>
        <p:spPr>
          <a:xfrm>
            <a:off x="734695" y="2842895"/>
            <a:ext cx="10515600" cy="1325563"/>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4400"/>
              <a:buFont typeface="Calibri"/>
              <a:buNone/>
            </a:pPr>
            <a:r>
              <a:rPr lang="en-US"/>
              <a:t>Simple  VS composite</a:t>
            </a:r>
            <a:endParaRPr/>
          </a:p>
        </p:txBody>
      </p:sp>
      <p:sp>
        <p:nvSpPr>
          <p:cNvPr id="238" name="Google Shape;238;p23"/>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rmAutofit/>
          </a:bodyPr>
          <a:lstStyle/>
          <a:p>
            <a:pPr indent="-50800" lvl="0" marL="228600" rtl="0" algn="l">
              <a:lnSpc>
                <a:spcPct val="90000"/>
              </a:lnSpc>
              <a:spcBef>
                <a:spcPts val="0"/>
              </a:spcBef>
              <a:spcAft>
                <a:spcPts val="0"/>
              </a:spcAft>
              <a:buClr>
                <a:schemeClr val="dk1"/>
              </a:buClr>
              <a:buSzPts val="2800"/>
              <a:buNone/>
            </a:pPr>
            <a:r>
              <a:t/>
            </a:r>
            <a:endParaRPr/>
          </a:p>
        </p:txBody>
      </p:sp>
      <p:sp>
        <p:nvSpPr>
          <p:cNvPr id="239" name="Google Shape;239;p23"/>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rmAutofit/>
          </a:bodyPr>
          <a:lstStyle/>
          <a:p>
            <a:pPr indent="-50800" lvl="0" marL="228600" rtl="0" algn="l">
              <a:lnSpc>
                <a:spcPct val="90000"/>
              </a:lnSpc>
              <a:spcBef>
                <a:spcPts val="0"/>
              </a:spcBef>
              <a:spcAft>
                <a:spcPts val="0"/>
              </a:spcAft>
              <a:buClr>
                <a:schemeClr val="dk1"/>
              </a:buClr>
              <a:buSzPts val="2800"/>
              <a:buNone/>
            </a:pPr>
            <a:r>
              <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3" name="Shape 243"/>
        <p:cNvGrpSpPr/>
        <p:nvPr/>
      </p:nvGrpSpPr>
      <p:grpSpPr>
        <a:xfrm>
          <a:off x="0" y="0"/>
          <a:ext cx="0" cy="0"/>
          <a:chOff x="0" y="0"/>
          <a:chExt cx="0" cy="0"/>
        </a:xfrm>
      </p:grpSpPr>
      <p:sp>
        <p:nvSpPr>
          <p:cNvPr id="244" name="Google Shape;244;p24"/>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4400"/>
              <a:buFont typeface="Calibri"/>
              <a:buNone/>
            </a:pPr>
            <a:r>
              <a:rPr lang="en-US"/>
              <a:t>Simple evaluation</a:t>
            </a:r>
            <a:endParaRPr/>
          </a:p>
        </p:txBody>
      </p:sp>
      <p:sp>
        <p:nvSpPr>
          <p:cNvPr id="245" name="Google Shape;245;p24"/>
          <p:cNvSpPr txBox="1"/>
          <p:nvPr>
            <p:ph idx="1" type="body"/>
          </p:nvPr>
        </p:nvSpPr>
        <p:spPr>
          <a:xfrm>
            <a:off x="838200" y="1825625"/>
            <a:ext cx="10627360" cy="4351655"/>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2800"/>
              <a:buNone/>
            </a:pPr>
            <a:r>
              <a:t/>
            </a:r>
            <a:endParaRPr/>
          </a:p>
          <a:p>
            <a:pPr indent="0" lvl="0" marL="0" rtl="0" algn="l">
              <a:lnSpc>
                <a:spcPct val="90000"/>
              </a:lnSpc>
              <a:spcBef>
                <a:spcPts val="1000"/>
              </a:spcBef>
              <a:spcAft>
                <a:spcPts val="0"/>
              </a:spcAft>
              <a:buClr>
                <a:schemeClr val="dk1"/>
              </a:buClr>
              <a:buSzPts val="2800"/>
              <a:buNone/>
            </a:pPr>
            <a:r>
              <a:t/>
            </a:r>
            <a:endParaRPr/>
          </a:p>
          <a:p>
            <a:pPr indent="0" lvl="0" marL="0" rtl="0" algn="l">
              <a:lnSpc>
                <a:spcPct val="90000"/>
              </a:lnSpc>
              <a:spcBef>
                <a:spcPts val="1000"/>
              </a:spcBef>
              <a:spcAft>
                <a:spcPts val="0"/>
              </a:spcAft>
              <a:buClr>
                <a:schemeClr val="dk1"/>
              </a:buClr>
              <a:buSzPts val="2800"/>
              <a:buNone/>
            </a:pPr>
            <a:r>
              <a:rPr lang="en-US"/>
              <a:t> Simple evaluation: It is an evaluation based on one dimension, such as the evaluation of stars.</a:t>
            </a:r>
            <a:endParaRPr/>
          </a:p>
          <a:p>
            <a:pPr indent="0" lvl="0" marL="0" rtl="0" algn="l">
              <a:lnSpc>
                <a:spcPct val="90000"/>
              </a:lnSpc>
              <a:spcBef>
                <a:spcPts val="1000"/>
              </a:spcBef>
              <a:spcAft>
                <a:spcPts val="0"/>
              </a:spcAft>
              <a:buClr>
                <a:schemeClr val="dk1"/>
              </a:buClr>
              <a:buSzPts val="2800"/>
              <a:buNone/>
            </a:pPr>
            <a:r>
              <a:t/>
            </a:r>
            <a:endParaRPr/>
          </a:p>
          <a:p>
            <a:pPr indent="0" lvl="0" marL="0" rtl="0" algn="l">
              <a:lnSpc>
                <a:spcPct val="90000"/>
              </a:lnSpc>
              <a:spcBef>
                <a:spcPts val="1000"/>
              </a:spcBef>
              <a:spcAft>
                <a:spcPts val="0"/>
              </a:spcAft>
              <a:buClr>
                <a:schemeClr val="dk1"/>
              </a:buClr>
              <a:buSzPts val="2800"/>
              <a:buNone/>
            </a:pPr>
            <a:r>
              <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9" name="Shape 249"/>
        <p:cNvGrpSpPr/>
        <p:nvPr/>
      </p:nvGrpSpPr>
      <p:grpSpPr>
        <a:xfrm>
          <a:off x="0" y="0"/>
          <a:ext cx="0" cy="0"/>
          <a:chOff x="0" y="0"/>
          <a:chExt cx="0" cy="0"/>
        </a:xfrm>
      </p:grpSpPr>
      <p:sp>
        <p:nvSpPr>
          <p:cNvPr id="250" name="Google Shape;250;p25"/>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4400"/>
              <a:buFont typeface="Calibri"/>
              <a:buNone/>
            </a:pPr>
            <a:r>
              <a:rPr lang="en-US"/>
              <a:t>Disadvantages of simple evaluation</a:t>
            </a:r>
            <a:endParaRPr/>
          </a:p>
        </p:txBody>
      </p:sp>
      <p:sp>
        <p:nvSpPr>
          <p:cNvPr id="251" name="Google Shape;251;p25"/>
          <p:cNvSpPr txBox="1"/>
          <p:nvPr>
            <p:ph idx="1" type="body"/>
          </p:nvPr>
        </p:nvSpPr>
        <p:spPr>
          <a:xfrm>
            <a:off x="1723390" y="1769110"/>
            <a:ext cx="8610600" cy="4351655"/>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2800"/>
              <a:buNone/>
            </a:pPr>
            <a:r>
              <a:rPr lang="en-US"/>
              <a:t>Sometimes it is :</a:t>
            </a:r>
            <a:endParaRPr/>
          </a:p>
          <a:p>
            <a:pPr indent="-228600" lvl="0" marL="228600" rtl="0" algn="l">
              <a:lnSpc>
                <a:spcPct val="90000"/>
              </a:lnSpc>
              <a:spcBef>
                <a:spcPts val="1000"/>
              </a:spcBef>
              <a:spcAft>
                <a:spcPts val="0"/>
              </a:spcAft>
              <a:buClr>
                <a:schemeClr val="dk1"/>
              </a:buClr>
              <a:buSzPts val="2800"/>
              <a:buChar char="•"/>
            </a:pPr>
            <a:r>
              <a:rPr lang="en-US"/>
              <a:t> Not subjective  .</a:t>
            </a:r>
            <a:endParaRPr/>
          </a:p>
          <a:p>
            <a:pPr indent="-228600" lvl="0" marL="228600" rtl="0" algn="l">
              <a:lnSpc>
                <a:spcPct val="90000"/>
              </a:lnSpc>
              <a:spcBef>
                <a:spcPts val="1000"/>
              </a:spcBef>
              <a:spcAft>
                <a:spcPts val="0"/>
              </a:spcAft>
              <a:buClr>
                <a:schemeClr val="dk1"/>
              </a:buClr>
              <a:buSzPts val="2800"/>
              <a:buChar char="•"/>
            </a:pPr>
            <a:r>
              <a:rPr lang="en-US"/>
              <a:t> Incorrect .</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5" name="Shape 255"/>
        <p:cNvGrpSpPr/>
        <p:nvPr/>
      </p:nvGrpSpPr>
      <p:grpSpPr>
        <a:xfrm>
          <a:off x="0" y="0"/>
          <a:ext cx="0" cy="0"/>
          <a:chOff x="0" y="0"/>
          <a:chExt cx="0" cy="0"/>
        </a:xfrm>
      </p:grpSpPr>
      <p:sp>
        <p:nvSpPr>
          <p:cNvPr id="256" name="Google Shape;256;p26"/>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4400"/>
              <a:buFont typeface="Calibri"/>
              <a:buNone/>
            </a:pPr>
            <a:r>
              <a:rPr lang="en-US"/>
              <a:t>Composite evaluation </a:t>
            </a:r>
            <a:endParaRPr/>
          </a:p>
        </p:txBody>
      </p:sp>
      <p:sp>
        <p:nvSpPr>
          <p:cNvPr id="257" name="Google Shape;257;p26"/>
          <p:cNvSpPr txBox="1"/>
          <p:nvPr>
            <p:ph idx="1" type="body"/>
          </p:nvPr>
        </p:nvSpPr>
        <p:spPr>
          <a:xfrm>
            <a:off x="838200" y="1825625"/>
            <a:ext cx="10391775" cy="4351655"/>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2800"/>
              <a:buNone/>
            </a:pPr>
            <a:r>
              <a:rPr lang="en-US"/>
              <a:t>It is an evaluation based on several criteria.</a:t>
            </a:r>
            <a:endParaRPr/>
          </a:p>
          <a:p>
            <a:pPr indent="0" lvl="0" marL="0" rtl="0" algn="l">
              <a:lnSpc>
                <a:spcPct val="90000"/>
              </a:lnSpc>
              <a:spcBef>
                <a:spcPts val="1000"/>
              </a:spcBef>
              <a:spcAft>
                <a:spcPts val="0"/>
              </a:spcAft>
              <a:buClr>
                <a:schemeClr val="dk1"/>
              </a:buClr>
              <a:buSzPts val="2800"/>
              <a:buNone/>
            </a:pPr>
            <a:r>
              <a:t/>
            </a:r>
            <a:endParaRPr/>
          </a:p>
          <a:p>
            <a:pPr indent="-228600" lvl="0" marL="228600" rtl="0" algn="l">
              <a:lnSpc>
                <a:spcPct val="90000"/>
              </a:lnSpc>
              <a:spcBef>
                <a:spcPts val="1000"/>
              </a:spcBef>
              <a:spcAft>
                <a:spcPts val="0"/>
              </a:spcAft>
              <a:buClr>
                <a:schemeClr val="dk1"/>
              </a:buClr>
              <a:buSzPts val="2800"/>
              <a:buChar char="•"/>
            </a:pPr>
            <a:r>
              <a:rPr lang="en-US"/>
              <a:t>Clarity</a:t>
            </a:r>
            <a:endParaRPr/>
          </a:p>
          <a:p>
            <a:pPr indent="-228600" lvl="0" marL="228600" rtl="0" algn="l">
              <a:lnSpc>
                <a:spcPct val="90000"/>
              </a:lnSpc>
              <a:spcBef>
                <a:spcPts val="1000"/>
              </a:spcBef>
              <a:spcAft>
                <a:spcPts val="0"/>
              </a:spcAft>
              <a:buClr>
                <a:schemeClr val="dk1"/>
              </a:buClr>
              <a:buSzPts val="2800"/>
              <a:buChar char="•"/>
            </a:pPr>
            <a:r>
              <a:rPr lang="en-US"/>
              <a:t>Objectivity</a:t>
            </a:r>
            <a:endParaRPr/>
          </a:p>
          <a:p>
            <a:pPr indent="-228600" lvl="0" marL="228600" rtl="0" algn="l">
              <a:lnSpc>
                <a:spcPct val="90000"/>
              </a:lnSpc>
              <a:spcBef>
                <a:spcPts val="1000"/>
              </a:spcBef>
              <a:spcAft>
                <a:spcPts val="0"/>
              </a:spcAft>
              <a:buClr>
                <a:schemeClr val="dk1"/>
              </a:buClr>
              <a:buSzPts val="2800"/>
              <a:buChar char="•"/>
            </a:pPr>
            <a:r>
              <a:rPr lang="en-US"/>
              <a:t>realism</a:t>
            </a:r>
            <a:endParaRPr/>
          </a:p>
          <a:p>
            <a:pPr indent="-228600" lvl="0" marL="228600" rtl="0" algn="l">
              <a:lnSpc>
                <a:spcPct val="90000"/>
              </a:lnSpc>
              <a:spcBef>
                <a:spcPts val="1000"/>
              </a:spcBef>
              <a:spcAft>
                <a:spcPts val="0"/>
              </a:spcAft>
              <a:buClr>
                <a:schemeClr val="dk1"/>
              </a:buClr>
              <a:buSzPts val="2800"/>
              <a:buChar char="•"/>
            </a:pPr>
            <a:r>
              <a:rPr lang="en-US"/>
              <a:t>Difficulty</a:t>
            </a:r>
            <a:endParaRPr/>
          </a:p>
          <a:p>
            <a:pPr indent="-228600" lvl="0" marL="228600" rtl="0" algn="l">
              <a:lnSpc>
                <a:spcPct val="90000"/>
              </a:lnSpc>
              <a:spcBef>
                <a:spcPts val="1000"/>
              </a:spcBef>
              <a:spcAft>
                <a:spcPts val="0"/>
              </a:spcAft>
              <a:buClr>
                <a:schemeClr val="dk1"/>
              </a:buClr>
              <a:buSzPts val="2800"/>
              <a:buChar char="•"/>
            </a:pPr>
            <a:r>
              <a:rPr lang="en-US"/>
              <a:t>language</a:t>
            </a:r>
            <a:endParaRPr/>
          </a:p>
          <a:p>
            <a:pPr indent="-228600" lvl="0" marL="228600" rtl="0" algn="l">
              <a:lnSpc>
                <a:spcPct val="90000"/>
              </a:lnSpc>
              <a:spcBef>
                <a:spcPts val="1000"/>
              </a:spcBef>
              <a:spcAft>
                <a:spcPts val="0"/>
              </a:spcAft>
              <a:buClr>
                <a:schemeClr val="dk1"/>
              </a:buClr>
              <a:buSzPts val="2800"/>
              <a:buNone/>
            </a:pPr>
            <a:r>
              <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1" name="Shape 261"/>
        <p:cNvGrpSpPr/>
        <p:nvPr/>
      </p:nvGrpSpPr>
      <p:grpSpPr>
        <a:xfrm>
          <a:off x="0" y="0"/>
          <a:ext cx="0" cy="0"/>
          <a:chOff x="0" y="0"/>
          <a:chExt cx="0" cy="0"/>
        </a:xfrm>
      </p:grpSpPr>
      <p:sp>
        <p:nvSpPr>
          <p:cNvPr id="262" name="Google Shape;262;p27"/>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4400"/>
              <a:buFont typeface="Calibri"/>
              <a:buNone/>
            </a:pPr>
            <a:r>
              <a:rPr lang="en-US"/>
              <a:t>Case Study </a:t>
            </a:r>
            <a:endParaRPr/>
          </a:p>
        </p:txBody>
      </p:sp>
      <p:sp>
        <p:nvSpPr>
          <p:cNvPr id="263" name="Google Shape;263;p27"/>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rmAutofit/>
          </a:bodyPr>
          <a:lstStyle/>
          <a:p>
            <a:pPr indent="0" lvl="0" marL="0" rtl="0" algn="ctr">
              <a:lnSpc>
                <a:spcPct val="90000"/>
              </a:lnSpc>
              <a:spcBef>
                <a:spcPts val="0"/>
              </a:spcBef>
              <a:spcAft>
                <a:spcPts val="0"/>
              </a:spcAft>
              <a:buClr>
                <a:schemeClr val="dk1"/>
              </a:buClr>
              <a:buSzPts val="2800"/>
              <a:buNone/>
            </a:pPr>
            <a:r>
              <a:rPr lang="en-US"/>
              <a:t> critic and novice</a:t>
            </a:r>
            <a:endParaRPr/>
          </a:p>
          <a:p>
            <a:pPr indent="0" lvl="0" marL="0" rtl="0" algn="ctr">
              <a:lnSpc>
                <a:spcPct val="90000"/>
              </a:lnSpc>
              <a:spcBef>
                <a:spcPts val="1000"/>
              </a:spcBef>
              <a:spcAft>
                <a:spcPts val="0"/>
              </a:spcAft>
              <a:buClr>
                <a:schemeClr val="dk1"/>
              </a:buClr>
              <a:buSzPts val="2800"/>
              <a:buNone/>
            </a:pPr>
            <a:r>
              <a:t/>
            </a:r>
            <a:endParaRPr/>
          </a:p>
          <a:p>
            <a:pPr indent="0" lvl="0" marL="0" rtl="0" algn="ctr">
              <a:lnSpc>
                <a:spcPct val="90000"/>
              </a:lnSpc>
              <a:spcBef>
                <a:spcPts val="1000"/>
              </a:spcBef>
              <a:spcAft>
                <a:spcPts val="0"/>
              </a:spcAft>
              <a:buClr>
                <a:schemeClr val="dk1"/>
              </a:buClr>
              <a:buSzPts val="2800"/>
              <a:buNone/>
            </a:pPr>
            <a:r>
              <a:t/>
            </a:r>
            <a:endParaRPr/>
          </a:p>
        </p:txBody>
      </p:sp>
      <p:pic>
        <p:nvPicPr>
          <p:cNvPr descr="download (5)" id="264" name="Google Shape;264;p27"/>
          <p:cNvPicPr preferRelativeResize="0"/>
          <p:nvPr>
            <p:ph idx="2" type="body"/>
          </p:nvPr>
        </p:nvPicPr>
        <p:blipFill rotWithShape="1">
          <a:blip r:embed="rId3">
            <a:alphaModFix/>
          </a:blip>
          <a:srcRect b="0" l="0" r="0" t="0"/>
          <a:stretch/>
        </p:blipFill>
        <p:spPr>
          <a:xfrm>
            <a:off x="1925320" y="3001010"/>
            <a:ext cx="3629660" cy="2233930"/>
          </a:xfrm>
          <a:prstGeom prst="rect">
            <a:avLst/>
          </a:prstGeom>
          <a:noFill/>
          <a:ln>
            <a:noFill/>
          </a:ln>
        </p:spPr>
      </p:pic>
      <p:pic>
        <p:nvPicPr>
          <p:cNvPr descr="images" id="265" name="Google Shape;265;p27"/>
          <p:cNvPicPr preferRelativeResize="0"/>
          <p:nvPr/>
        </p:nvPicPr>
        <p:blipFill rotWithShape="1">
          <a:blip r:embed="rId4">
            <a:alphaModFix/>
          </a:blip>
          <a:srcRect b="0" l="11716" r="43099" t="0"/>
          <a:stretch/>
        </p:blipFill>
        <p:spPr>
          <a:xfrm>
            <a:off x="7501890" y="3001010"/>
            <a:ext cx="3014980" cy="2327275"/>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9" name="Shape 269"/>
        <p:cNvGrpSpPr/>
        <p:nvPr/>
      </p:nvGrpSpPr>
      <p:grpSpPr>
        <a:xfrm>
          <a:off x="0" y="0"/>
          <a:ext cx="0" cy="0"/>
          <a:chOff x="0" y="0"/>
          <a:chExt cx="0" cy="0"/>
        </a:xfrm>
      </p:grpSpPr>
      <p:sp>
        <p:nvSpPr>
          <p:cNvPr id="270" name="Google Shape;270;p28"/>
          <p:cNvSpPr txBox="1"/>
          <p:nvPr>
            <p:ph type="title"/>
          </p:nvPr>
        </p:nvSpPr>
        <p:spPr>
          <a:xfrm>
            <a:off x="753745" y="2956560"/>
            <a:ext cx="10515600" cy="1325563"/>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4400"/>
              <a:buFont typeface="Calibri"/>
              <a:buNone/>
            </a:pPr>
            <a:r>
              <a:rPr lang="en-US"/>
              <a:t>Tools and programming languages</a:t>
            </a:r>
            <a:endParaRPr/>
          </a:p>
        </p:txBody>
      </p:sp>
      <p:sp>
        <p:nvSpPr>
          <p:cNvPr id="271" name="Google Shape;271;p28"/>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2800"/>
              <a:buNone/>
            </a:pPr>
            <a:r>
              <a:t/>
            </a:r>
            <a:endParaRPr/>
          </a:p>
        </p:txBody>
      </p:sp>
      <p:sp>
        <p:nvSpPr>
          <p:cNvPr id="272" name="Google Shape;272;p28"/>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rmAutofit/>
          </a:bodyPr>
          <a:lstStyle/>
          <a:p>
            <a:pPr indent="-50800" lvl="0" marL="228600" rtl="0" algn="l">
              <a:lnSpc>
                <a:spcPct val="90000"/>
              </a:lnSpc>
              <a:spcBef>
                <a:spcPts val="0"/>
              </a:spcBef>
              <a:spcAft>
                <a:spcPts val="0"/>
              </a:spcAft>
              <a:buClr>
                <a:schemeClr val="dk1"/>
              </a:buClr>
              <a:buSzPts val="2800"/>
              <a:buNone/>
            </a:pPr>
            <a:r>
              <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6" name="Shape 276"/>
        <p:cNvGrpSpPr/>
        <p:nvPr/>
      </p:nvGrpSpPr>
      <p:grpSpPr>
        <a:xfrm>
          <a:off x="0" y="0"/>
          <a:ext cx="0" cy="0"/>
          <a:chOff x="0" y="0"/>
          <a:chExt cx="0" cy="0"/>
        </a:xfrm>
      </p:grpSpPr>
      <p:sp>
        <p:nvSpPr>
          <p:cNvPr id="277" name="Google Shape;277;p29"/>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t/>
            </a:r>
            <a:endParaRPr/>
          </a:p>
        </p:txBody>
      </p:sp>
      <p:pic>
        <p:nvPicPr>
          <p:cNvPr descr="download (4)" id="278" name="Google Shape;278;p29"/>
          <p:cNvPicPr preferRelativeResize="0"/>
          <p:nvPr>
            <p:ph idx="1" type="body"/>
          </p:nvPr>
        </p:nvPicPr>
        <p:blipFill rotWithShape="1">
          <a:blip r:embed="rId3">
            <a:alphaModFix/>
          </a:blip>
          <a:srcRect b="0" l="0" r="0" t="0"/>
          <a:stretch/>
        </p:blipFill>
        <p:spPr>
          <a:xfrm>
            <a:off x="448310" y="1908810"/>
            <a:ext cx="2181225" cy="2095500"/>
          </a:xfrm>
          <a:prstGeom prst="rect">
            <a:avLst/>
          </a:prstGeom>
          <a:noFill/>
          <a:ln>
            <a:noFill/>
          </a:ln>
        </p:spPr>
      </p:pic>
      <p:pic>
        <p:nvPicPr>
          <p:cNvPr descr="download (5)" id="279" name="Google Shape;279;p29"/>
          <p:cNvPicPr preferRelativeResize="0"/>
          <p:nvPr>
            <p:ph idx="2" type="body"/>
          </p:nvPr>
        </p:nvPicPr>
        <p:blipFill rotWithShape="1">
          <a:blip r:embed="rId4">
            <a:alphaModFix/>
          </a:blip>
          <a:srcRect b="0" l="0" r="0" t="0"/>
          <a:stretch/>
        </p:blipFill>
        <p:spPr>
          <a:xfrm>
            <a:off x="3743960" y="2033270"/>
            <a:ext cx="2857500" cy="1600200"/>
          </a:xfrm>
          <a:prstGeom prst="rect">
            <a:avLst/>
          </a:prstGeom>
          <a:noFill/>
          <a:ln>
            <a:noFill/>
          </a:ln>
        </p:spPr>
      </p:pic>
      <p:pic>
        <p:nvPicPr>
          <p:cNvPr descr="download (7)" id="280" name="Google Shape;280;p29"/>
          <p:cNvPicPr preferRelativeResize="0"/>
          <p:nvPr/>
        </p:nvPicPr>
        <p:blipFill rotWithShape="1">
          <a:blip r:embed="rId5">
            <a:alphaModFix/>
          </a:blip>
          <a:srcRect b="0" l="0" r="0" t="0"/>
          <a:stretch/>
        </p:blipFill>
        <p:spPr>
          <a:xfrm>
            <a:off x="7291070" y="2033270"/>
            <a:ext cx="3270250" cy="1600200"/>
          </a:xfrm>
          <a:prstGeom prst="rect">
            <a:avLst/>
          </a:prstGeom>
          <a:noFill/>
          <a:ln>
            <a:noFill/>
          </a:ln>
        </p:spPr>
      </p:pic>
      <p:pic>
        <p:nvPicPr>
          <p:cNvPr descr="download (11)" id="281" name="Google Shape;281;p29"/>
          <p:cNvPicPr preferRelativeResize="0"/>
          <p:nvPr/>
        </p:nvPicPr>
        <p:blipFill rotWithShape="1">
          <a:blip r:embed="rId6">
            <a:alphaModFix/>
          </a:blip>
          <a:srcRect b="0" l="0" r="0" t="0"/>
          <a:stretch/>
        </p:blipFill>
        <p:spPr>
          <a:xfrm>
            <a:off x="448310" y="4402455"/>
            <a:ext cx="2585720" cy="169862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 name="Shape 99"/>
        <p:cNvGrpSpPr/>
        <p:nvPr/>
      </p:nvGrpSpPr>
      <p:grpSpPr>
        <a:xfrm>
          <a:off x="0" y="0"/>
          <a:ext cx="0" cy="0"/>
          <a:chOff x="0" y="0"/>
          <a:chExt cx="0" cy="0"/>
        </a:xfrm>
      </p:grpSpPr>
      <p:sp>
        <p:nvSpPr>
          <p:cNvPr id="100" name="Google Shape;100;p3"/>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3555"/>
              <a:buFont typeface="Calibri"/>
              <a:buNone/>
            </a:pPr>
            <a:r>
              <a:rPr lang="en-US" sz="3555"/>
              <a:t>This distribution distracts many readers.</a:t>
            </a:r>
            <a:br>
              <a:rPr lang="en-US" sz="3555"/>
            </a:br>
            <a:endParaRPr sz="3555"/>
          </a:p>
        </p:txBody>
      </p:sp>
      <p:sp>
        <p:nvSpPr>
          <p:cNvPr id="101" name="Google Shape;101;p3"/>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rmAutofit/>
          </a:bodyPr>
          <a:lstStyle/>
          <a:p>
            <a:pPr indent="0" lvl="0" marL="0" rtl="0" algn="ctr">
              <a:lnSpc>
                <a:spcPct val="90000"/>
              </a:lnSpc>
              <a:spcBef>
                <a:spcPts val="0"/>
              </a:spcBef>
              <a:spcAft>
                <a:spcPts val="0"/>
              </a:spcAft>
              <a:buClr>
                <a:schemeClr val="dk1"/>
              </a:buClr>
              <a:buSzPts val="2800"/>
              <a:buNone/>
            </a:pPr>
            <a:r>
              <a:t/>
            </a:r>
            <a:endParaRPr/>
          </a:p>
          <a:p>
            <a:pPr indent="0" lvl="0" marL="0" rtl="0" algn="ctr">
              <a:lnSpc>
                <a:spcPct val="90000"/>
              </a:lnSpc>
              <a:spcBef>
                <a:spcPts val="1000"/>
              </a:spcBef>
              <a:spcAft>
                <a:spcPts val="0"/>
              </a:spcAft>
              <a:buClr>
                <a:schemeClr val="dk1"/>
              </a:buClr>
              <a:buSzPts val="2800"/>
              <a:buNone/>
            </a:pPr>
            <a:r>
              <a:t/>
            </a:r>
            <a:endParaRPr/>
          </a:p>
          <a:p>
            <a:pPr indent="0" lvl="0" marL="0" rtl="0" algn="l">
              <a:lnSpc>
                <a:spcPct val="90000"/>
              </a:lnSpc>
              <a:spcBef>
                <a:spcPts val="1000"/>
              </a:spcBef>
              <a:spcAft>
                <a:spcPts val="0"/>
              </a:spcAft>
              <a:buClr>
                <a:schemeClr val="dk1"/>
              </a:buClr>
              <a:buSzPts val="2800"/>
              <a:buNone/>
            </a:pPr>
            <a:r>
              <a:t/>
            </a:r>
            <a:endParaRPr/>
          </a:p>
        </p:txBody>
      </p:sp>
      <p:pic>
        <p:nvPicPr>
          <p:cNvPr descr="download (4)" id="102" name="Google Shape;102;p3"/>
          <p:cNvPicPr preferRelativeResize="0"/>
          <p:nvPr>
            <p:ph idx="2" type="body"/>
          </p:nvPr>
        </p:nvPicPr>
        <p:blipFill rotWithShape="1">
          <a:blip r:embed="rId3">
            <a:alphaModFix/>
          </a:blip>
          <a:srcRect b="0" l="0" r="0" t="0"/>
          <a:stretch/>
        </p:blipFill>
        <p:spPr>
          <a:xfrm>
            <a:off x="3534410" y="2034540"/>
            <a:ext cx="4729480" cy="2910205"/>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5" name="Shape 285"/>
        <p:cNvGrpSpPr/>
        <p:nvPr/>
      </p:nvGrpSpPr>
      <p:grpSpPr>
        <a:xfrm>
          <a:off x="0" y="0"/>
          <a:ext cx="0" cy="0"/>
          <a:chOff x="0" y="0"/>
          <a:chExt cx="0" cy="0"/>
        </a:xfrm>
      </p:grpSpPr>
      <p:sp>
        <p:nvSpPr>
          <p:cNvPr id="286" name="Google Shape;286;p30"/>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t/>
            </a:r>
            <a:endParaRPr/>
          </a:p>
        </p:txBody>
      </p:sp>
      <p:pic>
        <p:nvPicPr>
          <p:cNvPr descr="download (6)" id="287" name="Google Shape;287;p30"/>
          <p:cNvPicPr preferRelativeResize="0"/>
          <p:nvPr>
            <p:ph idx="1" type="body"/>
          </p:nvPr>
        </p:nvPicPr>
        <p:blipFill rotWithShape="1">
          <a:blip r:embed="rId3">
            <a:alphaModFix/>
          </a:blip>
          <a:srcRect b="0" l="0" r="0" t="0"/>
          <a:stretch/>
        </p:blipFill>
        <p:spPr>
          <a:xfrm>
            <a:off x="838200" y="2393315"/>
            <a:ext cx="2857500" cy="1600200"/>
          </a:xfrm>
          <a:prstGeom prst="rect">
            <a:avLst/>
          </a:prstGeom>
          <a:noFill/>
          <a:ln>
            <a:noFill/>
          </a:ln>
        </p:spPr>
      </p:pic>
      <p:pic>
        <p:nvPicPr>
          <p:cNvPr descr="download (8)" id="288" name="Google Shape;288;p30"/>
          <p:cNvPicPr preferRelativeResize="0"/>
          <p:nvPr>
            <p:ph idx="2" type="body"/>
          </p:nvPr>
        </p:nvPicPr>
        <p:blipFill rotWithShape="1">
          <a:blip r:embed="rId4">
            <a:alphaModFix/>
          </a:blip>
          <a:srcRect b="0" l="0" r="0" t="0"/>
          <a:stretch/>
        </p:blipFill>
        <p:spPr>
          <a:xfrm>
            <a:off x="4684395" y="2302510"/>
            <a:ext cx="2571750" cy="1781175"/>
          </a:xfrm>
          <a:prstGeom prst="rect">
            <a:avLst/>
          </a:prstGeom>
          <a:noFill/>
          <a:ln>
            <a:noFill/>
          </a:ln>
        </p:spPr>
      </p:pic>
      <p:pic>
        <p:nvPicPr>
          <p:cNvPr descr="download (9)" id="289" name="Google Shape;289;p30"/>
          <p:cNvPicPr preferRelativeResize="0"/>
          <p:nvPr/>
        </p:nvPicPr>
        <p:blipFill rotWithShape="1">
          <a:blip r:embed="rId5">
            <a:alphaModFix/>
          </a:blip>
          <a:srcRect b="0" l="0" r="0" t="0"/>
          <a:stretch/>
        </p:blipFill>
        <p:spPr>
          <a:xfrm>
            <a:off x="8044815" y="2254250"/>
            <a:ext cx="2999105" cy="1877060"/>
          </a:xfrm>
          <a:prstGeom prst="rect">
            <a:avLst/>
          </a:prstGeom>
          <a:noFill/>
          <a:ln>
            <a:noFill/>
          </a:ln>
        </p:spPr>
      </p:pic>
      <p:pic>
        <p:nvPicPr>
          <p:cNvPr descr="download (10)" id="290" name="Google Shape;290;p30"/>
          <p:cNvPicPr preferRelativeResize="0"/>
          <p:nvPr/>
        </p:nvPicPr>
        <p:blipFill rotWithShape="1">
          <a:blip r:embed="rId6">
            <a:alphaModFix/>
          </a:blip>
          <a:srcRect b="0" l="0" r="0" t="0"/>
          <a:stretch/>
        </p:blipFill>
        <p:spPr>
          <a:xfrm>
            <a:off x="838200" y="4259580"/>
            <a:ext cx="2823845" cy="1878965"/>
          </a:xfrm>
          <a:prstGeom prst="rect">
            <a:avLst/>
          </a:prstGeom>
          <a:noFill/>
          <a:ln>
            <a:noFill/>
          </a:ln>
        </p:spPr>
      </p:pic>
      <p:pic>
        <p:nvPicPr>
          <p:cNvPr descr="download (12)" id="291" name="Google Shape;291;p30"/>
          <p:cNvPicPr preferRelativeResize="0"/>
          <p:nvPr/>
        </p:nvPicPr>
        <p:blipFill rotWithShape="1">
          <a:blip r:embed="rId7">
            <a:alphaModFix/>
          </a:blip>
          <a:srcRect b="0" l="0" r="0" t="0"/>
          <a:stretch/>
        </p:blipFill>
        <p:spPr>
          <a:xfrm>
            <a:off x="5029200" y="4259580"/>
            <a:ext cx="1782445" cy="1878965"/>
          </a:xfrm>
          <a:prstGeom prst="rect">
            <a:avLst/>
          </a:prstGeom>
          <a:noFill/>
          <a:ln>
            <a:noFill/>
          </a:ln>
        </p:spPr>
      </p:pic>
      <p:pic>
        <p:nvPicPr>
          <p:cNvPr descr="15af5368-977e-4a62-adaf-c59506a0514f" id="292" name="Google Shape;292;p30"/>
          <p:cNvPicPr preferRelativeResize="0"/>
          <p:nvPr/>
        </p:nvPicPr>
        <p:blipFill rotWithShape="1">
          <a:blip r:embed="rId8">
            <a:alphaModFix/>
          </a:blip>
          <a:srcRect b="0" l="0" r="0" t="0"/>
          <a:stretch/>
        </p:blipFill>
        <p:spPr>
          <a:xfrm>
            <a:off x="8620125" y="4471670"/>
            <a:ext cx="1143000" cy="1143000"/>
          </a:xfrm>
          <a:prstGeom prst="rect">
            <a:avLst/>
          </a:prstGeom>
          <a:noFill/>
          <a:ln>
            <a:noFill/>
          </a:ln>
        </p:spPr>
      </p:pic>
      <p:sp>
        <p:nvSpPr>
          <p:cNvPr id="293" name="Google Shape;293;p30"/>
          <p:cNvSpPr txBox="1"/>
          <p:nvPr/>
        </p:nvSpPr>
        <p:spPr>
          <a:xfrm>
            <a:off x="9874885" y="4957445"/>
            <a:ext cx="1056640" cy="3683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US" sz="1800" u="none" cap="none" strike="noStrike">
                <a:solidFill>
                  <a:schemeClr val="dk1"/>
                </a:solidFill>
                <a:latin typeface="Calibri"/>
                <a:ea typeface="Calibri"/>
                <a:cs typeface="Calibri"/>
                <a:sym typeface="Calibri"/>
              </a:rPr>
              <a:t>PSPDFKIT</a:t>
            </a:r>
            <a:endParaRPr sz="1800">
              <a:solidFill>
                <a:schemeClr val="dk1"/>
              </a:solidFill>
              <a:latin typeface="Calibri"/>
              <a:ea typeface="Calibri"/>
              <a:cs typeface="Calibri"/>
              <a:sym typeface="Calibri"/>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7" name="Shape 297"/>
        <p:cNvGrpSpPr/>
        <p:nvPr/>
      </p:nvGrpSpPr>
      <p:grpSpPr>
        <a:xfrm>
          <a:off x="0" y="0"/>
          <a:ext cx="0" cy="0"/>
          <a:chOff x="0" y="0"/>
          <a:chExt cx="0" cy="0"/>
        </a:xfrm>
      </p:grpSpPr>
      <p:sp>
        <p:nvSpPr>
          <p:cNvPr id="298" name="Google Shape;298;p3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4400"/>
              <a:buFont typeface="Calibri"/>
              <a:buNone/>
            </a:pPr>
            <a:r>
              <a:rPr lang="en-US"/>
              <a:t>Difficulties</a:t>
            </a:r>
            <a:endParaRPr/>
          </a:p>
        </p:txBody>
      </p:sp>
      <p:sp>
        <p:nvSpPr>
          <p:cNvPr id="299" name="Google Shape;299;p31"/>
          <p:cNvSpPr txBox="1"/>
          <p:nvPr>
            <p:ph idx="1" type="body"/>
          </p:nvPr>
        </p:nvSpPr>
        <p:spPr>
          <a:xfrm>
            <a:off x="838200" y="1825625"/>
            <a:ext cx="10589895" cy="2054225"/>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800"/>
              <a:buChar char="•"/>
            </a:pPr>
            <a:r>
              <a:rPr lang="en-US"/>
              <a:t>low cultural level .</a:t>
            </a:r>
            <a:endParaRPr/>
          </a:p>
          <a:p>
            <a:pPr indent="-228600" lvl="0" marL="228600" rtl="0" algn="l">
              <a:lnSpc>
                <a:spcPct val="90000"/>
              </a:lnSpc>
              <a:spcBef>
                <a:spcPts val="1000"/>
              </a:spcBef>
              <a:spcAft>
                <a:spcPts val="0"/>
              </a:spcAft>
              <a:buClr>
                <a:schemeClr val="dk1"/>
              </a:buClr>
              <a:buSzPts val="2800"/>
              <a:buChar char="•"/>
            </a:pPr>
            <a:r>
              <a:rPr lang="en-US"/>
              <a:t>Need Large team and.</a:t>
            </a:r>
            <a:endParaRPr/>
          </a:p>
          <a:p>
            <a:pPr indent="-228600" lvl="0" marL="228600" rtl="0" algn="l">
              <a:lnSpc>
                <a:spcPct val="90000"/>
              </a:lnSpc>
              <a:spcBef>
                <a:spcPts val="1000"/>
              </a:spcBef>
              <a:spcAft>
                <a:spcPts val="0"/>
              </a:spcAft>
              <a:buClr>
                <a:schemeClr val="dk1"/>
              </a:buClr>
              <a:buSzPts val="2800"/>
              <a:buChar char="•"/>
            </a:pPr>
            <a:r>
              <a:rPr lang="en-US"/>
              <a:t>Lack of Big database for arabic books .</a:t>
            </a:r>
            <a:endParaRPr/>
          </a:p>
          <a:p>
            <a:pPr indent="-228600" lvl="0" marL="228600" rtl="0" algn="l">
              <a:lnSpc>
                <a:spcPct val="90000"/>
              </a:lnSpc>
              <a:spcBef>
                <a:spcPts val="1000"/>
              </a:spcBef>
              <a:spcAft>
                <a:spcPts val="0"/>
              </a:spcAft>
              <a:buClr>
                <a:schemeClr val="dk1"/>
              </a:buClr>
              <a:buSzPts val="2800"/>
              <a:buNone/>
            </a:pPr>
            <a:r>
              <a:rPr b="1" lang="en-US"/>
              <a:t> </a:t>
            </a:r>
            <a:endParaRPr b="1"/>
          </a:p>
          <a:p>
            <a:pPr indent="0" lvl="0" marL="0" rtl="0" algn="l">
              <a:lnSpc>
                <a:spcPct val="90000"/>
              </a:lnSpc>
              <a:spcBef>
                <a:spcPts val="1000"/>
              </a:spcBef>
              <a:spcAft>
                <a:spcPts val="0"/>
              </a:spcAft>
              <a:buClr>
                <a:schemeClr val="dk1"/>
              </a:buClr>
              <a:buSzPts val="2800"/>
              <a:buNone/>
            </a:pPr>
            <a:r>
              <a:t/>
            </a:r>
            <a:endParaRPr b="1"/>
          </a:p>
          <a:p>
            <a:pPr indent="0" lvl="0" marL="0" rtl="0" algn="l">
              <a:lnSpc>
                <a:spcPct val="90000"/>
              </a:lnSpc>
              <a:spcBef>
                <a:spcPts val="1000"/>
              </a:spcBef>
              <a:spcAft>
                <a:spcPts val="0"/>
              </a:spcAft>
              <a:buClr>
                <a:schemeClr val="dk1"/>
              </a:buClr>
              <a:buSzPts val="2800"/>
              <a:buNone/>
            </a:pPr>
            <a:r>
              <a:t/>
            </a:r>
            <a:endParaRPr b="1"/>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3" name="Shape 303"/>
        <p:cNvGrpSpPr/>
        <p:nvPr/>
      </p:nvGrpSpPr>
      <p:grpSpPr>
        <a:xfrm>
          <a:off x="0" y="0"/>
          <a:ext cx="0" cy="0"/>
          <a:chOff x="0" y="0"/>
          <a:chExt cx="0" cy="0"/>
        </a:xfrm>
      </p:grpSpPr>
      <p:sp>
        <p:nvSpPr>
          <p:cNvPr id="304" name="Google Shape;304;p32"/>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en-US"/>
              <a:t>Future work</a:t>
            </a:r>
            <a:endParaRPr/>
          </a:p>
        </p:txBody>
      </p:sp>
      <p:sp>
        <p:nvSpPr>
          <p:cNvPr id="305" name="Google Shape;305;p32"/>
          <p:cNvSpPr txBox="1"/>
          <p:nvPr>
            <p:ph idx="1" type="body"/>
          </p:nvPr>
        </p:nvSpPr>
        <p:spPr>
          <a:xfrm>
            <a:off x="838200" y="1825625"/>
            <a:ext cx="10515600" cy="4351655"/>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800"/>
              <a:buChar char="•"/>
            </a:pPr>
            <a:r>
              <a:rPr lang="en-US"/>
              <a:t>Classification .</a:t>
            </a:r>
            <a:endParaRPr/>
          </a:p>
          <a:p>
            <a:pPr indent="-228600" lvl="0" marL="228600" rtl="0" algn="l">
              <a:lnSpc>
                <a:spcPct val="90000"/>
              </a:lnSpc>
              <a:spcBef>
                <a:spcPts val="1000"/>
              </a:spcBef>
              <a:spcAft>
                <a:spcPts val="0"/>
              </a:spcAft>
              <a:buClr>
                <a:schemeClr val="dk1"/>
              </a:buClr>
              <a:buSzPts val="2800"/>
              <a:buChar char="•"/>
            </a:pPr>
            <a:r>
              <a:rPr lang="en-US"/>
              <a:t>Forming a work team .</a:t>
            </a:r>
            <a:endParaRPr/>
          </a:p>
          <a:p>
            <a:pPr indent="-228600" lvl="0" marL="228600" rtl="0" algn="l">
              <a:lnSpc>
                <a:spcPct val="90000"/>
              </a:lnSpc>
              <a:spcBef>
                <a:spcPts val="1000"/>
              </a:spcBef>
              <a:spcAft>
                <a:spcPts val="0"/>
              </a:spcAft>
              <a:buClr>
                <a:schemeClr val="dk1"/>
              </a:buClr>
              <a:buSzPts val="2800"/>
              <a:buChar char="•"/>
            </a:pPr>
            <a:r>
              <a:rPr lang="en-US"/>
              <a:t>Big Data Base for arabic books .</a:t>
            </a:r>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9" name="Shape 309"/>
        <p:cNvGrpSpPr/>
        <p:nvPr/>
      </p:nvGrpSpPr>
      <p:grpSpPr>
        <a:xfrm>
          <a:off x="0" y="0"/>
          <a:ext cx="0" cy="0"/>
          <a:chOff x="0" y="0"/>
          <a:chExt cx="0" cy="0"/>
        </a:xfrm>
      </p:grpSpPr>
      <p:sp>
        <p:nvSpPr>
          <p:cNvPr id="310" name="Google Shape;310;p33"/>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4400"/>
              <a:buFont typeface="Calibri"/>
              <a:buNone/>
            </a:pPr>
            <a:r>
              <a:rPr lang="en-US"/>
              <a:t>Classification</a:t>
            </a:r>
            <a:endParaRPr/>
          </a:p>
        </p:txBody>
      </p:sp>
      <p:sp>
        <p:nvSpPr>
          <p:cNvPr id="311" name="Google Shape;311;p33"/>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rmAutofit fontScale="80000"/>
          </a:bodyPr>
          <a:lstStyle/>
          <a:p>
            <a:pPr indent="0" lvl="0" marL="0" rtl="0" algn="l">
              <a:lnSpc>
                <a:spcPct val="90000"/>
              </a:lnSpc>
              <a:spcBef>
                <a:spcPts val="0"/>
              </a:spcBef>
              <a:spcAft>
                <a:spcPts val="0"/>
              </a:spcAft>
              <a:buClr>
                <a:schemeClr val="dk1"/>
              </a:buClr>
              <a:buSzPct val="100000"/>
              <a:buNone/>
            </a:pPr>
            <a:r>
              <a:rPr lang="en-US"/>
              <a:t>In order to solve the problem of low user culture, in the future we will classify users</a:t>
            </a:r>
            <a:endParaRPr/>
          </a:p>
          <a:p>
            <a:pPr indent="0" lvl="0" marL="0" rtl="0" algn="l">
              <a:lnSpc>
                <a:spcPct val="90000"/>
              </a:lnSpc>
              <a:spcBef>
                <a:spcPts val="1000"/>
              </a:spcBef>
              <a:spcAft>
                <a:spcPts val="0"/>
              </a:spcAft>
              <a:buClr>
                <a:schemeClr val="dk1"/>
              </a:buClr>
              <a:buSzPct val="100000"/>
              <a:buNone/>
            </a:pPr>
            <a:r>
              <a:rPr lang="en-US"/>
              <a:t>into two categories, the first category will include thinkers and intellectuals, the</a:t>
            </a:r>
            <a:endParaRPr/>
          </a:p>
          <a:p>
            <a:pPr indent="0" lvl="0" marL="0" rtl="0" algn="l">
              <a:lnSpc>
                <a:spcPct val="90000"/>
              </a:lnSpc>
              <a:spcBef>
                <a:spcPts val="1000"/>
              </a:spcBef>
              <a:spcAft>
                <a:spcPts val="0"/>
              </a:spcAft>
              <a:buClr>
                <a:schemeClr val="dk1"/>
              </a:buClr>
              <a:buSzPct val="100000"/>
              <a:buNone/>
            </a:pPr>
            <a:r>
              <a:rPr lang="en-US"/>
              <a:t>second category will include normal users. The first category will be given 60</a:t>
            </a:r>
            <a:endParaRPr/>
          </a:p>
          <a:p>
            <a:pPr indent="0" lvl="0" marL="0" rtl="0" algn="l">
              <a:lnSpc>
                <a:spcPct val="90000"/>
              </a:lnSpc>
              <a:spcBef>
                <a:spcPts val="1000"/>
              </a:spcBef>
              <a:spcAft>
                <a:spcPts val="0"/>
              </a:spcAft>
              <a:buClr>
                <a:schemeClr val="dk1"/>
              </a:buClr>
              <a:buSzPct val="100000"/>
              <a:buNone/>
            </a:pPr>
            <a:r>
              <a:rPr lang="en-US"/>
              <a:t>percent of the general vote, while normal users will be given 40 percent of the</a:t>
            </a:r>
            <a:endParaRPr/>
          </a:p>
          <a:p>
            <a:pPr indent="0" lvl="0" marL="0" rtl="0" algn="l">
              <a:lnSpc>
                <a:spcPct val="90000"/>
              </a:lnSpc>
              <a:spcBef>
                <a:spcPts val="1000"/>
              </a:spcBef>
              <a:spcAft>
                <a:spcPts val="0"/>
              </a:spcAft>
              <a:buClr>
                <a:schemeClr val="dk1"/>
              </a:buClr>
              <a:buSzPct val="100000"/>
              <a:buNone/>
            </a:pPr>
            <a:r>
              <a:rPr lang="en-US"/>
              <a:t>general vote, in an attempt to reduce the impact of the problem of low level of</a:t>
            </a:r>
            <a:endParaRPr/>
          </a:p>
          <a:p>
            <a:pPr indent="0" lvl="0" marL="0" rtl="0" algn="l">
              <a:lnSpc>
                <a:spcPct val="90000"/>
              </a:lnSpc>
              <a:spcBef>
                <a:spcPts val="1000"/>
              </a:spcBef>
              <a:spcAft>
                <a:spcPts val="0"/>
              </a:spcAft>
              <a:buClr>
                <a:schemeClr val="dk1"/>
              </a:buClr>
              <a:buSzPct val="100000"/>
              <a:buNone/>
            </a:pPr>
            <a:r>
              <a:rPr lang="en-US"/>
              <a:t>culture  .</a:t>
            </a:r>
            <a:endParaRPr/>
          </a:p>
        </p:txBody>
      </p:sp>
      <p:pic>
        <p:nvPicPr>
          <p:cNvPr descr="download (6)" id="312" name="Google Shape;312;p33"/>
          <p:cNvPicPr preferRelativeResize="0"/>
          <p:nvPr>
            <p:ph idx="2" type="body"/>
          </p:nvPr>
        </p:nvPicPr>
        <p:blipFill rotWithShape="1">
          <a:blip r:embed="rId3">
            <a:alphaModFix/>
          </a:blip>
          <a:srcRect b="40060" l="35020" r="34119" t="20480"/>
          <a:stretch/>
        </p:blipFill>
        <p:spPr>
          <a:xfrm>
            <a:off x="7556500" y="2268855"/>
            <a:ext cx="1300480" cy="1958340"/>
          </a:xfrm>
          <a:prstGeom prst="rect">
            <a:avLst/>
          </a:prstGeom>
          <a:noFill/>
          <a:ln>
            <a:noFill/>
          </a:ln>
        </p:spPr>
      </p:pic>
      <p:pic>
        <p:nvPicPr>
          <p:cNvPr descr="download (7)" id="313" name="Google Shape;313;p33"/>
          <p:cNvPicPr preferRelativeResize="0"/>
          <p:nvPr/>
        </p:nvPicPr>
        <p:blipFill rotWithShape="1">
          <a:blip r:embed="rId4">
            <a:alphaModFix/>
          </a:blip>
          <a:srcRect b="0" l="0" r="0" t="0"/>
          <a:stretch/>
        </p:blipFill>
        <p:spPr>
          <a:xfrm>
            <a:off x="9639300" y="2571750"/>
            <a:ext cx="1714500" cy="1714500"/>
          </a:xfrm>
          <a:prstGeom prst="rect">
            <a:avLst/>
          </a:prstGeom>
          <a:noFill/>
          <a:ln>
            <a:noFill/>
          </a:ln>
        </p:spPr>
      </p:pic>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7" name="Shape 317"/>
        <p:cNvGrpSpPr/>
        <p:nvPr/>
      </p:nvGrpSpPr>
      <p:grpSpPr>
        <a:xfrm>
          <a:off x="0" y="0"/>
          <a:ext cx="0" cy="0"/>
          <a:chOff x="0" y="0"/>
          <a:chExt cx="0" cy="0"/>
        </a:xfrm>
      </p:grpSpPr>
      <p:sp>
        <p:nvSpPr>
          <p:cNvPr id="318" name="Google Shape;318;p34"/>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4400"/>
              <a:buFont typeface="Calibri"/>
              <a:buNone/>
            </a:pPr>
            <a:r>
              <a:rPr lang="en-US"/>
              <a:t>Team work</a:t>
            </a:r>
            <a:endParaRPr/>
          </a:p>
        </p:txBody>
      </p:sp>
      <p:sp>
        <p:nvSpPr>
          <p:cNvPr id="319" name="Google Shape;319;p34"/>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2800"/>
              <a:buNone/>
            </a:pPr>
            <a:r>
              <a:rPr lang="en-US"/>
              <a:t>Form a small work team consisting of thinkers, programmers and critics in order to  develop the project  .</a:t>
            </a:r>
            <a:endParaRPr/>
          </a:p>
        </p:txBody>
      </p:sp>
      <p:pic>
        <p:nvPicPr>
          <p:cNvPr descr="download (14)" id="320" name="Google Shape;320;p34"/>
          <p:cNvPicPr preferRelativeResize="0"/>
          <p:nvPr>
            <p:ph idx="2" type="body"/>
          </p:nvPr>
        </p:nvPicPr>
        <p:blipFill rotWithShape="1">
          <a:blip r:embed="rId3">
            <a:alphaModFix/>
          </a:blip>
          <a:srcRect b="0" l="0" r="0" t="0"/>
          <a:stretch/>
        </p:blipFill>
        <p:spPr>
          <a:xfrm>
            <a:off x="3987800" y="3568700"/>
            <a:ext cx="1597025" cy="1559560"/>
          </a:xfrm>
          <a:prstGeom prst="rect">
            <a:avLst/>
          </a:prstGeom>
          <a:noFill/>
          <a:ln>
            <a:noFill/>
          </a:ln>
        </p:spPr>
      </p:pic>
      <p:pic>
        <p:nvPicPr>
          <p:cNvPr descr="download (13)" id="321" name="Google Shape;321;p34"/>
          <p:cNvPicPr preferRelativeResize="0"/>
          <p:nvPr/>
        </p:nvPicPr>
        <p:blipFill rotWithShape="1">
          <a:blip r:embed="rId4">
            <a:alphaModFix/>
          </a:blip>
          <a:srcRect b="0" l="0" r="0" t="0"/>
          <a:stretch/>
        </p:blipFill>
        <p:spPr>
          <a:xfrm>
            <a:off x="8184515" y="5019675"/>
            <a:ext cx="1606550" cy="1343025"/>
          </a:xfrm>
          <a:prstGeom prst="rect">
            <a:avLst/>
          </a:prstGeom>
          <a:noFill/>
          <a:ln>
            <a:noFill/>
          </a:ln>
        </p:spPr>
      </p:pic>
      <p:pic>
        <p:nvPicPr>
          <p:cNvPr descr="download (5)" id="322" name="Google Shape;322;p34"/>
          <p:cNvPicPr preferRelativeResize="0"/>
          <p:nvPr/>
        </p:nvPicPr>
        <p:blipFill rotWithShape="1">
          <a:blip r:embed="rId5">
            <a:alphaModFix/>
          </a:blip>
          <a:srcRect b="0" l="0" r="0" t="0"/>
          <a:stretch/>
        </p:blipFill>
        <p:spPr>
          <a:xfrm>
            <a:off x="7945755" y="1691005"/>
            <a:ext cx="2084070" cy="1423670"/>
          </a:xfrm>
          <a:prstGeom prst="rect">
            <a:avLst/>
          </a:prstGeom>
          <a:noFill/>
          <a:ln>
            <a:noFill/>
          </a:ln>
        </p:spPr>
      </p:pic>
      <p:cxnSp>
        <p:nvCxnSpPr>
          <p:cNvPr id="323" name="Google Shape;323;p34"/>
          <p:cNvCxnSpPr>
            <a:stCxn id="320" idx="3"/>
          </p:cNvCxnSpPr>
          <p:nvPr/>
        </p:nvCxnSpPr>
        <p:spPr>
          <a:xfrm flipH="1" rot="10800000">
            <a:off x="5584825" y="2420680"/>
            <a:ext cx="2310000" cy="1927800"/>
          </a:xfrm>
          <a:prstGeom prst="straightConnector1">
            <a:avLst/>
          </a:prstGeom>
          <a:noFill/>
          <a:ln cap="flat" cmpd="sng" w="19050">
            <a:solidFill>
              <a:schemeClr val="dk1"/>
            </a:solidFill>
            <a:prstDash val="solid"/>
            <a:miter lim="800000"/>
            <a:headEnd len="med" w="med" type="stealth"/>
            <a:tailEnd len="med" w="med" type="stealth"/>
          </a:ln>
        </p:spPr>
      </p:cxnSp>
      <p:cxnSp>
        <p:nvCxnSpPr>
          <p:cNvPr id="324" name="Google Shape;324;p34"/>
          <p:cNvCxnSpPr>
            <a:endCxn id="321" idx="1"/>
          </p:cNvCxnSpPr>
          <p:nvPr/>
        </p:nvCxnSpPr>
        <p:spPr>
          <a:xfrm>
            <a:off x="5586815" y="4473788"/>
            <a:ext cx="2597700" cy="1217400"/>
          </a:xfrm>
          <a:prstGeom prst="straightConnector1">
            <a:avLst/>
          </a:prstGeom>
          <a:noFill/>
          <a:ln cap="flat" cmpd="sng" w="19050">
            <a:solidFill>
              <a:schemeClr val="dk1"/>
            </a:solidFill>
            <a:prstDash val="solid"/>
            <a:miter lim="800000"/>
            <a:headEnd len="med" w="med" type="stealth"/>
            <a:tailEnd len="med" w="med" type="stealth"/>
          </a:ln>
        </p:spPr>
      </p:cxnSp>
      <p:cxnSp>
        <p:nvCxnSpPr>
          <p:cNvPr id="325" name="Google Shape;325;p34"/>
          <p:cNvCxnSpPr>
            <a:stCxn id="322" idx="2"/>
            <a:endCxn id="321" idx="0"/>
          </p:cNvCxnSpPr>
          <p:nvPr/>
        </p:nvCxnSpPr>
        <p:spPr>
          <a:xfrm>
            <a:off x="8987790" y="3114675"/>
            <a:ext cx="0" cy="1905000"/>
          </a:xfrm>
          <a:prstGeom prst="straightConnector1">
            <a:avLst/>
          </a:prstGeom>
          <a:noFill/>
          <a:ln cap="flat" cmpd="sng" w="19050">
            <a:solidFill>
              <a:schemeClr val="dk1"/>
            </a:solidFill>
            <a:prstDash val="solid"/>
            <a:miter lim="800000"/>
            <a:headEnd len="med" w="med" type="stealth"/>
            <a:tailEnd len="med" w="med" type="stealth"/>
          </a:ln>
        </p:spPr>
      </p:cxnSp>
      <p:pic>
        <p:nvPicPr>
          <p:cNvPr descr="logo_200x200" id="326" name="Google Shape;326;p34"/>
          <p:cNvPicPr preferRelativeResize="0"/>
          <p:nvPr/>
        </p:nvPicPr>
        <p:blipFill rotWithShape="1">
          <a:blip r:embed="rId6">
            <a:alphaModFix/>
          </a:blip>
          <a:srcRect b="0" l="-345" r="2187" t="0"/>
          <a:stretch/>
        </p:blipFill>
        <p:spPr>
          <a:xfrm>
            <a:off x="7160260" y="3568700"/>
            <a:ext cx="1248410" cy="1273175"/>
          </a:xfrm>
          <a:prstGeom prst="ellipse">
            <a:avLst/>
          </a:prstGeom>
          <a:noFill/>
          <a:ln>
            <a:noFill/>
          </a:ln>
        </p:spPr>
      </p:pic>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0" name="Shape 330"/>
        <p:cNvGrpSpPr/>
        <p:nvPr/>
      </p:nvGrpSpPr>
      <p:grpSpPr>
        <a:xfrm>
          <a:off x="0" y="0"/>
          <a:ext cx="0" cy="0"/>
          <a:chOff x="0" y="0"/>
          <a:chExt cx="0" cy="0"/>
        </a:xfrm>
      </p:grpSpPr>
      <p:sp>
        <p:nvSpPr>
          <p:cNvPr id="331" name="Google Shape;331;p35"/>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fontScale="90000"/>
          </a:bodyPr>
          <a:lstStyle/>
          <a:p>
            <a:pPr indent="0" lvl="0" marL="0" rtl="0" algn="ctr">
              <a:lnSpc>
                <a:spcPct val="90000"/>
              </a:lnSpc>
              <a:spcBef>
                <a:spcPts val="0"/>
              </a:spcBef>
              <a:spcAft>
                <a:spcPts val="0"/>
              </a:spcAft>
              <a:buClr>
                <a:schemeClr val="dk1"/>
              </a:buClr>
              <a:buSzPct val="100000"/>
              <a:buFont typeface="Calibri"/>
              <a:buNone/>
            </a:pPr>
            <a:r>
              <a:rPr lang="en-US"/>
              <a:t>Big Data Base for arabic books .</a:t>
            </a:r>
            <a:br>
              <a:rPr lang="en-US"/>
            </a:br>
            <a:endParaRPr/>
          </a:p>
        </p:txBody>
      </p:sp>
      <p:sp>
        <p:nvSpPr>
          <p:cNvPr id="332" name="Google Shape;332;p35"/>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rmAutofit/>
          </a:bodyPr>
          <a:lstStyle/>
          <a:p>
            <a:pPr indent="-50800" lvl="0" marL="228600" rtl="0" algn="l">
              <a:lnSpc>
                <a:spcPct val="90000"/>
              </a:lnSpc>
              <a:spcBef>
                <a:spcPts val="0"/>
              </a:spcBef>
              <a:spcAft>
                <a:spcPts val="0"/>
              </a:spcAft>
              <a:buClr>
                <a:schemeClr val="dk1"/>
              </a:buClr>
              <a:buSzPts val="2800"/>
              <a:buNone/>
            </a:pPr>
            <a:r>
              <a:t/>
            </a:r>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6" name="Shape 336"/>
        <p:cNvGrpSpPr/>
        <p:nvPr/>
      </p:nvGrpSpPr>
      <p:grpSpPr>
        <a:xfrm>
          <a:off x="0" y="0"/>
          <a:ext cx="0" cy="0"/>
          <a:chOff x="0" y="0"/>
          <a:chExt cx="0" cy="0"/>
        </a:xfrm>
      </p:grpSpPr>
      <p:sp>
        <p:nvSpPr>
          <p:cNvPr id="337" name="Google Shape;337;p36"/>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4400"/>
              <a:buFont typeface="Calibri"/>
              <a:buNone/>
            </a:pPr>
            <a:r>
              <a:rPr lang="en-US"/>
              <a:t>Conclusion</a:t>
            </a:r>
            <a:endParaRPr/>
          </a:p>
        </p:txBody>
      </p:sp>
      <p:sp>
        <p:nvSpPr>
          <p:cNvPr id="338" name="Google Shape;338;p36"/>
          <p:cNvSpPr txBox="1"/>
          <p:nvPr>
            <p:ph idx="1" type="body"/>
          </p:nvPr>
        </p:nvSpPr>
        <p:spPr>
          <a:xfrm>
            <a:off x="838200" y="1825625"/>
            <a:ext cx="10071735" cy="4351655"/>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2800"/>
              <a:buNone/>
            </a:pPr>
            <a:r>
              <a:rPr lang="en-US"/>
              <a:t> At the end of this project, we learned a lot of things, software tools, frameworks, searching for information, how to get information, learning things quickly, connecting components, polling people's opinions, and working in a team . In fact, we tried to use skills we learned at university and apply them through this project .</a:t>
            </a:r>
            <a:endParaRPr/>
          </a:p>
          <a:p>
            <a:pPr indent="0" lvl="0" marL="0" rtl="0" algn="l">
              <a:lnSpc>
                <a:spcPct val="90000"/>
              </a:lnSpc>
              <a:spcBef>
                <a:spcPts val="1000"/>
              </a:spcBef>
              <a:spcAft>
                <a:spcPts val="0"/>
              </a:spcAft>
              <a:buClr>
                <a:schemeClr val="dk1"/>
              </a:buClr>
              <a:buSzPts val="2800"/>
              <a:buNone/>
            </a:pPr>
            <a:r>
              <a:rPr lang="en-US"/>
              <a:t> In addition , we tried as much as possible to learn Full Stack skills to be ready for  job market.</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 name="Shape 106"/>
        <p:cNvGrpSpPr/>
        <p:nvPr/>
      </p:nvGrpSpPr>
      <p:grpSpPr>
        <a:xfrm>
          <a:off x="0" y="0"/>
          <a:ext cx="0" cy="0"/>
          <a:chOff x="0" y="0"/>
          <a:chExt cx="0" cy="0"/>
        </a:xfrm>
      </p:grpSpPr>
      <p:sp>
        <p:nvSpPr>
          <p:cNvPr id="107" name="Google Shape;107;p4"/>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3200"/>
              <a:buFont typeface="Calibri"/>
              <a:buNone/>
            </a:pPr>
            <a:r>
              <a:rPr lang="en-US" sz="3200"/>
              <a:t>Benefiting from discussion and evaluation will not be excellent.</a:t>
            </a:r>
            <a:endParaRPr sz="3200"/>
          </a:p>
        </p:txBody>
      </p:sp>
      <p:sp>
        <p:nvSpPr>
          <p:cNvPr id="108" name="Google Shape;108;p4"/>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2800"/>
              <a:buNone/>
            </a:pPr>
            <a:r>
              <a:t/>
            </a:r>
            <a:endParaRPr/>
          </a:p>
        </p:txBody>
      </p:sp>
      <p:sp>
        <p:nvSpPr>
          <p:cNvPr id="109" name="Google Shape;109;p4"/>
          <p:cNvSpPr/>
          <p:nvPr/>
        </p:nvSpPr>
        <p:spPr>
          <a:xfrm>
            <a:off x="3117215" y="2358390"/>
            <a:ext cx="1607185" cy="1517015"/>
          </a:xfrm>
          <a:prstGeom prst="ellipse">
            <a:avLst/>
          </a:prstGeom>
          <a:solidFill>
            <a:srgbClr val="A8D08C"/>
          </a:solidFill>
          <a:ln cap="flat" cmpd="sng" w="12700">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0" i="0" lang="en-US" sz="1800" u="none" cap="none" strike="noStrike">
                <a:solidFill>
                  <a:schemeClr val="dk1"/>
                </a:solidFill>
                <a:latin typeface="Calibri"/>
                <a:ea typeface="Calibri"/>
                <a:cs typeface="Calibri"/>
                <a:sym typeface="Calibri"/>
              </a:rPr>
              <a:t>Benefits</a:t>
            </a:r>
            <a:endParaRPr b="0" i="0" sz="1800" u="none" cap="none" strike="noStrike">
              <a:solidFill>
                <a:schemeClr val="dk1"/>
              </a:solidFill>
              <a:latin typeface="Calibri"/>
              <a:ea typeface="Calibri"/>
              <a:cs typeface="Calibri"/>
              <a:sym typeface="Calibri"/>
            </a:endParaRPr>
          </a:p>
        </p:txBody>
      </p:sp>
      <p:sp>
        <p:nvSpPr>
          <p:cNvPr id="110" name="Google Shape;110;p4"/>
          <p:cNvSpPr/>
          <p:nvPr/>
        </p:nvSpPr>
        <p:spPr>
          <a:xfrm>
            <a:off x="7155180" y="2823210"/>
            <a:ext cx="1607185" cy="1517015"/>
          </a:xfrm>
          <a:prstGeom prst="ellipse">
            <a:avLst/>
          </a:prstGeom>
          <a:solidFill>
            <a:srgbClr val="FFFF00"/>
          </a:solidFill>
          <a:ln cap="flat" cmpd="sng" w="12700">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0" i="0" lang="en-US" sz="1800" u="none" cap="none" strike="noStrike">
                <a:solidFill>
                  <a:schemeClr val="dk1"/>
                </a:solidFill>
                <a:latin typeface="Calibri"/>
                <a:ea typeface="Calibri"/>
                <a:cs typeface="Calibri"/>
                <a:sym typeface="Calibri"/>
              </a:rPr>
              <a:t>Costs</a:t>
            </a:r>
            <a:endParaRPr b="0" i="0" sz="1800" u="none" cap="none" strike="noStrike">
              <a:solidFill>
                <a:schemeClr val="dk1"/>
              </a:solidFill>
              <a:latin typeface="Calibri"/>
              <a:ea typeface="Calibri"/>
              <a:cs typeface="Calibri"/>
              <a:sym typeface="Calibri"/>
            </a:endParaRPr>
          </a:p>
        </p:txBody>
      </p:sp>
      <p:cxnSp>
        <p:nvCxnSpPr>
          <p:cNvPr id="111" name="Google Shape;111;p4"/>
          <p:cNvCxnSpPr>
            <a:stCxn id="109" idx="4"/>
            <a:endCxn id="110" idx="4"/>
          </p:cNvCxnSpPr>
          <p:nvPr/>
        </p:nvCxnSpPr>
        <p:spPr>
          <a:xfrm>
            <a:off x="3920808" y="3875405"/>
            <a:ext cx="4038000" cy="464700"/>
          </a:xfrm>
          <a:prstGeom prst="straightConnector1">
            <a:avLst/>
          </a:prstGeom>
          <a:noFill/>
          <a:ln cap="flat" cmpd="sng" w="19050">
            <a:solidFill>
              <a:schemeClr val="dk1"/>
            </a:solidFill>
            <a:prstDash val="solid"/>
            <a:miter lim="800000"/>
            <a:headEnd len="sm" w="sm" type="none"/>
            <a:tailEnd len="sm" w="sm" type="none"/>
          </a:ln>
        </p:spPr>
      </p:cxnSp>
      <p:sp>
        <p:nvSpPr>
          <p:cNvPr id="112" name="Google Shape;112;p4"/>
          <p:cNvSpPr/>
          <p:nvPr/>
        </p:nvSpPr>
        <p:spPr>
          <a:xfrm>
            <a:off x="5191760" y="4150995"/>
            <a:ext cx="1325880" cy="1385570"/>
          </a:xfrm>
          <a:prstGeom prst="triangle">
            <a:avLst>
              <a:gd fmla="val 50000" name="adj"/>
            </a:avLst>
          </a:prstGeom>
          <a:solidFill>
            <a:srgbClr val="BF9000"/>
          </a:solidFill>
          <a:ln cap="flat" cmpd="sng" w="12700">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 name="Shape 116"/>
        <p:cNvGrpSpPr/>
        <p:nvPr/>
      </p:nvGrpSpPr>
      <p:grpSpPr>
        <a:xfrm>
          <a:off x="0" y="0"/>
          <a:ext cx="0" cy="0"/>
          <a:chOff x="0" y="0"/>
          <a:chExt cx="0" cy="0"/>
        </a:xfrm>
      </p:grpSpPr>
      <p:sp>
        <p:nvSpPr>
          <p:cNvPr id="117" name="Google Shape;117;p5"/>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3555"/>
              <a:buFont typeface="Calibri"/>
              <a:buNone/>
            </a:pPr>
            <a:r>
              <a:rPr lang="en-US" sz="3555"/>
              <a:t>Sometimes it leads to wrong conclusions .</a:t>
            </a:r>
            <a:br>
              <a:rPr lang="en-US" sz="3555"/>
            </a:br>
            <a:endParaRPr sz="3555"/>
          </a:p>
        </p:txBody>
      </p:sp>
      <p:pic>
        <p:nvPicPr>
          <p:cNvPr descr="download (2)" id="118" name="Google Shape;118;p5"/>
          <p:cNvPicPr preferRelativeResize="0"/>
          <p:nvPr>
            <p:ph idx="1" type="body"/>
          </p:nvPr>
        </p:nvPicPr>
        <p:blipFill rotWithShape="1">
          <a:blip r:embed="rId3">
            <a:alphaModFix/>
          </a:blip>
          <a:srcRect b="0" l="0" r="0" t="0"/>
          <a:stretch/>
        </p:blipFill>
        <p:spPr>
          <a:xfrm>
            <a:off x="5024120" y="2929255"/>
            <a:ext cx="2143125" cy="214312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 name="Shape 122"/>
        <p:cNvGrpSpPr/>
        <p:nvPr/>
      </p:nvGrpSpPr>
      <p:grpSpPr>
        <a:xfrm>
          <a:off x="0" y="0"/>
          <a:ext cx="0" cy="0"/>
          <a:chOff x="0" y="0"/>
          <a:chExt cx="0" cy="0"/>
        </a:xfrm>
      </p:grpSpPr>
      <p:sp>
        <p:nvSpPr>
          <p:cNvPr id="123" name="Google Shape;123;p6"/>
          <p:cNvSpPr txBox="1"/>
          <p:nvPr>
            <p:ph type="title"/>
          </p:nvPr>
        </p:nvSpPr>
        <p:spPr>
          <a:xfrm>
            <a:off x="827405" y="-212090"/>
            <a:ext cx="10515600" cy="1325563"/>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4400"/>
              <a:buFont typeface="Calibri"/>
              <a:buNone/>
            </a:pPr>
            <a:r>
              <a:rPr lang="en-US"/>
              <a:t>The solution</a:t>
            </a:r>
            <a:endParaRPr/>
          </a:p>
        </p:txBody>
      </p:sp>
      <p:cxnSp>
        <p:nvCxnSpPr>
          <p:cNvPr id="124" name="Google Shape;124;p6"/>
          <p:cNvCxnSpPr/>
          <p:nvPr/>
        </p:nvCxnSpPr>
        <p:spPr>
          <a:xfrm>
            <a:off x="2860040" y="2576195"/>
            <a:ext cx="2880300" cy="1253400"/>
          </a:xfrm>
          <a:prstGeom prst="curvedConnector3">
            <a:avLst>
              <a:gd fmla="val 50023" name="adj1"/>
            </a:avLst>
          </a:prstGeom>
          <a:noFill/>
          <a:ln cap="flat" cmpd="sng" w="19050">
            <a:solidFill>
              <a:schemeClr val="dk1"/>
            </a:solidFill>
            <a:prstDash val="solid"/>
            <a:miter lim="800000"/>
            <a:headEnd len="sm" w="sm" type="none"/>
            <a:tailEnd len="med" w="med" type="stealth"/>
          </a:ln>
        </p:spPr>
      </p:cxnSp>
      <p:cxnSp>
        <p:nvCxnSpPr>
          <p:cNvPr id="125" name="Google Shape;125;p6"/>
          <p:cNvCxnSpPr/>
          <p:nvPr/>
        </p:nvCxnSpPr>
        <p:spPr>
          <a:xfrm rot="5400000">
            <a:off x="5663488" y="2600988"/>
            <a:ext cx="1369800" cy="527100"/>
          </a:xfrm>
          <a:prstGeom prst="curvedConnector3">
            <a:avLst>
              <a:gd fmla="val 49996" name="adj1"/>
            </a:avLst>
          </a:prstGeom>
          <a:noFill/>
          <a:ln cap="flat" cmpd="sng" w="19050">
            <a:solidFill>
              <a:schemeClr val="dk1"/>
            </a:solidFill>
            <a:prstDash val="solid"/>
            <a:miter lim="800000"/>
            <a:headEnd len="sm" w="sm" type="none"/>
            <a:tailEnd len="med" w="med" type="stealth"/>
          </a:ln>
        </p:spPr>
      </p:cxnSp>
      <p:cxnSp>
        <p:nvCxnSpPr>
          <p:cNvPr id="126" name="Google Shape;126;p6"/>
          <p:cNvCxnSpPr/>
          <p:nvPr/>
        </p:nvCxnSpPr>
        <p:spPr>
          <a:xfrm flipH="1">
            <a:off x="6368970" y="2464435"/>
            <a:ext cx="3297000" cy="1384800"/>
          </a:xfrm>
          <a:prstGeom prst="curvedConnector3">
            <a:avLst>
              <a:gd fmla="val 49980" name="adj1"/>
            </a:avLst>
          </a:prstGeom>
          <a:noFill/>
          <a:ln cap="flat" cmpd="sng" w="19050">
            <a:solidFill>
              <a:schemeClr val="dk1"/>
            </a:solidFill>
            <a:prstDash val="solid"/>
            <a:miter lim="800000"/>
            <a:headEnd len="sm" w="sm" type="none"/>
            <a:tailEnd len="med" w="med" type="stealth"/>
          </a:ln>
        </p:spPr>
      </p:cxnSp>
      <p:cxnSp>
        <p:nvCxnSpPr>
          <p:cNvPr id="127" name="Google Shape;127;p6"/>
          <p:cNvCxnSpPr/>
          <p:nvPr/>
        </p:nvCxnSpPr>
        <p:spPr>
          <a:xfrm rot="-5400000">
            <a:off x="4827180" y="4432335"/>
            <a:ext cx="1642800" cy="873000"/>
          </a:xfrm>
          <a:prstGeom prst="curvedConnector3">
            <a:avLst>
              <a:gd fmla="val 49979" name="adj1"/>
            </a:avLst>
          </a:prstGeom>
          <a:noFill/>
          <a:ln cap="flat" cmpd="sng" w="19050">
            <a:solidFill>
              <a:schemeClr val="dk1"/>
            </a:solidFill>
            <a:prstDash val="solid"/>
            <a:miter lim="800000"/>
            <a:headEnd len="sm" w="sm" type="none"/>
            <a:tailEnd len="med" w="med" type="stealth"/>
          </a:ln>
        </p:spPr>
      </p:cxnSp>
      <p:sp>
        <p:nvSpPr>
          <p:cNvPr id="128" name="Google Shape;128;p6"/>
          <p:cNvSpPr/>
          <p:nvPr/>
        </p:nvSpPr>
        <p:spPr>
          <a:xfrm>
            <a:off x="5942965" y="3641090"/>
            <a:ext cx="284480" cy="314960"/>
          </a:xfrm>
          <a:prstGeom prst="ellipse">
            <a:avLst/>
          </a:prstGeom>
          <a:solidFill>
            <a:schemeClr val="dk1"/>
          </a:solidFill>
          <a:ln cap="flat" cmpd="sng" w="12700">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pic>
        <p:nvPicPr>
          <p:cNvPr descr="download (2)" id="129" name="Google Shape;129;p6"/>
          <p:cNvPicPr preferRelativeResize="0"/>
          <p:nvPr>
            <p:ph idx="1" type="body"/>
          </p:nvPr>
        </p:nvPicPr>
        <p:blipFill rotWithShape="1">
          <a:blip r:embed="rId3">
            <a:alphaModFix/>
          </a:blip>
          <a:srcRect b="0" l="0" r="0" t="0"/>
          <a:stretch/>
        </p:blipFill>
        <p:spPr>
          <a:xfrm>
            <a:off x="9807575" y="2065655"/>
            <a:ext cx="1359535" cy="929640"/>
          </a:xfrm>
          <a:prstGeom prst="rect">
            <a:avLst/>
          </a:prstGeom>
          <a:noFill/>
          <a:ln>
            <a:noFill/>
          </a:ln>
        </p:spPr>
      </p:pic>
      <p:pic>
        <p:nvPicPr>
          <p:cNvPr descr="download (1)" id="130" name="Google Shape;130;p6"/>
          <p:cNvPicPr preferRelativeResize="0"/>
          <p:nvPr>
            <p:ph idx="1" type="body"/>
          </p:nvPr>
        </p:nvPicPr>
        <p:blipFill rotWithShape="1">
          <a:blip r:embed="rId4">
            <a:alphaModFix/>
          </a:blip>
          <a:srcRect b="0" l="0" r="0" t="0"/>
          <a:stretch/>
        </p:blipFill>
        <p:spPr>
          <a:xfrm>
            <a:off x="1637665" y="2065655"/>
            <a:ext cx="982980" cy="831215"/>
          </a:xfrm>
          <a:prstGeom prst="rect">
            <a:avLst/>
          </a:prstGeom>
          <a:noFill/>
          <a:ln>
            <a:noFill/>
          </a:ln>
        </p:spPr>
      </p:pic>
      <p:pic>
        <p:nvPicPr>
          <p:cNvPr descr="download" id="131" name="Google Shape;131;p6"/>
          <p:cNvPicPr preferRelativeResize="0"/>
          <p:nvPr/>
        </p:nvPicPr>
        <p:blipFill rotWithShape="1">
          <a:blip r:embed="rId5">
            <a:alphaModFix/>
          </a:blip>
          <a:srcRect b="0" l="0" r="0" t="0"/>
          <a:stretch/>
        </p:blipFill>
        <p:spPr>
          <a:xfrm>
            <a:off x="4738370" y="5795010"/>
            <a:ext cx="960120" cy="960120"/>
          </a:xfrm>
          <a:prstGeom prst="rect">
            <a:avLst/>
          </a:prstGeom>
          <a:noFill/>
          <a:ln>
            <a:noFill/>
          </a:ln>
        </p:spPr>
      </p:pic>
      <p:pic>
        <p:nvPicPr>
          <p:cNvPr descr="download (3)" id="132" name="Google Shape;132;p6"/>
          <p:cNvPicPr preferRelativeResize="0"/>
          <p:nvPr/>
        </p:nvPicPr>
        <p:blipFill rotWithShape="1">
          <a:blip r:embed="rId6">
            <a:alphaModFix/>
          </a:blip>
          <a:srcRect b="0" l="0" r="0" t="0"/>
          <a:stretch/>
        </p:blipFill>
        <p:spPr>
          <a:xfrm>
            <a:off x="5942965" y="1007110"/>
            <a:ext cx="1280795" cy="105854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 name="Shape 136"/>
        <p:cNvGrpSpPr/>
        <p:nvPr/>
      </p:nvGrpSpPr>
      <p:grpSpPr>
        <a:xfrm>
          <a:off x="0" y="0"/>
          <a:ext cx="0" cy="0"/>
          <a:chOff x="0" y="0"/>
          <a:chExt cx="0" cy="0"/>
        </a:xfrm>
      </p:grpSpPr>
      <p:sp>
        <p:nvSpPr>
          <p:cNvPr id="137" name="Google Shape;137;p7"/>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4400"/>
              <a:buFont typeface="Calibri"/>
              <a:buNone/>
            </a:pPr>
            <a:r>
              <a:rPr lang="en-US"/>
              <a:t>People's opinion</a:t>
            </a:r>
            <a:endParaRPr/>
          </a:p>
        </p:txBody>
      </p:sp>
      <p:sp>
        <p:nvSpPr>
          <p:cNvPr id="138" name="Google Shape;138;p7"/>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2800"/>
              <a:buNone/>
            </a:pPr>
            <a:r>
              <a:rPr lang="en-US"/>
              <a:t>We asked people about the idea of this project through the following question: what do you think is the best way to discuss books?</a:t>
            </a:r>
            <a:endParaRPr/>
          </a:p>
          <a:p>
            <a:pPr indent="0" lvl="0" marL="0" rtl="0" algn="l">
              <a:lnSpc>
                <a:spcPct val="90000"/>
              </a:lnSpc>
              <a:spcBef>
                <a:spcPts val="1000"/>
              </a:spcBef>
              <a:spcAft>
                <a:spcPts val="0"/>
              </a:spcAft>
              <a:buClr>
                <a:schemeClr val="dk1"/>
              </a:buClr>
              <a:buSzPts val="2800"/>
              <a:buNone/>
            </a:pPr>
            <a:r>
              <a:t/>
            </a:r>
            <a:endParaRPr/>
          </a:p>
          <a:p>
            <a:pPr indent="0" lvl="0" marL="0" rtl="0" algn="l">
              <a:lnSpc>
                <a:spcPct val="90000"/>
              </a:lnSpc>
              <a:spcBef>
                <a:spcPts val="1000"/>
              </a:spcBef>
              <a:spcAft>
                <a:spcPts val="0"/>
              </a:spcAft>
              <a:buClr>
                <a:schemeClr val="dk1"/>
              </a:buClr>
              <a:buSzPts val="2800"/>
              <a:buNone/>
            </a:pPr>
            <a:r>
              <a:rPr lang="en-US"/>
              <a:t> </a:t>
            </a:r>
            <a:r>
              <a:rPr lang="en-US" sz="2400"/>
              <a:t>Discussing books through a reader’s website equipped with discussion and evaluation tools .</a:t>
            </a:r>
            <a:endParaRPr/>
          </a:p>
          <a:p>
            <a:pPr indent="0" lvl="0" marL="0" rtl="0" algn="l">
              <a:lnSpc>
                <a:spcPct val="90000"/>
              </a:lnSpc>
              <a:spcBef>
                <a:spcPts val="1000"/>
              </a:spcBef>
              <a:spcAft>
                <a:spcPts val="0"/>
              </a:spcAft>
              <a:buClr>
                <a:schemeClr val="dk1"/>
              </a:buClr>
              <a:buSzPts val="2800"/>
              <a:buNone/>
            </a:pPr>
            <a:r>
              <a:rPr lang="en-US"/>
              <a:t>                                                          OR</a:t>
            </a:r>
            <a:endParaRPr/>
          </a:p>
          <a:p>
            <a:pPr indent="0" lvl="0" marL="0" rtl="0" algn="l">
              <a:lnSpc>
                <a:spcPct val="90000"/>
              </a:lnSpc>
              <a:spcBef>
                <a:spcPts val="1000"/>
              </a:spcBef>
              <a:spcAft>
                <a:spcPts val="0"/>
              </a:spcAft>
              <a:buClr>
                <a:schemeClr val="dk1"/>
              </a:buClr>
              <a:buSzPts val="2400"/>
              <a:buNone/>
            </a:pPr>
            <a:r>
              <a:rPr lang="en-US" sz="2400"/>
              <a:t> Discussing books through social networking sites such as Facebook and others .</a:t>
            </a:r>
            <a:endParaRPr sz="24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 name="Shape 142"/>
        <p:cNvGrpSpPr/>
        <p:nvPr/>
      </p:nvGrpSpPr>
      <p:grpSpPr>
        <a:xfrm>
          <a:off x="0" y="0"/>
          <a:ext cx="0" cy="0"/>
          <a:chOff x="0" y="0"/>
          <a:chExt cx="0" cy="0"/>
        </a:xfrm>
      </p:grpSpPr>
      <p:sp>
        <p:nvSpPr>
          <p:cNvPr id="143" name="Google Shape;143;p8"/>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t/>
            </a:r>
            <a:endParaRPr/>
          </a:p>
        </p:txBody>
      </p:sp>
      <p:pic>
        <p:nvPicPr>
          <p:cNvPr id="144" name="Google Shape;144;p8"/>
          <p:cNvPicPr preferRelativeResize="0"/>
          <p:nvPr>
            <p:ph idx="1" type="body"/>
          </p:nvPr>
        </p:nvPicPr>
        <p:blipFill rotWithShape="1">
          <a:blip r:embed="rId3">
            <a:alphaModFix/>
          </a:blip>
          <a:srcRect b="0" l="0" r="0" t="0"/>
          <a:stretch/>
        </p:blipFill>
        <p:spPr>
          <a:xfrm>
            <a:off x="1950085" y="1691005"/>
            <a:ext cx="7560945" cy="388810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 name="Shape 148"/>
        <p:cNvGrpSpPr/>
        <p:nvPr/>
      </p:nvGrpSpPr>
      <p:grpSpPr>
        <a:xfrm>
          <a:off x="0" y="0"/>
          <a:ext cx="0" cy="0"/>
          <a:chOff x="0" y="0"/>
          <a:chExt cx="0" cy="0"/>
        </a:xfrm>
      </p:grpSpPr>
      <p:sp>
        <p:nvSpPr>
          <p:cNvPr id="149" name="Google Shape;149;p9"/>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4400"/>
              <a:buFont typeface="Calibri"/>
              <a:buNone/>
            </a:pPr>
            <a:r>
              <a:rPr lang="en-US"/>
              <a:t>Readers Club</a:t>
            </a:r>
            <a:endParaRPr/>
          </a:p>
        </p:txBody>
      </p:sp>
      <p:sp>
        <p:nvSpPr>
          <p:cNvPr id="150" name="Google Shape;150;p9"/>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rmAutofit/>
          </a:bodyPr>
          <a:lstStyle/>
          <a:p>
            <a:pPr indent="0" lvl="0" marL="0" rtl="0" algn="ctr">
              <a:lnSpc>
                <a:spcPct val="90000"/>
              </a:lnSpc>
              <a:spcBef>
                <a:spcPts val="0"/>
              </a:spcBef>
              <a:spcAft>
                <a:spcPts val="0"/>
              </a:spcAft>
              <a:buClr>
                <a:schemeClr val="dk1"/>
              </a:buClr>
              <a:buSzPts val="2800"/>
              <a:buNone/>
            </a:pPr>
            <a:r>
              <a:t/>
            </a:r>
            <a:endParaRPr/>
          </a:p>
          <a:p>
            <a:pPr indent="0" lvl="0" marL="0" rtl="0" algn="ctr">
              <a:lnSpc>
                <a:spcPct val="90000"/>
              </a:lnSpc>
              <a:spcBef>
                <a:spcPts val="1000"/>
              </a:spcBef>
              <a:spcAft>
                <a:spcPts val="0"/>
              </a:spcAft>
              <a:buClr>
                <a:schemeClr val="dk1"/>
              </a:buClr>
              <a:buSzPts val="2800"/>
              <a:buNone/>
            </a:pPr>
            <a:r>
              <a:t/>
            </a:r>
            <a:endParaRPr/>
          </a:p>
          <a:p>
            <a:pPr indent="0" lvl="0" marL="0" rtl="0" algn="ctr">
              <a:lnSpc>
                <a:spcPct val="90000"/>
              </a:lnSpc>
              <a:spcBef>
                <a:spcPts val="1000"/>
              </a:spcBef>
              <a:spcAft>
                <a:spcPts val="0"/>
              </a:spcAft>
              <a:buClr>
                <a:schemeClr val="dk1"/>
              </a:buClr>
              <a:buSzPts val="2800"/>
              <a:buNone/>
            </a:pPr>
            <a:r>
              <a:t/>
            </a:r>
            <a:endParaRPr/>
          </a:p>
        </p:txBody>
      </p:sp>
      <p:pic>
        <p:nvPicPr>
          <p:cNvPr descr="logo_200x200" id="151" name="Google Shape;151;p9"/>
          <p:cNvPicPr preferRelativeResize="0"/>
          <p:nvPr>
            <p:ph idx="2" type="body"/>
          </p:nvPr>
        </p:nvPicPr>
        <p:blipFill rotWithShape="1">
          <a:blip r:embed="rId3">
            <a:alphaModFix/>
          </a:blip>
          <a:srcRect b="0" l="-345" r="2187" t="0"/>
          <a:stretch/>
        </p:blipFill>
        <p:spPr>
          <a:xfrm>
            <a:off x="4675505" y="2795270"/>
            <a:ext cx="2705735" cy="2412365"/>
          </a:xfrm>
          <a:prstGeom prst="ellipse">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2022-09-03T10:21:43Z</dcterms:creat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74FB15A45B6B465FB7F73FE3894B8253</vt:lpwstr>
  </property>
  <property fmtid="{D5CDD505-2E9C-101B-9397-08002B2CF9AE}" pid="3" name="KSOProductBuildVer">
    <vt:lpwstr>1033-11.2.0.11210</vt:lpwstr>
  </property>
</Properties>
</file>