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4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2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5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8" r:id="rId9"/>
    <p:sldId id="263" r:id="rId10"/>
    <p:sldId id="264" r:id="rId11"/>
    <p:sldId id="266" r:id="rId12"/>
    <p:sldId id="265" r:id="rId13"/>
    <p:sldId id="267" r:id="rId14"/>
    <p:sldId id="268" r:id="rId15"/>
    <p:sldId id="269" r:id="rId16"/>
    <p:sldId id="270" r:id="rId17"/>
    <p:sldId id="271" r:id="rId18"/>
    <p:sldId id="311" r:id="rId19"/>
    <p:sldId id="272" r:id="rId20"/>
    <p:sldId id="273" r:id="rId21"/>
    <p:sldId id="312" r:id="rId22"/>
    <p:sldId id="313" r:id="rId23"/>
    <p:sldId id="314" r:id="rId24"/>
    <p:sldId id="315" r:id="rId25"/>
    <p:sldId id="316" r:id="rId26"/>
    <p:sldId id="280" r:id="rId27"/>
    <p:sldId id="281" r:id="rId28"/>
    <p:sldId id="275" r:id="rId29"/>
    <p:sldId id="317" r:id="rId30"/>
    <p:sldId id="318" r:id="rId31"/>
    <p:sldId id="319" r:id="rId32"/>
    <p:sldId id="291" r:id="rId33"/>
    <p:sldId id="320" r:id="rId34"/>
    <p:sldId id="321" r:id="rId35"/>
    <p:sldId id="322" r:id="rId36"/>
    <p:sldId id="323" r:id="rId37"/>
    <p:sldId id="324" r:id="rId38"/>
    <p:sldId id="325" r:id="rId39"/>
    <p:sldId id="287" r:id="rId40"/>
    <p:sldId id="288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US" initials="A" lastIdx="1" clrIdx="0">
    <p:extLst>
      <p:ext uri="{19B8F6BF-5375-455C-9EA6-DF929625EA0E}">
        <p15:presenceInfo xmlns:p15="http://schemas.microsoft.com/office/powerpoint/2012/main" userId="ASU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6F62"/>
    <a:srgbClr val="0F6F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971" autoAdjust="0"/>
  </p:normalViewPr>
  <p:slideViewPr>
    <p:cSldViewPr snapToGrid="0">
      <p:cViewPr varScale="1">
        <p:scale>
          <a:sx n="109" d="100"/>
          <a:sy n="109" d="100"/>
        </p:scale>
        <p:origin x="6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hmad%20Kmail\Desktop\New%20Microsoft%20Excel%20Workshee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hmad%20Kmail\Desktop\New%20Microsoft%20Excel%20Worksheet1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\project+doc\graduation%20project%201\111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\project+doc\graduation%20project%201\111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HMAD_KMAIL\Desktop\111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HMAD_KMAIL\Desktop\111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HMAD_KMAIL\Desktop\111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HMAD_KMAIL\Desktop\111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HMAD_KMAIL\Desktop\111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HMAD_KMAIL\Desktop\111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SUS\Desktop\New%20Microsoft%20Excel%20Worksheet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hmad%20Kmail\Desktop\New%20Microsoft%20Excel%20Workshee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SUS\Desktop\New%20Microsoft%20Excel%20Worksheet.xlsx" TargetMode="Externa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HMAD_KMAIL\Desktop\11111111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HMAD_KMAIL\Desktop\11111111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hmad%20Kmail\Desktop\New%20Microsoft%20Excel%20Worksheet1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hmad%20Kmail\Desktop\New%20Microsoft%20Excel%20Worksheet1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hmad%20Kmail\Desktop\New%20Microsoft%20Excel%20Worksheet1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hmad%20Kmail\Desktop\New%20Microsoft%20Excel%20Worksheet1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tx1"/>
                </a:solidFill>
              </a:rPr>
              <a:t>level</a:t>
            </a:r>
            <a:r>
              <a:rPr lang="ar-JO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of education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718926898597021"/>
          <c:y val="0.12472548949016904"/>
          <c:w val="0.63120983514948314"/>
          <c:h val="0.7377857609405617"/>
        </c:manualLayout>
      </c:layout>
      <c:pieChart>
        <c:varyColors val="1"/>
        <c:ser>
          <c:idx val="0"/>
          <c:order val="0"/>
          <c:tx>
            <c:strRef>
              <c:f>Sheet1!$D$17</c:f>
              <c:strCache>
                <c:ptCount val="1"/>
                <c:pt idx="0">
                  <c:v>level education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77DA-4A6A-AEBE-D296E4519A64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77DA-4A6A-AEBE-D296E4519A64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5-77DA-4A6A-AEBE-D296E4519A64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70BAA5FD-82A9-461F-89E7-00EB950631A5}" type="CATEGORYNAME">
                      <a:rPr lang="en-US" sz="1200"/>
                      <a:pPr/>
                      <a:t>[CATEGORY NAME]</a:t>
                    </a:fld>
                    <a:r>
                      <a:rPr lang="en-US" sz="1200" baseline="0"/>
                      <a:t>
</a:t>
                    </a:r>
                    <a:fld id="{D668C728-3F6A-4DFA-84A9-745590E2D39A}" type="PERCENTAGE">
                      <a:rPr lang="en-US" sz="1200" baseline="0"/>
                      <a:pPr/>
                      <a:t>[PERCENTAGE]</a:t>
                    </a:fld>
                    <a:endParaRPr lang="en-US" sz="1200" baseline="0"/>
                  </a:p>
                </c:rich>
              </c:tx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77DA-4A6A-AEBE-D296E4519A64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6C189096-5544-49C4-96A9-8A06C744C485}" type="CATEGORYNAME">
                      <a:rPr lang="en-US" sz="1200" baseline="0"/>
                      <a:pPr/>
                      <a:t>[CATEGORY NAME]</a:t>
                    </a:fld>
                    <a:r>
                      <a:rPr lang="en-US" sz="1200" baseline="0"/>
                      <a:t>
</a:t>
                    </a:r>
                    <a:fld id="{97434CF2-5F0F-47A2-96F9-6DE42686CE7F}" type="PERCENTAGE">
                      <a:rPr lang="en-US" sz="1200" baseline="0"/>
                      <a:pPr/>
                      <a:t>[PERCENTAGE]</a:t>
                    </a:fld>
                    <a:endParaRPr lang="en-US" sz="1200" baseline="0"/>
                  </a:p>
                </c:rich>
              </c:tx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77DA-4A6A-AEBE-D296E4519A64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C3858BF4-91F1-4ECD-98DF-ACF7A6678C19}" type="CATEGORYNAME">
                      <a:rPr lang="en-US" sz="1200"/>
                      <a:pPr/>
                      <a:t>[CATEGORY NAME]</a:t>
                    </a:fld>
                    <a:r>
                      <a:rPr lang="en-US" sz="1200" baseline="0"/>
                      <a:t>
</a:t>
                    </a:r>
                    <a:fld id="{B9E019BE-7566-46D0-B7DC-DCA063C56A84}" type="PERCENTAGE">
                      <a:rPr lang="en-US" sz="1200" baseline="0"/>
                      <a:pPr/>
                      <a:t>[PERCENTAGE]</a:t>
                    </a:fld>
                    <a:endParaRPr lang="en-US" sz="1200" baseline="0"/>
                  </a:p>
                </c:rich>
              </c:tx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77DA-4A6A-AEBE-D296E4519A6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Sheet1!$C$18:$C$20</c:f>
              <c:strCache>
                <c:ptCount val="3"/>
                <c:pt idx="0">
                  <c:v>school degree</c:v>
                </c:pt>
                <c:pt idx="1">
                  <c:v>univercity certification</c:v>
                </c:pt>
                <c:pt idx="2">
                  <c:v>not educated</c:v>
                </c:pt>
              </c:strCache>
            </c:strRef>
          </c:cat>
          <c:val>
            <c:numRef>
              <c:f>Sheet1!$D$18:$D$20</c:f>
              <c:numCache>
                <c:formatCode>General</c:formatCode>
                <c:ptCount val="3"/>
                <c:pt idx="0">
                  <c:v>15</c:v>
                </c:pt>
                <c:pt idx="1">
                  <c:v>28</c:v>
                </c:pt>
                <c:pt idx="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7DA-4A6A-AEBE-D296E4519A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7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consumption variation</a:t>
            </a:r>
            <a:endParaRPr lang="en-US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70" baseline="0">
              <a:solidFill>
                <a:schemeClr val="dk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round/>
              </a:ln>
              <a:effectLst/>
            </c:spPr>
          </c:marker>
          <c:trendline>
            <c:spPr>
              <a:ln w="63500" cap="rnd" cmpd="sng" algn="ctr">
                <a:solidFill>
                  <a:schemeClr val="accent1">
                    <a:alpha val="25000"/>
                  </a:schemeClr>
                </a:solidFill>
                <a:round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Sheet1!$O$97:$O$111</c:f>
              <c:numCache>
                <c:formatCode>General</c:formatCode>
                <c:ptCount val="15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2</c:v>
                </c:pt>
                <c:pt idx="14">
                  <c:v>1</c:v>
                </c:pt>
              </c:numCache>
            </c:numRef>
          </c:xVal>
          <c:yVal>
            <c:numRef>
              <c:f>Sheet1!$R$97:$R$111</c:f>
              <c:numCache>
                <c:formatCode>0</c:formatCode>
                <c:ptCount val="15"/>
                <c:pt idx="0">
                  <c:v>66.666666666666671</c:v>
                </c:pt>
                <c:pt idx="1">
                  <c:v>100</c:v>
                </c:pt>
                <c:pt idx="2">
                  <c:v>100</c:v>
                </c:pt>
                <c:pt idx="3">
                  <c:v>66.666666666666671</c:v>
                </c:pt>
                <c:pt idx="4">
                  <c:v>83.333333333333329</c:v>
                </c:pt>
                <c:pt idx="5">
                  <c:v>166.66666666666666</c:v>
                </c:pt>
                <c:pt idx="6">
                  <c:v>100</c:v>
                </c:pt>
                <c:pt idx="7">
                  <c:v>133.33333333333334</c:v>
                </c:pt>
                <c:pt idx="8">
                  <c:v>83.333333333333329</c:v>
                </c:pt>
                <c:pt idx="9">
                  <c:v>122.22222222222221</c:v>
                </c:pt>
                <c:pt idx="10">
                  <c:v>133.33333333333334</c:v>
                </c:pt>
                <c:pt idx="11">
                  <c:v>200</c:v>
                </c:pt>
                <c:pt idx="12">
                  <c:v>166.66666666666666</c:v>
                </c:pt>
                <c:pt idx="13">
                  <c:v>133.33333333333334</c:v>
                </c:pt>
                <c:pt idx="14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4B8-4372-8434-2C67A8CD73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0221560"/>
        <c:axId val="530218608"/>
      </c:scatterChart>
      <c:valAx>
        <c:axId val="5302215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dk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family membere</a:t>
                </a:r>
                <a:endParaRPr lang="en-US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dk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0218608"/>
        <c:crosses val="autoZero"/>
        <c:crossBetween val="midCat"/>
      </c:valAx>
      <c:valAx>
        <c:axId val="530218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dk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consumption L/c/day</a:t>
                </a:r>
                <a:endParaRPr lang="en-US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dk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02215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100000">
          <a:schemeClr val="lt1">
            <a:lumMod val="95000"/>
          </a:schemeClr>
        </a:gs>
        <a:gs pos="43000">
          <a:schemeClr val="lt1"/>
        </a:gs>
      </a:gsLst>
      <a:path path="circle">
        <a:fillToRect l="50000" t="50000" r="50000" b="50000"/>
      </a:path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a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Sheet1!$J$3:$J$221</c:f>
              <c:numCache>
                <c:formatCode>General</c:formatCode>
                <c:ptCount val="2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</c:numCache>
            </c:numRef>
          </c:xVal>
          <c:yVal>
            <c:numRef>
              <c:f>Sheet1!$P$3:$P$221</c:f>
              <c:numCache>
                <c:formatCode>General</c:formatCode>
                <c:ptCount val="219"/>
                <c:pt idx="0">
                  <c:v>9.7540000000000002E-2</c:v>
                </c:pt>
                <c:pt idx="1">
                  <c:v>9.7430000000000003E-2</c:v>
                </c:pt>
                <c:pt idx="2">
                  <c:v>3.0000000000000001E-5</c:v>
                </c:pt>
                <c:pt idx="3">
                  <c:v>9.7309999999999994E-2</c:v>
                </c:pt>
                <c:pt idx="4">
                  <c:v>9.7170000000000006E-2</c:v>
                </c:pt>
                <c:pt idx="5">
                  <c:v>5.049E-2</c:v>
                </c:pt>
                <c:pt idx="6">
                  <c:v>0.10780000000000001</c:v>
                </c:pt>
                <c:pt idx="7">
                  <c:v>1.0000000000000001E-5</c:v>
                </c:pt>
                <c:pt idx="8">
                  <c:v>4.5760000000000002E-2</c:v>
                </c:pt>
                <c:pt idx="9">
                  <c:v>2.7799999999999999E-3</c:v>
                </c:pt>
                <c:pt idx="10">
                  <c:v>8.4400000000000003E-2</c:v>
                </c:pt>
                <c:pt idx="11">
                  <c:v>0.26355000000000001</c:v>
                </c:pt>
                <c:pt idx="12">
                  <c:v>0.26007000000000002</c:v>
                </c:pt>
                <c:pt idx="13">
                  <c:v>7.2010000000000005E-2</c:v>
                </c:pt>
                <c:pt idx="14">
                  <c:v>3.49E-3</c:v>
                </c:pt>
                <c:pt idx="15">
                  <c:v>9.2219999999999996E-2</c:v>
                </c:pt>
                <c:pt idx="16">
                  <c:v>8.5739999999999997E-2</c:v>
                </c:pt>
                <c:pt idx="17">
                  <c:v>9.7489999999999993E-2</c:v>
                </c:pt>
                <c:pt idx="18">
                  <c:v>8.4400000000000003E-2</c:v>
                </c:pt>
                <c:pt idx="19">
                  <c:v>8.4269999999999998E-2</c:v>
                </c:pt>
                <c:pt idx="20">
                  <c:v>8.7870000000000004E-2</c:v>
                </c:pt>
                <c:pt idx="21">
                  <c:v>0.16148000000000001</c:v>
                </c:pt>
                <c:pt idx="22">
                  <c:v>0.15637000000000001</c:v>
                </c:pt>
                <c:pt idx="23">
                  <c:v>2.8830000000000001E-2</c:v>
                </c:pt>
                <c:pt idx="24">
                  <c:v>2.972E-2</c:v>
                </c:pt>
                <c:pt idx="25">
                  <c:v>7.3999999999999999E-4</c:v>
                </c:pt>
                <c:pt idx="26">
                  <c:v>6.2089999999999999E-2</c:v>
                </c:pt>
                <c:pt idx="27">
                  <c:v>2.9100000000000001E-2</c:v>
                </c:pt>
                <c:pt idx="28">
                  <c:v>2.0619999999999999E-2</c:v>
                </c:pt>
                <c:pt idx="29">
                  <c:v>6.6070000000000004E-2</c:v>
                </c:pt>
                <c:pt idx="30">
                  <c:v>0.24210000000000001</c:v>
                </c:pt>
                <c:pt idx="31">
                  <c:v>8.8319999999999996E-2</c:v>
                </c:pt>
                <c:pt idx="32">
                  <c:v>4.9369999999999997E-2</c:v>
                </c:pt>
                <c:pt idx="33">
                  <c:v>5.9929999999999997E-2</c:v>
                </c:pt>
                <c:pt idx="34">
                  <c:v>5.9240000000000001E-2</c:v>
                </c:pt>
                <c:pt idx="35">
                  <c:v>2.1760000000000002E-2</c:v>
                </c:pt>
                <c:pt idx="36">
                  <c:v>1.7180000000000001E-2</c:v>
                </c:pt>
                <c:pt idx="37">
                  <c:v>7.3299999999999997E-3</c:v>
                </c:pt>
                <c:pt idx="38">
                  <c:v>3.4340000000000002E-2</c:v>
                </c:pt>
                <c:pt idx="39">
                  <c:v>5.5900000000000004E-3</c:v>
                </c:pt>
                <c:pt idx="40">
                  <c:v>1.9130000000000001E-2</c:v>
                </c:pt>
                <c:pt idx="41">
                  <c:v>1.031E-2</c:v>
                </c:pt>
                <c:pt idx="42">
                  <c:v>0</c:v>
                </c:pt>
                <c:pt idx="43">
                  <c:v>1.39E-3</c:v>
                </c:pt>
                <c:pt idx="44">
                  <c:v>6.4200000000000004E-3</c:v>
                </c:pt>
                <c:pt idx="45">
                  <c:v>5.9100000000000003E-3</c:v>
                </c:pt>
                <c:pt idx="46">
                  <c:v>6.0089999999999998E-2</c:v>
                </c:pt>
                <c:pt idx="47">
                  <c:v>3.925E-2</c:v>
                </c:pt>
                <c:pt idx="48">
                  <c:v>9.4400000000000005E-3</c:v>
                </c:pt>
                <c:pt idx="49">
                  <c:v>2.6579999999999999E-2</c:v>
                </c:pt>
                <c:pt idx="50">
                  <c:v>2.215E-2</c:v>
                </c:pt>
                <c:pt idx="51">
                  <c:v>2.8300000000000001E-3</c:v>
                </c:pt>
                <c:pt idx="52">
                  <c:v>1.4930000000000001E-2</c:v>
                </c:pt>
                <c:pt idx="53">
                  <c:v>1.242E-2</c:v>
                </c:pt>
                <c:pt idx="54">
                  <c:v>5.4599999999999996E-3</c:v>
                </c:pt>
                <c:pt idx="55">
                  <c:v>2.0200000000000001E-3</c:v>
                </c:pt>
                <c:pt idx="56">
                  <c:v>3.8400000000000001E-3</c:v>
                </c:pt>
                <c:pt idx="57">
                  <c:v>8.2900000000000005E-3</c:v>
                </c:pt>
                <c:pt idx="58">
                  <c:v>4.1799999999999997E-3</c:v>
                </c:pt>
                <c:pt idx="59">
                  <c:v>1.0789999999999999E-2</c:v>
                </c:pt>
                <c:pt idx="60">
                  <c:v>2.81E-3</c:v>
                </c:pt>
                <c:pt idx="61">
                  <c:v>2.3189999999999999E-2</c:v>
                </c:pt>
                <c:pt idx="62">
                  <c:v>2.6589999999999999E-2</c:v>
                </c:pt>
                <c:pt idx="63">
                  <c:v>1.7700000000000001E-3</c:v>
                </c:pt>
                <c:pt idx="64">
                  <c:v>4.0660000000000002E-2</c:v>
                </c:pt>
                <c:pt idx="65">
                  <c:v>3.2390000000000002E-2</c:v>
                </c:pt>
                <c:pt idx="66">
                  <c:v>4.4080000000000001E-2</c:v>
                </c:pt>
                <c:pt idx="67">
                  <c:v>3.1640000000000001E-2</c:v>
                </c:pt>
                <c:pt idx="68">
                  <c:v>3.0269999999999998E-2</c:v>
                </c:pt>
                <c:pt idx="69">
                  <c:v>4.0480000000000002E-2</c:v>
                </c:pt>
                <c:pt idx="70">
                  <c:v>2.1839999999999998E-2</c:v>
                </c:pt>
                <c:pt idx="71">
                  <c:v>1.259E-2</c:v>
                </c:pt>
                <c:pt idx="72">
                  <c:v>2.32E-3</c:v>
                </c:pt>
                <c:pt idx="73">
                  <c:v>0</c:v>
                </c:pt>
                <c:pt idx="74">
                  <c:v>3.5100000000000001E-3</c:v>
                </c:pt>
                <c:pt idx="75">
                  <c:v>1.2579999999999999E-2</c:v>
                </c:pt>
                <c:pt idx="76">
                  <c:v>4.3899999999999998E-3</c:v>
                </c:pt>
                <c:pt idx="77">
                  <c:v>2.5100000000000001E-3</c:v>
                </c:pt>
                <c:pt idx="78">
                  <c:v>2.9579999999999999E-2</c:v>
                </c:pt>
                <c:pt idx="79">
                  <c:v>3.6459999999999999E-2</c:v>
                </c:pt>
                <c:pt idx="80">
                  <c:v>3.8269999999999998E-2</c:v>
                </c:pt>
                <c:pt idx="81">
                  <c:v>5.6550000000000003E-2</c:v>
                </c:pt>
                <c:pt idx="82">
                  <c:v>5.5550000000000002E-2</c:v>
                </c:pt>
                <c:pt idx="83">
                  <c:v>3.5569999999999997E-2</c:v>
                </c:pt>
                <c:pt idx="84">
                  <c:v>3.0599999999999999E-2</c:v>
                </c:pt>
                <c:pt idx="85">
                  <c:v>1.38E-2</c:v>
                </c:pt>
                <c:pt idx="86">
                  <c:v>5.8100000000000001E-3</c:v>
                </c:pt>
                <c:pt idx="87">
                  <c:v>2.14E-3</c:v>
                </c:pt>
                <c:pt idx="88">
                  <c:v>7.9900000000000006E-3</c:v>
                </c:pt>
                <c:pt idx="89">
                  <c:v>1.1809999999999999E-2</c:v>
                </c:pt>
                <c:pt idx="90">
                  <c:v>1.112E-2</c:v>
                </c:pt>
                <c:pt idx="91">
                  <c:v>1.1650000000000001E-2</c:v>
                </c:pt>
                <c:pt idx="92">
                  <c:v>4.1000000000000003E-3</c:v>
                </c:pt>
                <c:pt idx="93">
                  <c:v>3.0599999999999998E-3</c:v>
                </c:pt>
                <c:pt idx="94">
                  <c:v>5.3200000000000001E-3</c:v>
                </c:pt>
                <c:pt idx="95">
                  <c:v>2.0240000000000001E-2</c:v>
                </c:pt>
                <c:pt idx="96">
                  <c:v>1.4290000000000001E-2</c:v>
                </c:pt>
                <c:pt idx="97">
                  <c:v>1.01E-2</c:v>
                </c:pt>
                <c:pt idx="98">
                  <c:v>4.0000000000000001E-3</c:v>
                </c:pt>
                <c:pt idx="99">
                  <c:v>9.92E-3</c:v>
                </c:pt>
                <c:pt idx="100">
                  <c:v>1.6570000000000001E-2</c:v>
                </c:pt>
                <c:pt idx="101">
                  <c:v>3.6839999999999998E-2</c:v>
                </c:pt>
                <c:pt idx="102">
                  <c:v>4.47E-3</c:v>
                </c:pt>
                <c:pt idx="103">
                  <c:v>3.483E-2</c:v>
                </c:pt>
                <c:pt idx="104">
                  <c:v>3.7359999999999997E-2</c:v>
                </c:pt>
                <c:pt idx="105">
                  <c:v>1.6400000000000001E-2</c:v>
                </c:pt>
                <c:pt idx="106">
                  <c:v>7.3200000000000001E-3</c:v>
                </c:pt>
                <c:pt idx="107">
                  <c:v>1.5900000000000001E-3</c:v>
                </c:pt>
                <c:pt idx="108">
                  <c:v>6.3899999999999998E-3</c:v>
                </c:pt>
                <c:pt idx="109">
                  <c:v>9.1900000000000003E-3</c:v>
                </c:pt>
                <c:pt idx="110">
                  <c:v>4.8900000000000002E-3</c:v>
                </c:pt>
                <c:pt idx="111">
                  <c:v>8.1499999999999993E-3</c:v>
                </c:pt>
                <c:pt idx="112">
                  <c:v>1.401E-2</c:v>
                </c:pt>
                <c:pt idx="113">
                  <c:v>2.8E-3</c:v>
                </c:pt>
                <c:pt idx="114">
                  <c:v>1.6250000000000001E-2</c:v>
                </c:pt>
                <c:pt idx="115">
                  <c:v>9.2399999999999999E-3</c:v>
                </c:pt>
                <c:pt idx="116">
                  <c:v>2.3859999999999999E-2</c:v>
                </c:pt>
                <c:pt idx="117">
                  <c:v>2.65E-3</c:v>
                </c:pt>
                <c:pt idx="118">
                  <c:v>1.328E-2</c:v>
                </c:pt>
                <c:pt idx="119">
                  <c:v>1.366E-2</c:v>
                </c:pt>
                <c:pt idx="120">
                  <c:v>1.7219999999999999E-2</c:v>
                </c:pt>
                <c:pt idx="121">
                  <c:v>4.0000000000000003E-5</c:v>
                </c:pt>
                <c:pt idx="122">
                  <c:v>3.0040000000000001E-2</c:v>
                </c:pt>
                <c:pt idx="123">
                  <c:v>4.5719999999999997E-2</c:v>
                </c:pt>
                <c:pt idx="124">
                  <c:v>3.3149999999999999E-2</c:v>
                </c:pt>
                <c:pt idx="125">
                  <c:v>2.758E-2</c:v>
                </c:pt>
                <c:pt idx="126">
                  <c:v>7.77E-3</c:v>
                </c:pt>
                <c:pt idx="127">
                  <c:v>4.6899999999999997E-3</c:v>
                </c:pt>
                <c:pt idx="128">
                  <c:v>3.5599999999999998E-3</c:v>
                </c:pt>
                <c:pt idx="129">
                  <c:v>1.5270000000000001E-2</c:v>
                </c:pt>
                <c:pt idx="130">
                  <c:v>5.8700000000000002E-3</c:v>
                </c:pt>
                <c:pt idx="131">
                  <c:v>1.75E-3</c:v>
                </c:pt>
                <c:pt idx="132">
                  <c:v>1.2800000000000001E-3</c:v>
                </c:pt>
                <c:pt idx="133">
                  <c:v>7.7799999999999996E-3</c:v>
                </c:pt>
                <c:pt idx="134">
                  <c:v>1.891E-2</c:v>
                </c:pt>
                <c:pt idx="135">
                  <c:v>2.3700000000000001E-3</c:v>
                </c:pt>
                <c:pt idx="136">
                  <c:v>2.2870000000000001E-2</c:v>
                </c:pt>
                <c:pt idx="137">
                  <c:v>1.4019999999999999E-2</c:v>
                </c:pt>
                <c:pt idx="138">
                  <c:v>1.0300000000000001E-3</c:v>
                </c:pt>
                <c:pt idx="139">
                  <c:v>1.5720000000000001E-2</c:v>
                </c:pt>
                <c:pt idx="140">
                  <c:v>2.461E-2</c:v>
                </c:pt>
                <c:pt idx="141">
                  <c:v>2.82E-3</c:v>
                </c:pt>
                <c:pt idx="142">
                  <c:v>1.341E-2</c:v>
                </c:pt>
                <c:pt idx="143">
                  <c:v>2.445E-2</c:v>
                </c:pt>
                <c:pt idx="144">
                  <c:v>2.1149999999999999E-2</c:v>
                </c:pt>
                <c:pt idx="145">
                  <c:v>1.796E-2</c:v>
                </c:pt>
                <c:pt idx="146">
                  <c:v>4.7370000000000002E-2</c:v>
                </c:pt>
                <c:pt idx="147">
                  <c:v>2.409E-2</c:v>
                </c:pt>
                <c:pt idx="148">
                  <c:v>1.5180000000000001E-2</c:v>
                </c:pt>
                <c:pt idx="149">
                  <c:v>8.5199999999999998E-3</c:v>
                </c:pt>
                <c:pt idx="150">
                  <c:v>1.3600000000000001E-3</c:v>
                </c:pt>
                <c:pt idx="151">
                  <c:v>1.0330000000000001E-2</c:v>
                </c:pt>
                <c:pt idx="152">
                  <c:v>1.55E-2</c:v>
                </c:pt>
                <c:pt idx="153">
                  <c:v>3.2919999999999998E-2</c:v>
                </c:pt>
                <c:pt idx="154">
                  <c:v>3.603E-2</c:v>
                </c:pt>
                <c:pt idx="155">
                  <c:v>1.882E-2</c:v>
                </c:pt>
                <c:pt idx="156">
                  <c:v>7.213E-2</c:v>
                </c:pt>
                <c:pt idx="157">
                  <c:v>7.0319999999999994E-2</c:v>
                </c:pt>
                <c:pt idx="158">
                  <c:v>8.5999999999999998E-4</c:v>
                </c:pt>
                <c:pt idx="159">
                  <c:v>6.0499999999999998E-3</c:v>
                </c:pt>
                <c:pt idx="160">
                  <c:v>4.1390000000000003E-2</c:v>
                </c:pt>
                <c:pt idx="161">
                  <c:v>3.603E-2</c:v>
                </c:pt>
                <c:pt idx="162">
                  <c:v>3.8789999999999998E-2</c:v>
                </c:pt>
                <c:pt idx="163">
                  <c:v>2.7899999999999999E-3</c:v>
                </c:pt>
                <c:pt idx="164">
                  <c:v>3.1949999999999999E-2</c:v>
                </c:pt>
                <c:pt idx="165">
                  <c:v>3.3919999999999999E-2</c:v>
                </c:pt>
                <c:pt idx="166">
                  <c:v>3.4770000000000002E-2</c:v>
                </c:pt>
                <c:pt idx="167">
                  <c:v>2.4240000000000001E-2</c:v>
                </c:pt>
                <c:pt idx="168">
                  <c:v>1.736E-2</c:v>
                </c:pt>
                <c:pt idx="169">
                  <c:v>9.2599999999999991E-3</c:v>
                </c:pt>
                <c:pt idx="170">
                  <c:v>2.5610000000000001E-2</c:v>
                </c:pt>
                <c:pt idx="171">
                  <c:v>5.45E-3</c:v>
                </c:pt>
                <c:pt idx="172">
                  <c:v>1.4499999999999999E-3</c:v>
                </c:pt>
                <c:pt idx="173">
                  <c:v>3.4199999999999999E-3</c:v>
                </c:pt>
                <c:pt idx="174">
                  <c:v>1.1220000000000001E-2</c:v>
                </c:pt>
                <c:pt idx="175">
                  <c:v>1.227E-2</c:v>
                </c:pt>
                <c:pt idx="176">
                  <c:v>3.9390000000000001E-2</c:v>
                </c:pt>
                <c:pt idx="177">
                  <c:v>7.4190000000000006E-2</c:v>
                </c:pt>
                <c:pt idx="178">
                  <c:v>1.005E-2</c:v>
                </c:pt>
                <c:pt idx="179">
                  <c:v>2.0500000000000001E-2</c:v>
                </c:pt>
                <c:pt idx="180">
                  <c:v>4.4000000000000003E-3</c:v>
                </c:pt>
                <c:pt idx="181">
                  <c:v>9.7650000000000001E-2</c:v>
                </c:pt>
                <c:pt idx="182">
                  <c:v>4.5429999999999998E-2</c:v>
                </c:pt>
                <c:pt idx="183">
                  <c:v>0.10258</c:v>
                </c:pt>
                <c:pt idx="184">
                  <c:v>0.10197000000000001</c:v>
                </c:pt>
                <c:pt idx="185">
                  <c:v>8.4919999999999995E-2</c:v>
                </c:pt>
                <c:pt idx="186">
                  <c:v>6.583E-2</c:v>
                </c:pt>
                <c:pt idx="187">
                  <c:v>3.1370000000000002E-2</c:v>
                </c:pt>
                <c:pt idx="188">
                  <c:v>2.9569999999999999E-2</c:v>
                </c:pt>
                <c:pt idx="189">
                  <c:v>2E-3</c:v>
                </c:pt>
                <c:pt idx="190">
                  <c:v>1.1849999999999999E-2</c:v>
                </c:pt>
                <c:pt idx="191">
                  <c:v>6.4400000000000004E-3</c:v>
                </c:pt>
                <c:pt idx="192">
                  <c:v>4.7499999999999999E-3</c:v>
                </c:pt>
                <c:pt idx="193">
                  <c:v>2.6329999999999999E-2</c:v>
                </c:pt>
                <c:pt idx="194">
                  <c:v>2.0029999999999999E-2</c:v>
                </c:pt>
                <c:pt idx="195">
                  <c:v>1.61E-2</c:v>
                </c:pt>
                <c:pt idx="196">
                  <c:v>5.4099999999999999E-3</c:v>
                </c:pt>
                <c:pt idx="197">
                  <c:v>0.1459</c:v>
                </c:pt>
                <c:pt idx="198">
                  <c:v>6.3930000000000001E-2</c:v>
                </c:pt>
                <c:pt idx="199">
                  <c:v>3.9669999999999997E-2</c:v>
                </c:pt>
                <c:pt idx="200">
                  <c:v>2.5579999999999999E-2</c:v>
                </c:pt>
                <c:pt idx="201">
                  <c:v>7.9280000000000003E-2</c:v>
                </c:pt>
                <c:pt idx="202">
                  <c:v>1.2899999999999999E-3</c:v>
                </c:pt>
                <c:pt idx="203">
                  <c:v>7.0029999999999995E-2</c:v>
                </c:pt>
                <c:pt idx="204">
                  <c:v>5.2700000000000004E-3</c:v>
                </c:pt>
                <c:pt idx="205">
                  <c:v>7.8499999999999993E-3</c:v>
                </c:pt>
                <c:pt idx="206">
                  <c:v>2.3500000000000001E-3</c:v>
                </c:pt>
                <c:pt idx="207">
                  <c:v>3.5200000000000001E-3</c:v>
                </c:pt>
                <c:pt idx="208">
                  <c:v>3.8E-3</c:v>
                </c:pt>
                <c:pt idx="209">
                  <c:v>4.8900000000000002E-3</c:v>
                </c:pt>
                <c:pt idx="210">
                  <c:v>3.8710000000000001E-2</c:v>
                </c:pt>
                <c:pt idx="211">
                  <c:v>1.213E-2</c:v>
                </c:pt>
                <c:pt idx="212">
                  <c:v>2.4399999999999999E-3</c:v>
                </c:pt>
                <c:pt idx="213">
                  <c:v>1.584E-2</c:v>
                </c:pt>
                <c:pt idx="214">
                  <c:v>3.0300000000000001E-3</c:v>
                </c:pt>
                <c:pt idx="215">
                  <c:v>1.3939999999999999E-2</c:v>
                </c:pt>
                <c:pt idx="216">
                  <c:v>3.0769999999999999E-2</c:v>
                </c:pt>
                <c:pt idx="217">
                  <c:v>6.1310000000000003E-2</c:v>
                </c:pt>
                <c:pt idx="218">
                  <c:v>0.10337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B3B-40B5-A464-B1E46D57DAE3}"/>
            </c:ext>
          </c:extLst>
        </c:ser>
        <c:ser>
          <c:idx val="1"/>
          <c:order val="1"/>
          <c:tx>
            <c:v>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Sheet1!$J$3:$J$221</c:f>
              <c:numCache>
                <c:formatCode>General</c:formatCode>
                <c:ptCount val="2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</c:numCache>
            </c:numRef>
          </c:xVal>
          <c:yVal>
            <c:numRef>
              <c:f>Sheet1!$N$3:$N$221</c:f>
              <c:numCache>
                <c:formatCode>General</c:formatCode>
                <c:ptCount val="219"/>
                <c:pt idx="0">
                  <c:v>0.3</c:v>
                </c:pt>
                <c:pt idx="1">
                  <c:v>0.3</c:v>
                </c:pt>
                <c:pt idx="2">
                  <c:v>0.3</c:v>
                </c:pt>
                <c:pt idx="3">
                  <c:v>0.3</c:v>
                </c:pt>
                <c:pt idx="4">
                  <c:v>0.3</c:v>
                </c:pt>
                <c:pt idx="5">
                  <c:v>0.3</c:v>
                </c:pt>
                <c:pt idx="6">
                  <c:v>0.3</c:v>
                </c:pt>
                <c:pt idx="7">
                  <c:v>0.3</c:v>
                </c:pt>
                <c:pt idx="8">
                  <c:v>0.3</c:v>
                </c:pt>
                <c:pt idx="9">
                  <c:v>0.3</c:v>
                </c:pt>
                <c:pt idx="10">
                  <c:v>0.3</c:v>
                </c:pt>
                <c:pt idx="11">
                  <c:v>0.3</c:v>
                </c:pt>
                <c:pt idx="12">
                  <c:v>0.3</c:v>
                </c:pt>
                <c:pt idx="13">
                  <c:v>0.3</c:v>
                </c:pt>
                <c:pt idx="14">
                  <c:v>0.3</c:v>
                </c:pt>
                <c:pt idx="15">
                  <c:v>0.3</c:v>
                </c:pt>
                <c:pt idx="16">
                  <c:v>0.3</c:v>
                </c:pt>
                <c:pt idx="17">
                  <c:v>0.3</c:v>
                </c:pt>
                <c:pt idx="18">
                  <c:v>0.3</c:v>
                </c:pt>
                <c:pt idx="19">
                  <c:v>0.3</c:v>
                </c:pt>
                <c:pt idx="20">
                  <c:v>0.3</c:v>
                </c:pt>
                <c:pt idx="21">
                  <c:v>0.3</c:v>
                </c:pt>
                <c:pt idx="22">
                  <c:v>0.3</c:v>
                </c:pt>
                <c:pt idx="23">
                  <c:v>0.3</c:v>
                </c:pt>
                <c:pt idx="24">
                  <c:v>0.3</c:v>
                </c:pt>
                <c:pt idx="25">
                  <c:v>0.3</c:v>
                </c:pt>
                <c:pt idx="26">
                  <c:v>0.3</c:v>
                </c:pt>
                <c:pt idx="27">
                  <c:v>0.3</c:v>
                </c:pt>
                <c:pt idx="28">
                  <c:v>0.3</c:v>
                </c:pt>
                <c:pt idx="29">
                  <c:v>0.3</c:v>
                </c:pt>
                <c:pt idx="30">
                  <c:v>0.3</c:v>
                </c:pt>
                <c:pt idx="31">
                  <c:v>0.3</c:v>
                </c:pt>
                <c:pt idx="32">
                  <c:v>0.3</c:v>
                </c:pt>
                <c:pt idx="33">
                  <c:v>0.3</c:v>
                </c:pt>
                <c:pt idx="34">
                  <c:v>0.3</c:v>
                </c:pt>
                <c:pt idx="35">
                  <c:v>0.3</c:v>
                </c:pt>
                <c:pt idx="36">
                  <c:v>0.3</c:v>
                </c:pt>
                <c:pt idx="37">
                  <c:v>0.3</c:v>
                </c:pt>
                <c:pt idx="38">
                  <c:v>0.3</c:v>
                </c:pt>
                <c:pt idx="39">
                  <c:v>0.3</c:v>
                </c:pt>
                <c:pt idx="40">
                  <c:v>0.3</c:v>
                </c:pt>
                <c:pt idx="41">
                  <c:v>0.3</c:v>
                </c:pt>
                <c:pt idx="42">
                  <c:v>0.3</c:v>
                </c:pt>
                <c:pt idx="43">
                  <c:v>0.3</c:v>
                </c:pt>
                <c:pt idx="44">
                  <c:v>0.3</c:v>
                </c:pt>
                <c:pt idx="45">
                  <c:v>0.3</c:v>
                </c:pt>
                <c:pt idx="46">
                  <c:v>0.3</c:v>
                </c:pt>
                <c:pt idx="47">
                  <c:v>0.3</c:v>
                </c:pt>
                <c:pt idx="48">
                  <c:v>0.3</c:v>
                </c:pt>
                <c:pt idx="49">
                  <c:v>0.3</c:v>
                </c:pt>
                <c:pt idx="50">
                  <c:v>0.3</c:v>
                </c:pt>
                <c:pt idx="51">
                  <c:v>0.3</c:v>
                </c:pt>
                <c:pt idx="52">
                  <c:v>0.3</c:v>
                </c:pt>
                <c:pt idx="53">
                  <c:v>0.3</c:v>
                </c:pt>
                <c:pt idx="54">
                  <c:v>0.3</c:v>
                </c:pt>
                <c:pt idx="55">
                  <c:v>0.3</c:v>
                </c:pt>
                <c:pt idx="56">
                  <c:v>0.3</c:v>
                </c:pt>
                <c:pt idx="57">
                  <c:v>0.3</c:v>
                </c:pt>
                <c:pt idx="58">
                  <c:v>0.3</c:v>
                </c:pt>
                <c:pt idx="59">
                  <c:v>0.3</c:v>
                </c:pt>
                <c:pt idx="60">
                  <c:v>0.3</c:v>
                </c:pt>
                <c:pt idx="61">
                  <c:v>0.3</c:v>
                </c:pt>
                <c:pt idx="62">
                  <c:v>0.3</c:v>
                </c:pt>
                <c:pt idx="63">
                  <c:v>0.3</c:v>
                </c:pt>
                <c:pt idx="64">
                  <c:v>0.3</c:v>
                </c:pt>
                <c:pt idx="65">
                  <c:v>0.3</c:v>
                </c:pt>
                <c:pt idx="66">
                  <c:v>0.3</c:v>
                </c:pt>
                <c:pt idx="67">
                  <c:v>0.3</c:v>
                </c:pt>
                <c:pt idx="68">
                  <c:v>0.3</c:v>
                </c:pt>
                <c:pt idx="69">
                  <c:v>0.3</c:v>
                </c:pt>
                <c:pt idx="70">
                  <c:v>0.3</c:v>
                </c:pt>
                <c:pt idx="71">
                  <c:v>0.3</c:v>
                </c:pt>
                <c:pt idx="72">
                  <c:v>0.3</c:v>
                </c:pt>
                <c:pt idx="73">
                  <c:v>0.3</c:v>
                </c:pt>
                <c:pt idx="74">
                  <c:v>0.3</c:v>
                </c:pt>
                <c:pt idx="75">
                  <c:v>0.3</c:v>
                </c:pt>
                <c:pt idx="76">
                  <c:v>0.3</c:v>
                </c:pt>
                <c:pt idx="77">
                  <c:v>0.3</c:v>
                </c:pt>
                <c:pt idx="78">
                  <c:v>0.3</c:v>
                </c:pt>
                <c:pt idx="79">
                  <c:v>0.3</c:v>
                </c:pt>
                <c:pt idx="80">
                  <c:v>0.3</c:v>
                </c:pt>
                <c:pt idx="81">
                  <c:v>0.3</c:v>
                </c:pt>
                <c:pt idx="82">
                  <c:v>0.3</c:v>
                </c:pt>
                <c:pt idx="83">
                  <c:v>0.3</c:v>
                </c:pt>
                <c:pt idx="84">
                  <c:v>0.3</c:v>
                </c:pt>
                <c:pt idx="85">
                  <c:v>0.3</c:v>
                </c:pt>
                <c:pt idx="86">
                  <c:v>0.3</c:v>
                </c:pt>
                <c:pt idx="87">
                  <c:v>0.3</c:v>
                </c:pt>
                <c:pt idx="88">
                  <c:v>0.3</c:v>
                </c:pt>
                <c:pt idx="89">
                  <c:v>0.3</c:v>
                </c:pt>
                <c:pt idx="90">
                  <c:v>0.3</c:v>
                </c:pt>
                <c:pt idx="91">
                  <c:v>0.3</c:v>
                </c:pt>
                <c:pt idx="92">
                  <c:v>0.3</c:v>
                </c:pt>
                <c:pt idx="93">
                  <c:v>0.3</c:v>
                </c:pt>
                <c:pt idx="94">
                  <c:v>0.3</c:v>
                </c:pt>
                <c:pt idx="95">
                  <c:v>0.3</c:v>
                </c:pt>
                <c:pt idx="96">
                  <c:v>0.3</c:v>
                </c:pt>
                <c:pt idx="97">
                  <c:v>0.3</c:v>
                </c:pt>
                <c:pt idx="98">
                  <c:v>0.3</c:v>
                </c:pt>
                <c:pt idx="99">
                  <c:v>0.3</c:v>
                </c:pt>
                <c:pt idx="100">
                  <c:v>0.3</c:v>
                </c:pt>
                <c:pt idx="101">
                  <c:v>0.3</c:v>
                </c:pt>
                <c:pt idx="102">
                  <c:v>0.3</c:v>
                </c:pt>
                <c:pt idx="103">
                  <c:v>0.3</c:v>
                </c:pt>
                <c:pt idx="104">
                  <c:v>0.3</c:v>
                </c:pt>
                <c:pt idx="105">
                  <c:v>0.3</c:v>
                </c:pt>
                <c:pt idx="106">
                  <c:v>0.3</c:v>
                </c:pt>
                <c:pt idx="107">
                  <c:v>0.3</c:v>
                </c:pt>
                <c:pt idx="108">
                  <c:v>0.3</c:v>
                </c:pt>
                <c:pt idx="109">
                  <c:v>0.3</c:v>
                </c:pt>
                <c:pt idx="110">
                  <c:v>0.3</c:v>
                </c:pt>
                <c:pt idx="111">
                  <c:v>0.3</c:v>
                </c:pt>
                <c:pt idx="112">
                  <c:v>0.3</c:v>
                </c:pt>
                <c:pt idx="113">
                  <c:v>0.3</c:v>
                </c:pt>
                <c:pt idx="114">
                  <c:v>0.3</c:v>
                </c:pt>
                <c:pt idx="115">
                  <c:v>0.3</c:v>
                </c:pt>
                <c:pt idx="116">
                  <c:v>0.3</c:v>
                </c:pt>
                <c:pt idx="117">
                  <c:v>0.3</c:v>
                </c:pt>
                <c:pt idx="118">
                  <c:v>0.3</c:v>
                </c:pt>
                <c:pt idx="119">
                  <c:v>0.3</c:v>
                </c:pt>
                <c:pt idx="120">
                  <c:v>0.3</c:v>
                </c:pt>
                <c:pt idx="121">
                  <c:v>0.3</c:v>
                </c:pt>
                <c:pt idx="122">
                  <c:v>0.3</c:v>
                </c:pt>
                <c:pt idx="123">
                  <c:v>0.3</c:v>
                </c:pt>
                <c:pt idx="124">
                  <c:v>0.3</c:v>
                </c:pt>
                <c:pt idx="125">
                  <c:v>0.3</c:v>
                </c:pt>
                <c:pt idx="126">
                  <c:v>0.3</c:v>
                </c:pt>
                <c:pt idx="127">
                  <c:v>0.3</c:v>
                </c:pt>
                <c:pt idx="128">
                  <c:v>0.3</c:v>
                </c:pt>
                <c:pt idx="129">
                  <c:v>0.3</c:v>
                </c:pt>
                <c:pt idx="130">
                  <c:v>0.3</c:v>
                </c:pt>
                <c:pt idx="131">
                  <c:v>0.3</c:v>
                </c:pt>
                <c:pt idx="132">
                  <c:v>0.3</c:v>
                </c:pt>
                <c:pt idx="133">
                  <c:v>0.3</c:v>
                </c:pt>
                <c:pt idx="134">
                  <c:v>0.3</c:v>
                </c:pt>
                <c:pt idx="135">
                  <c:v>0.3</c:v>
                </c:pt>
                <c:pt idx="136">
                  <c:v>0.3</c:v>
                </c:pt>
                <c:pt idx="137">
                  <c:v>0.3</c:v>
                </c:pt>
                <c:pt idx="138">
                  <c:v>0.3</c:v>
                </c:pt>
                <c:pt idx="139">
                  <c:v>0.3</c:v>
                </c:pt>
                <c:pt idx="140">
                  <c:v>0.3</c:v>
                </c:pt>
                <c:pt idx="141">
                  <c:v>0.3</c:v>
                </c:pt>
                <c:pt idx="142">
                  <c:v>0.3</c:v>
                </c:pt>
                <c:pt idx="143">
                  <c:v>0.3</c:v>
                </c:pt>
                <c:pt idx="144">
                  <c:v>0.3</c:v>
                </c:pt>
                <c:pt idx="145">
                  <c:v>0.3</c:v>
                </c:pt>
                <c:pt idx="146">
                  <c:v>0.3</c:v>
                </c:pt>
                <c:pt idx="147">
                  <c:v>0.3</c:v>
                </c:pt>
                <c:pt idx="148">
                  <c:v>0.3</c:v>
                </c:pt>
                <c:pt idx="149">
                  <c:v>0.3</c:v>
                </c:pt>
                <c:pt idx="150">
                  <c:v>0.3</c:v>
                </c:pt>
                <c:pt idx="151">
                  <c:v>0.3</c:v>
                </c:pt>
                <c:pt idx="152">
                  <c:v>0.3</c:v>
                </c:pt>
                <c:pt idx="153">
                  <c:v>0.3</c:v>
                </c:pt>
                <c:pt idx="154">
                  <c:v>0.3</c:v>
                </c:pt>
                <c:pt idx="155">
                  <c:v>0.3</c:v>
                </c:pt>
                <c:pt idx="156">
                  <c:v>0.3</c:v>
                </c:pt>
                <c:pt idx="157">
                  <c:v>0.3</c:v>
                </c:pt>
                <c:pt idx="158">
                  <c:v>0.3</c:v>
                </c:pt>
                <c:pt idx="159">
                  <c:v>0.3</c:v>
                </c:pt>
                <c:pt idx="160">
                  <c:v>0.3</c:v>
                </c:pt>
                <c:pt idx="161">
                  <c:v>0.3</c:v>
                </c:pt>
                <c:pt idx="162">
                  <c:v>0.3</c:v>
                </c:pt>
                <c:pt idx="163">
                  <c:v>0.3</c:v>
                </c:pt>
                <c:pt idx="164">
                  <c:v>0.3</c:v>
                </c:pt>
                <c:pt idx="165">
                  <c:v>0.3</c:v>
                </c:pt>
                <c:pt idx="166">
                  <c:v>0.3</c:v>
                </c:pt>
                <c:pt idx="167">
                  <c:v>0.3</c:v>
                </c:pt>
                <c:pt idx="168">
                  <c:v>0.3</c:v>
                </c:pt>
                <c:pt idx="169">
                  <c:v>0.3</c:v>
                </c:pt>
                <c:pt idx="170">
                  <c:v>0.3</c:v>
                </c:pt>
                <c:pt idx="171">
                  <c:v>0.3</c:v>
                </c:pt>
                <c:pt idx="172">
                  <c:v>0.3</c:v>
                </c:pt>
                <c:pt idx="173">
                  <c:v>0.3</c:v>
                </c:pt>
                <c:pt idx="174">
                  <c:v>0.3</c:v>
                </c:pt>
                <c:pt idx="175">
                  <c:v>0.3</c:v>
                </c:pt>
                <c:pt idx="176">
                  <c:v>0.3</c:v>
                </c:pt>
                <c:pt idx="177">
                  <c:v>0.3</c:v>
                </c:pt>
                <c:pt idx="178">
                  <c:v>0.3</c:v>
                </c:pt>
                <c:pt idx="179">
                  <c:v>0.3</c:v>
                </c:pt>
                <c:pt idx="180">
                  <c:v>0.3</c:v>
                </c:pt>
                <c:pt idx="181">
                  <c:v>0.3</c:v>
                </c:pt>
                <c:pt idx="182">
                  <c:v>0.3</c:v>
                </c:pt>
                <c:pt idx="183">
                  <c:v>0.3</c:v>
                </c:pt>
                <c:pt idx="184">
                  <c:v>0.3</c:v>
                </c:pt>
                <c:pt idx="185">
                  <c:v>0.3</c:v>
                </c:pt>
                <c:pt idx="186">
                  <c:v>0.3</c:v>
                </c:pt>
                <c:pt idx="187">
                  <c:v>0.3</c:v>
                </c:pt>
                <c:pt idx="188">
                  <c:v>0.3</c:v>
                </c:pt>
                <c:pt idx="189">
                  <c:v>0.3</c:v>
                </c:pt>
                <c:pt idx="190">
                  <c:v>0.3</c:v>
                </c:pt>
                <c:pt idx="191">
                  <c:v>0.3</c:v>
                </c:pt>
                <c:pt idx="192">
                  <c:v>0.3</c:v>
                </c:pt>
                <c:pt idx="193">
                  <c:v>0.3</c:v>
                </c:pt>
                <c:pt idx="194">
                  <c:v>0.3</c:v>
                </c:pt>
                <c:pt idx="195">
                  <c:v>0.3</c:v>
                </c:pt>
                <c:pt idx="196">
                  <c:v>0.3</c:v>
                </c:pt>
                <c:pt idx="197">
                  <c:v>0.3</c:v>
                </c:pt>
                <c:pt idx="198">
                  <c:v>0.3</c:v>
                </c:pt>
                <c:pt idx="199">
                  <c:v>0.3</c:v>
                </c:pt>
                <c:pt idx="200">
                  <c:v>0.3</c:v>
                </c:pt>
                <c:pt idx="201">
                  <c:v>0.3</c:v>
                </c:pt>
                <c:pt idx="202">
                  <c:v>0.3</c:v>
                </c:pt>
                <c:pt idx="203">
                  <c:v>0.3</c:v>
                </c:pt>
                <c:pt idx="204">
                  <c:v>0.3</c:v>
                </c:pt>
                <c:pt idx="205">
                  <c:v>0.3</c:v>
                </c:pt>
                <c:pt idx="206">
                  <c:v>0.3</c:v>
                </c:pt>
                <c:pt idx="207">
                  <c:v>0.3</c:v>
                </c:pt>
                <c:pt idx="208">
                  <c:v>0.3</c:v>
                </c:pt>
                <c:pt idx="209">
                  <c:v>0.3</c:v>
                </c:pt>
                <c:pt idx="210">
                  <c:v>0.3</c:v>
                </c:pt>
                <c:pt idx="211">
                  <c:v>0.3</c:v>
                </c:pt>
                <c:pt idx="212">
                  <c:v>0.3</c:v>
                </c:pt>
                <c:pt idx="213">
                  <c:v>0.3</c:v>
                </c:pt>
                <c:pt idx="214">
                  <c:v>0.3</c:v>
                </c:pt>
                <c:pt idx="215">
                  <c:v>0.3</c:v>
                </c:pt>
                <c:pt idx="216">
                  <c:v>0.3</c:v>
                </c:pt>
                <c:pt idx="217">
                  <c:v>0.3</c:v>
                </c:pt>
                <c:pt idx="218">
                  <c:v>0.3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B3B-40B5-A464-B1E46D57DA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3355640"/>
        <c:axId val="443361544"/>
      </c:scatterChart>
      <c:valAx>
        <c:axId val="4433556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Pipe number</a:t>
                </a:r>
                <a:endParaRPr lang="ar-PS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361544"/>
        <c:crosses val="autoZero"/>
        <c:crossBetween val="midCat"/>
      </c:valAx>
      <c:valAx>
        <c:axId val="443361544"/>
        <c:scaling>
          <c:orientation val="minMax"/>
          <c:max val="1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Velocitys(m/s)</a:t>
                </a:r>
                <a:endParaRPr lang="ar-PS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3556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a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Sheet1!$J$3:$J$221</c:f>
              <c:numCache>
                <c:formatCode>General</c:formatCode>
                <c:ptCount val="2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</c:numCache>
            </c:numRef>
          </c:xVal>
          <c:yVal>
            <c:numRef>
              <c:f>Sheet1!$E$3:$E$221</c:f>
              <c:numCache>
                <c:formatCode>General</c:formatCode>
                <c:ptCount val="219"/>
                <c:pt idx="0">
                  <c:v>0.34133999999999998</c:v>
                </c:pt>
                <c:pt idx="1">
                  <c:v>0.34094999999999998</c:v>
                </c:pt>
                <c:pt idx="2">
                  <c:v>0</c:v>
                </c:pt>
                <c:pt idx="3">
                  <c:v>0.34056999999999998</c:v>
                </c:pt>
                <c:pt idx="4">
                  <c:v>0.34005999999999997</c:v>
                </c:pt>
                <c:pt idx="5">
                  <c:v>0.17669000000000001</c:v>
                </c:pt>
                <c:pt idx="6">
                  <c:v>0.37719999999999998</c:v>
                </c:pt>
                <c:pt idx="7">
                  <c:v>1.0000000000000001E-5</c:v>
                </c:pt>
                <c:pt idx="8">
                  <c:v>0.16014999999999999</c:v>
                </c:pt>
                <c:pt idx="9">
                  <c:v>9.75E-3</c:v>
                </c:pt>
                <c:pt idx="10">
                  <c:v>0.2954</c:v>
                </c:pt>
                <c:pt idx="11">
                  <c:v>0.92237999999999998</c:v>
                </c:pt>
                <c:pt idx="12">
                  <c:v>0.91022999999999998</c:v>
                </c:pt>
                <c:pt idx="13">
                  <c:v>0.25202000000000002</c:v>
                </c:pt>
                <c:pt idx="14">
                  <c:v>1.2200000000000001E-2</c:v>
                </c:pt>
                <c:pt idx="15">
                  <c:v>0.32279999999999998</c:v>
                </c:pt>
                <c:pt idx="16">
                  <c:v>0.30010999999999999</c:v>
                </c:pt>
                <c:pt idx="17">
                  <c:v>0.34116999999999997</c:v>
                </c:pt>
                <c:pt idx="18">
                  <c:v>0.2954</c:v>
                </c:pt>
                <c:pt idx="19">
                  <c:v>0.29492000000000002</c:v>
                </c:pt>
                <c:pt idx="20">
                  <c:v>0.30756</c:v>
                </c:pt>
                <c:pt idx="21">
                  <c:v>0.56516</c:v>
                </c:pt>
                <c:pt idx="22">
                  <c:v>0.54727999999999999</c:v>
                </c:pt>
                <c:pt idx="23">
                  <c:v>0.1009</c:v>
                </c:pt>
                <c:pt idx="24">
                  <c:v>0.10402</c:v>
                </c:pt>
                <c:pt idx="25">
                  <c:v>2.5799999999999998E-3</c:v>
                </c:pt>
                <c:pt idx="26">
                  <c:v>0.21729999999999999</c:v>
                </c:pt>
                <c:pt idx="27">
                  <c:v>0.10185</c:v>
                </c:pt>
                <c:pt idx="28">
                  <c:v>7.2179999999999994E-2</c:v>
                </c:pt>
                <c:pt idx="29">
                  <c:v>0.23122999999999999</c:v>
                </c:pt>
                <c:pt idx="30">
                  <c:v>0.84733000000000003</c:v>
                </c:pt>
                <c:pt idx="31">
                  <c:v>0.30911</c:v>
                </c:pt>
                <c:pt idx="32">
                  <c:v>0.17279</c:v>
                </c:pt>
                <c:pt idx="33">
                  <c:v>0.20974000000000001</c:v>
                </c:pt>
                <c:pt idx="34">
                  <c:v>0.20734</c:v>
                </c:pt>
                <c:pt idx="35">
                  <c:v>7.6149999999999995E-2</c:v>
                </c:pt>
                <c:pt idx="36">
                  <c:v>6.012E-2</c:v>
                </c:pt>
                <c:pt idx="37">
                  <c:v>2.5649999999999999E-2</c:v>
                </c:pt>
                <c:pt idx="38">
                  <c:v>0.12019000000000001</c:v>
                </c:pt>
                <c:pt idx="39">
                  <c:v>1.9570000000000001E-2</c:v>
                </c:pt>
                <c:pt idx="40">
                  <c:v>6.694E-2</c:v>
                </c:pt>
                <c:pt idx="41">
                  <c:v>3.61E-2</c:v>
                </c:pt>
                <c:pt idx="42">
                  <c:v>0</c:v>
                </c:pt>
                <c:pt idx="43">
                  <c:v>4.8799999999999998E-3</c:v>
                </c:pt>
                <c:pt idx="44">
                  <c:v>2.248E-2</c:v>
                </c:pt>
                <c:pt idx="45">
                  <c:v>2.069E-2</c:v>
                </c:pt>
                <c:pt idx="46">
                  <c:v>0.21029</c:v>
                </c:pt>
                <c:pt idx="47">
                  <c:v>0.13738</c:v>
                </c:pt>
                <c:pt idx="48">
                  <c:v>3.304E-2</c:v>
                </c:pt>
                <c:pt idx="49">
                  <c:v>9.3009999999999995E-2</c:v>
                </c:pt>
                <c:pt idx="50">
                  <c:v>7.7520000000000006E-2</c:v>
                </c:pt>
                <c:pt idx="51">
                  <c:v>9.8899999999999995E-3</c:v>
                </c:pt>
                <c:pt idx="52">
                  <c:v>5.2249999999999998E-2</c:v>
                </c:pt>
                <c:pt idx="53">
                  <c:v>4.3470000000000002E-2</c:v>
                </c:pt>
                <c:pt idx="54">
                  <c:v>1.9120000000000002E-2</c:v>
                </c:pt>
                <c:pt idx="55">
                  <c:v>7.0600000000000003E-3</c:v>
                </c:pt>
                <c:pt idx="56">
                  <c:v>1.345E-2</c:v>
                </c:pt>
                <c:pt idx="57">
                  <c:v>2.9020000000000001E-2</c:v>
                </c:pt>
                <c:pt idx="58">
                  <c:v>1.464E-2</c:v>
                </c:pt>
                <c:pt idx="59">
                  <c:v>3.7780000000000001E-2</c:v>
                </c:pt>
                <c:pt idx="60">
                  <c:v>9.8499999999999994E-3</c:v>
                </c:pt>
                <c:pt idx="61">
                  <c:v>8.1159999999999996E-2</c:v>
                </c:pt>
                <c:pt idx="62">
                  <c:v>9.307E-2</c:v>
                </c:pt>
                <c:pt idx="63">
                  <c:v>6.1999999999999998E-3</c:v>
                </c:pt>
                <c:pt idx="64">
                  <c:v>0.14230999999999999</c:v>
                </c:pt>
                <c:pt idx="65">
                  <c:v>0.11335000000000001</c:v>
                </c:pt>
                <c:pt idx="66">
                  <c:v>0.15426999999999999</c:v>
                </c:pt>
                <c:pt idx="67">
                  <c:v>0.11073</c:v>
                </c:pt>
                <c:pt idx="68">
                  <c:v>0.10593</c:v>
                </c:pt>
                <c:pt idx="69">
                  <c:v>0.14163999999999999</c:v>
                </c:pt>
                <c:pt idx="70">
                  <c:v>7.6350000000000001E-2</c:v>
                </c:pt>
                <c:pt idx="71">
                  <c:v>4.3990000000000001E-2</c:v>
                </c:pt>
                <c:pt idx="72">
                  <c:v>8.1300000000000001E-3</c:v>
                </c:pt>
                <c:pt idx="73">
                  <c:v>3.0000000000000001E-5</c:v>
                </c:pt>
                <c:pt idx="74">
                  <c:v>1.23E-2</c:v>
                </c:pt>
                <c:pt idx="75">
                  <c:v>4.4019999999999997E-2</c:v>
                </c:pt>
                <c:pt idx="76">
                  <c:v>1.537E-2</c:v>
                </c:pt>
                <c:pt idx="77">
                  <c:v>8.7799999999999996E-3</c:v>
                </c:pt>
                <c:pt idx="78">
                  <c:v>0.10353</c:v>
                </c:pt>
                <c:pt idx="79">
                  <c:v>0.12759999999999999</c:v>
                </c:pt>
                <c:pt idx="80">
                  <c:v>0.13394</c:v>
                </c:pt>
                <c:pt idx="81">
                  <c:v>0.19792000000000001</c:v>
                </c:pt>
                <c:pt idx="82">
                  <c:v>0.19444</c:v>
                </c:pt>
                <c:pt idx="83">
                  <c:v>0.12447999999999999</c:v>
                </c:pt>
                <c:pt idx="84">
                  <c:v>0.1071</c:v>
                </c:pt>
                <c:pt idx="85">
                  <c:v>4.829E-2</c:v>
                </c:pt>
                <c:pt idx="86">
                  <c:v>2.0320000000000001E-2</c:v>
                </c:pt>
                <c:pt idx="87">
                  <c:v>7.4999999999999997E-3</c:v>
                </c:pt>
                <c:pt idx="88">
                  <c:v>2.7969999999999998E-2</c:v>
                </c:pt>
                <c:pt idx="89">
                  <c:v>4.1340000000000002E-2</c:v>
                </c:pt>
                <c:pt idx="90">
                  <c:v>3.8920000000000003E-2</c:v>
                </c:pt>
                <c:pt idx="91">
                  <c:v>4.0779999999999997E-2</c:v>
                </c:pt>
                <c:pt idx="92">
                  <c:v>1.4330000000000001E-2</c:v>
                </c:pt>
                <c:pt idx="93">
                  <c:v>1.072E-2</c:v>
                </c:pt>
                <c:pt idx="94">
                  <c:v>1.8620000000000001E-2</c:v>
                </c:pt>
                <c:pt idx="95">
                  <c:v>7.0819999999999994E-2</c:v>
                </c:pt>
                <c:pt idx="96">
                  <c:v>5.0009999999999999E-2</c:v>
                </c:pt>
                <c:pt idx="97">
                  <c:v>3.5349999999999999E-2</c:v>
                </c:pt>
                <c:pt idx="98">
                  <c:v>1.4E-2</c:v>
                </c:pt>
                <c:pt idx="99">
                  <c:v>3.4709999999999998E-2</c:v>
                </c:pt>
                <c:pt idx="100">
                  <c:v>5.799E-2</c:v>
                </c:pt>
                <c:pt idx="101">
                  <c:v>0.12892999999999999</c:v>
                </c:pt>
                <c:pt idx="102">
                  <c:v>1.5640000000000001E-2</c:v>
                </c:pt>
                <c:pt idx="103">
                  <c:v>0.12192</c:v>
                </c:pt>
                <c:pt idx="104">
                  <c:v>0.13075999999999999</c:v>
                </c:pt>
                <c:pt idx="105">
                  <c:v>5.74E-2</c:v>
                </c:pt>
                <c:pt idx="106">
                  <c:v>2.5610000000000001E-2</c:v>
                </c:pt>
                <c:pt idx="107">
                  <c:v>5.5500000000000002E-3</c:v>
                </c:pt>
                <c:pt idx="108">
                  <c:v>2.2360000000000001E-2</c:v>
                </c:pt>
                <c:pt idx="109">
                  <c:v>3.218E-2</c:v>
                </c:pt>
                <c:pt idx="110">
                  <c:v>1.712E-2</c:v>
                </c:pt>
                <c:pt idx="111">
                  <c:v>2.852E-2</c:v>
                </c:pt>
                <c:pt idx="112">
                  <c:v>4.9020000000000001E-2</c:v>
                </c:pt>
                <c:pt idx="113">
                  <c:v>9.7999999999999997E-3</c:v>
                </c:pt>
                <c:pt idx="114">
                  <c:v>5.688E-2</c:v>
                </c:pt>
                <c:pt idx="115">
                  <c:v>3.2329999999999998E-2</c:v>
                </c:pt>
                <c:pt idx="116">
                  <c:v>8.3519999999999997E-2</c:v>
                </c:pt>
                <c:pt idx="117">
                  <c:v>9.2800000000000001E-3</c:v>
                </c:pt>
                <c:pt idx="118">
                  <c:v>4.648E-2</c:v>
                </c:pt>
                <c:pt idx="119">
                  <c:v>4.7800000000000002E-2</c:v>
                </c:pt>
                <c:pt idx="120">
                  <c:v>6.028E-2</c:v>
                </c:pt>
                <c:pt idx="121">
                  <c:v>1.2999999999999999E-4</c:v>
                </c:pt>
                <c:pt idx="122">
                  <c:v>0.10514999999999999</c:v>
                </c:pt>
                <c:pt idx="123">
                  <c:v>0.16003000000000001</c:v>
                </c:pt>
                <c:pt idx="124">
                  <c:v>0.11601</c:v>
                </c:pt>
                <c:pt idx="125">
                  <c:v>9.6519999999999995E-2</c:v>
                </c:pt>
                <c:pt idx="126">
                  <c:v>2.7199999999999998E-2</c:v>
                </c:pt>
                <c:pt idx="127">
                  <c:v>1.6400000000000001E-2</c:v>
                </c:pt>
                <c:pt idx="128">
                  <c:v>1.247E-2</c:v>
                </c:pt>
                <c:pt idx="129">
                  <c:v>5.3460000000000001E-2</c:v>
                </c:pt>
                <c:pt idx="130">
                  <c:v>2.0539999999999999E-2</c:v>
                </c:pt>
                <c:pt idx="131">
                  <c:v>6.1199999999999996E-3</c:v>
                </c:pt>
                <c:pt idx="132">
                  <c:v>4.4799999999999996E-3</c:v>
                </c:pt>
                <c:pt idx="133">
                  <c:v>2.7220000000000001E-2</c:v>
                </c:pt>
                <c:pt idx="134">
                  <c:v>6.6180000000000003E-2</c:v>
                </c:pt>
                <c:pt idx="135">
                  <c:v>8.3099999999999997E-3</c:v>
                </c:pt>
                <c:pt idx="136">
                  <c:v>8.0060000000000006E-2</c:v>
                </c:pt>
                <c:pt idx="137">
                  <c:v>4.9070000000000003E-2</c:v>
                </c:pt>
                <c:pt idx="138">
                  <c:v>3.6099999999999999E-3</c:v>
                </c:pt>
                <c:pt idx="139">
                  <c:v>5.5010000000000003E-2</c:v>
                </c:pt>
                <c:pt idx="140">
                  <c:v>8.6139999999999994E-2</c:v>
                </c:pt>
                <c:pt idx="141">
                  <c:v>9.8799999999999999E-3</c:v>
                </c:pt>
                <c:pt idx="142">
                  <c:v>4.6929999999999999E-2</c:v>
                </c:pt>
                <c:pt idx="143">
                  <c:v>8.5569999999999993E-2</c:v>
                </c:pt>
                <c:pt idx="144">
                  <c:v>7.4039999999999995E-2</c:v>
                </c:pt>
                <c:pt idx="145">
                  <c:v>6.2850000000000003E-2</c:v>
                </c:pt>
                <c:pt idx="146">
                  <c:v>0.1658</c:v>
                </c:pt>
                <c:pt idx="147">
                  <c:v>8.4309999999999996E-2</c:v>
                </c:pt>
                <c:pt idx="148">
                  <c:v>5.314E-2</c:v>
                </c:pt>
                <c:pt idx="149">
                  <c:v>2.9819999999999999E-2</c:v>
                </c:pt>
                <c:pt idx="150">
                  <c:v>4.7499999999999999E-3</c:v>
                </c:pt>
                <c:pt idx="151">
                  <c:v>3.6150000000000002E-2</c:v>
                </c:pt>
                <c:pt idx="152">
                  <c:v>5.4239999999999997E-2</c:v>
                </c:pt>
                <c:pt idx="153">
                  <c:v>0.11521000000000001</c:v>
                </c:pt>
                <c:pt idx="154">
                  <c:v>0.12609000000000001</c:v>
                </c:pt>
                <c:pt idx="155">
                  <c:v>6.5869999999999998E-2</c:v>
                </c:pt>
                <c:pt idx="156">
                  <c:v>0.25245000000000001</c:v>
                </c:pt>
                <c:pt idx="157">
                  <c:v>0.24611</c:v>
                </c:pt>
                <c:pt idx="158">
                  <c:v>3.0300000000000001E-3</c:v>
                </c:pt>
                <c:pt idx="159">
                  <c:v>2.1190000000000001E-2</c:v>
                </c:pt>
                <c:pt idx="160">
                  <c:v>0.14488000000000001</c:v>
                </c:pt>
                <c:pt idx="161">
                  <c:v>0.12609999999999999</c:v>
                </c:pt>
                <c:pt idx="162">
                  <c:v>0.13575999999999999</c:v>
                </c:pt>
                <c:pt idx="163">
                  <c:v>9.75E-3</c:v>
                </c:pt>
                <c:pt idx="164">
                  <c:v>0.11181000000000001</c:v>
                </c:pt>
                <c:pt idx="165">
                  <c:v>0.1187</c:v>
                </c:pt>
                <c:pt idx="166">
                  <c:v>0.12171</c:v>
                </c:pt>
                <c:pt idx="167">
                  <c:v>8.4839999999999999E-2</c:v>
                </c:pt>
                <c:pt idx="168">
                  <c:v>6.0749999999999998E-2</c:v>
                </c:pt>
                <c:pt idx="169">
                  <c:v>3.2419999999999997E-2</c:v>
                </c:pt>
                <c:pt idx="170">
                  <c:v>8.9639999999999997E-2</c:v>
                </c:pt>
                <c:pt idx="171">
                  <c:v>1.9089999999999999E-2</c:v>
                </c:pt>
                <c:pt idx="172">
                  <c:v>5.0699999999999999E-3</c:v>
                </c:pt>
                <c:pt idx="173">
                  <c:v>1.196E-2</c:v>
                </c:pt>
                <c:pt idx="174">
                  <c:v>3.9260000000000003E-2</c:v>
                </c:pt>
                <c:pt idx="175">
                  <c:v>4.2939999999999999E-2</c:v>
                </c:pt>
                <c:pt idx="176">
                  <c:v>0.13786999999999999</c:v>
                </c:pt>
                <c:pt idx="177">
                  <c:v>0.25966</c:v>
                </c:pt>
                <c:pt idx="178">
                  <c:v>3.5159999999999997E-2</c:v>
                </c:pt>
                <c:pt idx="179">
                  <c:v>7.1760000000000004E-2</c:v>
                </c:pt>
                <c:pt idx="180">
                  <c:v>1.541E-2</c:v>
                </c:pt>
                <c:pt idx="181">
                  <c:v>0.34175</c:v>
                </c:pt>
                <c:pt idx="182">
                  <c:v>0.15898999999999999</c:v>
                </c:pt>
                <c:pt idx="183">
                  <c:v>0.35901</c:v>
                </c:pt>
                <c:pt idx="184">
                  <c:v>0.35687999999999998</c:v>
                </c:pt>
                <c:pt idx="185">
                  <c:v>0.29720000000000002</c:v>
                </c:pt>
                <c:pt idx="186">
                  <c:v>0.23038</c:v>
                </c:pt>
                <c:pt idx="187">
                  <c:v>0.10979</c:v>
                </c:pt>
                <c:pt idx="188">
                  <c:v>0.10349</c:v>
                </c:pt>
                <c:pt idx="189">
                  <c:v>6.9899999999999997E-3</c:v>
                </c:pt>
                <c:pt idx="190">
                  <c:v>4.1459999999999997E-2</c:v>
                </c:pt>
                <c:pt idx="191">
                  <c:v>2.2550000000000001E-2</c:v>
                </c:pt>
                <c:pt idx="192">
                  <c:v>1.6629999999999999E-2</c:v>
                </c:pt>
                <c:pt idx="193">
                  <c:v>9.2149999999999996E-2</c:v>
                </c:pt>
                <c:pt idx="194">
                  <c:v>7.0110000000000006E-2</c:v>
                </c:pt>
                <c:pt idx="195">
                  <c:v>5.6349999999999997E-2</c:v>
                </c:pt>
                <c:pt idx="196">
                  <c:v>1.8939999999999999E-2</c:v>
                </c:pt>
                <c:pt idx="197">
                  <c:v>0.51063999999999998</c:v>
                </c:pt>
                <c:pt idx="198">
                  <c:v>0.22373999999999999</c:v>
                </c:pt>
                <c:pt idx="199">
                  <c:v>0.13883000000000001</c:v>
                </c:pt>
                <c:pt idx="200">
                  <c:v>8.9510000000000006E-2</c:v>
                </c:pt>
                <c:pt idx="201">
                  <c:v>0.27746999999999999</c:v>
                </c:pt>
                <c:pt idx="202">
                  <c:v>4.5100000000000001E-3</c:v>
                </c:pt>
                <c:pt idx="203">
                  <c:v>0.24509</c:v>
                </c:pt>
                <c:pt idx="204">
                  <c:v>1.8450000000000001E-2</c:v>
                </c:pt>
                <c:pt idx="205">
                  <c:v>2.7459999999999998E-2</c:v>
                </c:pt>
                <c:pt idx="206">
                  <c:v>8.2100000000000003E-3</c:v>
                </c:pt>
                <c:pt idx="207">
                  <c:v>1.2330000000000001E-2</c:v>
                </c:pt>
                <c:pt idx="208">
                  <c:v>1.329E-2</c:v>
                </c:pt>
                <c:pt idx="209">
                  <c:v>1.711E-2</c:v>
                </c:pt>
                <c:pt idx="210">
                  <c:v>0.13550000000000001</c:v>
                </c:pt>
                <c:pt idx="211">
                  <c:v>4.2450000000000002E-2</c:v>
                </c:pt>
                <c:pt idx="212">
                  <c:v>8.5500000000000003E-3</c:v>
                </c:pt>
                <c:pt idx="213">
                  <c:v>5.543E-2</c:v>
                </c:pt>
                <c:pt idx="214">
                  <c:v>1.059E-2</c:v>
                </c:pt>
                <c:pt idx="215">
                  <c:v>4.879E-2</c:v>
                </c:pt>
                <c:pt idx="216">
                  <c:v>0.10768</c:v>
                </c:pt>
                <c:pt idx="217">
                  <c:v>0.21457000000000001</c:v>
                </c:pt>
                <c:pt idx="218">
                  <c:v>0.36176999999999998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896-4C97-9519-2837C43AF2A8}"/>
            </c:ext>
          </c:extLst>
        </c:ser>
        <c:ser>
          <c:idx val="1"/>
          <c:order val="1"/>
          <c:tx>
            <c:v>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Sheet1!$J$3:$J$221</c:f>
              <c:numCache>
                <c:formatCode>General</c:formatCode>
                <c:ptCount val="2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</c:numCache>
            </c:numRef>
          </c:xVal>
          <c:yVal>
            <c:numRef>
              <c:f>Sheet1!$N$3:$N$221</c:f>
              <c:numCache>
                <c:formatCode>General</c:formatCode>
                <c:ptCount val="219"/>
                <c:pt idx="0">
                  <c:v>0.3</c:v>
                </c:pt>
                <c:pt idx="1">
                  <c:v>0.3</c:v>
                </c:pt>
                <c:pt idx="2">
                  <c:v>0.3</c:v>
                </c:pt>
                <c:pt idx="3">
                  <c:v>0.3</c:v>
                </c:pt>
                <c:pt idx="4">
                  <c:v>0.3</c:v>
                </c:pt>
                <c:pt idx="5">
                  <c:v>0.3</c:v>
                </c:pt>
                <c:pt idx="6">
                  <c:v>0.3</c:v>
                </c:pt>
                <c:pt idx="7">
                  <c:v>0.3</c:v>
                </c:pt>
                <c:pt idx="8">
                  <c:v>0.3</c:v>
                </c:pt>
                <c:pt idx="9">
                  <c:v>0.3</c:v>
                </c:pt>
                <c:pt idx="10">
                  <c:v>0.3</c:v>
                </c:pt>
                <c:pt idx="11">
                  <c:v>0.3</c:v>
                </c:pt>
                <c:pt idx="12">
                  <c:v>0.3</c:v>
                </c:pt>
                <c:pt idx="13">
                  <c:v>0.3</c:v>
                </c:pt>
                <c:pt idx="14">
                  <c:v>0.3</c:v>
                </c:pt>
                <c:pt idx="15">
                  <c:v>0.3</c:v>
                </c:pt>
                <c:pt idx="16">
                  <c:v>0.3</c:v>
                </c:pt>
                <c:pt idx="17">
                  <c:v>0.3</c:v>
                </c:pt>
                <c:pt idx="18">
                  <c:v>0.3</c:v>
                </c:pt>
                <c:pt idx="19">
                  <c:v>0.3</c:v>
                </c:pt>
                <c:pt idx="20">
                  <c:v>0.3</c:v>
                </c:pt>
                <c:pt idx="21">
                  <c:v>0.3</c:v>
                </c:pt>
                <c:pt idx="22">
                  <c:v>0.3</c:v>
                </c:pt>
                <c:pt idx="23">
                  <c:v>0.3</c:v>
                </c:pt>
                <c:pt idx="24">
                  <c:v>0.3</c:v>
                </c:pt>
                <c:pt idx="25">
                  <c:v>0.3</c:v>
                </c:pt>
                <c:pt idx="26">
                  <c:v>0.3</c:v>
                </c:pt>
                <c:pt idx="27">
                  <c:v>0.3</c:v>
                </c:pt>
                <c:pt idx="28">
                  <c:v>0.3</c:v>
                </c:pt>
                <c:pt idx="29">
                  <c:v>0.3</c:v>
                </c:pt>
                <c:pt idx="30">
                  <c:v>0.3</c:v>
                </c:pt>
                <c:pt idx="31">
                  <c:v>0.3</c:v>
                </c:pt>
                <c:pt idx="32">
                  <c:v>0.3</c:v>
                </c:pt>
                <c:pt idx="33">
                  <c:v>0.3</c:v>
                </c:pt>
                <c:pt idx="34">
                  <c:v>0.3</c:v>
                </c:pt>
                <c:pt idx="35">
                  <c:v>0.3</c:v>
                </c:pt>
                <c:pt idx="36">
                  <c:v>0.3</c:v>
                </c:pt>
                <c:pt idx="37">
                  <c:v>0.3</c:v>
                </c:pt>
                <c:pt idx="38">
                  <c:v>0.3</c:v>
                </c:pt>
                <c:pt idx="39">
                  <c:v>0.3</c:v>
                </c:pt>
                <c:pt idx="40">
                  <c:v>0.3</c:v>
                </c:pt>
                <c:pt idx="41">
                  <c:v>0.3</c:v>
                </c:pt>
                <c:pt idx="42">
                  <c:v>0.3</c:v>
                </c:pt>
                <c:pt idx="43">
                  <c:v>0.3</c:v>
                </c:pt>
                <c:pt idx="44">
                  <c:v>0.3</c:v>
                </c:pt>
                <c:pt idx="45">
                  <c:v>0.3</c:v>
                </c:pt>
                <c:pt idx="46">
                  <c:v>0.3</c:v>
                </c:pt>
                <c:pt idx="47">
                  <c:v>0.3</c:v>
                </c:pt>
                <c:pt idx="48">
                  <c:v>0.3</c:v>
                </c:pt>
                <c:pt idx="49">
                  <c:v>0.3</c:v>
                </c:pt>
                <c:pt idx="50">
                  <c:v>0.3</c:v>
                </c:pt>
                <c:pt idx="51">
                  <c:v>0.3</c:v>
                </c:pt>
                <c:pt idx="52">
                  <c:v>0.3</c:v>
                </c:pt>
                <c:pt idx="53">
                  <c:v>0.3</c:v>
                </c:pt>
                <c:pt idx="54">
                  <c:v>0.3</c:v>
                </c:pt>
                <c:pt idx="55">
                  <c:v>0.3</c:v>
                </c:pt>
                <c:pt idx="56">
                  <c:v>0.3</c:v>
                </c:pt>
                <c:pt idx="57">
                  <c:v>0.3</c:v>
                </c:pt>
                <c:pt idx="58">
                  <c:v>0.3</c:v>
                </c:pt>
                <c:pt idx="59">
                  <c:v>0.3</c:v>
                </c:pt>
                <c:pt idx="60">
                  <c:v>0.3</c:v>
                </c:pt>
                <c:pt idx="61">
                  <c:v>0.3</c:v>
                </c:pt>
                <c:pt idx="62">
                  <c:v>0.3</c:v>
                </c:pt>
                <c:pt idx="63">
                  <c:v>0.3</c:v>
                </c:pt>
                <c:pt idx="64">
                  <c:v>0.3</c:v>
                </c:pt>
                <c:pt idx="65">
                  <c:v>0.3</c:v>
                </c:pt>
                <c:pt idx="66">
                  <c:v>0.3</c:v>
                </c:pt>
                <c:pt idx="67">
                  <c:v>0.3</c:v>
                </c:pt>
                <c:pt idx="68">
                  <c:v>0.3</c:v>
                </c:pt>
                <c:pt idx="69">
                  <c:v>0.3</c:v>
                </c:pt>
                <c:pt idx="70">
                  <c:v>0.3</c:v>
                </c:pt>
                <c:pt idx="71">
                  <c:v>0.3</c:v>
                </c:pt>
                <c:pt idx="72">
                  <c:v>0.3</c:v>
                </c:pt>
                <c:pt idx="73">
                  <c:v>0.3</c:v>
                </c:pt>
                <c:pt idx="74">
                  <c:v>0.3</c:v>
                </c:pt>
                <c:pt idx="75">
                  <c:v>0.3</c:v>
                </c:pt>
                <c:pt idx="76">
                  <c:v>0.3</c:v>
                </c:pt>
                <c:pt idx="77">
                  <c:v>0.3</c:v>
                </c:pt>
                <c:pt idx="78">
                  <c:v>0.3</c:v>
                </c:pt>
                <c:pt idx="79">
                  <c:v>0.3</c:v>
                </c:pt>
                <c:pt idx="80">
                  <c:v>0.3</c:v>
                </c:pt>
                <c:pt idx="81">
                  <c:v>0.3</c:v>
                </c:pt>
                <c:pt idx="82">
                  <c:v>0.3</c:v>
                </c:pt>
                <c:pt idx="83">
                  <c:v>0.3</c:v>
                </c:pt>
                <c:pt idx="84">
                  <c:v>0.3</c:v>
                </c:pt>
                <c:pt idx="85">
                  <c:v>0.3</c:v>
                </c:pt>
                <c:pt idx="86">
                  <c:v>0.3</c:v>
                </c:pt>
                <c:pt idx="87">
                  <c:v>0.3</c:v>
                </c:pt>
                <c:pt idx="88">
                  <c:v>0.3</c:v>
                </c:pt>
                <c:pt idx="89">
                  <c:v>0.3</c:v>
                </c:pt>
                <c:pt idx="90">
                  <c:v>0.3</c:v>
                </c:pt>
                <c:pt idx="91">
                  <c:v>0.3</c:v>
                </c:pt>
                <c:pt idx="92">
                  <c:v>0.3</c:v>
                </c:pt>
                <c:pt idx="93">
                  <c:v>0.3</c:v>
                </c:pt>
                <c:pt idx="94">
                  <c:v>0.3</c:v>
                </c:pt>
                <c:pt idx="95">
                  <c:v>0.3</c:v>
                </c:pt>
                <c:pt idx="96">
                  <c:v>0.3</c:v>
                </c:pt>
                <c:pt idx="97">
                  <c:v>0.3</c:v>
                </c:pt>
                <c:pt idx="98">
                  <c:v>0.3</c:v>
                </c:pt>
                <c:pt idx="99">
                  <c:v>0.3</c:v>
                </c:pt>
                <c:pt idx="100">
                  <c:v>0.3</c:v>
                </c:pt>
                <c:pt idx="101">
                  <c:v>0.3</c:v>
                </c:pt>
                <c:pt idx="102">
                  <c:v>0.3</c:v>
                </c:pt>
                <c:pt idx="103">
                  <c:v>0.3</c:v>
                </c:pt>
                <c:pt idx="104">
                  <c:v>0.3</c:v>
                </c:pt>
                <c:pt idx="105">
                  <c:v>0.3</c:v>
                </c:pt>
                <c:pt idx="106">
                  <c:v>0.3</c:v>
                </c:pt>
                <c:pt idx="107">
                  <c:v>0.3</c:v>
                </c:pt>
                <c:pt idx="108">
                  <c:v>0.3</c:v>
                </c:pt>
                <c:pt idx="109">
                  <c:v>0.3</c:v>
                </c:pt>
                <c:pt idx="110">
                  <c:v>0.3</c:v>
                </c:pt>
                <c:pt idx="111">
                  <c:v>0.3</c:v>
                </c:pt>
                <c:pt idx="112">
                  <c:v>0.3</c:v>
                </c:pt>
                <c:pt idx="113">
                  <c:v>0.3</c:v>
                </c:pt>
                <c:pt idx="114">
                  <c:v>0.3</c:v>
                </c:pt>
                <c:pt idx="115">
                  <c:v>0.3</c:v>
                </c:pt>
                <c:pt idx="116">
                  <c:v>0.3</c:v>
                </c:pt>
                <c:pt idx="117">
                  <c:v>0.3</c:v>
                </c:pt>
                <c:pt idx="118">
                  <c:v>0.3</c:v>
                </c:pt>
                <c:pt idx="119">
                  <c:v>0.3</c:v>
                </c:pt>
                <c:pt idx="120">
                  <c:v>0.3</c:v>
                </c:pt>
                <c:pt idx="121">
                  <c:v>0.3</c:v>
                </c:pt>
                <c:pt idx="122">
                  <c:v>0.3</c:v>
                </c:pt>
                <c:pt idx="123">
                  <c:v>0.3</c:v>
                </c:pt>
                <c:pt idx="124">
                  <c:v>0.3</c:v>
                </c:pt>
                <c:pt idx="125">
                  <c:v>0.3</c:v>
                </c:pt>
                <c:pt idx="126">
                  <c:v>0.3</c:v>
                </c:pt>
                <c:pt idx="127">
                  <c:v>0.3</c:v>
                </c:pt>
                <c:pt idx="128">
                  <c:v>0.3</c:v>
                </c:pt>
                <c:pt idx="129">
                  <c:v>0.3</c:v>
                </c:pt>
                <c:pt idx="130">
                  <c:v>0.3</c:v>
                </c:pt>
                <c:pt idx="131">
                  <c:v>0.3</c:v>
                </c:pt>
                <c:pt idx="132">
                  <c:v>0.3</c:v>
                </c:pt>
                <c:pt idx="133">
                  <c:v>0.3</c:v>
                </c:pt>
                <c:pt idx="134">
                  <c:v>0.3</c:v>
                </c:pt>
                <c:pt idx="135">
                  <c:v>0.3</c:v>
                </c:pt>
                <c:pt idx="136">
                  <c:v>0.3</c:v>
                </c:pt>
                <c:pt idx="137">
                  <c:v>0.3</c:v>
                </c:pt>
                <c:pt idx="138">
                  <c:v>0.3</c:v>
                </c:pt>
                <c:pt idx="139">
                  <c:v>0.3</c:v>
                </c:pt>
                <c:pt idx="140">
                  <c:v>0.3</c:v>
                </c:pt>
                <c:pt idx="141">
                  <c:v>0.3</c:v>
                </c:pt>
                <c:pt idx="142">
                  <c:v>0.3</c:v>
                </c:pt>
                <c:pt idx="143">
                  <c:v>0.3</c:v>
                </c:pt>
                <c:pt idx="144">
                  <c:v>0.3</c:v>
                </c:pt>
                <c:pt idx="145">
                  <c:v>0.3</c:v>
                </c:pt>
                <c:pt idx="146">
                  <c:v>0.3</c:v>
                </c:pt>
                <c:pt idx="147">
                  <c:v>0.3</c:v>
                </c:pt>
                <c:pt idx="148">
                  <c:v>0.3</c:v>
                </c:pt>
                <c:pt idx="149">
                  <c:v>0.3</c:v>
                </c:pt>
                <c:pt idx="150">
                  <c:v>0.3</c:v>
                </c:pt>
                <c:pt idx="151">
                  <c:v>0.3</c:v>
                </c:pt>
                <c:pt idx="152">
                  <c:v>0.3</c:v>
                </c:pt>
                <c:pt idx="153">
                  <c:v>0.3</c:v>
                </c:pt>
                <c:pt idx="154">
                  <c:v>0.3</c:v>
                </c:pt>
                <c:pt idx="155">
                  <c:v>0.3</c:v>
                </c:pt>
                <c:pt idx="156">
                  <c:v>0.3</c:v>
                </c:pt>
                <c:pt idx="157">
                  <c:v>0.3</c:v>
                </c:pt>
                <c:pt idx="158">
                  <c:v>0.3</c:v>
                </c:pt>
                <c:pt idx="159">
                  <c:v>0.3</c:v>
                </c:pt>
                <c:pt idx="160">
                  <c:v>0.3</c:v>
                </c:pt>
                <c:pt idx="161">
                  <c:v>0.3</c:v>
                </c:pt>
                <c:pt idx="162">
                  <c:v>0.3</c:v>
                </c:pt>
                <c:pt idx="163">
                  <c:v>0.3</c:v>
                </c:pt>
                <c:pt idx="164">
                  <c:v>0.3</c:v>
                </c:pt>
                <c:pt idx="165">
                  <c:v>0.3</c:v>
                </c:pt>
                <c:pt idx="166">
                  <c:v>0.3</c:v>
                </c:pt>
                <c:pt idx="167">
                  <c:v>0.3</c:v>
                </c:pt>
                <c:pt idx="168">
                  <c:v>0.3</c:v>
                </c:pt>
                <c:pt idx="169">
                  <c:v>0.3</c:v>
                </c:pt>
                <c:pt idx="170">
                  <c:v>0.3</c:v>
                </c:pt>
                <c:pt idx="171">
                  <c:v>0.3</c:v>
                </c:pt>
                <c:pt idx="172">
                  <c:v>0.3</c:v>
                </c:pt>
                <c:pt idx="173">
                  <c:v>0.3</c:v>
                </c:pt>
                <c:pt idx="174">
                  <c:v>0.3</c:v>
                </c:pt>
                <c:pt idx="175">
                  <c:v>0.3</c:v>
                </c:pt>
                <c:pt idx="176">
                  <c:v>0.3</c:v>
                </c:pt>
                <c:pt idx="177">
                  <c:v>0.3</c:v>
                </c:pt>
                <c:pt idx="178">
                  <c:v>0.3</c:v>
                </c:pt>
                <c:pt idx="179">
                  <c:v>0.3</c:v>
                </c:pt>
                <c:pt idx="180">
                  <c:v>0.3</c:v>
                </c:pt>
                <c:pt idx="181">
                  <c:v>0.3</c:v>
                </c:pt>
                <c:pt idx="182">
                  <c:v>0.3</c:v>
                </c:pt>
                <c:pt idx="183">
                  <c:v>0.3</c:v>
                </c:pt>
                <c:pt idx="184">
                  <c:v>0.3</c:v>
                </c:pt>
                <c:pt idx="185">
                  <c:v>0.3</c:v>
                </c:pt>
                <c:pt idx="186">
                  <c:v>0.3</c:v>
                </c:pt>
                <c:pt idx="187">
                  <c:v>0.3</c:v>
                </c:pt>
                <c:pt idx="188">
                  <c:v>0.3</c:v>
                </c:pt>
                <c:pt idx="189">
                  <c:v>0.3</c:v>
                </c:pt>
                <c:pt idx="190">
                  <c:v>0.3</c:v>
                </c:pt>
                <c:pt idx="191">
                  <c:v>0.3</c:v>
                </c:pt>
                <c:pt idx="192">
                  <c:v>0.3</c:v>
                </c:pt>
                <c:pt idx="193">
                  <c:v>0.3</c:v>
                </c:pt>
                <c:pt idx="194">
                  <c:v>0.3</c:v>
                </c:pt>
                <c:pt idx="195">
                  <c:v>0.3</c:v>
                </c:pt>
                <c:pt idx="196">
                  <c:v>0.3</c:v>
                </c:pt>
                <c:pt idx="197">
                  <c:v>0.3</c:v>
                </c:pt>
                <c:pt idx="198">
                  <c:v>0.3</c:v>
                </c:pt>
                <c:pt idx="199">
                  <c:v>0.3</c:v>
                </c:pt>
                <c:pt idx="200">
                  <c:v>0.3</c:v>
                </c:pt>
                <c:pt idx="201">
                  <c:v>0.3</c:v>
                </c:pt>
                <c:pt idx="202">
                  <c:v>0.3</c:v>
                </c:pt>
                <c:pt idx="203">
                  <c:v>0.3</c:v>
                </c:pt>
                <c:pt idx="204">
                  <c:v>0.3</c:v>
                </c:pt>
                <c:pt idx="205">
                  <c:v>0.3</c:v>
                </c:pt>
                <c:pt idx="206">
                  <c:v>0.3</c:v>
                </c:pt>
                <c:pt idx="207">
                  <c:v>0.3</c:v>
                </c:pt>
                <c:pt idx="208">
                  <c:v>0.3</c:v>
                </c:pt>
                <c:pt idx="209">
                  <c:v>0.3</c:v>
                </c:pt>
                <c:pt idx="210">
                  <c:v>0.3</c:v>
                </c:pt>
                <c:pt idx="211">
                  <c:v>0.3</c:v>
                </c:pt>
                <c:pt idx="212">
                  <c:v>0.3</c:v>
                </c:pt>
                <c:pt idx="213">
                  <c:v>0.3</c:v>
                </c:pt>
                <c:pt idx="214">
                  <c:v>0.3</c:v>
                </c:pt>
                <c:pt idx="215">
                  <c:v>0.3</c:v>
                </c:pt>
                <c:pt idx="216">
                  <c:v>0.3</c:v>
                </c:pt>
                <c:pt idx="217">
                  <c:v>0.3</c:v>
                </c:pt>
                <c:pt idx="218">
                  <c:v>0.3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896-4C97-9519-2837C43AF2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3355640"/>
        <c:axId val="443361544"/>
      </c:scatterChart>
      <c:valAx>
        <c:axId val="4433556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Pipe number</a:t>
                </a:r>
                <a:endParaRPr lang="ar-PS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361544"/>
        <c:crosses val="autoZero"/>
        <c:crossBetween val="midCat"/>
      </c:valAx>
      <c:valAx>
        <c:axId val="443361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Velocitys(m/s)</a:t>
                </a:r>
                <a:endParaRPr lang="ar-PS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3556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Sheet1!$J$3:$J$196</c:f>
              <c:numCache>
                <c:formatCode>General</c:formatCode>
                <c:ptCount val="19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</c:numCache>
            </c:numRef>
          </c:xVal>
          <c:yVal>
            <c:numRef>
              <c:f>Sheet1!$Q$3:$Q$196</c:f>
              <c:numCache>
                <c:formatCode>General</c:formatCode>
                <c:ptCount val="194"/>
                <c:pt idx="0">
                  <c:v>3</c:v>
                </c:pt>
                <c:pt idx="1">
                  <c:v>15</c:v>
                </c:pt>
                <c:pt idx="2">
                  <c:v>16</c:v>
                </c:pt>
                <c:pt idx="3">
                  <c:v>31</c:v>
                </c:pt>
                <c:pt idx="4">
                  <c:v>20</c:v>
                </c:pt>
                <c:pt idx="5">
                  <c:v>31</c:v>
                </c:pt>
                <c:pt idx="6">
                  <c:v>64</c:v>
                </c:pt>
                <c:pt idx="7">
                  <c:v>62</c:v>
                </c:pt>
                <c:pt idx="8">
                  <c:v>59</c:v>
                </c:pt>
                <c:pt idx="9">
                  <c:v>55</c:v>
                </c:pt>
                <c:pt idx="10">
                  <c:v>63</c:v>
                </c:pt>
                <c:pt idx="11">
                  <c:v>51</c:v>
                </c:pt>
                <c:pt idx="12">
                  <c:v>66</c:v>
                </c:pt>
                <c:pt idx="13">
                  <c:v>78</c:v>
                </c:pt>
                <c:pt idx="14">
                  <c:v>83</c:v>
                </c:pt>
                <c:pt idx="15">
                  <c:v>87</c:v>
                </c:pt>
                <c:pt idx="16">
                  <c:v>89</c:v>
                </c:pt>
                <c:pt idx="17">
                  <c:v>89</c:v>
                </c:pt>
                <c:pt idx="18">
                  <c:v>88</c:v>
                </c:pt>
                <c:pt idx="19">
                  <c:v>71</c:v>
                </c:pt>
                <c:pt idx="20">
                  <c:v>81</c:v>
                </c:pt>
                <c:pt idx="21">
                  <c:v>76</c:v>
                </c:pt>
                <c:pt idx="22">
                  <c:v>89</c:v>
                </c:pt>
                <c:pt idx="23">
                  <c:v>88</c:v>
                </c:pt>
                <c:pt idx="24">
                  <c:v>88</c:v>
                </c:pt>
                <c:pt idx="25">
                  <c:v>84</c:v>
                </c:pt>
                <c:pt idx="26">
                  <c:v>91</c:v>
                </c:pt>
                <c:pt idx="27">
                  <c:v>81</c:v>
                </c:pt>
                <c:pt idx="28">
                  <c:v>82</c:v>
                </c:pt>
                <c:pt idx="29">
                  <c:v>86</c:v>
                </c:pt>
                <c:pt idx="30">
                  <c:v>86</c:v>
                </c:pt>
                <c:pt idx="31">
                  <c:v>73</c:v>
                </c:pt>
                <c:pt idx="32">
                  <c:v>81</c:v>
                </c:pt>
                <c:pt idx="33">
                  <c:v>80</c:v>
                </c:pt>
                <c:pt idx="34">
                  <c:v>91</c:v>
                </c:pt>
                <c:pt idx="35">
                  <c:v>92</c:v>
                </c:pt>
                <c:pt idx="36">
                  <c:v>89</c:v>
                </c:pt>
                <c:pt idx="37">
                  <c:v>85</c:v>
                </c:pt>
                <c:pt idx="38">
                  <c:v>59</c:v>
                </c:pt>
                <c:pt idx="39">
                  <c:v>48</c:v>
                </c:pt>
                <c:pt idx="40">
                  <c:v>42</c:v>
                </c:pt>
                <c:pt idx="41">
                  <c:v>45</c:v>
                </c:pt>
                <c:pt idx="42">
                  <c:v>36</c:v>
                </c:pt>
                <c:pt idx="43">
                  <c:v>57</c:v>
                </c:pt>
                <c:pt idx="44">
                  <c:v>74</c:v>
                </c:pt>
                <c:pt idx="45">
                  <c:v>83</c:v>
                </c:pt>
                <c:pt idx="46">
                  <c:v>83</c:v>
                </c:pt>
                <c:pt idx="47">
                  <c:v>94</c:v>
                </c:pt>
                <c:pt idx="48">
                  <c:v>96</c:v>
                </c:pt>
                <c:pt idx="49">
                  <c:v>99</c:v>
                </c:pt>
                <c:pt idx="50">
                  <c:v>100</c:v>
                </c:pt>
                <c:pt idx="51">
                  <c:v>100</c:v>
                </c:pt>
                <c:pt idx="52">
                  <c:v>101</c:v>
                </c:pt>
                <c:pt idx="53">
                  <c:v>104</c:v>
                </c:pt>
                <c:pt idx="54">
                  <c:v>99</c:v>
                </c:pt>
                <c:pt idx="55">
                  <c:v>103</c:v>
                </c:pt>
                <c:pt idx="56">
                  <c:v>95</c:v>
                </c:pt>
                <c:pt idx="57">
                  <c:v>90</c:v>
                </c:pt>
                <c:pt idx="58">
                  <c:v>75</c:v>
                </c:pt>
                <c:pt idx="59">
                  <c:v>84</c:v>
                </c:pt>
                <c:pt idx="60">
                  <c:v>93</c:v>
                </c:pt>
                <c:pt idx="61">
                  <c:v>86</c:v>
                </c:pt>
                <c:pt idx="62">
                  <c:v>91</c:v>
                </c:pt>
                <c:pt idx="63">
                  <c:v>83</c:v>
                </c:pt>
                <c:pt idx="64">
                  <c:v>93</c:v>
                </c:pt>
                <c:pt idx="65">
                  <c:v>94</c:v>
                </c:pt>
                <c:pt idx="66">
                  <c:v>95</c:v>
                </c:pt>
                <c:pt idx="67">
                  <c:v>93</c:v>
                </c:pt>
                <c:pt idx="68">
                  <c:v>78</c:v>
                </c:pt>
                <c:pt idx="69">
                  <c:v>80</c:v>
                </c:pt>
                <c:pt idx="70">
                  <c:v>60</c:v>
                </c:pt>
                <c:pt idx="71">
                  <c:v>82</c:v>
                </c:pt>
                <c:pt idx="72">
                  <c:v>82</c:v>
                </c:pt>
                <c:pt idx="73">
                  <c:v>95</c:v>
                </c:pt>
                <c:pt idx="74">
                  <c:v>90</c:v>
                </c:pt>
                <c:pt idx="75">
                  <c:v>88</c:v>
                </c:pt>
                <c:pt idx="76">
                  <c:v>89</c:v>
                </c:pt>
                <c:pt idx="77">
                  <c:v>89</c:v>
                </c:pt>
                <c:pt idx="78">
                  <c:v>88</c:v>
                </c:pt>
                <c:pt idx="79">
                  <c:v>118</c:v>
                </c:pt>
                <c:pt idx="80">
                  <c:v>114</c:v>
                </c:pt>
                <c:pt idx="81">
                  <c:v>111</c:v>
                </c:pt>
                <c:pt idx="82">
                  <c:v>109</c:v>
                </c:pt>
                <c:pt idx="83">
                  <c:v>107</c:v>
                </c:pt>
                <c:pt idx="84">
                  <c:v>109</c:v>
                </c:pt>
                <c:pt idx="85">
                  <c:v>101</c:v>
                </c:pt>
                <c:pt idx="86">
                  <c:v>108</c:v>
                </c:pt>
                <c:pt idx="87">
                  <c:v>107</c:v>
                </c:pt>
                <c:pt idx="88">
                  <c:v>106</c:v>
                </c:pt>
                <c:pt idx="89">
                  <c:v>113</c:v>
                </c:pt>
                <c:pt idx="90">
                  <c:v>111</c:v>
                </c:pt>
                <c:pt idx="91">
                  <c:v>114</c:v>
                </c:pt>
                <c:pt idx="92">
                  <c:v>116</c:v>
                </c:pt>
                <c:pt idx="93">
                  <c:v>96</c:v>
                </c:pt>
                <c:pt idx="94">
                  <c:v>98</c:v>
                </c:pt>
                <c:pt idx="95">
                  <c:v>99</c:v>
                </c:pt>
                <c:pt idx="96">
                  <c:v>96</c:v>
                </c:pt>
                <c:pt idx="97">
                  <c:v>104</c:v>
                </c:pt>
                <c:pt idx="98">
                  <c:v>95</c:v>
                </c:pt>
                <c:pt idx="99">
                  <c:v>93</c:v>
                </c:pt>
                <c:pt idx="100">
                  <c:v>88</c:v>
                </c:pt>
                <c:pt idx="101">
                  <c:v>85</c:v>
                </c:pt>
                <c:pt idx="102">
                  <c:v>81</c:v>
                </c:pt>
                <c:pt idx="103">
                  <c:v>88</c:v>
                </c:pt>
                <c:pt idx="104">
                  <c:v>84</c:v>
                </c:pt>
                <c:pt idx="105">
                  <c:v>84</c:v>
                </c:pt>
                <c:pt idx="106">
                  <c:v>84</c:v>
                </c:pt>
                <c:pt idx="107">
                  <c:v>84</c:v>
                </c:pt>
                <c:pt idx="108">
                  <c:v>82</c:v>
                </c:pt>
                <c:pt idx="109">
                  <c:v>82</c:v>
                </c:pt>
                <c:pt idx="110">
                  <c:v>93</c:v>
                </c:pt>
                <c:pt idx="111">
                  <c:v>80</c:v>
                </c:pt>
                <c:pt idx="112">
                  <c:v>84</c:v>
                </c:pt>
                <c:pt idx="113">
                  <c:v>89</c:v>
                </c:pt>
                <c:pt idx="114">
                  <c:v>85</c:v>
                </c:pt>
                <c:pt idx="115">
                  <c:v>87</c:v>
                </c:pt>
                <c:pt idx="116">
                  <c:v>86</c:v>
                </c:pt>
                <c:pt idx="117">
                  <c:v>87</c:v>
                </c:pt>
                <c:pt idx="118">
                  <c:v>86</c:v>
                </c:pt>
                <c:pt idx="119">
                  <c:v>81</c:v>
                </c:pt>
                <c:pt idx="120">
                  <c:v>97</c:v>
                </c:pt>
                <c:pt idx="121">
                  <c:v>94</c:v>
                </c:pt>
                <c:pt idx="122">
                  <c:v>96</c:v>
                </c:pt>
                <c:pt idx="123">
                  <c:v>94</c:v>
                </c:pt>
                <c:pt idx="124">
                  <c:v>101</c:v>
                </c:pt>
                <c:pt idx="125">
                  <c:v>102</c:v>
                </c:pt>
                <c:pt idx="126">
                  <c:v>111</c:v>
                </c:pt>
                <c:pt idx="127">
                  <c:v>100</c:v>
                </c:pt>
                <c:pt idx="128">
                  <c:v>101</c:v>
                </c:pt>
                <c:pt idx="129">
                  <c:v>102</c:v>
                </c:pt>
                <c:pt idx="130">
                  <c:v>97</c:v>
                </c:pt>
                <c:pt idx="131">
                  <c:v>98</c:v>
                </c:pt>
                <c:pt idx="132">
                  <c:v>91</c:v>
                </c:pt>
                <c:pt idx="133">
                  <c:v>92</c:v>
                </c:pt>
                <c:pt idx="134">
                  <c:v>86</c:v>
                </c:pt>
                <c:pt idx="135">
                  <c:v>87</c:v>
                </c:pt>
                <c:pt idx="136">
                  <c:v>91</c:v>
                </c:pt>
                <c:pt idx="137">
                  <c:v>79</c:v>
                </c:pt>
                <c:pt idx="138">
                  <c:v>75</c:v>
                </c:pt>
                <c:pt idx="139">
                  <c:v>74</c:v>
                </c:pt>
                <c:pt idx="140">
                  <c:v>75</c:v>
                </c:pt>
                <c:pt idx="141">
                  <c:v>62</c:v>
                </c:pt>
                <c:pt idx="142">
                  <c:v>56</c:v>
                </c:pt>
                <c:pt idx="143">
                  <c:v>43</c:v>
                </c:pt>
                <c:pt idx="144">
                  <c:v>43</c:v>
                </c:pt>
                <c:pt idx="145">
                  <c:v>52</c:v>
                </c:pt>
                <c:pt idx="146">
                  <c:v>63</c:v>
                </c:pt>
                <c:pt idx="147">
                  <c:v>72</c:v>
                </c:pt>
                <c:pt idx="148">
                  <c:v>58</c:v>
                </c:pt>
                <c:pt idx="149">
                  <c:v>88</c:v>
                </c:pt>
                <c:pt idx="150">
                  <c:v>92</c:v>
                </c:pt>
                <c:pt idx="151">
                  <c:v>91</c:v>
                </c:pt>
                <c:pt idx="152">
                  <c:v>91</c:v>
                </c:pt>
                <c:pt idx="153">
                  <c:v>85</c:v>
                </c:pt>
                <c:pt idx="154">
                  <c:v>76</c:v>
                </c:pt>
                <c:pt idx="155">
                  <c:v>77</c:v>
                </c:pt>
                <c:pt idx="156">
                  <c:v>80</c:v>
                </c:pt>
                <c:pt idx="157">
                  <c:v>73</c:v>
                </c:pt>
                <c:pt idx="158">
                  <c:v>89</c:v>
                </c:pt>
                <c:pt idx="159">
                  <c:v>94</c:v>
                </c:pt>
                <c:pt idx="160">
                  <c:v>98</c:v>
                </c:pt>
                <c:pt idx="161">
                  <c:v>94</c:v>
                </c:pt>
                <c:pt idx="162">
                  <c:v>93</c:v>
                </c:pt>
                <c:pt idx="163">
                  <c:v>90</c:v>
                </c:pt>
                <c:pt idx="164">
                  <c:v>88</c:v>
                </c:pt>
                <c:pt idx="165">
                  <c:v>91</c:v>
                </c:pt>
                <c:pt idx="166">
                  <c:v>89</c:v>
                </c:pt>
                <c:pt idx="167">
                  <c:v>1</c:v>
                </c:pt>
                <c:pt idx="168">
                  <c:v>2</c:v>
                </c:pt>
                <c:pt idx="169">
                  <c:v>1</c:v>
                </c:pt>
                <c:pt idx="170">
                  <c:v>52</c:v>
                </c:pt>
                <c:pt idx="171">
                  <c:v>63</c:v>
                </c:pt>
                <c:pt idx="172">
                  <c:v>84</c:v>
                </c:pt>
                <c:pt idx="173">
                  <c:v>87</c:v>
                </c:pt>
                <c:pt idx="174">
                  <c:v>89</c:v>
                </c:pt>
                <c:pt idx="175">
                  <c:v>88</c:v>
                </c:pt>
                <c:pt idx="176">
                  <c:v>88</c:v>
                </c:pt>
                <c:pt idx="177">
                  <c:v>57</c:v>
                </c:pt>
                <c:pt idx="178">
                  <c:v>34</c:v>
                </c:pt>
                <c:pt idx="179">
                  <c:v>41</c:v>
                </c:pt>
                <c:pt idx="180">
                  <c:v>87</c:v>
                </c:pt>
                <c:pt idx="181">
                  <c:v>85</c:v>
                </c:pt>
                <c:pt idx="182">
                  <c:v>78</c:v>
                </c:pt>
                <c:pt idx="183">
                  <c:v>71</c:v>
                </c:pt>
                <c:pt idx="184">
                  <c:v>87</c:v>
                </c:pt>
                <c:pt idx="185">
                  <c:v>77</c:v>
                </c:pt>
                <c:pt idx="186">
                  <c:v>77</c:v>
                </c:pt>
                <c:pt idx="187">
                  <c:v>76</c:v>
                </c:pt>
                <c:pt idx="188">
                  <c:v>69</c:v>
                </c:pt>
                <c:pt idx="189">
                  <c:v>46</c:v>
                </c:pt>
                <c:pt idx="190">
                  <c:v>72</c:v>
                </c:pt>
                <c:pt idx="191">
                  <c:v>85</c:v>
                </c:pt>
                <c:pt idx="192">
                  <c:v>85</c:v>
                </c:pt>
                <c:pt idx="193">
                  <c:v>103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2E7-4051-9447-06CEA34FFC3C}"/>
            </c:ext>
          </c:extLst>
        </c:ser>
        <c:ser>
          <c:idx val="1"/>
          <c:order val="1"/>
          <c:tx>
            <c:strRef>
              <c:f>Sheet1!$J$3:$J$221</c:f>
              <c:strCache>
                <c:ptCount val="2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Sheet1!$J$3:$J$221</c:f>
              <c:numCache>
                <c:formatCode>General</c:formatCode>
                <c:ptCount val="2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</c:numCache>
            </c:numRef>
          </c:xVal>
          <c:yVal>
            <c:numRef>
              <c:f>Sheet1!$M$3:$M$221</c:f>
              <c:numCache>
                <c:formatCode>General</c:formatCode>
                <c:ptCount val="219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  <c:pt idx="8">
                  <c:v>20</c:v>
                </c:pt>
                <c:pt idx="9">
                  <c:v>20</c:v>
                </c:pt>
                <c:pt idx="10">
                  <c:v>20</c:v>
                </c:pt>
                <c:pt idx="11">
                  <c:v>20</c:v>
                </c:pt>
                <c:pt idx="12">
                  <c:v>20</c:v>
                </c:pt>
                <c:pt idx="13">
                  <c:v>20</c:v>
                </c:pt>
                <c:pt idx="14">
                  <c:v>20</c:v>
                </c:pt>
                <c:pt idx="15">
                  <c:v>20</c:v>
                </c:pt>
                <c:pt idx="16">
                  <c:v>20</c:v>
                </c:pt>
                <c:pt idx="17">
                  <c:v>20</c:v>
                </c:pt>
                <c:pt idx="18">
                  <c:v>20</c:v>
                </c:pt>
                <c:pt idx="19">
                  <c:v>20</c:v>
                </c:pt>
                <c:pt idx="20">
                  <c:v>20</c:v>
                </c:pt>
                <c:pt idx="21">
                  <c:v>20</c:v>
                </c:pt>
                <c:pt idx="22">
                  <c:v>20</c:v>
                </c:pt>
                <c:pt idx="23">
                  <c:v>20</c:v>
                </c:pt>
                <c:pt idx="24">
                  <c:v>20</c:v>
                </c:pt>
                <c:pt idx="25">
                  <c:v>20</c:v>
                </c:pt>
                <c:pt idx="26">
                  <c:v>20</c:v>
                </c:pt>
                <c:pt idx="27">
                  <c:v>20</c:v>
                </c:pt>
                <c:pt idx="28">
                  <c:v>20</c:v>
                </c:pt>
                <c:pt idx="29">
                  <c:v>20</c:v>
                </c:pt>
                <c:pt idx="30">
                  <c:v>20</c:v>
                </c:pt>
                <c:pt idx="31">
                  <c:v>20</c:v>
                </c:pt>
                <c:pt idx="32">
                  <c:v>20</c:v>
                </c:pt>
                <c:pt idx="33">
                  <c:v>20</c:v>
                </c:pt>
                <c:pt idx="34">
                  <c:v>20</c:v>
                </c:pt>
                <c:pt idx="35">
                  <c:v>20</c:v>
                </c:pt>
                <c:pt idx="36">
                  <c:v>20</c:v>
                </c:pt>
                <c:pt idx="37">
                  <c:v>20</c:v>
                </c:pt>
                <c:pt idx="38">
                  <c:v>20</c:v>
                </c:pt>
                <c:pt idx="39">
                  <c:v>20</c:v>
                </c:pt>
                <c:pt idx="40">
                  <c:v>20</c:v>
                </c:pt>
                <c:pt idx="41">
                  <c:v>20</c:v>
                </c:pt>
                <c:pt idx="42">
                  <c:v>20</c:v>
                </c:pt>
                <c:pt idx="43">
                  <c:v>20</c:v>
                </c:pt>
                <c:pt idx="44">
                  <c:v>20</c:v>
                </c:pt>
                <c:pt idx="45">
                  <c:v>20</c:v>
                </c:pt>
                <c:pt idx="46">
                  <c:v>20</c:v>
                </c:pt>
                <c:pt idx="47">
                  <c:v>20</c:v>
                </c:pt>
                <c:pt idx="48">
                  <c:v>20</c:v>
                </c:pt>
                <c:pt idx="49">
                  <c:v>20</c:v>
                </c:pt>
                <c:pt idx="50">
                  <c:v>20</c:v>
                </c:pt>
                <c:pt idx="51">
                  <c:v>20</c:v>
                </c:pt>
                <c:pt idx="52">
                  <c:v>20</c:v>
                </c:pt>
                <c:pt idx="53">
                  <c:v>20</c:v>
                </c:pt>
                <c:pt idx="54">
                  <c:v>20</c:v>
                </c:pt>
                <c:pt idx="55">
                  <c:v>20</c:v>
                </c:pt>
                <c:pt idx="56">
                  <c:v>20</c:v>
                </c:pt>
                <c:pt idx="57">
                  <c:v>20</c:v>
                </c:pt>
                <c:pt idx="58">
                  <c:v>20</c:v>
                </c:pt>
                <c:pt idx="59">
                  <c:v>20</c:v>
                </c:pt>
                <c:pt idx="60">
                  <c:v>20</c:v>
                </c:pt>
                <c:pt idx="61">
                  <c:v>20</c:v>
                </c:pt>
                <c:pt idx="62">
                  <c:v>20</c:v>
                </c:pt>
                <c:pt idx="63">
                  <c:v>20</c:v>
                </c:pt>
                <c:pt idx="64">
                  <c:v>20</c:v>
                </c:pt>
                <c:pt idx="65">
                  <c:v>20</c:v>
                </c:pt>
                <c:pt idx="66">
                  <c:v>20</c:v>
                </c:pt>
                <c:pt idx="67">
                  <c:v>20</c:v>
                </c:pt>
                <c:pt idx="68">
                  <c:v>20</c:v>
                </c:pt>
                <c:pt idx="69">
                  <c:v>20</c:v>
                </c:pt>
                <c:pt idx="70">
                  <c:v>20</c:v>
                </c:pt>
                <c:pt idx="71">
                  <c:v>20</c:v>
                </c:pt>
                <c:pt idx="72">
                  <c:v>20</c:v>
                </c:pt>
                <c:pt idx="73">
                  <c:v>20</c:v>
                </c:pt>
                <c:pt idx="74">
                  <c:v>20</c:v>
                </c:pt>
                <c:pt idx="75">
                  <c:v>20</c:v>
                </c:pt>
                <c:pt idx="76">
                  <c:v>20</c:v>
                </c:pt>
                <c:pt idx="77">
                  <c:v>20</c:v>
                </c:pt>
                <c:pt idx="78">
                  <c:v>20</c:v>
                </c:pt>
                <c:pt idx="79">
                  <c:v>20</c:v>
                </c:pt>
                <c:pt idx="80">
                  <c:v>20</c:v>
                </c:pt>
                <c:pt idx="81">
                  <c:v>20</c:v>
                </c:pt>
                <c:pt idx="82">
                  <c:v>20</c:v>
                </c:pt>
                <c:pt idx="83">
                  <c:v>20</c:v>
                </c:pt>
                <c:pt idx="84">
                  <c:v>20</c:v>
                </c:pt>
                <c:pt idx="85">
                  <c:v>20</c:v>
                </c:pt>
                <c:pt idx="86">
                  <c:v>20</c:v>
                </c:pt>
                <c:pt idx="87">
                  <c:v>20</c:v>
                </c:pt>
                <c:pt idx="88">
                  <c:v>20</c:v>
                </c:pt>
                <c:pt idx="89">
                  <c:v>20</c:v>
                </c:pt>
                <c:pt idx="90">
                  <c:v>20</c:v>
                </c:pt>
                <c:pt idx="91">
                  <c:v>20</c:v>
                </c:pt>
                <c:pt idx="92">
                  <c:v>20</c:v>
                </c:pt>
                <c:pt idx="93">
                  <c:v>20</c:v>
                </c:pt>
                <c:pt idx="94">
                  <c:v>20</c:v>
                </c:pt>
                <c:pt idx="95">
                  <c:v>20</c:v>
                </c:pt>
                <c:pt idx="96">
                  <c:v>20</c:v>
                </c:pt>
                <c:pt idx="97">
                  <c:v>20</c:v>
                </c:pt>
                <c:pt idx="98">
                  <c:v>20</c:v>
                </c:pt>
                <c:pt idx="99">
                  <c:v>20</c:v>
                </c:pt>
                <c:pt idx="100">
                  <c:v>20</c:v>
                </c:pt>
                <c:pt idx="101">
                  <c:v>20</c:v>
                </c:pt>
                <c:pt idx="102">
                  <c:v>20</c:v>
                </c:pt>
                <c:pt idx="103">
                  <c:v>20</c:v>
                </c:pt>
                <c:pt idx="104">
                  <c:v>20</c:v>
                </c:pt>
                <c:pt idx="105">
                  <c:v>20</c:v>
                </c:pt>
                <c:pt idx="106">
                  <c:v>20</c:v>
                </c:pt>
                <c:pt idx="107">
                  <c:v>20</c:v>
                </c:pt>
                <c:pt idx="108">
                  <c:v>20</c:v>
                </c:pt>
                <c:pt idx="109">
                  <c:v>20</c:v>
                </c:pt>
                <c:pt idx="110">
                  <c:v>20</c:v>
                </c:pt>
                <c:pt idx="111">
                  <c:v>20</c:v>
                </c:pt>
                <c:pt idx="112">
                  <c:v>20</c:v>
                </c:pt>
                <c:pt idx="113">
                  <c:v>20</c:v>
                </c:pt>
                <c:pt idx="114">
                  <c:v>20</c:v>
                </c:pt>
                <c:pt idx="115">
                  <c:v>20</c:v>
                </c:pt>
                <c:pt idx="116">
                  <c:v>20</c:v>
                </c:pt>
                <c:pt idx="117">
                  <c:v>20</c:v>
                </c:pt>
                <c:pt idx="118">
                  <c:v>20</c:v>
                </c:pt>
                <c:pt idx="119">
                  <c:v>20</c:v>
                </c:pt>
                <c:pt idx="120">
                  <c:v>20</c:v>
                </c:pt>
                <c:pt idx="121">
                  <c:v>20</c:v>
                </c:pt>
                <c:pt idx="122">
                  <c:v>20</c:v>
                </c:pt>
                <c:pt idx="123">
                  <c:v>20</c:v>
                </c:pt>
                <c:pt idx="124">
                  <c:v>20</c:v>
                </c:pt>
                <c:pt idx="125">
                  <c:v>20</c:v>
                </c:pt>
                <c:pt idx="126">
                  <c:v>20</c:v>
                </c:pt>
                <c:pt idx="127">
                  <c:v>20</c:v>
                </c:pt>
                <c:pt idx="128">
                  <c:v>20</c:v>
                </c:pt>
                <c:pt idx="129">
                  <c:v>20</c:v>
                </c:pt>
                <c:pt idx="130">
                  <c:v>20</c:v>
                </c:pt>
                <c:pt idx="131">
                  <c:v>20</c:v>
                </c:pt>
                <c:pt idx="132">
                  <c:v>20</c:v>
                </c:pt>
                <c:pt idx="133">
                  <c:v>20</c:v>
                </c:pt>
                <c:pt idx="134">
                  <c:v>20</c:v>
                </c:pt>
                <c:pt idx="135">
                  <c:v>20</c:v>
                </c:pt>
                <c:pt idx="136">
                  <c:v>20</c:v>
                </c:pt>
                <c:pt idx="137">
                  <c:v>20</c:v>
                </c:pt>
                <c:pt idx="138">
                  <c:v>20</c:v>
                </c:pt>
                <c:pt idx="139">
                  <c:v>20</c:v>
                </c:pt>
                <c:pt idx="140">
                  <c:v>20</c:v>
                </c:pt>
                <c:pt idx="141">
                  <c:v>20</c:v>
                </c:pt>
                <c:pt idx="142">
                  <c:v>20</c:v>
                </c:pt>
                <c:pt idx="143">
                  <c:v>20</c:v>
                </c:pt>
                <c:pt idx="144">
                  <c:v>20</c:v>
                </c:pt>
                <c:pt idx="145">
                  <c:v>20</c:v>
                </c:pt>
                <c:pt idx="146">
                  <c:v>20</c:v>
                </c:pt>
                <c:pt idx="147">
                  <c:v>20</c:v>
                </c:pt>
                <c:pt idx="148">
                  <c:v>20</c:v>
                </c:pt>
                <c:pt idx="149">
                  <c:v>20</c:v>
                </c:pt>
                <c:pt idx="150">
                  <c:v>20</c:v>
                </c:pt>
                <c:pt idx="151">
                  <c:v>20</c:v>
                </c:pt>
                <c:pt idx="152">
                  <c:v>20</c:v>
                </c:pt>
                <c:pt idx="153">
                  <c:v>20</c:v>
                </c:pt>
                <c:pt idx="154">
                  <c:v>20</c:v>
                </c:pt>
                <c:pt idx="155">
                  <c:v>20</c:v>
                </c:pt>
                <c:pt idx="156">
                  <c:v>20</c:v>
                </c:pt>
                <c:pt idx="157">
                  <c:v>20</c:v>
                </c:pt>
                <c:pt idx="158">
                  <c:v>20</c:v>
                </c:pt>
                <c:pt idx="159">
                  <c:v>20</c:v>
                </c:pt>
                <c:pt idx="160">
                  <c:v>20</c:v>
                </c:pt>
                <c:pt idx="161">
                  <c:v>20</c:v>
                </c:pt>
                <c:pt idx="162">
                  <c:v>20</c:v>
                </c:pt>
                <c:pt idx="163">
                  <c:v>20</c:v>
                </c:pt>
                <c:pt idx="164">
                  <c:v>20</c:v>
                </c:pt>
                <c:pt idx="165">
                  <c:v>20</c:v>
                </c:pt>
                <c:pt idx="166">
                  <c:v>20</c:v>
                </c:pt>
                <c:pt idx="167">
                  <c:v>20</c:v>
                </c:pt>
                <c:pt idx="168">
                  <c:v>20</c:v>
                </c:pt>
                <c:pt idx="169">
                  <c:v>20</c:v>
                </c:pt>
                <c:pt idx="170">
                  <c:v>20</c:v>
                </c:pt>
                <c:pt idx="171">
                  <c:v>20</c:v>
                </c:pt>
                <c:pt idx="172">
                  <c:v>20</c:v>
                </c:pt>
                <c:pt idx="173">
                  <c:v>20</c:v>
                </c:pt>
                <c:pt idx="174">
                  <c:v>20</c:v>
                </c:pt>
                <c:pt idx="175">
                  <c:v>20</c:v>
                </c:pt>
                <c:pt idx="176">
                  <c:v>20</c:v>
                </c:pt>
                <c:pt idx="177">
                  <c:v>20</c:v>
                </c:pt>
                <c:pt idx="178">
                  <c:v>20</c:v>
                </c:pt>
                <c:pt idx="179">
                  <c:v>20</c:v>
                </c:pt>
                <c:pt idx="180">
                  <c:v>20</c:v>
                </c:pt>
                <c:pt idx="181">
                  <c:v>20</c:v>
                </c:pt>
                <c:pt idx="182">
                  <c:v>20</c:v>
                </c:pt>
                <c:pt idx="183">
                  <c:v>20</c:v>
                </c:pt>
                <c:pt idx="184">
                  <c:v>20</c:v>
                </c:pt>
                <c:pt idx="185">
                  <c:v>20</c:v>
                </c:pt>
                <c:pt idx="186">
                  <c:v>20</c:v>
                </c:pt>
                <c:pt idx="187">
                  <c:v>20</c:v>
                </c:pt>
                <c:pt idx="188">
                  <c:v>20</c:v>
                </c:pt>
                <c:pt idx="189">
                  <c:v>20</c:v>
                </c:pt>
                <c:pt idx="190">
                  <c:v>20</c:v>
                </c:pt>
                <c:pt idx="191">
                  <c:v>20</c:v>
                </c:pt>
                <c:pt idx="192">
                  <c:v>20</c:v>
                </c:pt>
                <c:pt idx="193">
                  <c:v>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2E7-4051-9447-06CEA34FFC3C}"/>
            </c:ext>
          </c:extLst>
        </c:ser>
        <c:ser>
          <c:idx val="2"/>
          <c:order val="2"/>
          <c:tx>
            <c:v>11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Sheet1!$J$3:$J$196</c:f>
              <c:numCache>
                <c:formatCode>General</c:formatCode>
                <c:ptCount val="19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</c:numCache>
            </c:numRef>
          </c:xVal>
          <c:yVal>
            <c:numRef>
              <c:f>Sheet1!$L$3:$L$196</c:f>
              <c:numCache>
                <c:formatCode>General</c:formatCode>
                <c:ptCount val="19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2E7-4051-9447-06CEA34FFC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3355640"/>
        <c:axId val="443361544"/>
      </c:scatterChart>
      <c:valAx>
        <c:axId val="4433556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Junction number</a:t>
                </a:r>
                <a:endParaRPr lang="ar-PS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361544"/>
        <c:crosses val="autoZero"/>
        <c:crossBetween val="midCat"/>
      </c:valAx>
      <c:valAx>
        <c:axId val="443361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Pressure(mH2O)</a:t>
                </a:r>
                <a:endParaRPr lang="ar-PS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3556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Sheet1!$J$3:$J$196</c:f>
              <c:numCache>
                <c:formatCode>General</c:formatCode>
                <c:ptCount val="19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</c:numCache>
            </c:numRef>
          </c:xVal>
          <c:yVal>
            <c:numRef>
              <c:f>Sheet1!$O$3:$O$196</c:f>
              <c:numCache>
                <c:formatCode>General</c:formatCode>
                <c:ptCount val="194"/>
                <c:pt idx="0">
                  <c:v>2</c:v>
                </c:pt>
                <c:pt idx="1">
                  <c:v>14</c:v>
                </c:pt>
                <c:pt idx="2">
                  <c:v>14</c:v>
                </c:pt>
                <c:pt idx="3">
                  <c:v>29</c:v>
                </c:pt>
                <c:pt idx="4">
                  <c:v>18</c:v>
                </c:pt>
                <c:pt idx="5">
                  <c:v>28</c:v>
                </c:pt>
                <c:pt idx="6">
                  <c:v>58</c:v>
                </c:pt>
                <c:pt idx="7">
                  <c:v>56</c:v>
                </c:pt>
                <c:pt idx="8">
                  <c:v>48</c:v>
                </c:pt>
                <c:pt idx="9">
                  <c:v>44</c:v>
                </c:pt>
                <c:pt idx="10">
                  <c:v>51</c:v>
                </c:pt>
                <c:pt idx="11">
                  <c:v>40</c:v>
                </c:pt>
                <c:pt idx="12">
                  <c:v>55</c:v>
                </c:pt>
                <c:pt idx="13">
                  <c:v>72</c:v>
                </c:pt>
                <c:pt idx="14">
                  <c:v>76</c:v>
                </c:pt>
                <c:pt idx="15">
                  <c:v>80</c:v>
                </c:pt>
                <c:pt idx="16">
                  <c:v>71</c:v>
                </c:pt>
                <c:pt idx="17">
                  <c:v>64</c:v>
                </c:pt>
                <c:pt idx="18">
                  <c:v>63</c:v>
                </c:pt>
                <c:pt idx="19">
                  <c:v>57</c:v>
                </c:pt>
                <c:pt idx="20">
                  <c:v>63</c:v>
                </c:pt>
                <c:pt idx="21">
                  <c:v>60</c:v>
                </c:pt>
                <c:pt idx="22">
                  <c:v>64</c:v>
                </c:pt>
                <c:pt idx="23">
                  <c:v>63</c:v>
                </c:pt>
                <c:pt idx="24">
                  <c:v>63</c:v>
                </c:pt>
                <c:pt idx="25">
                  <c:v>58</c:v>
                </c:pt>
                <c:pt idx="26">
                  <c:v>66</c:v>
                </c:pt>
                <c:pt idx="27">
                  <c:v>57</c:v>
                </c:pt>
                <c:pt idx="28">
                  <c:v>57</c:v>
                </c:pt>
                <c:pt idx="29">
                  <c:v>61</c:v>
                </c:pt>
                <c:pt idx="30">
                  <c:v>73</c:v>
                </c:pt>
                <c:pt idx="31">
                  <c:v>47</c:v>
                </c:pt>
                <c:pt idx="32">
                  <c:v>55</c:v>
                </c:pt>
                <c:pt idx="33">
                  <c:v>55</c:v>
                </c:pt>
                <c:pt idx="34">
                  <c:v>65</c:v>
                </c:pt>
                <c:pt idx="35">
                  <c:v>65</c:v>
                </c:pt>
                <c:pt idx="36">
                  <c:v>61</c:v>
                </c:pt>
                <c:pt idx="37">
                  <c:v>56</c:v>
                </c:pt>
                <c:pt idx="38">
                  <c:v>30</c:v>
                </c:pt>
                <c:pt idx="39">
                  <c:v>19</c:v>
                </c:pt>
                <c:pt idx="40">
                  <c:v>13</c:v>
                </c:pt>
                <c:pt idx="41">
                  <c:v>16</c:v>
                </c:pt>
                <c:pt idx="42">
                  <c:v>6</c:v>
                </c:pt>
                <c:pt idx="43">
                  <c:v>28</c:v>
                </c:pt>
                <c:pt idx="44">
                  <c:v>45</c:v>
                </c:pt>
                <c:pt idx="45">
                  <c:v>54</c:v>
                </c:pt>
                <c:pt idx="46">
                  <c:v>54</c:v>
                </c:pt>
                <c:pt idx="47">
                  <c:v>69</c:v>
                </c:pt>
                <c:pt idx="48">
                  <c:v>69</c:v>
                </c:pt>
                <c:pt idx="49">
                  <c:v>71</c:v>
                </c:pt>
                <c:pt idx="50">
                  <c:v>72</c:v>
                </c:pt>
                <c:pt idx="51">
                  <c:v>72</c:v>
                </c:pt>
                <c:pt idx="52">
                  <c:v>73</c:v>
                </c:pt>
                <c:pt idx="53">
                  <c:v>76</c:v>
                </c:pt>
                <c:pt idx="54">
                  <c:v>71</c:v>
                </c:pt>
                <c:pt idx="55">
                  <c:v>75</c:v>
                </c:pt>
                <c:pt idx="56">
                  <c:v>67</c:v>
                </c:pt>
                <c:pt idx="57">
                  <c:v>62</c:v>
                </c:pt>
                <c:pt idx="58">
                  <c:v>47</c:v>
                </c:pt>
                <c:pt idx="59">
                  <c:v>56</c:v>
                </c:pt>
                <c:pt idx="60">
                  <c:v>65</c:v>
                </c:pt>
                <c:pt idx="61">
                  <c:v>58</c:v>
                </c:pt>
                <c:pt idx="62">
                  <c:v>63</c:v>
                </c:pt>
                <c:pt idx="63">
                  <c:v>55</c:v>
                </c:pt>
                <c:pt idx="64">
                  <c:v>65</c:v>
                </c:pt>
                <c:pt idx="65">
                  <c:v>67</c:v>
                </c:pt>
                <c:pt idx="66">
                  <c:v>67</c:v>
                </c:pt>
                <c:pt idx="67">
                  <c:v>66</c:v>
                </c:pt>
                <c:pt idx="68">
                  <c:v>51</c:v>
                </c:pt>
                <c:pt idx="69">
                  <c:v>53</c:v>
                </c:pt>
                <c:pt idx="70">
                  <c:v>33</c:v>
                </c:pt>
                <c:pt idx="71">
                  <c:v>56</c:v>
                </c:pt>
                <c:pt idx="72">
                  <c:v>56</c:v>
                </c:pt>
                <c:pt idx="73">
                  <c:v>68</c:v>
                </c:pt>
                <c:pt idx="74">
                  <c:v>64</c:v>
                </c:pt>
                <c:pt idx="75">
                  <c:v>63</c:v>
                </c:pt>
                <c:pt idx="76">
                  <c:v>64</c:v>
                </c:pt>
                <c:pt idx="77">
                  <c:v>63</c:v>
                </c:pt>
                <c:pt idx="78">
                  <c:v>62</c:v>
                </c:pt>
                <c:pt idx="79">
                  <c:v>91</c:v>
                </c:pt>
                <c:pt idx="80">
                  <c:v>87</c:v>
                </c:pt>
                <c:pt idx="81">
                  <c:v>84</c:v>
                </c:pt>
                <c:pt idx="82">
                  <c:v>82</c:v>
                </c:pt>
                <c:pt idx="83">
                  <c:v>79</c:v>
                </c:pt>
                <c:pt idx="84">
                  <c:v>82</c:v>
                </c:pt>
                <c:pt idx="85">
                  <c:v>74</c:v>
                </c:pt>
                <c:pt idx="86">
                  <c:v>81</c:v>
                </c:pt>
                <c:pt idx="87">
                  <c:v>79</c:v>
                </c:pt>
                <c:pt idx="88">
                  <c:v>79</c:v>
                </c:pt>
                <c:pt idx="89">
                  <c:v>86</c:v>
                </c:pt>
                <c:pt idx="90">
                  <c:v>83</c:v>
                </c:pt>
                <c:pt idx="91">
                  <c:v>86</c:v>
                </c:pt>
                <c:pt idx="92">
                  <c:v>89</c:v>
                </c:pt>
                <c:pt idx="93">
                  <c:v>69</c:v>
                </c:pt>
                <c:pt idx="94">
                  <c:v>70</c:v>
                </c:pt>
                <c:pt idx="95">
                  <c:v>72</c:v>
                </c:pt>
                <c:pt idx="96">
                  <c:v>70</c:v>
                </c:pt>
                <c:pt idx="97">
                  <c:v>77</c:v>
                </c:pt>
                <c:pt idx="98">
                  <c:v>69</c:v>
                </c:pt>
                <c:pt idx="99">
                  <c:v>67</c:v>
                </c:pt>
                <c:pt idx="100">
                  <c:v>61</c:v>
                </c:pt>
                <c:pt idx="101">
                  <c:v>58</c:v>
                </c:pt>
                <c:pt idx="102">
                  <c:v>54</c:v>
                </c:pt>
                <c:pt idx="103">
                  <c:v>61</c:v>
                </c:pt>
                <c:pt idx="104">
                  <c:v>57</c:v>
                </c:pt>
                <c:pt idx="105">
                  <c:v>57</c:v>
                </c:pt>
                <c:pt idx="106">
                  <c:v>57</c:v>
                </c:pt>
                <c:pt idx="107">
                  <c:v>57</c:v>
                </c:pt>
                <c:pt idx="108">
                  <c:v>55</c:v>
                </c:pt>
                <c:pt idx="109">
                  <c:v>55</c:v>
                </c:pt>
                <c:pt idx="110">
                  <c:v>66</c:v>
                </c:pt>
                <c:pt idx="111">
                  <c:v>53</c:v>
                </c:pt>
                <c:pt idx="112">
                  <c:v>57</c:v>
                </c:pt>
                <c:pt idx="113">
                  <c:v>62</c:v>
                </c:pt>
                <c:pt idx="114">
                  <c:v>58</c:v>
                </c:pt>
                <c:pt idx="115">
                  <c:v>60</c:v>
                </c:pt>
                <c:pt idx="116">
                  <c:v>59</c:v>
                </c:pt>
                <c:pt idx="117">
                  <c:v>60</c:v>
                </c:pt>
                <c:pt idx="118">
                  <c:v>59</c:v>
                </c:pt>
                <c:pt idx="119">
                  <c:v>54</c:v>
                </c:pt>
                <c:pt idx="120">
                  <c:v>70</c:v>
                </c:pt>
                <c:pt idx="121">
                  <c:v>66</c:v>
                </c:pt>
                <c:pt idx="122">
                  <c:v>69</c:v>
                </c:pt>
                <c:pt idx="123">
                  <c:v>67</c:v>
                </c:pt>
                <c:pt idx="124">
                  <c:v>74</c:v>
                </c:pt>
                <c:pt idx="125">
                  <c:v>74</c:v>
                </c:pt>
                <c:pt idx="126">
                  <c:v>83</c:v>
                </c:pt>
                <c:pt idx="127">
                  <c:v>73</c:v>
                </c:pt>
                <c:pt idx="128">
                  <c:v>74</c:v>
                </c:pt>
                <c:pt idx="129">
                  <c:v>74</c:v>
                </c:pt>
                <c:pt idx="130">
                  <c:v>70</c:v>
                </c:pt>
                <c:pt idx="131">
                  <c:v>70</c:v>
                </c:pt>
                <c:pt idx="132">
                  <c:v>64</c:v>
                </c:pt>
                <c:pt idx="133">
                  <c:v>64</c:v>
                </c:pt>
                <c:pt idx="134">
                  <c:v>59</c:v>
                </c:pt>
                <c:pt idx="135">
                  <c:v>60</c:v>
                </c:pt>
                <c:pt idx="136">
                  <c:v>64</c:v>
                </c:pt>
                <c:pt idx="137">
                  <c:v>52</c:v>
                </c:pt>
                <c:pt idx="138">
                  <c:v>48</c:v>
                </c:pt>
                <c:pt idx="139">
                  <c:v>47</c:v>
                </c:pt>
                <c:pt idx="140">
                  <c:v>47</c:v>
                </c:pt>
                <c:pt idx="141">
                  <c:v>35</c:v>
                </c:pt>
                <c:pt idx="142">
                  <c:v>28</c:v>
                </c:pt>
                <c:pt idx="143">
                  <c:v>16</c:v>
                </c:pt>
                <c:pt idx="144">
                  <c:v>16</c:v>
                </c:pt>
                <c:pt idx="145">
                  <c:v>26</c:v>
                </c:pt>
                <c:pt idx="146">
                  <c:v>37</c:v>
                </c:pt>
                <c:pt idx="147">
                  <c:v>46</c:v>
                </c:pt>
                <c:pt idx="148">
                  <c:v>31</c:v>
                </c:pt>
                <c:pt idx="149">
                  <c:v>62</c:v>
                </c:pt>
                <c:pt idx="150">
                  <c:v>66</c:v>
                </c:pt>
                <c:pt idx="151">
                  <c:v>65</c:v>
                </c:pt>
                <c:pt idx="152">
                  <c:v>66</c:v>
                </c:pt>
                <c:pt idx="153">
                  <c:v>60</c:v>
                </c:pt>
                <c:pt idx="154">
                  <c:v>50</c:v>
                </c:pt>
                <c:pt idx="155">
                  <c:v>51</c:v>
                </c:pt>
                <c:pt idx="156">
                  <c:v>54</c:v>
                </c:pt>
                <c:pt idx="157">
                  <c:v>47</c:v>
                </c:pt>
                <c:pt idx="158">
                  <c:v>62</c:v>
                </c:pt>
                <c:pt idx="159">
                  <c:v>67</c:v>
                </c:pt>
                <c:pt idx="160">
                  <c:v>71</c:v>
                </c:pt>
                <c:pt idx="161">
                  <c:v>67</c:v>
                </c:pt>
                <c:pt idx="162">
                  <c:v>66</c:v>
                </c:pt>
                <c:pt idx="163">
                  <c:v>63</c:v>
                </c:pt>
                <c:pt idx="164">
                  <c:v>62</c:v>
                </c:pt>
                <c:pt idx="165">
                  <c:v>63</c:v>
                </c:pt>
                <c:pt idx="166">
                  <c:v>61</c:v>
                </c:pt>
                <c:pt idx="167">
                  <c:v>1</c:v>
                </c:pt>
                <c:pt idx="168">
                  <c:v>2</c:v>
                </c:pt>
                <c:pt idx="169">
                  <c:v>-2</c:v>
                </c:pt>
                <c:pt idx="170">
                  <c:v>34</c:v>
                </c:pt>
                <c:pt idx="171">
                  <c:v>43</c:v>
                </c:pt>
                <c:pt idx="172">
                  <c:v>60</c:v>
                </c:pt>
                <c:pt idx="173">
                  <c:v>62</c:v>
                </c:pt>
                <c:pt idx="174">
                  <c:v>63</c:v>
                </c:pt>
                <c:pt idx="175">
                  <c:v>63</c:v>
                </c:pt>
                <c:pt idx="176">
                  <c:v>62</c:v>
                </c:pt>
                <c:pt idx="177">
                  <c:v>37</c:v>
                </c:pt>
                <c:pt idx="178">
                  <c:v>15</c:v>
                </c:pt>
                <c:pt idx="179">
                  <c:v>22</c:v>
                </c:pt>
                <c:pt idx="180">
                  <c:v>62</c:v>
                </c:pt>
                <c:pt idx="181">
                  <c:v>59</c:v>
                </c:pt>
                <c:pt idx="182">
                  <c:v>53</c:v>
                </c:pt>
                <c:pt idx="183">
                  <c:v>46</c:v>
                </c:pt>
                <c:pt idx="184">
                  <c:v>60</c:v>
                </c:pt>
                <c:pt idx="185">
                  <c:v>55</c:v>
                </c:pt>
                <c:pt idx="186">
                  <c:v>54</c:v>
                </c:pt>
                <c:pt idx="187">
                  <c:v>50</c:v>
                </c:pt>
                <c:pt idx="188">
                  <c:v>43</c:v>
                </c:pt>
                <c:pt idx="189">
                  <c:v>20</c:v>
                </c:pt>
                <c:pt idx="190">
                  <c:v>46</c:v>
                </c:pt>
                <c:pt idx="191">
                  <c:v>58</c:v>
                </c:pt>
                <c:pt idx="192">
                  <c:v>58</c:v>
                </c:pt>
                <c:pt idx="193">
                  <c:v>76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490-456B-B89A-779FCA5AC13B}"/>
            </c:ext>
          </c:extLst>
        </c:ser>
        <c:ser>
          <c:idx val="1"/>
          <c:order val="1"/>
          <c:tx>
            <c:strRef>
              <c:f>Sheet1!$J$3:$J$221</c:f>
              <c:strCache>
                <c:ptCount val="2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Sheet1!$J$3:$J$221</c:f>
              <c:numCache>
                <c:formatCode>General</c:formatCode>
                <c:ptCount val="2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</c:numCache>
            </c:numRef>
          </c:xVal>
          <c:yVal>
            <c:numRef>
              <c:f>Sheet1!$M$3:$M$221</c:f>
              <c:numCache>
                <c:formatCode>General</c:formatCode>
                <c:ptCount val="219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  <c:pt idx="8">
                  <c:v>20</c:v>
                </c:pt>
                <c:pt idx="9">
                  <c:v>20</c:v>
                </c:pt>
                <c:pt idx="10">
                  <c:v>20</c:v>
                </c:pt>
                <c:pt idx="11">
                  <c:v>20</c:v>
                </c:pt>
                <c:pt idx="12">
                  <c:v>20</c:v>
                </c:pt>
                <c:pt idx="13">
                  <c:v>20</c:v>
                </c:pt>
                <c:pt idx="14">
                  <c:v>20</c:v>
                </c:pt>
                <c:pt idx="15">
                  <c:v>20</c:v>
                </c:pt>
                <c:pt idx="16">
                  <c:v>20</c:v>
                </c:pt>
                <c:pt idx="17">
                  <c:v>20</c:v>
                </c:pt>
                <c:pt idx="18">
                  <c:v>20</c:v>
                </c:pt>
                <c:pt idx="19">
                  <c:v>20</c:v>
                </c:pt>
                <c:pt idx="20">
                  <c:v>20</c:v>
                </c:pt>
                <c:pt idx="21">
                  <c:v>20</c:v>
                </c:pt>
                <c:pt idx="22">
                  <c:v>20</c:v>
                </c:pt>
                <c:pt idx="23">
                  <c:v>20</c:v>
                </c:pt>
                <c:pt idx="24">
                  <c:v>20</c:v>
                </c:pt>
                <c:pt idx="25">
                  <c:v>20</c:v>
                </c:pt>
                <c:pt idx="26">
                  <c:v>20</c:v>
                </c:pt>
                <c:pt idx="27">
                  <c:v>20</c:v>
                </c:pt>
                <c:pt idx="28">
                  <c:v>20</c:v>
                </c:pt>
                <c:pt idx="29">
                  <c:v>20</c:v>
                </c:pt>
                <c:pt idx="30">
                  <c:v>20</c:v>
                </c:pt>
                <c:pt idx="31">
                  <c:v>20</c:v>
                </c:pt>
                <c:pt idx="32">
                  <c:v>20</c:v>
                </c:pt>
                <c:pt idx="33">
                  <c:v>20</c:v>
                </c:pt>
                <c:pt idx="34">
                  <c:v>20</c:v>
                </c:pt>
                <c:pt idx="35">
                  <c:v>20</c:v>
                </c:pt>
                <c:pt idx="36">
                  <c:v>20</c:v>
                </c:pt>
                <c:pt idx="37">
                  <c:v>20</c:v>
                </c:pt>
                <c:pt idx="38">
                  <c:v>20</c:v>
                </c:pt>
                <c:pt idx="39">
                  <c:v>20</c:v>
                </c:pt>
                <c:pt idx="40">
                  <c:v>20</c:v>
                </c:pt>
                <c:pt idx="41">
                  <c:v>20</c:v>
                </c:pt>
                <c:pt idx="42">
                  <c:v>20</c:v>
                </c:pt>
                <c:pt idx="43">
                  <c:v>20</c:v>
                </c:pt>
                <c:pt idx="44">
                  <c:v>20</c:v>
                </c:pt>
                <c:pt idx="45">
                  <c:v>20</c:v>
                </c:pt>
                <c:pt idx="46">
                  <c:v>20</c:v>
                </c:pt>
                <c:pt idx="47">
                  <c:v>20</c:v>
                </c:pt>
                <c:pt idx="48">
                  <c:v>20</c:v>
                </c:pt>
                <c:pt idx="49">
                  <c:v>20</c:v>
                </c:pt>
                <c:pt idx="50">
                  <c:v>20</c:v>
                </c:pt>
                <c:pt idx="51">
                  <c:v>20</c:v>
                </c:pt>
                <c:pt idx="52">
                  <c:v>20</c:v>
                </c:pt>
                <c:pt idx="53">
                  <c:v>20</c:v>
                </c:pt>
                <c:pt idx="54">
                  <c:v>20</c:v>
                </c:pt>
                <c:pt idx="55">
                  <c:v>20</c:v>
                </c:pt>
                <c:pt idx="56">
                  <c:v>20</c:v>
                </c:pt>
                <c:pt idx="57">
                  <c:v>20</c:v>
                </c:pt>
                <c:pt idx="58">
                  <c:v>20</c:v>
                </c:pt>
                <c:pt idx="59">
                  <c:v>20</c:v>
                </c:pt>
                <c:pt idx="60">
                  <c:v>20</c:v>
                </c:pt>
                <c:pt idx="61">
                  <c:v>20</c:v>
                </c:pt>
                <c:pt idx="62">
                  <c:v>20</c:v>
                </c:pt>
                <c:pt idx="63">
                  <c:v>20</c:v>
                </c:pt>
                <c:pt idx="64">
                  <c:v>20</c:v>
                </c:pt>
                <c:pt idx="65">
                  <c:v>20</c:v>
                </c:pt>
                <c:pt idx="66">
                  <c:v>20</c:v>
                </c:pt>
                <c:pt idx="67">
                  <c:v>20</c:v>
                </c:pt>
                <c:pt idx="68">
                  <c:v>20</c:v>
                </c:pt>
                <c:pt idx="69">
                  <c:v>20</c:v>
                </c:pt>
                <c:pt idx="70">
                  <c:v>20</c:v>
                </c:pt>
                <c:pt idx="71">
                  <c:v>20</c:v>
                </c:pt>
                <c:pt idx="72">
                  <c:v>20</c:v>
                </c:pt>
                <c:pt idx="73">
                  <c:v>20</c:v>
                </c:pt>
                <c:pt idx="74">
                  <c:v>20</c:v>
                </c:pt>
                <c:pt idx="75">
                  <c:v>20</c:v>
                </c:pt>
                <c:pt idx="76">
                  <c:v>20</c:v>
                </c:pt>
                <c:pt idx="77">
                  <c:v>20</c:v>
                </c:pt>
                <c:pt idx="78">
                  <c:v>20</c:v>
                </c:pt>
                <c:pt idx="79">
                  <c:v>20</c:v>
                </c:pt>
                <c:pt idx="80">
                  <c:v>20</c:v>
                </c:pt>
                <c:pt idx="81">
                  <c:v>20</c:v>
                </c:pt>
                <c:pt idx="82">
                  <c:v>20</c:v>
                </c:pt>
                <c:pt idx="83">
                  <c:v>20</c:v>
                </c:pt>
                <c:pt idx="84">
                  <c:v>20</c:v>
                </c:pt>
                <c:pt idx="85">
                  <c:v>20</c:v>
                </c:pt>
                <c:pt idx="86">
                  <c:v>20</c:v>
                </c:pt>
                <c:pt idx="87">
                  <c:v>20</c:v>
                </c:pt>
                <c:pt idx="88">
                  <c:v>20</c:v>
                </c:pt>
                <c:pt idx="89">
                  <c:v>20</c:v>
                </c:pt>
                <c:pt idx="90">
                  <c:v>20</c:v>
                </c:pt>
                <c:pt idx="91">
                  <c:v>20</c:v>
                </c:pt>
                <c:pt idx="92">
                  <c:v>20</c:v>
                </c:pt>
                <c:pt idx="93">
                  <c:v>20</c:v>
                </c:pt>
                <c:pt idx="94">
                  <c:v>20</c:v>
                </c:pt>
                <c:pt idx="95">
                  <c:v>20</c:v>
                </c:pt>
                <c:pt idx="96">
                  <c:v>20</c:v>
                </c:pt>
                <c:pt idx="97">
                  <c:v>20</c:v>
                </c:pt>
                <c:pt idx="98">
                  <c:v>20</c:v>
                </c:pt>
                <c:pt idx="99">
                  <c:v>20</c:v>
                </c:pt>
                <c:pt idx="100">
                  <c:v>20</c:v>
                </c:pt>
                <c:pt idx="101">
                  <c:v>20</c:v>
                </c:pt>
                <c:pt idx="102">
                  <c:v>20</c:v>
                </c:pt>
                <c:pt idx="103">
                  <c:v>20</c:v>
                </c:pt>
                <c:pt idx="104">
                  <c:v>20</c:v>
                </c:pt>
                <c:pt idx="105">
                  <c:v>20</c:v>
                </c:pt>
                <c:pt idx="106">
                  <c:v>20</c:v>
                </c:pt>
                <c:pt idx="107">
                  <c:v>20</c:v>
                </c:pt>
                <c:pt idx="108">
                  <c:v>20</c:v>
                </c:pt>
                <c:pt idx="109">
                  <c:v>20</c:v>
                </c:pt>
                <c:pt idx="110">
                  <c:v>20</c:v>
                </c:pt>
                <c:pt idx="111">
                  <c:v>20</c:v>
                </c:pt>
                <c:pt idx="112">
                  <c:v>20</c:v>
                </c:pt>
                <c:pt idx="113">
                  <c:v>20</c:v>
                </c:pt>
                <c:pt idx="114">
                  <c:v>20</c:v>
                </c:pt>
                <c:pt idx="115">
                  <c:v>20</c:v>
                </c:pt>
                <c:pt idx="116">
                  <c:v>20</c:v>
                </c:pt>
                <c:pt idx="117">
                  <c:v>20</c:v>
                </c:pt>
                <c:pt idx="118">
                  <c:v>20</c:v>
                </c:pt>
                <c:pt idx="119">
                  <c:v>20</c:v>
                </c:pt>
                <c:pt idx="120">
                  <c:v>20</c:v>
                </c:pt>
                <c:pt idx="121">
                  <c:v>20</c:v>
                </c:pt>
                <c:pt idx="122">
                  <c:v>20</c:v>
                </c:pt>
                <c:pt idx="123">
                  <c:v>20</c:v>
                </c:pt>
                <c:pt idx="124">
                  <c:v>20</c:v>
                </c:pt>
                <c:pt idx="125">
                  <c:v>20</c:v>
                </c:pt>
                <c:pt idx="126">
                  <c:v>20</c:v>
                </c:pt>
                <c:pt idx="127">
                  <c:v>20</c:v>
                </c:pt>
                <c:pt idx="128">
                  <c:v>20</c:v>
                </c:pt>
                <c:pt idx="129">
                  <c:v>20</c:v>
                </c:pt>
                <c:pt idx="130">
                  <c:v>20</c:v>
                </c:pt>
                <c:pt idx="131">
                  <c:v>20</c:v>
                </c:pt>
                <c:pt idx="132">
                  <c:v>20</c:v>
                </c:pt>
                <c:pt idx="133">
                  <c:v>20</c:v>
                </c:pt>
                <c:pt idx="134">
                  <c:v>20</c:v>
                </c:pt>
                <c:pt idx="135">
                  <c:v>20</c:v>
                </c:pt>
                <c:pt idx="136">
                  <c:v>20</c:v>
                </c:pt>
                <c:pt idx="137">
                  <c:v>20</c:v>
                </c:pt>
                <c:pt idx="138">
                  <c:v>20</c:v>
                </c:pt>
                <c:pt idx="139">
                  <c:v>20</c:v>
                </c:pt>
                <c:pt idx="140">
                  <c:v>20</c:v>
                </c:pt>
                <c:pt idx="141">
                  <c:v>20</c:v>
                </c:pt>
                <c:pt idx="142">
                  <c:v>20</c:v>
                </c:pt>
                <c:pt idx="143">
                  <c:v>20</c:v>
                </c:pt>
                <c:pt idx="144">
                  <c:v>20</c:v>
                </c:pt>
                <c:pt idx="145">
                  <c:v>20</c:v>
                </c:pt>
                <c:pt idx="146">
                  <c:v>20</c:v>
                </c:pt>
                <c:pt idx="147">
                  <c:v>20</c:v>
                </c:pt>
                <c:pt idx="148">
                  <c:v>20</c:v>
                </c:pt>
                <c:pt idx="149">
                  <c:v>20</c:v>
                </c:pt>
                <c:pt idx="150">
                  <c:v>20</c:v>
                </c:pt>
                <c:pt idx="151">
                  <c:v>20</c:v>
                </c:pt>
                <c:pt idx="152">
                  <c:v>20</c:v>
                </c:pt>
                <c:pt idx="153">
                  <c:v>20</c:v>
                </c:pt>
                <c:pt idx="154">
                  <c:v>20</c:v>
                </c:pt>
                <c:pt idx="155">
                  <c:v>20</c:v>
                </c:pt>
                <c:pt idx="156">
                  <c:v>20</c:v>
                </c:pt>
                <c:pt idx="157">
                  <c:v>20</c:v>
                </c:pt>
                <c:pt idx="158">
                  <c:v>20</c:v>
                </c:pt>
                <c:pt idx="159">
                  <c:v>20</c:v>
                </c:pt>
                <c:pt idx="160">
                  <c:v>20</c:v>
                </c:pt>
                <c:pt idx="161">
                  <c:v>20</c:v>
                </c:pt>
                <c:pt idx="162">
                  <c:v>20</c:v>
                </c:pt>
                <c:pt idx="163">
                  <c:v>20</c:v>
                </c:pt>
                <c:pt idx="164">
                  <c:v>20</c:v>
                </c:pt>
                <c:pt idx="165">
                  <c:v>20</c:v>
                </c:pt>
                <c:pt idx="166">
                  <c:v>20</c:v>
                </c:pt>
                <c:pt idx="167">
                  <c:v>20</c:v>
                </c:pt>
                <c:pt idx="168">
                  <c:v>20</c:v>
                </c:pt>
                <c:pt idx="169">
                  <c:v>20</c:v>
                </c:pt>
                <c:pt idx="170">
                  <c:v>20</c:v>
                </c:pt>
                <c:pt idx="171">
                  <c:v>20</c:v>
                </c:pt>
                <c:pt idx="172">
                  <c:v>20</c:v>
                </c:pt>
                <c:pt idx="173">
                  <c:v>20</c:v>
                </c:pt>
                <c:pt idx="174">
                  <c:v>20</c:v>
                </c:pt>
                <c:pt idx="175">
                  <c:v>20</c:v>
                </c:pt>
                <c:pt idx="176">
                  <c:v>20</c:v>
                </c:pt>
                <c:pt idx="177">
                  <c:v>20</c:v>
                </c:pt>
                <c:pt idx="178">
                  <c:v>20</c:v>
                </c:pt>
                <c:pt idx="179">
                  <c:v>20</c:v>
                </c:pt>
                <c:pt idx="180">
                  <c:v>20</c:v>
                </c:pt>
                <c:pt idx="181">
                  <c:v>20</c:v>
                </c:pt>
                <c:pt idx="182">
                  <c:v>20</c:v>
                </c:pt>
                <c:pt idx="183">
                  <c:v>20</c:v>
                </c:pt>
                <c:pt idx="184">
                  <c:v>20</c:v>
                </c:pt>
                <c:pt idx="185">
                  <c:v>20</c:v>
                </c:pt>
                <c:pt idx="186">
                  <c:v>20</c:v>
                </c:pt>
                <c:pt idx="187">
                  <c:v>20</c:v>
                </c:pt>
                <c:pt idx="188">
                  <c:v>20</c:v>
                </c:pt>
                <c:pt idx="189">
                  <c:v>20</c:v>
                </c:pt>
                <c:pt idx="190">
                  <c:v>20</c:v>
                </c:pt>
                <c:pt idx="191">
                  <c:v>20</c:v>
                </c:pt>
                <c:pt idx="192">
                  <c:v>20</c:v>
                </c:pt>
                <c:pt idx="193">
                  <c:v>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490-456B-B89A-779FCA5AC13B}"/>
            </c:ext>
          </c:extLst>
        </c:ser>
        <c:ser>
          <c:idx val="2"/>
          <c:order val="2"/>
          <c:tx>
            <c:v>11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Sheet1!$J$3:$J$196</c:f>
              <c:numCache>
                <c:formatCode>General</c:formatCode>
                <c:ptCount val="19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</c:numCache>
            </c:numRef>
          </c:xVal>
          <c:yVal>
            <c:numRef>
              <c:f>Sheet1!$L$3:$L$196</c:f>
              <c:numCache>
                <c:formatCode>General</c:formatCode>
                <c:ptCount val="19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1490-456B-B89A-779FCA5AC1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3355640"/>
        <c:axId val="443361544"/>
      </c:scatterChart>
      <c:valAx>
        <c:axId val="4433556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Junction number</a:t>
                </a:r>
                <a:endParaRPr lang="ar-PS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361544"/>
        <c:crosses val="autoZero"/>
        <c:crossBetween val="midCat"/>
      </c:valAx>
      <c:valAx>
        <c:axId val="443361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Pressure(mH2O)</a:t>
                </a:r>
                <a:endParaRPr lang="ar-PS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3556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Sheet1!$J$3:$J$196</c:f>
              <c:numCache>
                <c:formatCode>General</c:formatCode>
                <c:ptCount val="19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</c:numCache>
            </c:numRef>
          </c:xVal>
          <c:yVal>
            <c:numRef>
              <c:f>Sheet1!$Q$3:$Q$196</c:f>
              <c:numCache>
                <c:formatCode>General</c:formatCode>
                <c:ptCount val="194"/>
                <c:pt idx="0">
                  <c:v>3</c:v>
                </c:pt>
                <c:pt idx="1">
                  <c:v>15</c:v>
                </c:pt>
                <c:pt idx="2">
                  <c:v>16</c:v>
                </c:pt>
                <c:pt idx="3">
                  <c:v>31</c:v>
                </c:pt>
                <c:pt idx="4">
                  <c:v>20</c:v>
                </c:pt>
                <c:pt idx="5">
                  <c:v>31</c:v>
                </c:pt>
                <c:pt idx="6">
                  <c:v>64</c:v>
                </c:pt>
                <c:pt idx="7">
                  <c:v>62</c:v>
                </c:pt>
                <c:pt idx="8">
                  <c:v>59</c:v>
                </c:pt>
                <c:pt idx="9">
                  <c:v>55</c:v>
                </c:pt>
                <c:pt idx="10">
                  <c:v>63</c:v>
                </c:pt>
                <c:pt idx="11">
                  <c:v>51</c:v>
                </c:pt>
                <c:pt idx="12">
                  <c:v>66</c:v>
                </c:pt>
                <c:pt idx="13">
                  <c:v>78</c:v>
                </c:pt>
                <c:pt idx="14">
                  <c:v>83</c:v>
                </c:pt>
                <c:pt idx="15">
                  <c:v>87</c:v>
                </c:pt>
                <c:pt idx="16">
                  <c:v>89</c:v>
                </c:pt>
                <c:pt idx="17">
                  <c:v>89</c:v>
                </c:pt>
                <c:pt idx="18">
                  <c:v>88</c:v>
                </c:pt>
                <c:pt idx="19">
                  <c:v>71</c:v>
                </c:pt>
                <c:pt idx="20">
                  <c:v>81</c:v>
                </c:pt>
                <c:pt idx="21">
                  <c:v>76</c:v>
                </c:pt>
                <c:pt idx="22">
                  <c:v>89</c:v>
                </c:pt>
                <c:pt idx="23">
                  <c:v>88</c:v>
                </c:pt>
                <c:pt idx="24">
                  <c:v>88</c:v>
                </c:pt>
                <c:pt idx="25">
                  <c:v>84</c:v>
                </c:pt>
                <c:pt idx="26">
                  <c:v>91</c:v>
                </c:pt>
                <c:pt idx="27">
                  <c:v>81</c:v>
                </c:pt>
                <c:pt idx="28">
                  <c:v>82</c:v>
                </c:pt>
                <c:pt idx="29">
                  <c:v>86</c:v>
                </c:pt>
                <c:pt idx="30">
                  <c:v>86</c:v>
                </c:pt>
                <c:pt idx="31">
                  <c:v>73</c:v>
                </c:pt>
                <c:pt idx="32">
                  <c:v>81</c:v>
                </c:pt>
                <c:pt idx="33">
                  <c:v>80</c:v>
                </c:pt>
                <c:pt idx="34">
                  <c:v>91</c:v>
                </c:pt>
                <c:pt idx="35">
                  <c:v>92</c:v>
                </c:pt>
                <c:pt idx="36">
                  <c:v>89</c:v>
                </c:pt>
                <c:pt idx="37">
                  <c:v>85</c:v>
                </c:pt>
                <c:pt idx="38">
                  <c:v>59</c:v>
                </c:pt>
                <c:pt idx="39">
                  <c:v>48</c:v>
                </c:pt>
                <c:pt idx="40">
                  <c:v>42</c:v>
                </c:pt>
                <c:pt idx="41">
                  <c:v>45</c:v>
                </c:pt>
                <c:pt idx="42">
                  <c:v>36</c:v>
                </c:pt>
                <c:pt idx="43">
                  <c:v>57</c:v>
                </c:pt>
                <c:pt idx="44">
                  <c:v>74</c:v>
                </c:pt>
                <c:pt idx="45">
                  <c:v>83</c:v>
                </c:pt>
                <c:pt idx="46">
                  <c:v>83</c:v>
                </c:pt>
                <c:pt idx="47">
                  <c:v>94</c:v>
                </c:pt>
                <c:pt idx="48">
                  <c:v>96</c:v>
                </c:pt>
                <c:pt idx="49">
                  <c:v>99</c:v>
                </c:pt>
                <c:pt idx="50">
                  <c:v>100</c:v>
                </c:pt>
                <c:pt idx="51">
                  <c:v>100</c:v>
                </c:pt>
                <c:pt idx="52">
                  <c:v>101</c:v>
                </c:pt>
                <c:pt idx="53">
                  <c:v>104</c:v>
                </c:pt>
                <c:pt idx="54">
                  <c:v>99</c:v>
                </c:pt>
                <c:pt idx="55">
                  <c:v>103</c:v>
                </c:pt>
                <c:pt idx="56">
                  <c:v>95</c:v>
                </c:pt>
                <c:pt idx="57">
                  <c:v>90</c:v>
                </c:pt>
                <c:pt idx="58">
                  <c:v>75</c:v>
                </c:pt>
                <c:pt idx="59">
                  <c:v>84</c:v>
                </c:pt>
                <c:pt idx="60">
                  <c:v>93</c:v>
                </c:pt>
                <c:pt idx="61">
                  <c:v>86</c:v>
                </c:pt>
                <c:pt idx="62">
                  <c:v>91</c:v>
                </c:pt>
                <c:pt idx="63">
                  <c:v>83</c:v>
                </c:pt>
                <c:pt idx="64">
                  <c:v>93</c:v>
                </c:pt>
                <c:pt idx="65">
                  <c:v>94</c:v>
                </c:pt>
                <c:pt idx="66">
                  <c:v>95</c:v>
                </c:pt>
                <c:pt idx="67">
                  <c:v>93</c:v>
                </c:pt>
                <c:pt idx="68">
                  <c:v>78</c:v>
                </c:pt>
                <c:pt idx="69">
                  <c:v>80</c:v>
                </c:pt>
                <c:pt idx="70">
                  <c:v>60</c:v>
                </c:pt>
                <c:pt idx="71">
                  <c:v>82</c:v>
                </c:pt>
                <c:pt idx="72">
                  <c:v>82</c:v>
                </c:pt>
                <c:pt idx="73">
                  <c:v>95</c:v>
                </c:pt>
                <c:pt idx="74">
                  <c:v>90</c:v>
                </c:pt>
                <c:pt idx="75">
                  <c:v>88</c:v>
                </c:pt>
                <c:pt idx="76">
                  <c:v>89</c:v>
                </c:pt>
                <c:pt idx="77">
                  <c:v>89</c:v>
                </c:pt>
                <c:pt idx="78">
                  <c:v>88</c:v>
                </c:pt>
                <c:pt idx="79">
                  <c:v>118</c:v>
                </c:pt>
                <c:pt idx="80">
                  <c:v>114</c:v>
                </c:pt>
                <c:pt idx="81">
                  <c:v>111</c:v>
                </c:pt>
                <c:pt idx="82">
                  <c:v>109</c:v>
                </c:pt>
                <c:pt idx="83">
                  <c:v>107</c:v>
                </c:pt>
                <c:pt idx="84">
                  <c:v>109</c:v>
                </c:pt>
                <c:pt idx="85">
                  <c:v>101</c:v>
                </c:pt>
                <c:pt idx="86">
                  <c:v>108</c:v>
                </c:pt>
                <c:pt idx="87">
                  <c:v>107</c:v>
                </c:pt>
                <c:pt idx="88">
                  <c:v>106</c:v>
                </c:pt>
                <c:pt idx="89">
                  <c:v>113</c:v>
                </c:pt>
                <c:pt idx="90">
                  <c:v>111</c:v>
                </c:pt>
                <c:pt idx="91">
                  <c:v>114</c:v>
                </c:pt>
                <c:pt idx="92">
                  <c:v>116</c:v>
                </c:pt>
                <c:pt idx="93">
                  <c:v>96</c:v>
                </c:pt>
                <c:pt idx="94">
                  <c:v>98</c:v>
                </c:pt>
                <c:pt idx="95">
                  <c:v>99</c:v>
                </c:pt>
                <c:pt idx="96">
                  <c:v>96</c:v>
                </c:pt>
                <c:pt idx="97">
                  <c:v>104</c:v>
                </c:pt>
                <c:pt idx="98">
                  <c:v>95</c:v>
                </c:pt>
                <c:pt idx="99">
                  <c:v>93</c:v>
                </c:pt>
                <c:pt idx="100">
                  <c:v>88</c:v>
                </c:pt>
                <c:pt idx="101">
                  <c:v>85</c:v>
                </c:pt>
                <c:pt idx="102">
                  <c:v>81</c:v>
                </c:pt>
                <c:pt idx="103">
                  <c:v>88</c:v>
                </c:pt>
                <c:pt idx="104">
                  <c:v>84</c:v>
                </c:pt>
                <c:pt idx="105">
                  <c:v>84</c:v>
                </c:pt>
                <c:pt idx="106">
                  <c:v>84</c:v>
                </c:pt>
                <c:pt idx="107">
                  <c:v>84</c:v>
                </c:pt>
                <c:pt idx="108">
                  <c:v>82</c:v>
                </c:pt>
                <c:pt idx="109">
                  <c:v>82</c:v>
                </c:pt>
                <c:pt idx="110">
                  <c:v>93</c:v>
                </c:pt>
                <c:pt idx="111">
                  <c:v>80</c:v>
                </c:pt>
                <c:pt idx="112">
                  <c:v>84</c:v>
                </c:pt>
                <c:pt idx="113">
                  <c:v>89</c:v>
                </c:pt>
                <c:pt idx="114">
                  <c:v>85</c:v>
                </c:pt>
                <c:pt idx="115">
                  <c:v>87</c:v>
                </c:pt>
                <c:pt idx="116">
                  <c:v>86</c:v>
                </c:pt>
                <c:pt idx="117">
                  <c:v>87</c:v>
                </c:pt>
                <c:pt idx="118">
                  <c:v>86</c:v>
                </c:pt>
                <c:pt idx="119">
                  <c:v>81</c:v>
                </c:pt>
                <c:pt idx="120">
                  <c:v>97</c:v>
                </c:pt>
                <c:pt idx="121">
                  <c:v>94</c:v>
                </c:pt>
                <c:pt idx="122">
                  <c:v>96</c:v>
                </c:pt>
                <c:pt idx="123">
                  <c:v>94</c:v>
                </c:pt>
                <c:pt idx="124">
                  <c:v>101</c:v>
                </c:pt>
                <c:pt idx="125">
                  <c:v>102</c:v>
                </c:pt>
                <c:pt idx="126">
                  <c:v>111</c:v>
                </c:pt>
                <c:pt idx="127">
                  <c:v>100</c:v>
                </c:pt>
                <c:pt idx="128">
                  <c:v>101</c:v>
                </c:pt>
                <c:pt idx="129">
                  <c:v>102</c:v>
                </c:pt>
                <c:pt idx="130">
                  <c:v>97</c:v>
                </c:pt>
                <c:pt idx="131">
                  <c:v>98</c:v>
                </c:pt>
                <c:pt idx="132">
                  <c:v>91</c:v>
                </c:pt>
                <c:pt idx="133">
                  <c:v>92</c:v>
                </c:pt>
                <c:pt idx="134">
                  <c:v>86</c:v>
                </c:pt>
                <c:pt idx="135">
                  <c:v>87</c:v>
                </c:pt>
                <c:pt idx="136">
                  <c:v>91</c:v>
                </c:pt>
                <c:pt idx="137">
                  <c:v>79</c:v>
                </c:pt>
                <c:pt idx="138">
                  <c:v>75</c:v>
                </c:pt>
                <c:pt idx="139">
                  <c:v>74</c:v>
                </c:pt>
                <c:pt idx="140">
                  <c:v>75</c:v>
                </c:pt>
                <c:pt idx="141">
                  <c:v>62</c:v>
                </c:pt>
                <c:pt idx="142">
                  <c:v>56</c:v>
                </c:pt>
                <c:pt idx="143">
                  <c:v>43</c:v>
                </c:pt>
                <c:pt idx="144">
                  <c:v>43</c:v>
                </c:pt>
                <c:pt idx="145">
                  <c:v>52</c:v>
                </c:pt>
                <c:pt idx="146">
                  <c:v>63</c:v>
                </c:pt>
                <c:pt idx="147">
                  <c:v>72</c:v>
                </c:pt>
                <c:pt idx="148">
                  <c:v>58</c:v>
                </c:pt>
                <c:pt idx="149">
                  <c:v>88</c:v>
                </c:pt>
                <c:pt idx="150">
                  <c:v>92</c:v>
                </c:pt>
                <c:pt idx="151">
                  <c:v>91</c:v>
                </c:pt>
                <c:pt idx="152">
                  <c:v>91</c:v>
                </c:pt>
                <c:pt idx="153">
                  <c:v>85</c:v>
                </c:pt>
                <c:pt idx="154">
                  <c:v>76</c:v>
                </c:pt>
                <c:pt idx="155">
                  <c:v>77</c:v>
                </c:pt>
                <c:pt idx="156">
                  <c:v>80</c:v>
                </c:pt>
                <c:pt idx="157">
                  <c:v>73</c:v>
                </c:pt>
                <c:pt idx="158">
                  <c:v>89</c:v>
                </c:pt>
                <c:pt idx="159">
                  <c:v>94</c:v>
                </c:pt>
                <c:pt idx="160">
                  <c:v>98</c:v>
                </c:pt>
                <c:pt idx="161">
                  <c:v>94</c:v>
                </c:pt>
                <c:pt idx="162">
                  <c:v>93</c:v>
                </c:pt>
                <c:pt idx="163">
                  <c:v>90</c:v>
                </c:pt>
                <c:pt idx="164">
                  <c:v>88</c:v>
                </c:pt>
                <c:pt idx="165">
                  <c:v>91</c:v>
                </c:pt>
                <c:pt idx="166">
                  <c:v>89</c:v>
                </c:pt>
                <c:pt idx="167">
                  <c:v>1</c:v>
                </c:pt>
                <c:pt idx="168">
                  <c:v>2</c:v>
                </c:pt>
                <c:pt idx="169">
                  <c:v>1</c:v>
                </c:pt>
                <c:pt idx="170">
                  <c:v>52</c:v>
                </c:pt>
                <c:pt idx="171">
                  <c:v>63</c:v>
                </c:pt>
                <c:pt idx="172">
                  <c:v>84</c:v>
                </c:pt>
                <c:pt idx="173">
                  <c:v>87</c:v>
                </c:pt>
                <c:pt idx="174">
                  <c:v>89</c:v>
                </c:pt>
                <c:pt idx="175">
                  <c:v>88</c:v>
                </c:pt>
                <c:pt idx="176">
                  <c:v>88</c:v>
                </c:pt>
                <c:pt idx="177">
                  <c:v>57</c:v>
                </c:pt>
                <c:pt idx="178">
                  <c:v>34</c:v>
                </c:pt>
                <c:pt idx="179">
                  <c:v>41</c:v>
                </c:pt>
                <c:pt idx="180">
                  <c:v>87</c:v>
                </c:pt>
                <c:pt idx="181">
                  <c:v>85</c:v>
                </c:pt>
                <c:pt idx="182">
                  <c:v>78</c:v>
                </c:pt>
                <c:pt idx="183">
                  <c:v>71</c:v>
                </c:pt>
                <c:pt idx="184">
                  <c:v>87</c:v>
                </c:pt>
                <c:pt idx="185">
                  <c:v>77</c:v>
                </c:pt>
                <c:pt idx="186">
                  <c:v>77</c:v>
                </c:pt>
                <c:pt idx="187">
                  <c:v>76</c:v>
                </c:pt>
                <c:pt idx="188">
                  <c:v>69</c:v>
                </c:pt>
                <c:pt idx="189">
                  <c:v>46</c:v>
                </c:pt>
                <c:pt idx="190">
                  <c:v>72</c:v>
                </c:pt>
                <c:pt idx="191">
                  <c:v>85</c:v>
                </c:pt>
                <c:pt idx="192">
                  <c:v>85</c:v>
                </c:pt>
                <c:pt idx="193">
                  <c:v>103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2E7-4051-9447-06CEA34FFC3C}"/>
            </c:ext>
          </c:extLst>
        </c:ser>
        <c:ser>
          <c:idx val="1"/>
          <c:order val="1"/>
          <c:tx>
            <c:strRef>
              <c:f>Sheet1!$J$3:$J$221</c:f>
              <c:strCache>
                <c:ptCount val="2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Sheet1!$J$3:$J$221</c:f>
              <c:numCache>
                <c:formatCode>General</c:formatCode>
                <c:ptCount val="2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</c:numCache>
            </c:numRef>
          </c:xVal>
          <c:yVal>
            <c:numRef>
              <c:f>Sheet1!$M$3:$M$221</c:f>
              <c:numCache>
                <c:formatCode>General</c:formatCode>
                <c:ptCount val="219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  <c:pt idx="8">
                  <c:v>20</c:v>
                </c:pt>
                <c:pt idx="9">
                  <c:v>20</c:v>
                </c:pt>
                <c:pt idx="10">
                  <c:v>20</c:v>
                </c:pt>
                <c:pt idx="11">
                  <c:v>20</c:v>
                </c:pt>
                <c:pt idx="12">
                  <c:v>20</c:v>
                </c:pt>
                <c:pt idx="13">
                  <c:v>20</c:v>
                </c:pt>
                <c:pt idx="14">
                  <c:v>20</c:v>
                </c:pt>
                <c:pt idx="15">
                  <c:v>20</c:v>
                </c:pt>
                <c:pt idx="16">
                  <c:v>20</c:v>
                </c:pt>
                <c:pt idx="17">
                  <c:v>20</c:v>
                </c:pt>
                <c:pt idx="18">
                  <c:v>20</c:v>
                </c:pt>
                <c:pt idx="19">
                  <c:v>20</c:v>
                </c:pt>
                <c:pt idx="20">
                  <c:v>20</c:v>
                </c:pt>
                <c:pt idx="21">
                  <c:v>20</c:v>
                </c:pt>
                <c:pt idx="22">
                  <c:v>20</c:v>
                </c:pt>
                <c:pt idx="23">
                  <c:v>20</c:v>
                </c:pt>
                <c:pt idx="24">
                  <c:v>20</c:v>
                </c:pt>
                <c:pt idx="25">
                  <c:v>20</c:v>
                </c:pt>
                <c:pt idx="26">
                  <c:v>20</c:v>
                </c:pt>
                <c:pt idx="27">
                  <c:v>20</c:v>
                </c:pt>
                <c:pt idx="28">
                  <c:v>20</c:v>
                </c:pt>
                <c:pt idx="29">
                  <c:v>20</c:v>
                </c:pt>
                <c:pt idx="30">
                  <c:v>20</c:v>
                </c:pt>
                <c:pt idx="31">
                  <c:v>20</c:v>
                </c:pt>
                <c:pt idx="32">
                  <c:v>20</c:v>
                </c:pt>
                <c:pt idx="33">
                  <c:v>20</c:v>
                </c:pt>
                <c:pt idx="34">
                  <c:v>20</c:v>
                </c:pt>
                <c:pt idx="35">
                  <c:v>20</c:v>
                </c:pt>
                <c:pt idx="36">
                  <c:v>20</c:v>
                </c:pt>
                <c:pt idx="37">
                  <c:v>20</c:v>
                </c:pt>
                <c:pt idx="38">
                  <c:v>20</c:v>
                </c:pt>
                <c:pt idx="39">
                  <c:v>20</c:v>
                </c:pt>
                <c:pt idx="40">
                  <c:v>20</c:v>
                </c:pt>
                <c:pt idx="41">
                  <c:v>20</c:v>
                </c:pt>
                <c:pt idx="42">
                  <c:v>20</c:v>
                </c:pt>
                <c:pt idx="43">
                  <c:v>20</c:v>
                </c:pt>
                <c:pt idx="44">
                  <c:v>20</c:v>
                </c:pt>
                <c:pt idx="45">
                  <c:v>20</c:v>
                </c:pt>
                <c:pt idx="46">
                  <c:v>20</c:v>
                </c:pt>
                <c:pt idx="47">
                  <c:v>20</c:v>
                </c:pt>
                <c:pt idx="48">
                  <c:v>20</c:v>
                </c:pt>
                <c:pt idx="49">
                  <c:v>20</c:v>
                </c:pt>
                <c:pt idx="50">
                  <c:v>20</c:v>
                </c:pt>
                <c:pt idx="51">
                  <c:v>20</c:v>
                </c:pt>
                <c:pt idx="52">
                  <c:v>20</c:v>
                </c:pt>
                <c:pt idx="53">
                  <c:v>20</c:v>
                </c:pt>
                <c:pt idx="54">
                  <c:v>20</c:v>
                </c:pt>
                <c:pt idx="55">
                  <c:v>20</c:v>
                </c:pt>
                <c:pt idx="56">
                  <c:v>20</c:v>
                </c:pt>
                <c:pt idx="57">
                  <c:v>20</c:v>
                </c:pt>
                <c:pt idx="58">
                  <c:v>20</c:v>
                </c:pt>
                <c:pt idx="59">
                  <c:v>20</c:v>
                </c:pt>
                <c:pt idx="60">
                  <c:v>20</c:v>
                </c:pt>
                <c:pt idx="61">
                  <c:v>20</c:v>
                </c:pt>
                <c:pt idx="62">
                  <c:v>20</c:v>
                </c:pt>
                <c:pt idx="63">
                  <c:v>20</c:v>
                </c:pt>
                <c:pt idx="64">
                  <c:v>20</c:v>
                </c:pt>
                <c:pt idx="65">
                  <c:v>20</c:v>
                </c:pt>
                <c:pt idx="66">
                  <c:v>20</c:v>
                </c:pt>
                <c:pt idx="67">
                  <c:v>20</c:v>
                </c:pt>
                <c:pt idx="68">
                  <c:v>20</c:v>
                </c:pt>
                <c:pt idx="69">
                  <c:v>20</c:v>
                </c:pt>
                <c:pt idx="70">
                  <c:v>20</c:v>
                </c:pt>
                <c:pt idx="71">
                  <c:v>20</c:v>
                </c:pt>
                <c:pt idx="72">
                  <c:v>20</c:v>
                </c:pt>
                <c:pt idx="73">
                  <c:v>20</c:v>
                </c:pt>
                <c:pt idx="74">
                  <c:v>20</c:v>
                </c:pt>
                <c:pt idx="75">
                  <c:v>20</c:v>
                </c:pt>
                <c:pt idx="76">
                  <c:v>20</c:v>
                </c:pt>
                <c:pt idx="77">
                  <c:v>20</c:v>
                </c:pt>
                <c:pt idx="78">
                  <c:v>20</c:v>
                </c:pt>
                <c:pt idx="79">
                  <c:v>20</c:v>
                </c:pt>
                <c:pt idx="80">
                  <c:v>20</c:v>
                </c:pt>
                <c:pt idx="81">
                  <c:v>20</c:v>
                </c:pt>
                <c:pt idx="82">
                  <c:v>20</c:v>
                </c:pt>
                <c:pt idx="83">
                  <c:v>20</c:v>
                </c:pt>
                <c:pt idx="84">
                  <c:v>20</c:v>
                </c:pt>
                <c:pt idx="85">
                  <c:v>20</c:v>
                </c:pt>
                <c:pt idx="86">
                  <c:v>20</c:v>
                </c:pt>
                <c:pt idx="87">
                  <c:v>20</c:v>
                </c:pt>
                <c:pt idx="88">
                  <c:v>20</c:v>
                </c:pt>
                <c:pt idx="89">
                  <c:v>20</c:v>
                </c:pt>
                <c:pt idx="90">
                  <c:v>20</c:v>
                </c:pt>
                <c:pt idx="91">
                  <c:v>20</c:v>
                </c:pt>
                <c:pt idx="92">
                  <c:v>20</c:v>
                </c:pt>
                <c:pt idx="93">
                  <c:v>20</c:v>
                </c:pt>
                <c:pt idx="94">
                  <c:v>20</c:v>
                </c:pt>
                <c:pt idx="95">
                  <c:v>20</c:v>
                </c:pt>
                <c:pt idx="96">
                  <c:v>20</c:v>
                </c:pt>
                <c:pt idx="97">
                  <c:v>20</c:v>
                </c:pt>
                <c:pt idx="98">
                  <c:v>20</c:v>
                </c:pt>
                <c:pt idx="99">
                  <c:v>20</c:v>
                </c:pt>
                <c:pt idx="100">
                  <c:v>20</c:v>
                </c:pt>
                <c:pt idx="101">
                  <c:v>20</c:v>
                </c:pt>
                <c:pt idx="102">
                  <c:v>20</c:v>
                </c:pt>
                <c:pt idx="103">
                  <c:v>20</c:v>
                </c:pt>
                <c:pt idx="104">
                  <c:v>20</c:v>
                </c:pt>
                <c:pt idx="105">
                  <c:v>20</c:v>
                </c:pt>
                <c:pt idx="106">
                  <c:v>20</c:v>
                </c:pt>
                <c:pt idx="107">
                  <c:v>20</c:v>
                </c:pt>
                <c:pt idx="108">
                  <c:v>20</c:v>
                </c:pt>
                <c:pt idx="109">
                  <c:v>20</c:v>
                </c:pt>
                <c:pt idx="110">
                  <c:v>20</c:v>
                </c:pt>
                <c:pt idx="111">
                  <c:v>20</c:v>
                </c:pt>
                <c:pt idx="112">
                  <c:v>20</c:v>
                </c:pt>
                <c:pt idx="113">
                  <c:v>20</c:v>
                </c:pt>
                <c:pt idx="114">
                  <c:v>20</c:v>
                </c:pt>
                <c:pt idx="115">
                  <c:v>20</c:v>
                </c:pt>
                <c:pt idx="116">
                  <c:v>20</c:v>
                </c:pt>
                <c:pt idx="117">
                  <c:v>20</c:v>
                </c:pt>
                <c:pt idx="118">
                  <c:v>20</c:v>
                </c:pt>
                <c:pt idx="119">
                  <c:v>20</c:v>
                </c:pt>
                <c:pt idx="120">
                  <c:v>20</c:v>
                </c:pt>
                <c:pt idx="121">
                  <c:v>20</c:v>
                </c:pt>
                <c:pt idx="122">
                  <c:v>20</c:v>
                </c:pt>
                <c:pt idx="123">
                  <c:v>20</c:v>
                </c:pt>
                <c:pt idx="124">
                  <c:v>20</c:v>
                </c:pt>
                <c:pt idx="125">
                  <c:v>20</c:v>
                </c:pt>
                <c:pt idx="126">
                  <c:v>20</c:v>
                </c:pt>
                <c:pt idx="127">
                  <c:v>20</c:v>
                </c:pt>
                <c:pt idx="128">
                  <c:v>20</c:v>
                </c:pt>
                <c:pt idx="129">
                  <c:v>20</c:v>
                </c:pt>
                <c:pt idx="130">
                  <c:v>20</c:v>
                </c:pt>
                <c:pt idx="131">
                  <c:v>20</c:v>
                </c:pt>
                <c:pt idx="132">
                  <c:v>20</c:v>
                </c:pt>
                <c:pt idx="133">
                  <c:v>20</c:v>
                </c:pt>
                <c:pt idx="134">
                  <c:v>20</c:v>
                </c:pt>
                <c:pt idx="135">
                  <c:v>20</c:v>
                </c:pt>
                <c:pt idx="136">
                  <c:v>20</c:v>
                </c:pt>
                <c:pt idx="137">
                  <c:v>20</c:v>
                </c:pt>
                <c:pt idx="138">
                  <c:v>20</c:v>
                </c:pt>
                <c:pt idx="139">
                  <c:v>20</c:v>
                </c:pt>
                <c:pt idx="140">
                  <c:v>20</c:v>
                </c:pt>
                <c:pt idx="141">
                  <c:v>20</c:v>
                </c:pt>
                <c:pt idx="142">
                  <c:v>20</c:v>
                </c:pt>
                <c:pt idx="143">
                  <c:v>20</c:v>
                </c:pt>
                <c:pt idx="144">
                  <c:v>20</c:v>
                </c:pt>
                <c:pt idx="145">
                  <c:v>20</c:v>
                </c:pt>
                <c:pt idx="146">
                  <c:v>20</c:v>
                </c:pt>
                <c:pt idx="147">
                  <c:v>20</c:v>
                </c:pt>
                <c:pt idx="148">
                  <c:v>20</c:v>
                </c:pt>
                <c:pt idx="149">
                  <c:v>20</c:v>
                </c:pt>
                <c:pt idx="150">
                  <c:v>20</c:v>
                </c:pt>
                <c:pt idx="151">
                  <c:v>20</c:v>
                </c:pt>
                <c:pt idx="152">
                  <c:v>20</c:v>
                </c:pt>
                <c:pt idx="153">
                  <c:v>20</c:v>
                </c:pt>
                <c:pt idx="154">
                  <c:v>20</c:v>
                </c:pt>
                <c:pt idx="155">
                  <c:v>20</c:v>
                </c:pt>
                <c:pt idx="156">
                  <c:v>20</c:v>
                </c:pt>
                <c:pt idx="157">
                  <c:v>20</c:v>
                </c:pt>
                <c:pt idx="158">
                  <c:v>20</c:v>
                </c:pt>
                <c:pt idx="159">
                  <c:v>20</c:v>
                </c:pt>
                <c:pt idx="160">
                  <c:v>20</c:v>
                </c:pt>
                <c:pt idx="161">
                  <c:v>20</c:v>
                </c:pt>
                <c:pt idx="162">
                  <c:v>20</c:v>
                </c:pt>
                <c:pt idx="163">
                  <c:v>20</c:v>
                </c:pt>
                <c:pt idx="164">
                  <c:v>20</c:v>
                </c:pt>
                <c:pt idx="165">
                  <c:v>20</c:v>
                </c:pt>
                <c:pt idx="166">
                  <c:v>20</c:v>
                </c:pt>
                <c:pt idx="167">
                  <c:v>20</c:v>
                </c:pt>
                <c:pt idx="168">
                  <c:v>20</c:v>
                </c:pt>
                <c:pt idx="169">
                  <c:v>20</c:v>
                </c:pt>
                <c:pt idx="170">
                  <c:v>20</c:v>
                </c:pt>
                <c:pt idx="171">
                  <c:v>20</c:v>
                </c:pt>
                <c:pt idx="172">
                  <c:v>20</c:v>
                </c:pt>
                <c:pt idx="173">
                  <c:v>20</c:v>
                </c:pt>
                <c:pt idx="174">
                  <c:v>20</c:v>
                </c:pt>
                <c:pt idx="175">
                  <c:v>20</c:v>
                </c:pt>
                <c:pt idx="176">
                  <c:v>20</c:v>
                </c:pt>
                <c:pt idx="177">
                  <c:v>20</c:v>
                </c:pt>
                <c:pt idx="178">
                  <c:v>20</c:v>
                </c:pt>
                <c:pt idx="179">
                  <c:v>20</c:v>
                </c:pt>
                <c:pt idx="180">
                  <c:v>20</c:v>
                </c:pt>
                <c:pt idx="181">
                  <c:v>20</c:v>
                </c:pt>
                <c:pt idx="182">
                  <c:v>20</c:v>
                </c:pt>
                <c:pt idx="183">
                  <c:v>20</c:v>
                </c:pt>
                <c:pt idx="184">
                  <c:v>20</c:v>
                </c:pt>
                <c:pt idx="185">
                  <c:v>20</c:v>
                </c:pt>
                <c:pt idx="186">
                  <c:v>20</c:v>
                </c:pt>
                <c:pt idx="187">
                  <c:v>20</c:v>
                </c:pt>
                <c:pt idx="188">
                  <c:v>20</c:v>
                </c:pt>
                <c:pt idx="189">
                  <c:v>20</c:v>
                </c:pt>
                <c:pt idx="190">
                  <c:v>20</c:v>
                </c:pt>
                <c:pt idx="191">
                  <c:v>20</c:v>
                </c:pt>
                <c:pt idx="192">
                  <c:v>20</c:v>
                </c:pt>
                <c:pt idx="193">
                  <c:v>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2E7-4051-9447-06CEA34FFC3C}"/>
            </c:ext>
          </c:extLst>
        </c:ser>
        <c:ser>
          <c:idx val="2"/>
          <c:order val="2"/>
          <c:tx>
            <c:v>11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Sheet1!$J$3:$J$196</c:f>
              <c:numCache>
                <c:formatCode>General</c:formatCode>
                <c:ptCount val="19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</c:numCache>
            </c:numRef>
          </c:xVal>
          <c:yVal>
            <c:numRef>
              <c:f>Sheet1!$L$3:$L$196</c:f>
              <c:numCache>
                <c:formatCode>General</c:formatCode>
                <c:ptCount val="19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2E7-4051-9447-06CEA34FFC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1538816"/>
        <c:axId val="121539392"/>
      </c:scatterChart>
      <c:valAx>
        <c:axId val="1215388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Junction number</a:t>
                </a:r>
                <a:endParaRPr lang="x-none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539392"/>
        <c:crosses val="autoZero"/>
        <c:crossBetween val="midCat"/>
      </c:valAx>
      <c:valAx>
        <c:axId val="121539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Pressure(mH2O)</a:t>
                </a:r>
                <a:endParaRPr lang="x-none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5388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Sheet1!$J$3:$J$196</c:f>
              <c:numCache>
                <c:formatCode>General</c:formatCode>
                <c:ptCount val="19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</c:numCache>
            </c:numRef>
          </c:xVal>
          <c:yVal>
            <c:numRef>
              <c:f>Sheet1!$O$3:$O$196</c:f>
              <c:numCache>
                <c:formatCode>General</c:formatCode>
                <c:ptCount val="194"/>
                <c:pt idx="0">
                  <c:v>2</c:v>
                </c:pt>
                <c:pt idx="1">
                  <c:v>14</c:v>
                </c:pt>
                <c:pt idx="2">
                  <c:v>14</c:v>
                </c:pt>
                <c:pt idx="3">
                  <c:v>29</c:v>
                </c:pt>
                <c:pt idx="4">
                  <c:v>18</c:v>
                </c:pt>
                <c:pt idx="5">
                  <c:v>28</c:v>
                </c:pt>
                <c:pt idx="6">
                  <c:v>58</c:v>
                </c:pt>
                <c:pt idx="7">
                  <c:v>56</c:v>
                </c:pt>
                <c:pt idx="8">
                  <c:v>48</c:v>
                </c:pt>
                <c:pt idx="9">
                  <c:v>44</c:v>
                </c:pt>
                <c:pt idx="10">
                  <c:v>51</c:v>
                </c:pt>
                <c:pt idx="11">
                  <c:v>40</c:v>
                </c:pt>
                <c:pt idx="12">
                  <c:v>55</c:v>
                </c:pt>
                <c:pt idx="13">
                  <c:v>72</c:v>
                </c:pt>
                <c:pt idx="14">
                  <c:v>76</c:v>
                </c:pt>
                <c:pt idx="15">
                  <c:v>80</c:v>
                </c:pt>
                <c:pt idx="16">
                  <c:v>71</c:v>
                </c:pt>
                <c:pt idx="17">
                  <c:v>64</c:v>
                </c:pt>
                <c:pt idx="18">
                  <c:v>63</c:v>
                </c:pt>
                <c:pt idx="19">
                  <c:v>57</c:v>
                </c:pt>
                <c:pt idx="20">
                  <c:v>63</c:v>
                </c:pt>
                <c:pt idx="21">
                  <c:v>60</c:v>
                </c:pt>
                <c:pt idx="22">
                  <c:v>64</c:v>
                </c:pt>
                <c:pt idx="23">
                  <c:v>63</c:v>
                </c:pt>
                <c:pt idx="24">
                  <c:v>63</c:v>
                </c:pt>
                <c:pt idx="25">
                  <c:v>58</c:v>
                </c:pt>
                <c:pt idx="26">
                  <c:v>66</c:v>
                </c:pt>
                <c:pt idx="27">
                  <c:v>57</c:v>
                </c:pt>
                <c:pt idx="28">
                  <c:v>57</c:v>
                </c:pt>
                <c:pt idx="29">
                  <c:v>61</c:v>
                </c:pt>
                <c:pt idx="30">
                  <c:v>73</c:v>
                </c:pt>
                <c:pt idx="31">
                  <c:v>47</c:v>
                </c:pt>
                <c:pt idx="32">
                  <c:v>55</c:v>
                </c:pt>
                <c:pt idx="33">
                  <c:v>55</c:v>
                </c:pt>
                <c:pt idx="34">
                  <c:v>65</c:v>
                </c:pt>
                <c:pt idx="35">
                  <c:v>65</c:v>
                </c:pt>
                <c:pt idx="36">
                  <c:v>61</c:v>
                </c:pt>
                <c:pt idx="37">
                  <c:v>56</c:v>
                </c:pt>
                <c:pt idx="38">
                  <c:v>30</c:v>
                </c:pt>
                <c:pt idx="39">
                  <c:v>19</c:v>
                </c:pt>
                <c:pt idx="40">
                  <c:v>13</c:v>
                </c:pt>
                <c:pt idx="41">
                  <c:v>16</c:v>
                </c:pt>
                <c:pt idx="42">
                  <c:v>6</c:v>
                </c:pt>
                <c:pt idx="43">
                  <c:v>28</c:v>
                </c:pt>
                <c:pt idx="44">
                  <c:v>45</c:v>
                </c:pt>
                <c:pt idx="45">
                  <c:v>54</c:v>
                </c:pt>
                <c:pt idx="46">
                  <c:v>54</c:v>
                </c:pt>
                <c:pt idx="47">
                  <c:v>69</c:v>
                </c:pt>
                <c:pt idx="48">
                  <c:v>69</c:v>
                </c:pt>
                <c:pt idx="49">
                  <c:v>71</c:v>
                </c:pt>
                <c:pt idx="50">
                  <c:v>72</c:v>
                </c:pt>
                <c:pt idx="51">
                  <c:v>72</c:v>
                </c:pt>
                <c:pt idx="52">
                  <c:v>73</c:v>
                </c:pt>
                <c:pt idx="53">
                  <c:v>76</c:v>
                </c:pt>
                <c:pt idx="54">
                  <c:v>71</c:v>
                </c:pt>
                <c:pt idx="55">
                  <c:v>75</c:v>
                </c:pt>
                <c:pt idx="56">
                  <c:v>67</c:v>
                </c:pt>
                <c:pt idx="57">
                  <c:v>62</c:v>
                </c:pt>
                <c:pt idx="58">
                  <c:v>47</c:v>
                </c:pt>
                <c:pt idx="59">
                  <c:v>56</c:v>
                </c:pt>
                <c:pt idx="60">
                  <c:v>65</c:v>
                </c:pt>
                <c:pt idx="61">
                  <c:v>58</c:v>
                </c:pt>
                <c:pt idx="62">
                  <c:v>63</c:v>
                </c:pt>
                <c:pt idx="63">
                  <c:v>55</c:v>
                </c:pt>
                <c:pt idx="64">
                  <c:v>65</c:v>
                </c:pt>
                <c:pt idx="65">
                  <c:v>67</c:v>
                </c:pt>
                <c:pt idx="66">
                  <c:v>67</c:v>
                </c:pt>
                <c:pt idx="67">
                  <c:v>66</c:v>
                </c:pt>
                <c:pt idx="68">
                  <c:v>51</c:v>
                </c:pt>
                <c:pt idx="69">
                  <c:v>53</c:v>
                </c:pt>
                <c:pt idx="70">
                  <c:v>33</c:v>
                </c:pt>
                <c:pt idx="71">
                  <c:v>56</c:v>
                </c:pt>
                <c:pt idx="72">
                  <c:v>56</c:v>
                </c:pt>
                <c:pt idx="73">
                  <c:v>68</c:v>
                </c:pt>
                <c:pt idx="74">
                  <c:v>64</c:v>
                </c:pt>
                <c:pt idx="75">
                  <c:v>63</c:v>
                </c:pt>
                <c:pt idx="76">
                  <c:v>64</c:v>
                </c:pt>
                <c:pt idx="77">
                  <c:v>63</c:v>
                </c:pt>
                <c:pt idx="78">
                  <c:v>62</c:v>
                </c:pt>
                <c:pt idx="79">
                  <c:v>91</c:v>
                </c:pt>
                <c:pt idx="80">
                  <c:v>87</c:v>
                </c:pt>
                <c:pt idx="81">
                  <c:v>84</c:v>
                </c:pt>
                <c:pt idx="82">
                  <c:v>82</c:v>
                </c:pt>
                <c:pt idx="83">
                  <c:v>79</c:v>
                </c:pt>
                <c:pt idx="84">
                  <c:v>82</c:v>
                </c:pt>
                <c:pt idx="85">
                  <c:v>74</c:v>
                </c:pt>
                <c:pt idx="86">
                  <c:v>81</c:v>
                </c:pt>
                <c:pt idx="87">
                  <c:v>79</c:v>
                </c:pt>
                <c:pt idx="88">
                  <c:v>79</c:v>
                </c:pt>
                <c:pt idx="89">
                  <c:v>86</c:v>
                </c:pt>
                <c:pt idx="90">
                  <c:v>83</c:v>
                </c:pt>
                <c:pt idx="91">
                  <c:v>86</c:v>
                </c:pt>
                <c:pt idx="92">
                  <c:v>89</c:v>
                </c:pt>
                <c:pt idx="93">
                  <c:v>69</c:v>
                </c:pt>
                <c:pt idx="94">
                  <c:v>70</c:v>
                </c:pt>
                <c:pt idx="95">
                  <c:v>72</c:v>
                </c:pt>
                <c:pt idx="96">
                  <c:v>70</c:v>
                </c:pt>
                <c:pt idx="97">
                  <c:v>77</c:v>
                </c:pt>
                <c:pt idx="98">
                  <c:v>69</c:v>
                </c:pt>
                <c:pt idx="99">
                  <c:v>67</c:v>
                </c:pt>
                <c:pt idx="100">
                  <c:v>61</c:v>
                </c:pt>
                <c:pt idx="101">
                  <c:v>58</c:v>
                </c:pt>
                <c:pt idx="102">
                  <c:v>54</c:v>
                </c:pt>
                <c:pt idx="103">
                  <c:v>61</c:v>
                </c:pt>
                <c:pt idx="104">
                  <c:v>57</c:v>
                </c:pt>
                <c:pt idx="105">
                  <c:v>57</c:v>
                </c:pt>
                <c:pt idx="106">
                  <c:v>57</c:v>
                </c:pt>
                <c:pt idx="107">
                  <c:v>57</c:v>
                </c:pt>
                <c:pt idx="108">
                  <c:v>55</c:v>
                </c:pt>
                <c:pt idx="109">
                  <c:v>55</c:v>
                </c:pt>
                <c:pt idx="110">
                  <c:v>66</c:v>
                </c:pt>
                <c:pt idx="111">
                  <c:v>53</c:v>
                </c:pt>
                <c:pt idx="112">
                  <c:v>57</c:v>
                </c:pt>
                <c:pt idx="113">
                  <c:v>62</c:v>
                </c:pt>
                <c:pt idx="114">
                  <c:v>58</c:v>
                </c:pt>
                <c:pt idx="115">
                  <c:v>60</c:v>
                </c:pt>
                <c:pt idx="116">
                  <c:v>59</c:v>
                </c:pt>
                <c:pt idx="117">
                  <c:v>60</c:v>
                </c:pt>
                <c:pt idx="118">
                  <c:v>59</c:v>
                </c:pt>
                <c:pt idx="119">
                  <c:v>54</c:v>
                </c:pt>
                <c:pt idx="120">
                  <c:v>70</c:v>
                </c:pt>
                <c:pt idx="121">
                  <c:v>66</c:v>
                </c:pt>
                <c:pt idx="122">
                  <c:v>69</c:v>
                </c:pt>
                <c:pt idx="123">
                  <c:v>67</c:v>
                </c:pt>
                <c:pt idx="124">
                  <c:v>74</c:v>
                </c:pt>
                <c:pt idx="125">
                  <c:v>74</c:v>
                </c:pt>
                <c:pt idx="126">
                  <c:v>83</c:v>
                </c:pt>
                <c:pt idx="127">
                  <c:v>73</c:v>
                </c:pt>
                <c:pt idx="128">
                  <c:v>74</c:v>
                </c:pt>
                <c:pt idx="129">
                  <c:v>74</c:v>
                </c:pt>
                <c:pt idx="130">
                  <c:v>70</c:v>
                </c:pt>
                <c:pt idx="131">
                  <c:v>70</c:v>
                </c:pt>
                <c:pt idx="132">
                  <c:v>64</c:v>
                </c:pt>
                <c:pt idx="133">
                  <c:v>64</c:v>
                </c:pt>
                <c:pt idx="134">
                  <c:v>59</c:v>
                </c:pt>
                <c:pt idx="135">
                  <c:v>60</c:v>
                </c:pt>
                <c:pt idx="136">
                  <c:v>64</c:v>
                </c:pt>
                <c:pt idx="137">
                  <c:v>52</c:v>
                </c:pt>
                <c:pt idx="138">
                  <c:v>48</c:v>
                </c:pt>
                <c:pt idx="139">
                  <c:v>47</c:v>
                </c:pt>
                <c:pt idx="140">
                  <c:v>47</c:v>
                </c:pt>
                <c:pt idx="141">
                  <c:v>35</c:v>
                </c:pt>
                <c:pt idx="142">
                  <c:v>28</c:v>
                </c:pt>
                <c:pt idx="143">
                  <c:v>16</c:v>
                </c:pt>
                <c:pt idx="144">
                  <c:v>16</c:v>
                </c:pt>
                <c:pt idx="145">
                  <c:v>26</c:v>
                </c:pt>
                <c:pt idx="146">
                  <c:v>37</c:v>
                </c:pt>
                <c:pt idx="147">
                  <c:v>46</c:v>
                </c:pt>
                <c:pt idx="148">
                  <c:v>31</c:v>
                </c:pt>
                <c:pt idx="149">
                  <c:v>62</c:v>
                </c:pt>
                <c:pt idx="150">
                  <c:v>66</c:v>
                </c:pt>
                <c:pt idx="151">
                  <c:v>65</c:v>
                </c:pt>
                <c:pt idx="152">
                  <c:v>66</c:v>
                </c:pt>
                <c:pt idx="153">
                  <c:v>60</c:v>
                </c:pt>
                <c:pt idx="154">
                  <c:v>50</c:v>
                </c:pt>
                <c:pt idx="155">
                  <c:v>51</c:v>
                </c:pt>
                <c:pt idx="156">
                  <c:v>54</c:v>
                </c:pt>
                <c:pt idx="157">
                  <c:v>47</c:v>
                </c:pt>
                <c:pt idx="158">
                  <c:v>62</c:v>
                </c:pt>
                <c:pt idx="159">
                  <c:v>67</c:v>
                </c:pt>
                <c:pt idx="160">
                  <c:v>71</c:v>
                </c:pt>
                <c:pt idx="161">
                  <c:v>67</c:v>
                </c:pt>
                <c:pt idx="162">
                  <c:v>66</c:v>
                </c:pt>
                <c:pt idx="163">
                  <c:v>63</c:v>
                </c:pt>
                <c:pt idx="164">
                  <c:v>62</c:v>
                </c:pt>
                <c:pt idx="165">
                  <c:v>63</c:v>
                </c:pt>
                <c:pt idx="166">
                  <c:v>61</c:v>
                </c:pt>
                <c:pt idx="167">
                  <c:v>1</c:v>
                </c:pt>
                <c:pt idx="168">
                  <c:v>2</c:v>
                </c:pt>
                <c:pt idx="169">
                  <c:v>-2</c:v>
                </c:pt>
                <c:pt idx="170">
                  <c:v>34</c:v>
                </c:pt>
                <c:pt idx="171">
                  <c:v>43</c:v>
                </c:pt>
                <c:pt idx="172">
                  <c:v>60</c:v>
                </c:pt>
                <c:pt idx="173">
                  <c:v>62</c:v>
                </c:pt>
                <c:pt idx="174">
                  <c:v>63</c:v>
                </c:pt>
                <c:pt idx="175">
                  <c:v>63</c:v>
                </c:pt>
                <c:pt idx="176">
                  <c:v>62</c:v>
                </c:pt>
                <c:pt idx="177">
                  <c:v>37</c:v>
                </c:pt>
                <c:pt idx="178">
                  <c:v>15</c:v>
                </c:pt>
                <c:pt idx="179">
                  <c:v>22</c:v>
                </c:pt>
                <c:pt idx="180">
                  <c:v>62</c:v>
                </c:pt>
                <c:pt idx="181">
                  <c:v>59</c:v>
                </c:pt>
                <c:pt idx="182">
                  <c:v>53</c:v>
                </c:pt>
                <c:pt idx="183">
                  <c:v>46</c:v>
                </c:pt>
                <c:pt idx="184">
                  <c:v>60</c:v>
                </c:pt>
                <c:pt idx="185">
                  <c:v>55</c:v>
                </c:pt>
                <c:pt idx="186">
                  <c:v>54</c:v>
                </c:pt>
                <c:pt idx="187">
                  <c:v>50</c:v>
                </c:pt>
                <c:pt idx="188">
                  <c:v>43</c:v>
                </c:pt>
                <c:pt idx="189">
                  <c:v>20</c:v>
                </c:pt>
                <c:pt idx="190">
                  <c:v>46</c:v>
                </c:pt>
                <c:pt idx="191">
                  <c:v>58</c:v>
                </c:pt>
                <c:pt idx="192">
                  <c:v>58</c:v>
                </c:pt>
                <c:pt idx="193">
                  <c:v>76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490-456B-B89A-779FCA5AC13B}"/>
            </c:ext>
          </c:extLst>
        </c:ser>
        <c:ser>
          <c:idx val="1"/>
          <c:order val="1"/>
          <c:tx>
            <c:strRef>
              <c:f>Sheet1!$J$3:$J$221</c:f>
              <c:strCache>
                <c:ptCount val="2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Sheet1!$J$3:$J$221</c:f>
              <c:numCache>
                <c:formatCode>General</c:formatCode>
                <c:ptCount val="2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</c:numCache>
            </c:numRef>
          </c:xVal>
          <c:yVal>
            <c:numRef>
              <c:f>Sheet1!$M$3:$M$221</c:f>
              <c:numCache>
                <c:formatCode>General</c:formatCode>
                <c:ptCount val="219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  <c:pt idx="8">
                  <c:v>20</c:v>
                </c:pt>
                <c:pt idx="9">
                  <c:v>20</c:v>
                </c:pt>
                <c:pt idx="10">
                  <c:v>20</c:v>
                </c:pt>
                <c:pt idx="11">
                  <c:v>20</c:v>
                </c:pt>
                <c:pt idx="12">
                  <c:v>20</c:v>
                </c:pt>
                <c:pt idx="13">
                  <c:v>20</c:v>
                </c:pt>
                <c:pt idx="14">
                  <c:v>20</c:v>
                </c:pt>
                <c:pt idx="15">
                  <c:v>20</c:v>
                </c:pt>
                <c:pt idx="16">
                  <c:v>20</c:v>
                </c:pt>
                <c:pt idx="17">
                  <c:v>20</c:v>
                </c:pt>
                <c:pt idx="18">
                  <c:v>20</c:v>
                </c:pt>
                <c:pt idx="19">
                  <c:v>20</c:v>
                </c:pt>
                <c:pt idx="20">
                  <c:v>20</c:v>
                </c:pt>
                <c:pt idx="21">
                  <c:v>20</c:v>
                </c:pt>
                <c:pt idx="22">
                  <c:v>20</c:v>
                </c:pt>
                <c:pt idx="23">
                  <c:v>20</c:v>
                </c:pt>
                <c:pt idx="24">
                  <c:v>20</c:v>
                </c:pt>
                <c:pt idx="25">
                  <c:v>20</c:v>
                </c:pt>
                <c:pt idx="26">
                  <c:v>20</c:v>
                </c:pt>
                <c:pt idx="27">
                  <c:v>20</c:v>
                </c:pt>
                <c:pt idx="28">
                  <c:v>20</c:v>
                </c:pt>
                <c:pt idx="29">
                  <c:v>20</c:v>
                </c:pt>
                <c:pt idx="30">
                  <c:v>20</c:v>
                </c:pt>
                <c:pt idx="31">
                  <c:v>20</c:v>
                </c:pt>
                <c:pt idx="32">
                  <c:v>20</c:v>
                </c:pt>
                <c:pt idx="33">
                  <c:v>20</c:v>
                </c:pt>
                <c:pt idx="34">
                  <c:v>20</c:v>
                </c:pt>
                <c:pt idx="35">
                  <c:v>20</c:v>
                </c:pt>
                <c:pt idx="36">
                  <c:v>20</c:v>
                </c:pt>
                <c:pt idx="37">
                  <c:v>20</c:v>
                </c:pt>
                <c:pt idx="38">
                  <c:v>20</c:v>
                </c:pt>
                <c:pt idx="39">
                  <c:v>20</c:v>
                </c:pt>
                <c:pt idx="40">
                  <c:v>20</c:v>
                </c:pt>
                <c:pt idx="41">
                  <c:v>20</c:v>
                </c:pt>
                <c:pt idx="42">
                  <c:v>20</c:v>
                </c:pt>
                <c:pt idx="43">
                  <c:v>20</c:v>
                </c:pt>
                <c:pt idx="44">
                  <c:v>20</c:v>
                </c:pt>
                <c:pt idx="45">
                  <c:v>20</c:v>
                </c:pt>
                <c:pt idx="46">
                  <c:v>20</c:v>
                </c:pt>
                <c:pt idx="47">
                  <c:v>20</c:v>
                </c:pt>
                <c:pt idx="48">
                  <c:v>20</c:v>
                </c:pt>
                <c:pt idx="49">
                  <c:v>20</c:v>
                </c:pt>
                <c:pt idx="50">
                  <c:v>20</c:v>
                </c:pt>
                <c:pt idx="51">
                  <c:v>20</c:v>
                </c:pt>
                <c:pt idx="52">
                  <c:v>20</c:v>
                </c:pt>
                <c:pt idx="53">
                  <c:v>20</c:v>
                </c:pt>
                <c:pt idx="54">
                  <c:v>20</c:v>
                </c:pt>
                <c:pt idx="55">
                  <c:v>20</c:v>
                </c:pt>
                <c:pt idx="56">
                  <c:v>20</c:v>
                </c:pt>
                <c:pt idx="57">
                  <c:v>20</c:v>
                </c:pt>
                <c:pt idx="58">
                  <c:v>20</c:v>
                </c:pt>
                <c:pt idx="59">
                  <c:v>20</c:v>
                </c:pt>
                <c:pt idx="60">
                  <c:v>20</c:v>
                </c:pt>
                <c:pt idx="61">
                  <c:v>20</c:v>
                </c:pt>
                <c:pt idx="62">
                  <c:v>20</c:v>
                </c:pt>
                <c:pt idx="63">
                  <c:v>20</c:v>
                </c:pt>
                <c:pt idx="64">
                  <c:v>20</c:v>
                </c:pt>
                <c:pt idx="65">
                  <c:v>20</c:v>
                </c:pt>
                <c:pt idx="66">
                  <c:v>20</c:v>
                </c:pt>
                <c:pt idx="67">
                  <c:v>20</c:v>
                </c:pt>
                <c:pt idx="68">
                  <c:v>20</c:v>
                </c:pt>
                <c:pt idx="69">
                  <c:v>20</c:v>
                </c:pt>
                <c:pt idx="70">
                  <c:v>20</c:v>
                </c:pt>
                <c:pt idx="71">
                  <c:v>20</c:v>
                </c:pt>
                <c:pt idx="72">
                  <c:v>20</c:v>
                </c:pt>
                <c:pt idx="73">
                  <c:v>20</c:v>
                </c:pt>
                <c:pt idx="74">
                  <c:v>20</c:v>
                </c:pt>
                <c:pt idx="75">
                  <c:v>20</c:v>
                </c:pt>
                <c:pt idx="76">
                  <c:v>20</c:v>
                </c:pt>
                <c:pt idx="77">
                  <c:v>20</c:v>
                </c:pt>
                <c:pt idx="78">
                  <c:v>20</c:v>
                </c:pt>
                <c:pt idx="79">
                  <c:v>20</c:v>
                </c:pt>
                <c:pt idx="80">
                  <c:v>20</c:v>
                </c:pt>
                <c:pt idx="81">
                  <c:v>20</c:v>
                </c:pt>
                <c:pt idx="82">
                  <c:v>20</c:v>
                </c:pt>
                <c:pt idx="83">
                  <c:v>20</c:v>
                </c:pt>
                <c:pt idx="84">
                  <c:v>20</c:v>
                </c:pt>
                <c:pt idx="85">
                  <c:v>20</c:v>
                </c:pt>
                <c:pt idx="86">
                  <c:v>20</c:v>
                </c:pt>
                <c:pt idx="87">
                  <c:v>20</c:v>
                </c:pt>
                <c:pt idx="88">
                  <c:v>20</c:v>
                </c:pt>
                <c:pt idx="89">
                  <c:v>20</c:v>
                </c:pt>
                <c:pt idx="90">
                  <c:v>20</c:v>
                </c:pt>
                <c:pt idx="91">
                  <c:v>20</c:v>
                </c:pt>
                <c:pt idx="92">
                  <c:v>20</c:v>
                </c:pt>
                <c:pt idx="93">
                  <c:v>20</c:v>
                </c:pt>
                <c:pt idx="94">
                  <c:v>20</c:v>
                </c:pt>
                <c:pt idx="95">
                  <c:v>20</c:v>
                </c:pt>
                <c:pt idx="96">
                  <c:v>20</c:v>
                </c:pt>
                <c:pt idx="97">
                  <c:v>20</c:v>
                </c:pt>
                <c:pt idx="98">
                  <c:v>20</c:v>
                </c:pt>
                <c:pt idx="99">
                  <c:v>20</c:v>
                </c:pt>
                <c:pt idx="100">
                  <c:v>20</c:v>
                </c:pt>
                <c:pt idx="101">
                  <c:v>20</c:v>
                </c:pt>
                <c:pt idx="102">
                  <c:v>20</c:v>
                </c:pt>
                <c:pt idx="103">
                  <c:v>20</c:v>
                </c:pt>
                <c:pt idx="104">
                  <c:v>20</c:v>
                </c:pt>
                <c:pt idx="105">
                  <c:v>20</c:v>
                </c:pt>
                <c:pt idx="106">
                  <c:v>20</c:v>
                </c:pt>
                <c:pt idx="107">
                  <c:v>20</c:v>
                </c:pt>
                <c:pt idx="108">
                  <c:v>20</c:v>
                </c:pt>
                <c:pt idx="109">
                  <c:v>20</c:v>
                </c:pt>
                <c:pt idx="110">
                  <c:v>20</c:v>
                </c:pt>
                <c:pt idx="111">
                  <c:v>20</c:v>
                </c:pt>
                <c:pt idx="112">
                  <c:v>20</c:v>
                </c:pt>
                <c:pt idx="113">
                  <c:v>20</c:v>
                </c:pt>
                <c:pt idx="114">
                  <c:v>20</c:v>
                </c:pt>
                <c:pt idx="115">
                  <c:v>20</c:v>
                </c:pt>
                <c:pt idx="116">
                  <c:v>20</c:v>
                </c:pt>
                <c:pt idx="117">
                  <c:v>20</c:v>
                </c:pt>
                <c:pt idx="118">
                  <c:v>20</c:v>
                </c:pt>
                <c:pt idx="119">
                  <c:v>20</c:v>
                </c:pt>
                <c:pt idx="120">
                  <c:v>20</c:v>
                </c:pt>
                <c:pt idx="121">
                  <c:v>20</c:v>
                </c:pt>
                <c:pt idx="122">
                  <c:v>20</c:v>
                </c:pt>
                <c:pt idx="123">
                  <c:v>20</c:v>
                </c:pt>
                <c:pt idx="124">
                  <c:v>20</c:v>
                </c:pt>
                <c:pt idx="125">
                  <c:v>20</c:v>
                </c:pt>
                <c:pt idx="126">
                  <c:v>20</c:v>
                </c:pt>
                <c:pt idx="127">
                  <c:v>20</c:v>
                </c:pt>
                <c:pt idx="128">
                  <c:v>20</c:v>
                </c:pt>
                <c:pt idx="129">
                  <c:v>20</c:v>
                </c:pt>
                <c:pt idx="130">
                  <c:v>20</c:v>
                </c:pt>
                <c:pt idx="131">
                  <c:v>20</c:v>
                </c:pt>
                <c:pt idx="132">
                  <c:v>20</c:v>
                </c:pt>
                <c:pt idx="133">
                  <c:v>20</c:v>
                </c:pt>
                <c:pt idx="134">
                  <c:v>20</c:v>
                </c:pt>
                <c:pt idx="135">
                  <c:v>20</c:v>
                </c:pt>
                <c:pt idx="136">
                  <c:v>20</c:v>
                </c:pt>
                <c:pt idx="137">
                  <c:v>20</c:v>
                </c:pt>
                <c:pt idx="138">
                  <c:v>20</c:v>
                </c:pt>
                <c:pt idx="139">
                  <c:v>20</c:v>
                </c:pt>
                <c:pt idx="140">
                  <c:v>20</c:v>
                </c:pt>
                <c:pt idx="141">
                  <c:v>20</c:v>
                </c:pt>
                <c:pt idx="142">
                  <c:v>20</c:v>
                </c:pt>
                <c:pt idx="143">
                  <c:v>20</c:v>
                </c:pt>
                <c:pt idx="144">
                  <c:v>20</c:v>
                </c:pt>
                <c:pt idx="145">
                  <c:v>20</c:v>
                </c:pt>
                <c:pt idx="146">
                  <c:v>20</c:v>
                </c:pt>
                <c:pt idx="147">
                  <c:v>20</c:v>
                </c:pt>
                <c:pt idx="148">
                  <c:v>20</c:v>
                </c:pt>
                <c:pt idx="149">
                  <c:v>20</c:v>
                </c:pt>
                <c:pt idx="150">
                  <c:v>20</c:v>
                </c:pt>
                <c:pt idx="151">
                  <c:v>20</c:v>
                </c:pt>
                <c:pt idx="152">
                  <c:v>20</c:v>
                </c:pt>
                <c:pt idx="153">
                  <c:v>20</c:v>
                </c:pt>
                <c:pt idx="154">
                  <c:v>20</c:v>
                </c:pt>
                <c:pt idx="155">
                  <c:v>20</c:v>
                </c:pt>
                <c:pt idx="156">
                  <c:v>20</c:v>
                </c:pt>
                <c:pt idx="157">
                  <c:v>20</c:v>
                </c:pt>
                <c:pt idx="158">
                  <c:v>20</c:v>
                </c:pt>
                <c:pt idx="159">
                  <c:v>20</c:v>
                </c:pt>
                <c:pt idx="160">
                  <c:v>20</c:v>
                </c:pt>
                <c:pt idx="161">
                  <c:v>20</c:v>
                </c:pt>
                <c:pt idx="162">
                  <c:v>20</c:v>
                </c:pt>
                <c:pt idx="163">
                  <c:v>20</c:v>
                </c:pt>
                <c:pt idx="164">
                  <c:v>20</c:v>
                </c:pt>
                <c:pt idx="165">
                  <c:v>20</c:v>
                </c:pt>
                <c:pt idx="166">
                  <c:v>20</c:v>
                </c:pt>
                <c:pt idx="167">
                  <c:v>20</c:v>
                </c:pt>
                <c:pt idx="168">
                  <c:v>20</c:v>
                </c:pt>
                <c:pt idx="169">
                  <c:v>20</c:v>
                </c:pt>
                <c:pt idx="170">
                  <c:v>20</c:v>
                </c:pt>
                <c:pt idx="171">
                  <c:v>20</c:v>
                </c:pt>
                <c:pt idx="172">
                  <c:v>20</c:v>
                </c:pt>
                <c:pt idx="173">
                  <c:v>20</c:v>
                </c:pt>
                <c:pt idx="174">
                  <c:v>20</c:v>
                </c:pt>
                <c:pt idx="175">
                  <c:v>20</c:v>
                </c:pt>
                <c:pt idx="176">
                  <c:v>20</c:v>
                </c:pt>
                <c:pt idx="177">
                  <c:v>20</c:v>
                </c:pt>
                <c:pt idx="178">
                  <c:v>20</c:v>
                </c:pt>
                <c:pt idx="179">
                  <c:v>20</c:v>
                </c:pt>
                <c:pt idx="180">
                  <c:v>20</c:v>
                </c:pt>
                <c:pt idx="181">
                  <c:v>20</c:v>
                </c:pt>
                <c:pt idx="182">
                  <c:v>20</c:v>
                </c:pt>
                <c:pt idx="183">
                  <c:v>20</c:v>
                </c:pt>
                <c:pt idx="184">
                  <c:v>20</c:v>
                </c:pt>
                <c:pt idx="185">
                  <c:v>20</c:v>
                </c:pt>
                <c:pt idx="186">
                  <c:v>20</c:v>
                </c:pt>
                <c:pt idx="187">
                  <c:v>20</c:v>
                </c:pt>
                <c:pt idx="188">
                  <c:v>20</c:v>
                </c:pt>
                <c:pt idx="189">
                  <c:v>20</c:v>
                </c:pt>
                <c:pt idx="190">
                  <c:v>20</c:v>
                </c:pt>
                <c:pt idx="191">
                  <c:v>20</c:v>
                </c:pt>
                <c:pt idx="192">
                  <c:v>20</c:v>
                </c:pt>
                <c:pt idx="193">
                  <c:v>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490-456B-B89A-779FCA5AC13B}"/>
            </c:ext>
          </c:extLst>
        </c:ser>
        <c:ser>
          <c:idx val="2"/>
          <c:order val="2"/>
          <c:tx>
            <c:v>11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Sheet1!$J$3:$J$196</c:f>
              <c:numCache>
                <c:formatCode>General</c:formatCode>
                <c:ptCount val="19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</c:numCache>
            </c:numRef>
          </c:xVal>
          <c:yVal>
            <c:numRef>
              <c:f>Sheet1!$L$3:$L$196</c:f>
              <c:numCache>
                <c:formatCode>General</c:formatCode>
                <c:ptCount val="19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1490-456B-B89A-779FCA5AC1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1541696"/>
        <c:axId val="121542272"/>
      </c:scatterChart>
      <c:valAx>
        <c:axId val="1215416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Junction number</a:t>
                </a:r>
                <a:endParaRPr lang="x-none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542272"/>
        <c:crosses val="autoZero"/>
        <c:crossBetween val="midCat"/>
      </c:valAx>
      <c:valAx>
        <c:axId val="121542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Pressure(mH2O)</a:t>
                </a:r>
                <a:endParaRPr lang="x-none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5416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a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Sheet1!$J$3:$J$221</c:f>
              <c:numCache>
                <c:formatCode>General</c:formatCode>
                <c:ptCount val="2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</c:numCache>
            </c:numRef>
          </c:xVal>
          <c:yVal>
            <c:numRef>
              <c:f>Sheet1!$P$3:$P$221</c:f>
              <c:numCache>
                <c:formatCode>General</c:formatCode>
                <c:ptCount val="219"/>
                <c:pt idx="0">
                  <c:v>0.31075999999999998</c:v>
                </c:pt>
                <c:pt idx="1">
                  <c:v>0.30856</c:v>
                </c:pt>
                <c:pt idx="2">
                  <c:v>8.8599999999999998E-3</c:v>
                </c:pt>
                <c:pt idx="3">
                  <c:v>0.30636000000000002</c:v>
                </c:pt>
                <c:pt idx="4">
                  <c:v>0.30507000000000001</c:v>
                </c:pt>
                <c:pt idx="5">
                  <c:v>0.16747999999999999</c:v>
                </c:pt>
                <c:pt idx="6">
                  <c:v>0.35579</c:v>
                </c:pt>
                <c:pt idx="7">
                  <c:v>3.9399999999999999E-3</c:v>
                </c:pt>
                <c:pt idx="8">
                  <c:v>0.14577000000000001</c:v>
                </c:pt>
                <c:pt idx="9">
                  <c:v>1.4710000000000001E-2</c:v>
                </c:pt>
                <c:pt idx="10">
                  <c:v>0.26094000000000001</c:v>
                </c:pt>
                <c:pt idx="11">
                  <c:v>0.80647000000000002</c:v>
                </c:pt>
                <c:pt idx="12">
                  <c:v>0.79525000000000001</c:v>
                </c:pt>
                <c:pt idx="13">
                  <c:v>0.21628</c:v>
                </c:pt>
                <c:pt idx="14">
                  <c:v>1.617E-2</c:v>
                </c:pt>
                <c:pt idx="15">
                  <c:v>0.27890999999999999</c:v>
                </c:pt>
                <c:pt idx="16">
                  <c:v>0.24759</c:v>
                </c:pt>
                <c:pt idx="17">
                  <c:v>0.30967</c:v>
                </c:pt>
                <c:pt idx="18">
                  <c:v>0.26191999999999999</c:v>
                </c:pt>
                <c:pt idx="19">
                  <c:v>0.25967000000000001</c:v>
                </c:pt>
                <c:pt idx="20">
                  <c:v>0.26090999999999998</c:v>
                </c:pt>
                <c:pt idx="21">
                  <c:v>0.50532999999999995</c:v>
                </c:pt>
                <c:pt idx="22">
                  <c:v>0.48575000000000002</c:v>
                </c:pt>
                <c:pt idx="23">
                  <c:v>7.5649999999999995E-2</c:v>
                </c:pt>
                <c:pt idx="24">
                  <c:v>8.1460000000000005E-2</c:v>
                </c:pt>
                <c:pt idx="25">
                  <c:v>5.4799999999999996E-3</c:v>
                </c:pt>
                <c:pt idx="26">
                  <c:v>0.18382999999999999</c:v>
                </c:pt>
                <c:pt idx="27">
                  <c:v>8.7639999999999996E-2</c:v>
                </c:pt>
                <c:pt idx="28">
                  <c:v>5.7750000000000003E-2</c:v>
                </c:pt>
                <c:pt idx="29">
                  <c:v>0.19611000000000001</c:v>
                </c:pt>
                <c:pt idx="30">
                  <c:v>0.72443000000000002</c:v>
                </c:pt>
                <c:pt idx="31">
                  <c:v>0.26358999999999999</c:v>
                </c:pt>
                <c:pt idx="32">
                  <c:v>0.14072000000000001</c:v>
                </c:pt>
                <c:pt idx="33">
                  <c:v>0.23189000000000001</c:v>
                </c:pt>
                <c:pt idx="34">
                  <c:v>0.22159000000000001</c:v>
                </c:pt>
                <c:pt idx="35">
                  <c:v>8.2790000000000002E-2</c:v>
                </c:pt>
                <c:pt idx="36">
                  <c:v>6.4329999999999998E-2</c:v>
                </c:pt>
                <c:pt idx="37">
                  <c:v>2.4209999999999999E-2</c:v>
                </c:pt>
                <c:pt idx="38">
                  <c:v>0.12336</c:v>
                </c:pt>
                <c:pt idx="39">
                  <c:v>1.5650000000000001E-2</c:v>
                </c:pt>
                <c:pt idx="40">
                  <c:v>7.3749999999999996E-2</c:v>
                </c:pt>
                <c:pt idx="41">
                  <c:v>4.6429999999999999E-2</c:v>
                </c:pt>
                <c:pt idx="42">
                  <c:v>8.8599999999999998E-3</c:v>
                </c:pt>
                <c:pt idx="43">
                  <c:v>1.179E-2</c:v>
                </c:pt>
                <c:pt idx="44">
                  <c:v>4.0039999999999999E-2</c:v>
                </c:pt>
                <c:pt idx="45">
                  <c:v>2.3009999999999999E-2</c:v>
                </c:pt>
                <c:pt idx="46">
                  <c:v>0.20857999999999999</c:v>
                </c:pt>
                <c:pt idx="47">
                  <c:v>0.14019999999999999</c:v>
                </c:pt>
                <c:pt idx="48">
                  <c:v>2.8639999999999999E-2</c:v>
                </c:pt>
                <c:pt idx="49">
                  <c:v>9.5909999999999995E-2</c:v>
                </c:pt>
                <c:pt idx="50">
                  <c:v>7.7770000000000006E-2</c:v>
                </c:pt>
                <c:pt idx="51">
                  <c:v>1.478E-2</c:v>
                </c:pt>
                <c:pt idx="52">
                  <c:v>4.4920000000000002E-2</c:v>
                </c:pt>
                <c:pt idx="53">
                  <c:v>3.0810000000000001E-2</c:v>
                </c:pt>
                <c:pt idx="54">
                  <c:v>7.3699999999999998E-3</c:v>
                </c:pt>
                <c:pt idx="55">
                  <c:v>8.7100000000000007E-3</c:v>
                </c:pt>
                <c:pt idx="56">
                  <c:v>1.6930000000000001E-2</c:v>
                </c:pt>
                <c:pt idx="57">
                  <c:v>2.6249999999999999E-2</c:v>
                </c:pt>
                <c:pt idx="58">
                  <c:v>8.7600000000000004E-3</c:v>
                </c:pt>
                <c:pt idx="59">
                  <c:v>3.4439999999999998E-2</c:v>
                </c:pt>
                <c:pt idx="60">
                  <c:v>1.4760000000000001E-2</c:v>
                </c:pt>
                <c:pt idx="61">
                  <c:v>7.7969999999999998E-2</c:v>
                </c:pt>
                <c:pt idx="62">
                  <c:v>8.5099999999999995E-2</c:v>
                </c:pt>
                <c:pt idx="63">
                  <c:v>1.256E-2</c:v>
                </c:pt>
                <c:pt idx="64">
                  <c:v>0.12216</c:v>
                </c:pt>
                <c:pt idx="65">
                  <c:v>8.7099999999999997E-2</c:v>
                </c:pt>
                <c:pt idx="66">
                  <c:v>0.12476</c:v>
                </c:pt>
                <c:pt idx="67">
                  <c:v>9.0139999999999998E-2</c:v>
                </c:pt>
                <c:pt idx="68">
                  <c:v>9.6729999999999997E-2</c:v>
                </c:pt>
                <c:pt idx="69">
                  <c:v>0.13779</c:v>
                </c:pt>
                <c:pt idx="70">
                  <c:v>8.1129999999999994E-2</c:v>
                </c:pt>
                <c:pt idx="71">
                  <c:v>4.4040000000000003E-2</c:v>
                </c:pt>
                <c:pt idx="72">
                  <c:v>1.3729999999999999E-2</c:v>
                </c:pt>
                <c:pt idx="73">
                  <c:v>8.8599999999999998E-3</c:v>
                </c:pt>
                <c:pt idx="74">
                  <c:v>1.6219999999999998E-2</c:v>
                </c:pt>
                <c:pt idx="75">
                  <c:v>3.5220000000000001E-2</c:v>
                </c:pt>
                <c:pt idx="76">
                  <c:v>1.8069999999999999E-2</c:v>
                </c:pt>
                <c:pt idx="77">
                  <c:v>5.2599999999999999E-3</c:v>
                </c:pt>
                <c:pt idx="78">
                  <c:v>9.0020000000000003E-2</c:v>
                </c:pt>
                <c:pt idx="79">
                  <c:v>0.11723</c:v>
                </c:pt>
                <c:pt idx="80">
                  <c:v>0.123</c:v>
                </c:pt>
                <c:pt idx="81">
                  <c:v>0.14405000000000001</c:v>
                </c:pt>
                <c:pt idx="82">
                  <c:v>0.14196</c:v>
                </c:pt>
                <c:pt idx="83">
                  <c:v>9.3630000000000005E-2</c:v>
                </c:pt>
                <c:pt idx="84">
                  <c:v>8.3229999999999998E-2</c:v>
                </c:pt>
                <c:pt idx="85">
                  <c:v>4.3770000000000003E-2</c:v>
                </c:pt>
                <c:pt idx="86">
                  <c:v>2.104E-2</c:v>
                </c:pt>
                <c:pt idx="87">
                  <c:v>1.336E-2</c:v>
                </c:pt>
                <c:pt idx="88">
                  <c:v>1.387E-2</c:v>
                </c:pt>
                <c:pt idx="89">
                  <c:v>3.4209999999999997E-2</c:v>
                </c:pt>
                <c:pt idx="90">
                  <c:v>2.7560000000000001E-2</c:v>
                </c:pt>
                <c:pt idx="91">
                  <c:v>3.1E-2</c:v>
                </c:pt>
                <c:pt idx="92">
                  <c:v>6.3099999999999996E-3</c:v>
                </c:pt>
                <c:pt idx="93">
                  <c:v>6.4200000000000004E-3</c:v>
                </c:pt>
                <c:pt idx="94">
                  <c:v>1.3429999999999999E-2</c:v>
                </c:pt>
                <c:pt idx="95">
                  <c:v>6.012E-2</c:v>
                </c:pt>
                <c:pt idx="96">
                  <c:v>3.8809999999999997E-2</c:v>
                </c:pt>
                <c:pt idx="97">
                  <c:v>2.1170000000000001E-2</c:v>
                </c:pt>
                <c:pt idx="98">
                  <c:v>1.3599999999999999E-2</c:v>
                </c:pt>
                <c:pt idx="99">
                  <c:v>2.5999999999999999E-2</c:v>
                </c:pt>
                <c:pt idx="100">
                  <c:v>4.879E-2</c:v>
                </c:pt>
                <c:pt idx="101">
                  <c:v>9.4259999999999997E-2</c:v>
                </c:pt>
                <c:pt idx="102">
                  <c:v>9.3699999999999999E-3</c:v>
                </c:pt>
                <c:pt idx="103">
                  <c:v>9.0060000000000001E-2</c:v>
                </c:pt>
                <c:pt idx="104">
                  <c:v>9.6829999999999999E-2</c:v>
                </c:pt>
                <c:pt idx="105">
                  <c:v>3.9750000000000001E-2</c:v>
                </c:pt>
                <c:pt idx="106">
                  <c:v>2.0719999999999999E-2</c:v>
                </c:pt>
                <c:pt idx="107">
                  <c:v>8.7100000000000007E-3</c:v>
                </c:pt>
                <c:pt idx="108">
                  <c:v>1.3390000000000001E-2</c:v>
                </c:pt>
                <c:pt idx="109">
                  <c:v>2.963E-2</c:v>
                </c:pt>
                <c:pt idx="110">
                  <c:v>1.2E-4</c:v>
                </c:pt>
                <c:pt idx="111">
                  <c:v>1.7059999999999999E-2</c:v>
                </c:pt>
                <c:pt idx="112">
                  <c:v>3.4329999999999999E-2</c:v>
                </c:pt>
                <c:pt idx="113">
                  <c:v>4.6499999999999996E-3</c:v>
                </c:pt>
                <c:pt idx="114">
                  <c:v>4.2729999999999997E-2</c:v>
                </c:pt>
                <c:pt idx="115">
                  <c:v>2.1229999999999999E-2</c:v>
                </c:pt>
                <c:pt idx="116">
                  <c:v>7.0739999999999997E-2</c:v>
                </c:pt>
                <c:pt idx="117">
                  <c:v>5.5500000000000002E-3</c:v>
                </c:pt>
                <c:pt idx="118">
                  <c:v>3.7039999999999997E-2</c:v>
                </c:pt>
                <c:pt idx="119">
                  <c:v>3.483E-2</c:v>
                </c:pt>
                <c:pt idx="120">
                  <c:v>4.9250000000000002E-2</c:v>
                </c:pt>
                <c:pt idx="121">
                  <c:v>2E-3</c:v>
                </c:pt>
                <c:pt idx="122">
                  <c:v>7.7289999999999998E-2</c:v>
                </c:pt>
                <c:pt idx="123">
                  <c:v>0.11949</c:v>
                </c:pt>
                <c:pt idx="124">
                  <c:v>8.2589999999999997E-2</c:v>
                </c:pt>
                <c:pt idx="125">
                  <c:v>7.6869999999999994E-2</c:v>
                </c:pt>
                <c:pt idx="126">
                  <c:v>2.8999999999999998E-3</c:v>
                </c:pt>
                <c:pt idx="127">
                  <c:v>1.8190000000000001E-2</c:v>
                </c:pt>
                <c:pt idx="128">
                  <c:v>7.4700000000000001E-3</c:v>
                </c:pt>
                <c:pt idx="129">
                  <c:v>4.4760000000000001E-2</c:v>
                </c:pt>
                <c:pt idx="130">
                  <c:v>2.1170000000000001E-2</c:v>
                </c:pt>
                <c:pt idx="131">
                  <c:v>1.2540000000000001E-2</c:v>
                </c:pt>
                <c:pt idx="132">
                  <c:v>6.5700000000000003E-3</c:v>
                </c:pt>
                <c:pt idx="133">
                  <c:v>1.6310000000000002E-2</c:v>
                </c:pt>
                <c:pt idx="134">
                  <c:v>4.462E-2</c:v>
                </c:pt>
                <c:pt idx="135">
                  <c:v>4.9800000000000001E-3</c:v>
                </c:pt>
                <c:pt idx="136">
                  <c:v>6.1789999999999998E-2</c:v>
                </c:pt>
                <c:pt idx="137">
                  <c:v>3.8260000000000002E-2</c:v>
                </c:pt>
                <c:pt idx="138">
                  <c:v>1.103E-2</c:v>
                </c:pt>
                <c:pt idx="139">
                  <c:v>4.3589999999999997E-2</c:v>
                </c:pt>
                <c:pt idx="140">
                  <c:v>6.4339999999999994E-2</c:v>
                </c:pt>
                <c:pt idx="141">
                  <c:v>7.8700000000000003E-3</c:v>
                </c:pt>
                <c:pt idx="142">
                  <c:v>2.81E-2</c:v>
                </c:pt>
                <c:pt idx="143">
                  <c:v>6.2050000000000001E-2</c:v>
                </c:pt>
                <c:pt idx="144">
                  <c:v>5.3030000000000001E-2</c:v>
                </c:pt>
                <c:pt idx="145">
                  <c:v>5.2569999999999999E-2</c:v>
                </c:pt>
                <c:pt idx="146">
                  <c:v>0.11700000000000001</c:v>
                </c:pt>
                <c:pt idx="147">
                  <c:v>5.9339999999999997E-2</c:v>
                </c:pt>
                <c:pt idx="148">
                  <c:v>4.0680000000000001E-2</c:v>
                </c:pt>
                <c:pt idx="149">
                  <c:v>2.6720000000000001E-2</c:v>
                </c:pt>
                <c:pt idx="150">
                  <c:v>1.172E-2</c:v>
                </c:pt>
                <c:pt idx="151">
                  <c:v>2.1649999999999999E-2</c:v>
                </c:pt>
                <c:pt idx="152">
                  <c:v>4.0349999999999997E-2</c:v>
                </c:pt>
                <c:pt idx="153">
                  <c:v>8.1790000000000002E-2</c:v>
                </c:pt>
                <c:pt idx="154">
                  <c:v>9.6070000000000003E-2</c:v>
                </c:pt>
                <c:pt idx="155">
                  <c:v>4.9070000000000003E-2</c:v>
                </c:pt>
                <c:pt idx="156">
                  <c:v>0.19269</c:v>
                </c:pt>
                <c:pt idx="157">
                  <c:v>0.18443000000000001</c:v>
                </c:pt>
                <c:pt idx="158">
                  <c:v>2.7000000000000001E-3</c:v>
                </c:pt>
                <c:pt idx="159">
                  <c:v>1.487E-2</c:v>
                </c:pt>
                <c:pt idx="160">
                  <c:v>0.1071</c:v>
                </c:pt>
                <c:pt idx="161">
                  <c:v>9.4960000000000003E-2</c:v>
                </c:pt>
                <c:pt idx="162">
                  <c:v>0.10296</c:v>
                </c:pt>
                <c:pt idx="163">
                  <c:v>9.7800000000000005E-3</c:v>
                </c:pt>
                <c:pt idx="164">
                  <c:v>7.9409999999999994E-2</c:v>
                </c:pt>
                <c:pt idx="165">
                  <c:v>9.2399999999999996E-2</c:v>
                </c:pt>
                <c:pt idx="166">
                  <c:v>9.1480000000000006E-2</c:v>
                </c:pt>
                <c:pt idx="167">
                  <c:v>6.7470000000000002E-2</c:v>
                </c:pt>
                <c:pt idx="168">
                  <c:v>4.7579999999999997E-2</c:v>
                </c:pt>
                <c:pt idx="169">
                  <c:v>3.0380000000000001E-2</c:v>
                </c:pt>
                <c:pt idx="170">
                  <c:v>6.4649999999999999E-2</c:v>
                </c:pt>
                <c:pt idx="171">
                  <c:v>1.3820000000000001E-2</c:v>
                </c:pt>
                <c:pt idx="172">
                  <c:v>1.49E-3</c:v>
                </c:pt>
                <c:pt idx="173">
                  <c:v>7.1599999999999997E-3</c:v>
                </c:pt>
                <c:pt idx="174">
                  <c:v>2.8920000000000001E-2</c:v>
                </c:pt>
                <c:pt idx="175">
                  <c:v>3.5060000000000001E-2</c:v>
                </c:pt>
                <c:pt idx="176">
                  <c:v>0.10644000000000001</c:v>
                </c:pt>
                <c:pt idx="177">
                  <c:v>0.21884000000000001</c:v>
                </c:pt>
                <c:pt idx="178">
                  <c:v>4.2560000000000001E-2</c:v>
                </c:pt>
                <c:pt idx="179">
                  <c:v>6.8409999999999999E-2</c:v>
                </c:pt>
                <c:pt idx="180">
                  <c:v>1.3169999999999999E-2</c:v>
                </c:pt>
                <c:pt idx="181">
                  <c:v>0.31198999999999999</c:v>
                </c:pt>
                <c:pt idx="182">
                  <c:v>0.14934</c:v>
                </c:pt>
                <c:pt idx="183">
                  <c:v>0.32973000000000002</c:v>
                </c:pt>
                <c:pt idx="184">
                  <c:v>0.31957999999999998</c:v>
                </c:pt>
                <c:pt idx="185">
                  <c:v>0.26611000000000001</c:v>
                </c:pt>
                <c:pt idx="186">
                  <c:v>0.18178</c:v>
                </c:pt>
                <c:pt idx="187">
                  <c:v>8.2989999999999994E-2</c:v>
                </c:pt>
                <c:pt idx="188">
                  <c:v>7.0360000000000006E-2</c:v>
                </c:pt>
                <c:pt idx="189">
                  <c:v>1.304E-2</c:v>
                </c:pt>
                <c:pt idx="190">
                  <c:v>3.3689999999999998E-2</c:v>
                </c:pt>
                <c:pt idx="191">
                  <c:v>2.2360000000000001E-2</c:v>
                </c:pt>
                <c:pt idx="192">
                  <c:v>1.882E-2</c:v>
                </c:pt>
                <c:pt idx="193">
                  <c:v>8.1769999999999995E-2</c:v>
                </c:pt>
                <c:pt idx="194">
                  <c:v>5.9709999999999999E-2</c:v>
                </c:pt>
                <c:pt idx="195">
                  <c:v>5.1459999999999999E-2</c:v>
                </c:pt>
                <c:pt idx="196">
                  <c:v>2.019E-2</c:v>
                </c:pt>
                <c:pt idx="197">
                  <c:v>0.38640999999999998</c:v>
                </c:pt>
                <c:pt idx="198">
                  <c:v>0.16588</c:v>
                </c:pt>
                <c:pt idx="199">
                  <c:v>0.12592999999999999</c:v>
                </c:pt>
                <c:pt idx="200">
                  <c:v>4.4269999999999997E-2</c:v>
                </c:pt>
                <c:pt idx="201">
                  <c:v>0.23658000000000001</c:v>
                </c:pt>
                <c:pt idx="202">
                  <c:v>6.6400000000000001E-3</c:v>
                </c:pt>
                <c:pt idx="203">
                  <c:v>0.19946</c:v>
                </c:pt>
                <c:pt idx="204">
                  <c:v>1.992E-2</c:v>
                </c:pt>
                <c:pt idx="205">
                  <c:v>2.4320000000000001E-2</c:v>
                </c:pt>
                <c:pt idx="206">
                  <c:v>8.8500000000000002E-3</c:v>
                </c:pt>
                <c:pt idx="207">
                  <c:v>7.3800000000000003E-3</c:v>
                </c:pt>
                <c:pt idx="208">
                  <c:v>1.6809999999999999E-2</c:v>
                </c:pt>
                <c:pt idx="209">
                  <c:v>1.8110000000000001E-2</c:v>
                </c:pt>
                <c:pt idx="210">
                  <c:v>9.6890000000000004E-2</c:v>
                </c:pt>
                <c:pt idx="211">
                  <c:v>2.8490000000000001E-2</c:v>
                </c:pt>
                <c:pt idx="212">
                  <c:v>1.738E-2</c:v>
                </c:pt>
                <c:pt idx="213">
                  <c:v>3.8649999999999997E-2</c:v>
                </c:pt>
                <c:pt idx="214">
                  <c:v>1.027E-2</c:v>
                </c:pt>
                <c:pt idx="215">
                  <c:v>4.2040000000000001E-2</c:v>
                </c:pt>
                <c:pt idx="216">
                  <c:v>8.4470000000000003E-2</c:v>
                </c:pt>
                <c:pt idx="217">
                  <c:v>0.19796</c:v>
                </c:pt>
                <c:pt idx="218">
                  <c:v>0.33098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19E-4688-B5D0-2310606CD759}"/>
            </c:ext>
          </c:extLst>
        </c:ser>
        <c:ser>
          <c:idx val="1"/>
          <c:order val="1"/>
          <c:tx>
            <c:v>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Sheet1!$J$3:$J$221</c:f>
              <c:numCache>
                <c:formatCode>General</c:formatCode>
                <c:ptCount val="2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</c:numCache>
            </c:numRef>
          </c:xVal>
          <c:yVal>
            <c:numRef>
              <c:f>Sheet1!$N$3:$N$221</c:f>
              <c:numCache>
                <c:formatCode>General</c:formatCode>
                <c:ptCount val="219"/>
                <c:pt idx="0">
                  <c:v>0.3</c:v>
                </c:pt>
                <c:pt idx="1">
                  <c:v>0.3</c:v>
                </c:pt>
                <c:pt idx="2">
                  <c:v>0.3</c:v>
                </c:pt>
                <c:pt idx="3">
                  <c:v>0.3</c:v>
                </c:pt>
                <c:pt idx="4">
                  <c:v>0.3</c:v>
                </c:pt>
                <c:pt idx="5">
                  <c:v>0.3</c:v>
                </c:pt>
                <c:pt idx="6">
                  <c:v>0.3</c:v>
                </c:pt>
                <c:pt idx="7">
                  <c:v>0.3</c:v>
                </c:pt>
                <c:pt idx="8">
                  <c:v>0.3</c:v>
                </c:pt>
                <c:pt idx="9">
                  <c:v>0.3</c:v>
                </c:pt>
                <c:pt idx="10">
                  <c:v>0.3</c:v>
                </c:pt>
                <c:pt idx="11">
                  <c:v>0.3</c:v>
                </c:pt>
                <c:pt idx="12">
                  <c:v>0.3</c:v>
                </c:pt>
                <c:pt idx="13">
                  <c:v>0.3</c:v>
                </c:pt>
                <c:pt idx="14">
                  <c:v>0.3</c:v>
                </c:pt>
                <c:pt idx="15">
                  <c:v>0.3</c:v>
                </c:pt>
                <c:pt idx="16">
                  <c:v>0.3</c:v>
                </c:pt>
                <c:pt idx="17">
                  <c:v>0.3</c:v>
                </c:pt>
                <c:pt idx="18">
                  <c:v>0.3</c:v>
                </c:pt>
                <c:pt idx="19">
                  <c:v>0.3</c:v>
                </c:pt>
                <c:pt idx="20">
                  <c:v>0.3</c:v>
                </c:pt>
                <c:pt idx="21">
                  <c:v>0.3</c:v>
                </c:pt>
                <c:pt idx="22">
                  <c:v>0.3</c:v>
                </c:pt>
                <c:pt idx="23">
                  <c:v>0.3</c:v>
                </c:pt>
                <c:pt idx="24">
                  <c:v>0.3</c:v>
                </c:pt>
                <c:pt idx="25">
                  <c:v>0.3</c:v>
                </c:pt>
                <c:pt idx="26">
                  <c:v>0.3</c:v>
                </c:pt>
                <c:pt idx="27">
                  <c:v>0.3</c:v>
                </c:pt>
                <c:pt idx="28">
                  <c:v>0.3</c:v>
                </c:pt>
                <c:pt idx="29">
                  <c:v>0.3</c:v>
                </c:pt>
                <c:pt idx="30">
                  <c:v>0.3</c:v>
                </c:pt>
                <c:pt idx="31">
                  <c:v>0.3</c:v>
                </c:pt>
                <c:pt idx="32">
                  <c:v>0.3</c:v>
                </c:pt>
                <c:pt idx="33">
                  <c:v>0.3</c:v>
                </c:pt>
                <c:pt idx="34">
                  <c:v>0.3</c:v>
                </c:pt>
                <c:pt idx="35">
                  <c:v>0.3</c:v>
                </c:pt>
                <c:pt idx="36">
                  <c:v>0.3</c:v>
                </c:pt>
                <c:pt idx="37">
                  <c:v>0.3</c:v>
                </c:pt>
                <c:pt idx="38">
                  <c:v>0.3</c:v>
                </c:pt>
                <c:pt idx="39">
                  <c:v>0.3</c:v>
                </c:pt>
                <c:pt idx="40">
                  <c:v>0.3</c:v>
                </c:pt>
                <c:pt idx="41">
                  <c:v>0.3</c:v>
                </c:pt>
                <c:pt idx="42">
                  <c:v>0.3</c:v>
                </c:pt>
                <c:pt idx="43">
                  <c:v>0.3</c:v>
                </c:pt>
                <c:pt idx="44">
                  <c:v>0.3</c:v>
                </c:pt>
                <c:pt idx="45">
                  <c:v>0.3</c:v>
                </c:pt>
                <c:pt idx="46">
                  <c:v>0.3</c:v>
                </c:pt>
                <c:pt idx="47">
                  <c:v>0.3</c:v>
                </c:pt>
                <c:pt idx="48">
                  <c:v>0.3</c:v>
                </c:pt>
                <c:pt idx="49">
                  <c:v>0.3</c:v>
                </c:pt>
                <c:pt idx="50">
                  <c:v>0.3</c:v>
                </c:pt>
                <c:pt idx="51">
                  <c:v>0.3</c:v>
                </c:pt>
                <c:pt idx="52">
                  <c:v>0.3</c:v>
                </c:pt>
                <c:pt idx="53">
                  <c:v>0.3</c:v>
                </c:pt>
                <c:pt idx="54">
                  <c:v>0.3</c:v>
                </c:pt>
                <c:pt idx="55">
                  <c:v>0.3</c:v>
                </c:pt>
                <c:pt idx="56">
                  <c:v>0.3</c:v>
                </c:pt>
                <c:pt idx="57">
                  <c:v>0.3</c:v>
                </c:pt>
                <c:pt idx="58">
                  <c:v>0.3</c:v>
                </c:pt>
                <c:pt idx="59">
                  <c:v>0.3</c:v>
                </c:pt>
                <c:pt idx="60">
                  <c:v>0.3</c:v>
                </c:pt>
                <c:pt idx="61">
                  <c:v>0.3</c:v>
                </c:pt>
                <c:pt idx="62">
                  <c:v>0.3</c:v>
                </c:pt>
                <c:pt idx="63">
                  <c:v>0.3</c:v>
                </c:pt>
                <c:pt idx="64">
                  <c:v>0.3</c:v>
                </c:pt>
                <c:pt idx="65">
                  <c:v>0.3</c:v>
                </c:pt>
                <c:pt idx="66">
                  <c:v>0.3</c:v>
                </c:pt>
                <c:pt idx="67">
                  <c:v>0.3</c:v>
                </c:pt>
                <c:pt idx="68">
                  <c:v>0.3</c:v>
                </c:pt>
                <c:pt idx="69">
                  <c:v>0.3</c:v>
                </c:pt>
                <c:pt idx="70">
                  <c:v>0.3</c:v>
                </c:pt>
                <c:pt idx="71">
                  <c:v>0.3</c:v>
                </c:pt>
                <c:pt idx="72">
                  <c:v>0.3</c:v>
                </c:pt>
                <c:pt idx="73">
                  <c:v>0.3</c:v>
                </c:pt>
                <c:pt idx="74">
                  <c:v>0.3</c:v>
                </c:pt>
                <c:pt idx="75">
                  <c:v>0.3</c:v>
                </c:pt>
                <c:pt idx="76">
                  <c:v>0.3</c:v>
                </c:pt>
                <c:pt idx="77">
                  <c:v>0.3</c:v>
                </c:pt>
                <c:pt idx="78">
                  <c:v>0.3</c:v>
                </c:pt>
                <c:pt idx="79">
                  <c:v>0.3</c:v>
                </c:pt>
                <c:pt idx="80">
                  <c:v>0.3</c:v>
                </c:pt>
                <c:pt idx="81">
                  <c:v>0.3</c:v>
                </c:pt>
                <c:pt idx="82">
                  <c:v>0.3</c:v>
                </c:pt>
                <c:pt idx="83">
                  <c:v>0.3</c:v>
                </c:pt>
                <c:pt idx="84">
                  <c:v>0.3</c:v>
                </c:pt>
                <c:pt idx="85">
                  <c:v>0.3</c:v>
                </c:pt>
                <c:pt idx="86">
                  <c:v>0.3</c:v>
                </c:pt>
                <c:pt idx="87">
                  <c:v>0.3</c:v>
                </c:pt>
                <c:pt idx="88">
                  <c:v>0.3</c:v>
                </c:pt>
                <c:pt idx="89">
                  <c:v>0.3</c:v>
                </c:pt>
                <c:pt idx="90">
                  <c:v>0.3</c:v>
                </c:pt>
                <c:pt idx="91">
                  <c:v>0.3</c:v>
                </c:pt>
                <c:pt idx="92">
                  <c:v>0.3</c:v>
                </c:pt>
                <c:pt idx="93">
                  <c:v>0.3</c:v>
                </c:pt>
                <c:pt idx="94">
                  <c:v>0.3</c:v>
                </c:pt>
                <c:pt idx="95">
                  <c:v>0.3</c:v>
                </c:pt>
                <c:pt idx="96">
                  <c:v>0.3</c:v>
                </c:pt>
                <c:pt idx="97">
                  <c:v>0.3</c:v>
                </c:pt>
                <c:pt idx="98">
                  <c:v>0.3</c:v>
                </c:pt>
                <c:pt idx="99">
                  <c:v>0.3</c:v>
                </c:pt>
                <c:pt idx="100">
                  <c:v>0.3</c:v>
                </c:pt>
                <c:pt idx="101">
                  <c:v>0.3</c:v>
                </c:pt>
                <c:pt idx="102">
                  <c:v>0.3</c:v>
                </c:pt>
                <c:pt idx="103">
                  <c:v>0.3</c:v>
                </c:pt>
                <c:pt idx="104">
                  <c:v>0.3</c:v>
                </c:pt>
                <c:pt idx="105">
                  <c:v>0.3</c:v>
                </c:pt>
                <c:pt idx="106">
                  <c:v>0.3</c:v>
                </c:pt>
                <c:pt idx="107">
                  <c:v>0.3</c:v>
                </c:pt>
                <c:pt idx="108">
                  <c:v>0.3</c:v>
                </c:pt>
                <c:pt idx="109">
                  <c:v>0.3</c:v>
                </c:pt>
                <c:pt idx="110">
                  <c:v>0.3</c:v>
                </c:pt>
                <c:pt idx="111">
                  <c:v>0.3</c:v>
                </c:pt>
                <c:pt idx="112">
                  <c:v>0.3</c:v>
                </c:pt>
                <c:pt idx="113">
                  <c:v>0.3</c:v>
                </c:pt>
                <c:pt idx="114">
                  <c:v>0.3</c:v>
                </c:pt>
                <c:pt idx="115">
                  <c:v>0.3</c:v>
                </c:pt>
                <c:pt idx="116">
                  <c:v>0.3</c:v>
                </c:pt>
                <c:pt idx="117">
                  <c:v>0.3</c:v>
                </c:pt>
                <c:pt idx="118">
                  <c:v>0.3</c:v>
                </c:pt>
                <c:pt idx="119">
                  <c:v>0.3</c:v>
                </c:pt>
                <c:pt idx="120">
                  <c:v>0.3</c:v>
                </c:pt>
                <c:pt idx="121">
                  <c:v>0.3</c:v>
                </c:pt>
                <c:pt idx="122">
                  <c:v>0.3</c:v>
                </c:pt>
                <c:pt idx="123">
                  <c:v>0.3</c:v>
                </c:pt>
                <c:pt idx="124">
                  <c:v>0.3</c:v>
                </c:pt>
                <c:pt idx="125">
                  <c:v>0.3</c:v>
                </c:pt>
                <c:pt idx="126">
                  <c:v>0.3</c:v>
                </c:pt>
                <c:pt idx="127">
                  <c:v>0.3</c:v>
                </c:pt>
                <c:pt idx="128">
                  <c:v>0.3</c:v>
                </c:pt>
                <c:pt idx="129">
                  <c:v>0.3</c:v>
                </c:pt>
                <c:pt idx="130">
                  <c:v>0.3</c:v>
                </c:pt>
                <c:pt idx="131">
                  <c:v>0.3</c:v>
                </c:pt>
                <c:pt idx="132">
                  <c:v>0.3</c:v>
                </c:pt>
                <c:pt idx="133">
                  <c:v>0.3</c:v>
                </c:pt>
                <c:pt idx="134">
                  <c:v>0.3</c:v>
                </c:pt>
                <c:pt idx="135">
                  <c:v>0.3</c:v>
                </c:pt>
                <c:pt idx="136">
                  <c:v>0.3</c:v>
                </c:pt>
                <c:pt idx="137">
                  <c:v>0.3</c:v>
                </c:pt>
                <c:pt idx="138">
                  <c:v>0.3</c:v>
                </c:pt>
                <c:pt idx="139">
                  <c:v>0.3</c:v>
                </c:pt>
                <c:pt idx="140">
                  <c:v>0.3</c:v>
                </c:pt>
                <c:pt idx="141">
                  <c:v>0.3</c:v>
                </c:pt>
                <c:pt idx="142">
                  <c:v>0.3</c:v>
                </c:pt>
                <c:pt idx="143">
                  <c:v>0.3</c:v>
                </c:pt>
                <c:pt idx="144">
                  <c:v>0.3</c:v>
                </c:pt>
                <c:pt idx="145">
                  <c:v>0.3</c:v>
                </c:pt>
                <c:pt idx="146">
                  <c:v>0.3</c:v>
                </c:pt>
                <c:pt idx="147">
                  <c:v>0.3</c:v>
                </c:pt>
                <c:pt idx="148">
                  <c:v>0.3</c:v>
                </c:pt>
                <c:pt idx="149">
                  <c:v>0.3</c:v>
                </c:pt>
                <c:pt idx="150">
                  <c:v>0.3</c:v>
                </c:pt>
                <c:pt idx="151">
                  <c:v>0.3</c:v>
                </c:pt>
                <c:pt idx="152">
                  <c:v>0.3</c:v>
                </c:pt>
                <c:pt idx="153">
                  <c:v>0.3</c:v>
                </c:pt>
                <c:pt idx="154">
                  <c:v>0.3</c:v>
                </c:pt>
                <c:pt idx="155">
                  <c:v>0.3</c:v>
                </c:pt>
                <c:pt idx="156">
                  <c:v>0.3</c:v>
                </c:pt>
                <c:pt idx="157">
                  <c:v>0.3</c:v>
                </c:pt>
                <c:pt idx="158">
                  <c:v>0.3</c:v>
                </c:pt>
                <c:pt idx="159">
                  <c:v>0.3</c:v>
                </c:pt>
                <c:pt idx="160">
                  <c:v>0.3</c:v>
                </c:pt>
                <c:pt idx="161">
                  <c:v>0.3</c:v>
                </c:pt>
                <c:pt idx="162">
                  <c:v>0.3</c:v>
                </c:pt>
                <c:pt idx="163">
                  <c:v>0.3</c:v>
                </c:pt>
                <c:pt idx="164">
                  <c:v>0.3</c:v>
                </c:pt>
                <c:pt idx="165">
                  <c:v>0.3</c:v>
                </c:pt>
                <c:pt idx="166">
                  <c:v>0.3</c:v>
                </c:pt>
                <c:pt idx="167">
                  <c:v>0.3</c:v>
                </c:pt>
                <c:pt idx="168">
                  <c:v>0.3</c:v>
                </c:pt>
                <c:pt idx="169">
                  <c:v>0.3</c:v>
                </c:pt>
                <c:pt idx="170">
                  <c:v>0.3</c:v>
                </c:pt>
                <c:pt idx="171">
                  <c:v>0.3</c:v>
                </c:pt>
                <c:pt idx="172">
                  <c:v>0.3</c:v>
                </c:pt>
                <c:pt idx="173">
                  <c:v>0.3</c:v>
                </c:pt>
                <c:pt idx="174">
                  <c:v>0.3</c:v>
                </c:pt>
                <c:pt idx="175">
                  <c:v>0.3</c:v>
                </c:pt>
                <c:pt idx="176">
                  <c:v>0.3</c:v>
                </c:pt>
                <c:pt idx="177">
                  <c:v>0.3</c:v>
                </c:pt>
                <c:pt idx="178">
                  <c:v>0.3</c:v>
                </c:pt>
                <c:pt idx="179">
                  <c:v>0.3</c:v>
                </c:pt>
                <c:pt idx="180">
                  <c:v>0.3</c:v>
                </c:pt>
                <c:pt idx="181">
                  <c:v>0.3</c:v>
                </c:pt>
                <c:pt idx="182">
                  <c:v>0.3</c:v>
                </c:pt>
                <c:pt idx="183">
                  <c:v>0.3</c:v>
                </c:pt>
                <c:pt idx="184">
                  <c:v>0.3</c:v>
                </c:pt>
                <c:pt idx="185">
                  <c:v>0.3</c:v>
                </c:pt>
                <c:pt idx="186">
                  <c:v>0.3</c:v>
                </c:pt>
                <c:pt idx="187">
                  <c:v>0.3</c:v>
                </c:pt>
                <c:pt idx="188">
                  <c:v>0.3</c:v>
                </c:pt>
                <c:pt idx="189">
                  <c:v>0.3</c:v>
                </c:pt>
                <c:pt idx="190">
                  <c:v>0.3</c:v>
                </c:pt>
                <c:pt idx="191">
                  <c:v>0.3</c:v>
                </c:pt>
                <c:pt idx="192">
                  <c:v>0.3</c:v>
                </c:pt>
                <c:pt idx="193">
                  <c:v>0.3</c:v>
                </c:pt>
                <c:pt idx="194">
                  <c:v>0.3</c:v>
                </c:pt>
                <c:pt idx="195">
                  <c:v>0.3</c:v>
                </c:pt>
                <c:pt idx="196">
                  <c:v>0.3</c:v>
                </c:pt>
                <c:pt idx="197">
                  <c:v>0.3</c:v>
                </c:pt>
                <c:pt idx="198">
                  <c:v>0.3</c:v>
                </c:pt>
                <c:pt idx="199">
                  <c:v>0.3</c:v>
                </c:pt>
                <c:pt idx="200">
                  <c:v>0.3</c:v>
                </c:pt>
                <c:pt idx="201">
                  <c:v>0.3</c:v>
                </c:pt>
                <c:pt idx="202">
                  <c:v>0.3</c:v>
                </c:pt>
                <c:pt idx="203">
                  <c:v>0.3</c:v>
                </c:pt>
                <c:pt idx="204">
                  <c:v>0.3</c:v>
                </c:pt>
                <c:pt idx="205">
                  <c:v>0.3</c:v>
                </c:pt>
                <c:pt idx="206">
                  <c:v>0.3</c:v>
                </c:pt>
                <c:pt idx="207">
                  <c:v>0.3</c:v>
                </c:pt>
                <c:pt idx="208">
                  <c:v>0.3</c:v>
                </c:pt>
                <c:pt idx="209">
                  <c:v>0.3</c:v>
                </c:pt>
                <c:pt idx="210">
                  <c:v>0.3</c:v>
                </c:pt>
                <c:pt idx="211">
                  <c:v>0.3</c:v>
                </c:pt>
                <c:pt idx="212">
                  <c:v>0.3</c:v>
                </c:pt>
                <c:pt idx="213">
                  <c:v>0.3</c:v>
                </c:pt>
                <c:pt idx="214">
                  <c:v>0.3</c:v>
                </c:pt>
                <c:pt idx="215">
                  <c:v>0.3</c:v>
                </c:pt>
                <c:pt idx="216">
                  <c:v>0.3</c:v>
                </c:pt>
                <c:pt idx="217">
                  <c:v>0.3</c:v>
                </c:pt>
                <c:pt idx="218">
                  <c:v>0.3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19E-4688-B5D0-2310606CD7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391488"/>
        <c:axId val="131392064"/>
      </c:scatterChart>
      <c:valAx>
        <c:axId val="1313914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Pipe number</a:t>
                </a:r>
                <a:endParaRPr lang="x-none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392064"/>
        <c:crosses val="autoZero"/>
        <c:crossBetween val="midCat"/>
      </c:valAx>
      <c:valAx>
        <c:axId val="131392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Velocitys(m/s)</a:t>
                </a:r>
                <a:endParaRPr lang="x-none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39148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a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Sheet1!$J$3:$J$221</c:f>
              <c:numCache>
                <c:formatCode>General</c:formatCode>
                <c:ptCount val="2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</c:numCache>
            </c:numRef>
          </c:xVal>
          <c:yVal>
            <c:numRef>
              <c:f>Sheet1!$E$3:$E$221</c:f>
              <c:numCache>
                <c:formatCode>General</c:formatCode>
                <c:ptCount val="219"/>
                <c:pt idx="0">
                  <c:v>1.08765</c:v>
                </c:pt>
                <c:pt idx="1">
                  <c:v>1.07995</c:v>
                </c:pt>
                <c:pt idx="2">
                  <c:v>3.1019999999999999E-2</c:v>
                </c:pt>
                <c:pt idx="3">
                  <c:v>1.0722499999999999</c:v>
                </c:pt>
                <c:pt idx="4">
                  <c:v>1.06775</c:v>
                </c:pt>
                <c:pt idx="5">
                  <c:v>0.58618000000000003</c:v>
                </c:pt>
                <c:pt idx="6">
                  <c:v>1.2452700000000001</c:v>
                </c:pt>
                <c:pt idx="7">
                  <c:v>1.379E-2</c:v>
                </c:pt>
                <c:pt idx="8">
                  <c:v>0.51021000000000005</c:v>
                </c:pt>
                <c:pt idx="9">
                  <c:v>5.1490000000000001E-2</c:v>
                </c:pt>
                <c:pt idx="10">
                  <c:v>0.91329000000000005</c:v>
                </c:pt>
                <c:pt idx="11">
                  <c:v>2.8226399999999998</c:v>
                </c:pt>
                <c:pt idx="12">
                  <c:v>2.7833800000000002</c:v>
                </c:pt>
                <c:pt idx="13">
                  <c:v>0.75700000000000001</c:v>
                </c:pt>
                <c:pt idx="14">
                  <c:v>5.6599999999999998E-2</c:v>
                </c:pt>
                <c:pt idx="15">
                  <c:v>0.97616999999999998</c:v>
                </c:pt>
                <c:pt idx="16">
                  <c:v>0.86656</c:v>
                </c:pt>
                <c:pt idx="17">
                  <c:v>1.08385</c:v>
                </c:pt>
                <c:pt idx="18">
                  <c:v>0.91674</c:v>
                </c:pt>
                <c:pt idx="19">
                  <c:v>0.90883000000000003</c:v>
                </c:pt>
                <c:pt idx="20">
                  <c:v>0.91317000000000004</c:v>
                </c:pt>
                <c:pt idx="21">
                  <c:v>1.7686500000000001</c:v>
                </c:pt>
                <c:pt idx="22">
                  <c:v>1.70014</c:v>
                </c:pt>
                <c:pt idx="23">
                  <c:v>0.26479000000000003</c:v>
                </c:pt>
                <c:pt idx="24">
                  <c:v>0.28511999999999998</c:v>
                </c:pt>
                <c:pt idx="25">
                  <c:v>1.9189999999999999E-2</c:v>
                </c:pt>
                <c:pt idx="26">
                  <c:v>0.64339000000000002</c:v>
                </c:pt>
                <c:pt idx="27">
                  <c:v>0.30675000000000002</c:v>
                </c:pt>
                <c:pt idx="28">
                  <c:v>0.20213</c:v>
                </c:pt>
                <c:pt idx="29">
                  <c:v>0.68637999999999999</c:v>
                </c:pt>
                <c:pt idx="30">
                  <c:v>2.53552</c:v>
                </c:pt>
                <c:pt idx="31">
                  <c:v>0.92257</c:v>
                </c:pt>
                <c:pt idx="32">
                  <c:v>0.49253000000000002</c:v>
                </c:pt>
                <c:pt idx="33">
                  <c:v>0.81161000000000005</c:v>
                </c:pt>
                <c:pt idx="34">
                  <c:v>0.77556000000000003</c:v>
                </c:pt>
                <c:pt idx="35">
                  <c:v>0.28975000000000001</c:v>
                </c:pt>
                <c:pt idx="36">
                  <c:v>0.22514999999999999</c:v>
                </c:pt>
                <c:pt idx="37">
                  <c:v>8.4739999999999996E-2</c:v>
                </c:pt>
                <c:pt idx="38">
                  <c:v>0.43175999999999998</c:v>
                </c:pt>
                <c:pt idx="39">
                  <c:v>5.4789999999999998E-2</c:v>
                </c:pt>
                <c:pt idx="40">
                  <c:v>0.25812000000000002</c:v>
                </c:pt>
                <c:pt idx="41">
                  <c:v>0.16250999999999999</c:v>
                </c:pt>
                <c:pt idx="42">
                  <c:v>3.1019999999999999E-2</c:v>
                </c:pt>
                <c:pt idx="43">
                  <c:v>4.1250000000000002E-2</c:v>
                </c:pt>
                <c:pt idx="44">
                  <c:v>0.14015</c:v>
                </c:pt>
                <c:pt idx="45">
                  <c:v>8.0530000000000004E-2</c:v>
                </c:pt>
                <c:pt idx="46">
                  <c:v>0.73002999999999996</c:v>
                </c:pt>
                <c:pt idx="47">
                  <c:v>0.49069000000000002</c:v>
                </c:pt>
                <c:pt idx="48">
                  <c:v>0.10025000000000001</c:v>
                </c:pt>
                <c:pt idx="49">
                  <c:v>0.33567000000000002</c:v>
                </c:pt>
                <c:pt idx="50">
                  <c:v>0.27218999999999999</c:v>
                </c:pt>
                <c:pt idx="51">
                  <c:v>5.1729999999999998E-2</c:v>
                </c:pt>
                <c:pt idx="52">
                  <c:v>0.15723000000000001</c:v>
                </c:pt>
                <c:pt idx="53">
                  <c:v>0.10783</c:v>
                </c:pt>
                <c:pt idx="54">
                  <c:v>2.58E-2</c:v>
                </c:pt>
                <c:pt idx="55">
                  <c:v>3.048E-2</c:v>
                </c:pt>
                <c:pt idx="56">
                  <c:v>5.9240000000000001E-2</c:v>
                </c:pt>
                <c:pt idx="57">
                  <c:v>9.1859999999999997E-2</c:v>
                </c:pt>
                <c:pt idx="58">
                  <c:v>3.066E-2</c:v>
                </c:pt>
                <c:pt idx="59">
                  <c:v>0.12052</c:v>
                </c:pt>
                <c:pt idx="60">
                  <c:v>5.1650000000000001E-2</c:v>
                </c:pt>
                <c:pt idx="61">
                  <c:v>0.27289000000000002</c:v>
                </c:pt>
                <c:pt idx="62">
                  <c:v>0.29783999999999999</c:v>
                </c:pt>
                <c:pt idx="63">
                  <c:v>4.3970000000000002E-2</c:v>
                </c:pt>
                <c:pt idx="64">
                  <c:v>0.42757000000000001</c:v>
                </c:pt>
                <c:pt idx="65">
                  <c:v>0.30485000000000001</c:v>
                </c:pt>
                <c:pt idx="66">
                  <c:v>0.43667</c:v>
                </c:pt>
                <c:pt idx="67">
                  <c:v>0.3155</c:v>
                </c:pt>
                <c:pt idx="68">
                  <c:v>0.33855000000000002</c:v>
                </c:pt>
                <c:pt idx="69">
                  <c:v>0.48227999999999999</c:v>
                </c:pt>
                <c:pt idx="70">
                  <c:v>0.28397</c:v>
                </c:pt>
                <c:pt idx="71">
                  <c:v>0.15414</c:v>
                </c:pt>
                <c:pt idx="72">
                  <c:v>4.8050000000000002E-2</c:v>
                </c:pt>
                <c:pt idx="73">
                  <c:v>3.1019999999999999E-2</c:v>
                </c:pt>
                <c:pt idx="74">
                  <c:v>5.6759999999999998E-2</c:v>
                </c:pt>
                <c:pt idx="75">
                  <c:v>0.12328</c:v>
                </c:pt>
                <c:pt idx="76">
                  <c:v>6.3240000000000005E-2</c:v>
                </c:pt>
                <c:pt idx="77">
                  <c:v>1.8409999999999999E-2</c:v>
                </c:pt>
                <c:pt idx="78">
                  <c:v>0.31508999999999998</c:v>
                </c:pt>
                <c:pt idx="79">
                  <c:v>0.41031000000000001</c:v>
                </c:pt>
                <c:pt idx="80">
                  <c:v>0.43048999999999998</c:v>
                </c:pt>
                <c:pt idx="81">
                  <c:v>0.50416000000000005</c:v>
                </c:pt>
                <c:pt idx="82">
                  <c:v>0.49687999999999999</c:v>
                </c:pt>
                <c:pt idx="83">
                  <c:v>0.32768999999999998</c:v>
                </c:pt>
                <c:pt idx="84">
                  <c:v>0.29132000000000002</c:v>
                </c:pt>
                <c:pt idx="85">
                  <c:v>0.1532</c:v>
                </c:pt>
                <c:pt idx="86">
                  <c:v>7.3630000000000001E-2</c:v>
                </c:pt>
                <c:pt idx="87">
                  <c:v>4.6769999999999999E-2</c:v>
                </c:pt>
                <c:pt idx="88">
                  <c:v>4.8550000000000003E-2</c:v>
                </c:pt>
                <c:pt idx="89">
                  <c:v>0.11975</c:v>
                </c:pt>
                <c:pt idx="90">
                  <c:v>9.647E-2</c:v>
                </c:pt>
                <c:pt idx="91">
                  <c:v>0.1085</c:v>
                </c:pt>
                <c:pt idx="92">
                  <c:v>2.2069999999999999E-2</c:v>
                </c:pt>
                <c:pt idx="93">
                  <c:v>2.2460000000000001E-2</c:v>
                </c:pt>
                <c:pt idx="94">
                  <c:v>4.7E-2</c:v>
                </c:pt>
                <c:pt idx="95">
                  <c:v>0.21042</c:v>
                </c:pt>
                <c:pt idx="96">
                  <c:v>0.13583000000000001</c:v>
                </c:pt>
                <c:pt idx="97">
                  <c:v>7.4109999999999995E-2</c:v>
                </c:pt>
                <c:pt idx="98">
                  <c:v>4.7579999999999997E-2</c:v>
                </c:pt>
                <c:pt idx="99">
                  <c:v>9.0999999999999998E-2</c:v>
                </c:pt>
                <c:pt idx="100">
                  <c:v>0.17077999999999999</c:v>
                </c:pt>
                <c:pt idx="101">
                  <c:v>0.32991999999999999</c:v>
                </c:pt>
                <c:pt idx="102">
                  <c:v>3.2779999999999997E-2</c:v>
                </c:pt>
                <c:pt idx="103">
                  <c:v>0.31520999999999999</c:v>
                </c:pt>
                <c:pt idx="104">
                  <c:v>0.33890999999999999</c:v>
                </c:pt>
                <c:pt idx="105">
                  <c:v>0.13911999999999999</c:v>
                </c:pt>
                <c:pt idx="106">
                  <c:v>7.2520000000000001E-2</c:v>
                </c:pt>
                <c:pt idx="107">
                  <c:v>3.0470000000000001E-2</c:v>
                </c:pt>
                <c:pt idx="108">
                  <c:v>4.6850000000000003E-2</c:v>
                </c:pt>
                <c:pt idx="109">
                  <c:v>0.1037</c:v>
                </c:pt>
                <c:pt idx="110">
                  <c:v>4.0999999999999999E-4</c:v>
                </c:pt>
                <c:pt idx="111">
                  <c:v>5.9720000000000002E-2</c:v>
                </c:pt>
                <c:pt idx="112">
                  <c:v>0.12016</c:v>
                </c:pt>
                <c:pt idx="113">
                  <c:v>1.626E-2</c:v>
                </c:pt>
                <c:pt idx="114">
                  <c:v>0.14956</c:v>
                </c:pt>
                <c:pt idx="115">
                  <c:v>7.4310000000000001E-2</c:v>
                </c:pt>
                <c:pt idx="116">
                  <c:v>0.24757000000000001</c:v>
                </c:pt>
                <c:pt idx="117">
                  <c:v>1.9439999999999999E-2</c:v>
                </c:pt>
                <c:pt idx="118">
                  <c:v>0.12964999999999999</c:v>
                </c:pt>
                <c:pt idx="119">
                  <c:v>0.12189</c:v>
                </c:pt>
                <c:pt idx="120">
                  <c:v>0.17237</c:v>
                </c:pt>
                <c:pt idx="121">
                  <c:v>6.9899999999999997E-3</c:v>
                </c:pt>
                <c:pt idx="122">
                  <c:v>0.27050999999999997</c:v>
                </c:pt>
                <c:pt idx="123">
                  <c:v>0.41822999999999999</c:v>
                </c:pt>
                <c:pt idx="124">
                  <c:v>0.28905999999999998</c:v>
                </c:pt>
                <c:pt idx="125">
                  <c:v>0.26905000000000001</c:v>
                </c:pt>
                <c:pt idx="126">
                  <c:v>1.0160000000000001E-2</c:v>
                </c:pt>
                <c:pt idx="127">
                  <c:v>6.368E-2</c:v>
                </c:pt>
                <c:pt idx="128">
                  <c:v>2.614E-2</c:v>
                </c:pt>
                <c:pt idx="129">
                  <c:v>0.15667</c:v>
                </c:pt>
                <c:pt idx="130">
                  <c:v>7.4109999999999995E-2</c:v>
                </c:pt>
                <c:pt idx="131">
                  <c:v>4.3889999999999998E-2</c:v>
                </c:pt>
                <c:pt idx="132">
                  <c:v>2.3E-2</c:v>
                </c:pt>
                <c:pt idx="133">
                  <c:v>5.7079999999999999E-2</c:v>
                </c:pt>
                <c:pt idx="134">
                  <c:v>0.15615999999999999</c:v>
                </c:pt>
                <c:pt idx="135">
                  <c:v>1.7430000000000001E-2</c:v>
                </c:pt>
                <c:pt idx="136">
                  <c:v>0.21628</c:v>
                </c:pt>
                <c:pt idx="137">
                  <c:v>0.13391</c:v>
                </c:pt>
                <c:pt idx="138">
                  <c:v>3.8609999999999998E-2</c:v>
                </c:pt>
                <c:pt idx="139">
                  <c:v>0.15257000000000001</c:v>
                </c:pt>
                <c:pt idx="140">
                  <c:v>0.22517999999999999</c:v>
                </c:pt>
                <c:pt idx="141">
                  <c:v>2.7550000000000002E-2</c:v>
                </c:pt>
                <c:pt idx="142">
                  <c:v>9.8330000000000001E-2</c:v>
                </c:pt>
                <c:pt idx="143">
                  <c:v>0.21718000000000001</c:v>
                </c:pt>
                <c:pt idx="144">
                  <c:v>0.18562000000000001</c:v>
                </c:pt>
                <c:pt idx="145">
                  <c:v>0.18401000000000001</c:v>
                </c:pt>
                <c:pt idx="146">
                  <c:v>0.40948000000000001</c:v>
                </c:pt>
                <c:pt idx="147">
                  <c:v>0.2077</c:v>
                </c:pt>
                <c:pt idx="148">
                  <c:v>0.14238000000000001</c:v>
                </c:pt>
                <c:pt idx="149">
                  <c:v>9.3539999999999998E-2</c:v>
                </c:pt>
                <c:pt idx="150">
                  <c:v>4.1009999999999998E-2</c:v>
                </c:pt>
                <c:pt idx="151">
                  <c:v>7.5789999999999996E-2</c:v>
                </c:pt>
                <c:pt idx="152">
                  <c:v>0.14124</c:v>
                </c:pt>
                <c:pt idx="153">
                  <c:v>0.28627000000000002</c:v>
                </c:pt>
                <c:pt idx="154">
                  <c:v>0.33626</c:v>
                </c:pt>
                <c:pt idx="155">
                  <c:v>0.17175000000000001</c:v>
                </c:pt>
                <c:pt idx="156">
                  <c:v>0.6744</c:v>
                </c:pt>
                <c:pt idx="157">
                  <c:v>0.64549999999999996</c:v>
                </c:pt>
                <c:pt idx="158">
                  <c:v>9.4400000000000005E-3</c:v>
                </c:pt>
                <c:pt idx="159">
                  <c:v>5.2060000000000002E-2</c:v>
                </c:pt>
                <c:pt idx="160">
                  <c:v>0.37485000000000002</c:v>
                </c:pt>
                <c:pt idx="161">
                  <c:v>0.33234999999999998</c:v>
                </c:pt>
                <c:pt idx="162">
                  <c:v>0.36035</c:v>
                </c:pt>
                <c:pt idx="163">
                  <c:v>3.422E-2</c:v>
                </c:pt>
                <c:pt idx="164">
                  <c:v>0.27792</c:v>
                </c:pt>
                <c:pt idx="165">
                  <c:v>0.32340999999999998</c:v>
                </c:pt>
                <c:pt idx="166">
                  <c:v>0.32018000000000002</c:v>
                </c:pt>
                <c:pt idx="167">
                  <c:v>0.23613000000000001</c:v>
                </c:pt>
                <c:pt idx="168">
                  <c:v>0.16652</c:v>
                </c:pt>
                <c:pt idx="169">
                  <c:v>0.10635</c:v>
                </c:pt>
                <c:pt idx="170">
                  <c:v>0.22627</c:v>
                </c:pt>
                <c:pt idx="171">
                  <c:v>4.8370000000000003E-2</c:v>
                </c:pt>
                <c:pt idx="172">
                  <c:v>5.1999999999999998E-3</c:v>
                </c:pt>
                <c:pt idx="173">
                  <c:v>2.5049999999999999E-2</c:v>
                </c:pt>
                <c:pt idx="174">
                  <c:v>0.10120999999999999</c:v>
                </c:pt>
                <c:pt idx="175">
                  <c:v>0.12271</c:v>
                </c:pt>
                <c:pt idx="176">
                  <c:v>0.37252999999999997</c:v>
                </c:pt>
                <c:pt idx="177">
                  <c:v>0.76593999999999995</c:v>
                </c:pt>
                <c:pt idx="178">
                  <c:v>0.14896000000000001</c:v>
                </c:pt>
                <c:pt idx="179">
                  <c:v>0.23941999999999999</c:v>
                </c:pt>
                <c:pt idx="180">
                  <c:v>4.6080000000000003E-2</c:v>
                </c:pt>
                <c:pt idx="181">
                  <c:v>1.09196</c:v>
                </c:pt>
                <c:pt idx="182">
                  <c:v>0.52266999999999997</c:v>
                </c:pt>
                <c:pt idx="183">
                  <c:v>1.15404</c:v>
                </c:pt>
                <c:pt idx="184">
                  <c:v>1.1185400000000001</c:v>
                </c:pt>
                <c:pt idx="185">
                  <c:v>0.93139000000000005</c:v>
                </c:pt>
                <c:pt idx="186">
                  <c:v>0.63622999999999996</c:v>
                </c:pt>
                <c:pt idx="187">
                  <c:v>0.29046</c:v>
                </c:pt>
                <c:pt idx="188">
                  <c:v>0.24625</c:v>
                </c:pt>
                <c:pt idx="189">
                  <c:v>4.5650000000000003E-2</c:v>
                </c:pt>
                <c:pt idx="190">
                  <c:v>0.11792</c:v>
                </c:pt>
                <c:pt idx="191">
                  <c:v>7.8270000000000006E-2</c:v>
                </c:pt>
                <c:pt idx="192">
                  <c:v>6.5879999999999994E-2</c:v>
                </c:pt>
                <c:pt idx="193">
                  <c:v>0.28621000000000002</c:v>
                </c:pt>
                <c:pt idx="194">
                  <c:v>0.20898</c:v>
                </c:pt>
                <c:pt idx="195">
                  <c:v>0.18012</c:v>
                </c:pt>
                <c:pt idx="196">
                  <c:v>7.0669999999999997E-2</c:v>
                </c:pt>
                <c:pt idx="197">
                  <c:v>1.3524499999999999</c:v>
                </c:pt>
                <c:pt idx="198">
                  <c:v>0.58059000000000005</c:v>
                </c:pt>
                <c:pt idx="199">
                  <c:v>0.44074000000000002</c:v>
                </c:pt>
                <c:pt idx="200">
                  <c:v>0.15495</c:v>
                </c:pt>
                <c:pt idx="201">
                  <c:v>0.82801999999999998</c:v>
                </c:pt>
                <c:pt idx="202">
                  <c:v>2.324E-2</c:v>
                </c:pt>
                <c:pt idx="203">
                  <c:v>0.69811000000000001</c:v>
                </c:pt>
                <c:pt idx="204">
                  <c:v>6.9709999999999994E-2</c:v>
                </c:pt>
                <c:pt idx="205">
                  <c:v>8.5129999999999997E-2</c:v>
                </c:pt>
                <c:pt idx="206">
                  <c:v>3.0980000000000001E-2</c:v>
                </c:pt>
                <c:pt idx="207">
                  <c:v>2.5819999999999999E-2</c:v>
                </c:pt>
                <c:pt idx="208">
                  <c:v>5.8840000000000003E-2</c:v>
                </c:pt>
                <c:pt idx="209">
                  <c:v>6.3390000000000002E-2</c:v>
                </c:pt>
                <c:pt idx="210">
                  <c:v>0.33912999999999999</c:v>
                </c:pt>
                <c:pt idx="211">
                  <c:v>9.9699999999999997E-2</c:v>
                </c:pt>
                <c:pt idx="212">
                  <c:v>6.0819999999999999E-2</c:v>
                </c:pt>
                <c:pt idx="213">
                  <c:v>0.13528999999999999</c:v>
                </c:pt>
                <c:pt idx="214">
                  <c:v>3.5959999999999999E-2</c:v>
                </c:pt>
                <c:pt idx="215">
                  <c:v>0.14713000000000001</c:v>
                </c:pt>
                <c:pt idx="216">
                  <c:v>0.29563</c:v>
                </c:pt>
                <c:pt idx="217">
                  <c:v>0.69284000000000001</c:v>
                </c:pt>
                <c:pt idx="218">
                  <c:v>1.1584099999999999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FA4-4616-BE37-81B1F682405B}"/>
            </c:ext>
          </c:extLst>
        </c:ser>
        <c:ser>
          <c:idx val="1"/>
          <c:order val="1"/>
          <c:tx>
            <c:v>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Sheet1!$J$3:$J$221</c:f>
              <c:numCache>
                <c:formatCode>General</c:formatCode>
                <c:ptCount val="2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</c:numCache>
            </c:numRef>
          </c:xVal>
          <c:yVal>
            <c:numRef>
              <c:f>Sheet1!$N$3:$N$221</c:f>
              <c:numCache>
                <c:formatCode>General</c:formatCode>
                <c:ptCount val="219"/>
                <c:pt idx="0">
                  <c:v>0.3</c:v>
                </c:pt>
                <c:pt idx="1">
                  <c:v>0.3</c:v>
                </c:pt>
                <c:pt idx="2">
                  <c:v>0.3</c:v>
                </c:pt>
                <c:pt idx="3">
                  <c:v>0.3</c:v>
                </c:pt>
                <c:pt idx="4">
                  <c:v>0.3</c:v>
                </c:pt>
                <c:pt idx="5">
                  <c:v>0.3</c:v>
                </c:pt>
                <c:pt idx="6">
                  <c:v>0.3</c:v>
                </c:pt>
                <c:pt idx="7">
                  <c:v>0.3</c:v>
                </c:pt>
                <c:pt idx="8">
                  <c:v>0.3</c:v>
                </c:pt>
                <c:pt idx="9">
                  <c:v>0.3</c:v>
                </c:pt>
                <c:pt idx="10">
                  <c:v>0.3</c:v>
                </c:pt>
                <c:pt idx="11">
                  <c:v>0.3</c:v>
                </c:pt>
                <c:pt idx="12">
                  <c:v>0.3</c:v>
                </c:pt>
                <c:pt idx="13">
                  <c:v>0.3</c:v>
                </c:pt>
                <c:pt idx="14">
                  <c:v>0.3</c:v>
                </c:pt>
                <c:pt idx="15">
                  <c:v>0.3</c:v>
                </c:pt>
                <c:pt idx="16">
                  <c:v>0.3</c:v>
                </c:pt>
                <c:pt idx="17">
                  <c:v>0.3</c:v>
                </c:pt>
                <c:pt idx="18">
                  <c:v>0.3</c:v>
                </c:pt>
                <c:pt idx="19">
                  <c:v>0.3</c:v>
                </c:pt>
                <c:pt idx="20">
                  <c:v>0.3</c:v>
                </c:pt>
                <c:pt idx="21">
                  <c:v>0.3</c:v>
                </c:pt>
                <c:pt idx="22">
                  <c:v>0.3</c:v>
                </c:pt>
                <c:pt idx="23">
                  <c:v>0.3</c:v>
                </c:pt>
                <c:pt idx="24">
                  <c:v>0.3</c:v>
                </c:pt>
                <c:pt idx="25">
                  <c:v>0.3</c:v>
                </c:pt>
                <c:pt idx="26">
                  <c:v>0.3</c:v>
                </c:pt>
                <c:pt idx="27">
                  <c:v>0.3</c:v>
                </c:pt>
                <c:pt idx="28">
                  <c:v>0.3</c:v>
                </c:pt>
                <c:pt idx="29">
                  <c:v>0.3</c:v>
                </c:pt>
                <c:pt idx="30">
                  <c:v>0.3</c:v>
                </c:pt>
                <c:pt idx="31">
                  <c:v>0.3</c:v>
                </c:pt>
                <c:pt idx="32">
                  <c:v>0.3</c:v>
                </c:pt>
                <c:pt idx="33">
                  <c:v>0.3</c:v>
                </c:pt>
                <c:pt idx="34">
                  <c:v>0.3</c:v>
                </c:pt>
                <c:pt idx="35">
                  <c:v>0.3</c:v>
                </c:pt>
                <c:pt idx="36">
                  <c:v>0.3</c:v>
                </c:pt>
                <c:pt idx="37">
                  <c:v>0.3</c:v>
                </c:pt>
                <c:pt idx="38">
                  <c:v>0.3</c:v>
                </c:pt>
                <c:pt idx="39">
                  <c:v>0.3</c:v>
                </c:pt>
                <c:pt idx="40">
                  <c:v>0.3</c:v>
                </c:pt>
                <c:pt idx="41">
                  <c:v>0.3</c:v>
                </c:pt>
                <c:pt idx="42">
                  <c:v>0.3</c:v>
                </c:pt>
                <c:pt idx="43">
                  <c:v>0.3</c:v>
                </c:pt>
                <c:pt idx="44">
                  <c:v>0.3</c:v>
                </c:pt>
                <c:pt idx="45">
                  <c:v>0.3</c:v>
                </c:pt>
                <c:pt idx="46">
                  <c:v>0.3</c:v>
                </c:pt>
                <c:pt idx="47">
                  <c:v>0.3</c:v>
                </c:pt>
                <c:pt idx="48">
                  <c:v>0.3</c:v>
                </c:pt>
                <c:pt idx="49">
                  <c:v>0.3</c:v>
                </c:pt>
                <c:pt idx="50">
                  <c:v>0.3</c:v>
                </c:pt>
                <c:pt idx="51">
                  <c:v>0.3</c:v>
                </c:pt>
                <c:pt idx="52">
                  <c:v>0.3</c:v>
                </c:pt>
                <c:pt idx="53">
                  <c:v>0.3</c:v>
                </c:pt>
                <c:pt idx="54">
                  <c:v>0.3</c:v>
                </c:pt>
                <c:pt idx="55">
                  <c:v>0.3</c:v>
                </c:pt>
                <c:pt idx="56">
                  <c:v>0.3</c:v>
                </c:pt>
                <c:pt idx="57">
                  <c:v>0.3</c:v>
                </c:pt>
                <c:pt idx="58">
                  <c:v>0.3</c:v>
                </c:pt>
                <c:pt idx="59">
                  <c:v>0.3</c:v>
                </c:pt>
                <c:pt idx="60">
                  <c:v>0.3</c:v>
                </c:pt>
                <c:pt idx="61">
                  <c:v>0.3</c:v>
                </c:pt>
                <c:pt idx="62">
                  <c:v>0.3</c:v>
                </c:pt>
                <c:pt idx="63">
                  <c:v>0.3</c:v>
                </c:pt>
                <c:pt idx="64">
                  <c:v>0.3</c:v>
                </c:pt>
                <c:pt idx="65">
                  <c:v>0.3</c:v>
                </c:pt>
                <c:pt idx="66">
                  <c:v>0.3</c:v>
                </c:pt>
                <c:pt idx="67">
                  <c:v>0.3</c:v>
                </c:pt>
                <c:pt idx="68">
                  <c:v>0.3</c:v>
                </c:pt>
                <c:pt idx="69">
                  <c:v>0.3</c:v>
                </c:pt>
                <c:pt idx="70">
                  <c:v>0.3</c:v>
                </c:pt>
                <c:pt idx="71">
                  <c:v>0.3</c:v>
                </c:pt>
                <c:pt idx="72">
                  <c:v>0.3</c:v>
                </c:pt>
                <c:pt idx="73">
                  <c:v>0.3</c:v>
                </c:pt>
                <c:pt idx="74">
                  <c:v>0.3</c:v>
                </c:pt>
                <c:pt idx="75">
                  <c:v>0.3</c:v>
                </c:pt>
                <c:pt idx="76">
                  <c:v>0.3</c:v>
                </c:pt>
                <c:pt idx="77">
                  <c:v>0.3</c:v>
                </c:pt>
                <c:pt idx="78">
                  <c:v>0.3</c:v>
                </c:pt>
                <c:pt idx="79">
                  <c:v>0.3</c:v>
                </c:pt>
                <c:pt idx="80">
                  <c:v>0.3</c:v>
                </c:pt>
                <c:pt idx="81">
                  <c:v>0.3</c:v>
                </c:pt>
                <c:pt idx="82">
                  <c:v>0.3</c:v>
                </c:pt>
                <c:pt idx="83">
                  <c:v>0.3</c:v>
                </c:pt>
                <c:pt idx="84">
                  <c:v>0.3</c:v>
                </c:pt>
                <c:pt idx="85">
                  <c:v>0.3</c:v>
                </c:pt>
                <c:pt idx="86">
                  <c:v>0.3</c:v>
                </c:pt>
                <c:pt idx="87">
                  <c:v>0.3</c:v>
                </c:pt>
                <c:pt idx="88">
                  <c:v>0.3</c:v>
                </c:pt>
                <c:pt idx="89">
                  <c:v>0.3</c:v>
                </c:pt>
                <c:pt idx="90">
                  <c:v>0.3</c:v>
                </c:pt>
                <c:pt idx="91">
                  <c:v>0.3</c:v>
                </c:pt>
                <c:pt idx="92">
                  <c:v>0.3</c:v>
                </c:pt>
                <c:pt idx="93">
                  <c:v>0.3</c:v>
                </c:pt>
                <c:pt idx="94">
                  <c:v>0.3</c:v>
                </c:pt>
                <c:pt idx="95">
                  <c:v>0.3</c:v>
                </c:pt>
                <c:pt idx="96">
                  <c:v>0.3</c:v>
                </c:pt>
                <c:pt idx="97">
                  <c:v>0.3</c:v>
                </c:pt>
                <c:pt idx="98">
                  <c:v>0.3</c:v>
                </c:pt>
                <c:pt idx="99">
                  <c:v>0.3</c:v>
                </c:pt>
                <c:pt idx="100">
                  <c:v>0.3</c:v>
                </c:pt>
                <c:pt idx="101">
                  <c:v>0.3</c:v>
                </c:pt>
                <c:pt idx="102">
                  <c:v>0.3</c:v>
                </c:pt>
                <c:pt idx="103">
                  <c:v>0.3</c:v>
                </c:pt>
                <c:pt idx="104">
                  <c:v>0.3</c:v>
                </c:pt>
                <c:pt idx="105">
                  <c:v>0.3</c:v>
                </c:pt>
                <c:pt idx="106">
                  <c:v>0.3</c:v>
                </c:pt>
                <c:pt idx="107">
                  <c:v>0.3</c:v>
                </c:pt>
                <c:pt idx="108">
                  <c:v>0.3</c:v>
                </c:pt>
                <c:pt idx="109">
                  <c:v>0.3</c:v>
                </c:pt>
                <c:pt idx="110">
                  <c:v>0.3</c:v>
                </c:pt>
                <c:pt idx="111">
                  <c:v>0.3</c:v>
                </c:pt>
                <c:pt idx="112">
                  <c:v>0.3</c:v>
                </c:pt>
                <c:pt idx="113">
                  <c:v>0.3</c:v>
                </c:pt>
                <c:pt idx="114">
                  <c:v>0.3</c:v>
                </c:pt>
                <c:pt idx="115">
                  <c:v>0.3</c:v>
                </c:pt>
                <c:pt idx="116">
                  <c:v>0.3</c:v>
                </c:pt>
                <c:pt idx="117">
                  <c:v>0.3</c:v>
                </c:pt>
                <c:pt idx="118">
                  <c:v>0.3</c:v>
                </c:pt>
                <c:pt idx="119">
                  <c:v>0.3</c:v>
                </c:pt>
                <c:pt idx="120">
                  <c:v>0.3</c:v>
                </c:pt>
                <c:pt idx="121">
                  <c:v>0.3</c:v>
                </c:pt>
                <c:pt idx="122">
                  <c:v>0.3</c:v>
                </c:pt>
                <c:pt idx="123">
                  <c:v>0.3</c:v>
                </c:pt>
                <c:pt idx="124">
                  <c:v>0.3</c:v>
                </c:pt>
                <c:pt idx="125">
                  <c:v>0.3</c:v>
                </c:pt>
                <c:pt idx="126">
                  <c:v>0.3</c:v>
                </c:pt>
                <c:pt idx="127">
                  <c:v>0.3</c:v>
                </c:pt>
                <c:pt idx="128">
                  <c:v>0.3</c:v>
                </c:pt>
                <c:pt idx="129">
                  <c:v>0.3</c:v>
                </c:pt>
                <c:pt idx="130">
                  <c:v>0.3</c:v>
                </c:pt>
                <c:pt idx="131">
                  <c:v>0.3</c:v>
                </c:pt>
                <c:pt idx="132">
                  <c:v>0.3</c:v>
                </c:pt>
                <c:pt idx="133">
                  <c:v>0.3</c:v>
                </c:pt>
                <c:pt idx="134">
                  <c:v>0.3</c:v>
                </c:pt>
                <c:pt idx="135">
                  <c:v>0.3</c:v>
                </c:pt>
                <c:pt idx="136">
                  <c:v>0.3</c:v>
                </c:pt>
                <c:pt idx="137">
                  <c:v>0.3</c:v>
                </c:pt>
                <c:pt idx="138">
                  <c:v>0.3</c:v>
                </c:pt>
                <c:pt idx="139">
                  <c:v>0.3</c:v>
                </c:pt>
                <c:pt idx="140">
                  <c:v>0.3</c:v>
                </c:pt>
                <c:pt idx="141">
                  <c:v>0.3</c:v>
                </c:pt>
                <c:pt idx="142">
                  <c:v>0.3</c:v>
                </c:pt>
                <c:pt idx="143">
                  <c:v>0.3</c:v>
                </c:pt>
                <c:pt idx="144">
                  <c:v>0.3</c:v>
                </c:pt>
                <c:pt idx="145">
                  <c:v>0.3</c:v>
                </c:pt>
                <c:pt idx="146">
                  <c:v>0.3</c:v>
                </c:pt>
                <c:pt idx="147">
                  <c:v>0.3</c:v>
                </c:pt>
                <c:pt idx="148">
                  <c:v>0.3</c:v>
                </c:pt>
                <c:pt idx="149">
                  <c:v>0.3</c:v>
                </c:pt>
                <c:pt idx="150">
                  <c:v>0.3</c:v>
                </c:pt>
                <c:pt idx="151">
                  <c:v>0.3</c:v>
                </c:pt>
                <c:pt idx="152">
                  <c:v>0.3</c:v>
                </c:pt>
                <c:pt idx="153">
                  <c:v>0.3</c:v>
                </c:pt>
                <c:pt idx="154">
                  <c:v>0.3</c:v>
                </c:pt>
                <c:pt idx="155">
                  <c:v>0.3</c:v>
                </c:pt>
                <c:pt idx="156">
                  <c:v>0.3</c:v>
                </c:pt>
                <c:pt idx="157">
                  <c:v>0.3</c:v>
                </c:pt>
                <c:pt idx="158">
                  <c:v>0.3</c:v>
                </c:pt>
                <c:pt idx="159">
                  <c:v>0.3</c:v>
                </c:pt>
                <c:pt idx="160">
                  <c:v>0.3</c:v>
                </c:pt>
                <c:pt idx="161">
                  <c:v>0.3</c:v>
                </c:pt>
                <c:pt idx="162">
                  <c:v>0.3</c:v>
                </c:pt>
                <c:pt idx="163">
                  <c:v>0.3</c:v>
                </c:pt>
                <c:pt idx="164">
                  <c:v>0.3</c:v>
                </c:pt>
                <c:pt idx="165">
                  <c:v>0.3</c:v>
                </c:pt>
                <c:pt idx="166">
                  <c:v>0.3</c:v>
                </c:pt>
                <c:pt idx="167">
                  <c:v>0.3</c:v>
                </c:pt>
                <c:pt idx="168">
                  <c:v>0.3</c:v>
                </c:pt>
                <c:pt idx="169">
                  <c:v>0.3</c:v>
                </c:pt>
                <c:pt idx="170">
                  <c:v>0.3</c:v>
                </c:pt>
                <c:pt idx="171">
                  <c:v>0.3</c:v>
                </c:pt>
                <c:pt idx="172">
                  <c:v>0.3</c:v>
                </c:pt>
                <c:pt idx="173">
                  <c:v>0.3</c:v>
                </c:pt>
                <c:pt idx="174">
                  <c:v>0.3</c:v>
                </c:pt>
                <c:pt idx="175">
                  <c:v>0.3</c:v>
                </c:pt>
                <c:pt idx="176">
                  <c:v>0.3</c:v>
                </c:pt>
                <c:pt idx="177">
                  <c:v>0.3</c:v>
                </c:pt>
                <c:pt idx="178">
                  <c:v>0.3</c:v>
                </c:pt>
                <c:pt idx="179">
                  <c:v>0.3</c:v>
                </c:pt>
                <c:pt idx="180">
                  <c:v>0.3</c:v>
                </c:pt>
                <c:pt idx="181">
                  <c:v>0.3</c:v>
                </c:pt>
                <c:pt idx="182">
                  <c:v>0.3</c:v>
                </c:pt>
                <c:pt idx="183">
                  <c:v>0.3</c:v>
                </c:pt>
                <c:pt idx="184">
                  <c:v>0.3</c:v>
                </c:pt>
                <c:pt idx="185">
                  <c:v>0.3</c:v>
                </c:pt>
                <c:pt idx="186">
                  <c:v>0.3</c:v>
                </c:pt>
                <c:pt idx="187">
                  <c:v>0.3</c:v>
                </c:pt>
                <c:pt idx="188">
                  <c:v>0.3</c:v>
                </c:pt>
                <c:pt idx="189">
                  <c:v>0.3</c:v>
                </c:pt>
                <c:pt idx="190">
                  <c:v>0.3</c:v>
                </c:pt>
                <c:pt idx="191">
                  <c:v>0.3</c:v>
                </c:pt>
                <c:pt idx="192">
                  <c:v>0.3</c:v>
                </c:pt>
                <c:pt idx="193">
                  <c:v>0.3</c:v>
                </c:pt>
                <c:pt idx="194">
                  <c:v>0.3</c:v>
                </c:pt>
                <c:pt idx="195">
                  <c:v>0.3</c:v>
                </c:pt>
                <c:pt idx="196">
                  <c:v>0.3</c:v>
                </c:pt>
                <c:pt idx="197">
                  <c:v>0.3</c:v>
                </c:pt>
                <c:pt idx="198">
                  <c:v>0.3</c:v>
                </c:pt>
                <c:pt idx="199">
                  <c:v>0.3</c:v>
                </c:pt>
                <c:pt idx="200">
                  <c:v>0.3</c:v>
                </c:pt>
                <c:pt idx="201">
                  <c:v>0.3</c:v>
                </c:pt>
                <c:pt idx="202">
                  <c:v>0.3</c:v>
                </c:pt>
                <c:pt idx="203">
                  <c:v>0.3</c:v>
                </c:pt>
                <c:pt idx="204">
                  <c:v>0.3</c:v>
                </c:pt>
                <c:pt idx="205">
                  <c:v>0.3</c:v>
                </c:pt>
                <c:pt idx="206">
                  <c:v>0.3</c:v>
                </c:pt>
                <c:pt idx="207">
                  <c:v>0.3</c:v>
                </c:pt>
                <c:pt idx="208">
                  <c:v>0.3</c:v>
                </c:pt>
                <c:pt idx="209">
                  <c:v>0.3</c:v>
                </c:pt>
                <c:pt idx="210">
                  <c:v>0.3</c:v>
                </c:pt>
                <c:pt idx="211">
                  <c:v>0.3</c:v>
                </c:pt>
                <c:pt idx="212">
                  <c:v>0.3</c:v>
                </c:pt>
                <c:pt idx="213">
                  <c:v>0.3</c:v>
                </c:pt>
                <c:pt idx="214">
                  <c:v>0.3</c:v>
                </c:pt>
                <c:pt idx="215">
                  <c:v>0.3</c:v>
                </c:pt>
                <c:pt idx="216">
                  <c:v>0.3</c:v>
                </c:pt>
                <c:pt idx="217">
                  <c:v>0.3</c:v>
                </c:pt>
                <c:pt idx="218">
                  <c:v>0.3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FA4-4616-BE37-81B1F682405B}"/>
            </c:ext>
          </c:extLst>
        </c:ser>
        <c:ser>
          <c:idx val="2"/>
          <c:order val="2"/>
          <c:tx>
            <c:v>a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Sheet1!$J$3:$J$221</c:f>
              <c:numCache>
                <c:formatCode>General</c:formatCode>
                <c:ptCount val="2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</c:numCache>
            </c:numRef>
          </c:xVal>
          <c:yVal>
            <c:numRef>
              <c:f>Sheet1!$I$3:$I$221</c:f>
              <c:numCache>
                <c:formatCode>General</c:formatCode>
                <c:ptCount val="219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3</c:v>
                </c:pt>
                <c:pt idx="89">
                  <c:v>3</c:v>
                </c:pt>
                <c:pt idx="90">
                  <c:v>3</c:v>
                </c:pt>
                <c:pt idx="91">
                  <c:v>3</c:v>
                </c:pt>
                <c:pt idx="92">
                  <c:v>3</c:v>
                </c:pt>
                <c:pt idx="93">
                  <c:v>3</c:v>
                </c:pt>
                <c:pt idx="94">
                  <c:v>3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3</c:v>
                </c:pt>
                <c:pt idx="99">
                  <c:v>3</c:v>
                </c:pt>
                <c:pt idx="100">
                  <c:v>3</c:v>
                </c:pt>
                <c:pt idx="101">
                  <c:v>3</c:v>
                </c:pt>
                <c:pt idx="102">
                  <c:v>3</c:v>
                </c:pt>
                <c:pt idx="103">
                  <c:v>3</c:v>
                </c:pt>
                <c:pt idx="104">
                  <c:v>3</c:v>
                </c:pt>
                <c:pt idx="105">
                  <c:v>3</c:v>
                </c:pt>
                <c:pt idx="106">
                  <c:v>3</c:v>
                </c:pt>
                <c:pt idx="107">
                  <c:v>3</c:v>
                </c:pt>
                <c:pt idx="108">
                  <c:v>3</c:v>
                </c:pt>
                <c:pt idx="109">
                  <c:v>3</c:v>
                </c:pt>
                <c:pt idx="110">
                  <c:v>3</c:v>
                </c:pt>
                <c:pt idx="111">
                  <c:v>3</c:v>
                </c:pt>
                <c:pt idx="112">
                  <c:v>3</c:v>
                </c:pt>
                <c:pt idx="113">
                  <c:v>3</c:v>
                </c:pt>
                <c:pt idx="114">
                  <c:v>3</c:v>
                </c:pt>
                <c:pt idx="115">
                  <c:v>3</c:v>
                </c:pt>
                <c:pt idx="116">
                  <c:v>3</c:v>
                </c:pt>
                <c:pt idx="117">
                  <c:v>3</c:v>
                </c:pt>
                <c:pt idx="118">
                  <c:v>3</c:v>
                </c:pt>
                <c:pt idx="119">
                  <c:v>3</c:v>
                </c:pt>
                <c:pt idx="120">
                  <c:v>3</c:v>
                </c:pt>
                <c:pt idx="121">
                  <c:v>3</c:v>
                </c:pt>
                <c:pt idx="122">
                  <c:v>3</c:v>
                </c:pt>
                <c:pt idx="123">
                  <c:v>3</c:v>
                </c:pt>
                <c:pt idx="124">
                  <c:v>3</c:v>
                </c:pt>
                <c:pt idx="125">
                  <c:v>3</c:v>
                </c:pt>
                <c:pt idx="126">
                  <c:v>3</c:v>
                </c:pt>
                <c:pt idx="127">
                  <c:v>3</c:v>
                </c:pt>
                <c:pt idx="128">
                  <c:v>3</c:v>
                </c:pt>
                <c:pt idx="129">
                  <c:v>3</c:v>
                </c:pt>
                <c:pt idx="130">
                  <c:v>3</c:v>
                </c:pt>
                <c:pt idx="131">
                  <c:v>3</c:v>
                </c:pt>
                <c:pt idx="132">
                  <c:v>3</c:v>
                </c:pt>
                <c:pt idx="133">
                  <c:v>3</c:v>
                </c:pt>
                <c:pt idx="134">
                  <c:v>3</c:v>
                </c:pt>
                <c:pt idx="135">
                  <c:v>3</c:v>
                </c:pt>
                <c:pt idx="136">
                  <c:v>3</c:v>
                </c:pt>
                <c:pt idx="137">
                  <c:v>3</c:v>
                </c:pt>
                <c:pt idx="138">
                  <c:v>3</c:v>
                </c:pt>
                <c:pt idx="139">
                  <c:v>3</c:v>
                </c:pt>
                <c:pt idx="140">
                  <c:v>3</c:v>
                </c:pt>
                <c:pt idx="141">
                  <c:v>3</c:v>
                </c:pt>
                <c:pt idx="142">
                  <c:v>3</c:v>
                </c:pt>
                <c:pt idx="143">
                  <c:v>3</c:v>
                </c:pt>
                <c:pt idx="144">
                  <c:v>3</c:v>
                </c:pt>
                <c:pt idx="145">
                  <c:v>3</c:v>
                </c:pt>
                <c:pt idx="146">
                  <c:v>3</c:v>
                </c:pt>
                <c:pt idx="147">
                  <c:v>3</c:v>
                </c:pt>
                <c:pt idx="148">
                  <c:v>3</c:v>
                </c:pt>
                <c:pt idx="149">
                  <c:v>3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3</c:v>
                </c:pt>
                <c:pt idx="159">
                  <c:v>3</c:v>
                </c:pt>
                <c:pt idx="160">
                  <c:v>3</c:v>
                </c:pt>
                <c:pt idx="161">
                  <c:v>3</c:v>
                </c:pt>
                <c:pt idx="162">
                  <c:v>3</c:v>
                </c:pt>
                <c:pt idx="163">
                  <c:v>3</c:v>
                </c:pt>
                <c:pt idx="164">
                  <c:v>3</c:v>
                </c:pt>
                <c:pt idx="165">
                  <c:v>3</c:v>
                </c:pt>
                <c:pt idx="166">
                  <c:v>3</c:v>
                </c:pt>
                <c:pt idx="167">
                  <c:v>3</c:v>
                </c:pt>
                <c:pt idx="168">
                  <c:v>3</c:v>
                </c:pt>
                <c:pt idx="169">
                  <c:v>3</c:v>
                </c:pt>
                <c:pt idx="170">
                  <c:v>3</c:v>
                </c:pt>
                <c:pt idx="171">
                  <c:v>3</c:v>
                </c:pt>
                <c:pt idx="172">
                  <c:v>3</c:v>
                </c:pt>
                <c:pt idx="173">
                  <c:v>3</c:v>
                </c:pt>
                <c:pt idx="174">
                  <c:v>3</c:v>
                </c:pt>
                <c:pt idx="175">
                  <c:v>3</c:v>
                </c:pt>
                <c:pt idx="176">
                  <c:v>3</c:v>
                </c:pt>
                <c:pt idx="177">
                  <c:v>3</c:v>
                </c:pt>
                <c:pt idx="178">
                  <c:v>3</c:v>
                </c:pt>
                <c:pt idx="179">
                  <c:v>3</c:v>
                </c:pt>
                <c:pt idx="180">
                  <c:v>3</c:v>
                </c:pt>
                <c:pt idx="181">
                  <c:v>3</c:v>
                </c:pt>
                <c:pt idx="182">
                  <c:v>3</c:v>
                </c:pt>
                <c:pt idx="183">
                  <c:v>3</c:v>
                </c:pt>
                <c:pt idx="184">
                  <c:v>3</c:v>
                </c:pt>
                <c:pt idx="185">
                  <c:v>3</c:v>
                </c:pt>
                <c:pt idx="186">
                  <c:v>3</c:v>
                </c:pt>
                <c:pt idx="187">
                  <c:v>3</c:v>
                </c:pt>
                <c:pt idx="188">
                  <c:v>3</c:v>
                </c:pt>
                <c:pt idx="189">
                  <c:v>3</c:v>
                </c:pt>
                <c:pt idx="190">
                  <c:v>3</c:v>
                </c:pt>
                <c:pt idx="191">
                  <c:v>3</c:v>
                </c:pt>
                <c:pt idx="192">
                  <c:v>3</c:v>
                </c:pt>
                <c:pt idx="193">
                  <c:v>3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  <c:pt idx="202">
                  <c:v>3</c:v>
                </c:pt>
                <c:pt idx="203">
                  <c:v>3</c:v>
                </c:pt>
                <c:pt idx="204">
                  <c:v>3</c:v>
                </c:pt>
                <c:pt idx="205">
                  <c:v>3</c:v>
                </c:pt>
                <c:pt idx="206">
                  <c:v>3</c:v>
                </c:pt>
                <c:pt idx="207">
                  <c:v>3</c:v>
                </c:pt>
                <c:pt idx="208">
                  <c:v>3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  <c:pt idx="216">
                  <c:v>3</c:v>
                </c:pt>
                <c:pt idx="217">
                  <c:v>3</c:v>
                </c:pt>
                <c:pt idx="218">
                  <c:v>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3FA4-4616-BE37-81B1F68240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393792"/>
        <c:axId val="131394368"/>
      </c:scatterChart>
      <c:valAx>
        <c:axId val="1313937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Pipe number</a:t>
                </a:r>
                <a:endParaRPr lang="x-none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394368"/>
        <c:crosses val="autoZero"/>
        <c:crossBetween val="midCat"/>
      </c:valAx>
      <c:valAx>
        <c:axId val="131394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Velocitys(m/s)</a:t>
                </a:r>
                <a:endParaRPr lang="x-none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3937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Sheet1!$N$1:$N$798</c:f>
              <c:numCache>
                <c:formatCode>General</c:formatCode>
                <c:ptCount val="79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</c:numCache>
            </c:numRef>
          </c:xVal>
          <c:yVal>
            <c:numRef>
              <c:f>Sheet1!$O$1:$O$798</c:f>
              <c:numCache>
                <c:formatCode>General</c:formatCode>
                <c:ptCount val="798"/>
                <c:pt idx="0">
                  <c:v>2.8820000000000001</c:v>
                </c:pt>
                <c:pt idx="1">
                  <c:v>1.405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4</c:v>
                </c:pt>
                <c:pt idx="6">
                  <c:v>4</c:v>
                </c:pt>
                <c:pt idx="7">
                  <c:v>4</c:v>
                </c:pt>
                <c:pt idx="8">
                  <c:v>4</c:v>
                </c:pt>
                <c:pt idx="9">
                  <c:v>4</c:v>
                </c:pt>
                <c:pt idx="10">
                  <c:v>1</c:v>
                </c:pt>
                <c:pt idx="11">
                  <c:v>3.956</c:v>
                </c:pt>
                <c:pt idx="12">
                  <c:v>1.1020000000000001</c:v>
                </c:pt>
                <c:pt idx="13">
                  <c:v>4</c:v>
                </c:pt>
                <c:pt idx="14">
                  <c:v>4</c:v>
                </c:pt>
                <c:pt idx="15">
                  <c:v>1</c:v>
                </c:pt>
                <c:pt idx="16">
                  <c:v>4</c:v>
                </c:pt>
                <c:pt idx="17">
                  <c:v>3.883</c:v>
                </c:pt>
                <c:pt idx="18">
                  <c:v>3.5430000000000001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4</c:v>
                </c:pt>
                <c:pt idx="23">
                  <c:v>4</c:v>
                </c:pt>
                <c:pt idx="24">
                  <c:v>3.5990000000000002</c:v>
                </c:pt>
                <c:pt idx="25">
                  <c:v>1</c:v>
                </c:pt>
                <c:pt idx="26">
                  <c:v>3.8780000000000001</c:v>
                </c:pt>
                <c:pt idx="27">
                  <c:v>4</c:v>
                </c:pt>
                <c:pt idx="28">
                  <c:v>4</c:v>
                </c:pt>
                <c:pt idx="29">
                  <c:v>4</c:v>
                </c:pt>
                <c:pt idx="30">
                  <c:v>3.226</c:v>
                </c:pt>
                <c:pt idx="31">
                  <c:v>4</c:v>
                </c:pt>
                <c:pt idx="32">
                  <c:v>3.1840000000000002</c:v>
                </c:pt>
                <c:pt idx="33">
                  <c:v>1</c:v>
                </c:pt>
                <c:pt idx="34">
                  <c:v>4</c:v>
                </c:pt>
                <c:pt idx="35">
                  <c:v>4</c:v>
                </c:pt>
                <c:pt idx="36">
                  <c:v>4</c:v>
                </c:pt>
                <c:pt idx="37">
                  <c:v>2.8170000000000002</c:v>
                </c:pt>
                <c:pt idx="38">
                  <c:v>4</c:v>
                </c:pt>
                <c:pt idx="39">
                  <c:v>3.956</c:v>
                </c:pt>
                <c:pt idx="40">
                  <c:v>4</c:v>
                </c:pt>
                <c:pt idx="41">
                  <c:v>1.7110000000000001</c:v>
                </c:pt>
                <c:pt idx="42">
                  <c:v>4</c:v>
                </c:pt>
                <c:pt idx="43">
                  <c:v>1</c:v>
                </c:pt>
                <c:pt idx="44">
                  <c:v>4</c:v>
                </c:pt>
                <c:pt idx="45">
                  <c:v>4</c:v>
                </c:pt>
                <c:pt idx="46">
                  <c:v>4</c:v>
                </c:pt>
                <c:pt idx="47">
                  <c:v>1</c:v>
                </c:pt>
                <c:pt idx="48">
                  <c:v>1</c:v>
                </c:pt>
                <c:pt idx="49">
                  <c:v>3.464</c:v>
                </c:pt>
                <c:pt idx="50">
                  <c:v>4</c:v>
                </c:pt>
                <c:pt idx="51">
                  <c:v>2.6859999999999999</c:v>
                </c:pt>
                <c:pt idx="52">
                  <c:v>1.4670000000000001</c:v>
                </c:pt>
                <c:pt idx="53">
                  <c:v>1.28</c:v>
                </c:pt>
                <c:pt idx="54">
                  <c:v>4</c:v>
                </c:pt>
                <c:pt idx="55">
                  <c:v>1.5589999999999999</c:v>
                </c:pt>
                <c:pt idx="56">
                  <c:v>4</c:v>
                </c:pt>
                <c:pt idx="57">
                  <c:v>4</c:v>
                </c:pt>
                <c:pt idx="58">
                  <c:v>4</c:v>
                </c:pt>
                <c:pt idx="59">
                  <c:v>4</c:v>
                </c:pt>
                <c:pt idx="60">
                  <c:v>4</c:v>
                </c:pt>
                <c:pt idx="61">
                  <c:v>4</c:v>
                </c:pt>
                <c:pt idx="62">
                  <c:v>4</c:v>
                </c:pt>
                <c:pt idx="63">
                  <c:v>4</c:v>
                </c:pt>
                <c:pt idx="64">
                  <c:v>4</c:v>
                </c:pt>
                <c:pt idx="65">
                  <c:v>4</c:v>
                </c:pt>
                <c:pt idx="66">
                  <c:v>4</c:v>
                </c:pt>
                <c:pt idx="67">
                  <c:v>1</c:v>
                </c:pt>
                <c:pt idx="68">
                  <c:v>4</c:v>
                </c:pt>
                <c:pt idx="69">
                  <c:v>4</c:v>
                </c:pt>
                <c:pt idx="70">
                  <c:v>4</c:v>
                </c:pt>
                <c:pt idx="71">
                  <c:v>4</c:v>
                </c:pt>
                <c:pt idx="72">
                  <c:v>4</c:v>
                </c:pt>
                <c:pt idx="73">
                  <c:v>4</c:v>
                </c:pt>
                <c:pt idx="74">
                  <c:v>2.1019999999999999</c:v>
                </c:pt>
                <c:pt idx="75">
                  <c:v>4</c:v>
                </c:pt>
                <c:pt idx="76">
                  <c:v>4</c:v>
                </c:pt>
                <c:pt idx="77">
                  <c:v>4</c:v>
                </c:pt>
                <c:pt idx="78">
                  <c:v>4</c:v>
                </c:pt>
                <c:pt idx="79">
                  <c:v>4</c:v>
                </c:pt>
                <c:pt idx="80">
                  <c:v>4</c:v>
                </c:pt>
                <c:pt idx="81">
                  <c:v>4</c:v>
                </c:pt>
                <c:pt idx="82">
                  <c:v>4</c:v>
                </c:pt>
                <c:pt idx="83">
                  <c:v>1.9359999999999999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2.238</c:v>
                </c:pt>
                <c:pt idx="88">
                  <c:v>4</c:v>
                </c:pt>
                <c:pt idx="89">
                  <c:v>4</c:v>
                </c:pt>
                <c:pt idx="90">
                  <c:v>4</c:v>
                </c:pt>
                <c:pt idx="91">
                  <c:v>4</c:v>
                </c:pt>
                <c:pt idx="92">
                  <c:v>4</c:v>
                </c:pt>
                <c:pt idx="93">
                  <c:v>4</c:v>
                </c:pt>
                <c:pt idx="94">
                  <c:v>3.2389999999999999</c:v>
                </c:pt>
                <c:pt idx="95">
                  <c:v>4</c:v>
                </c:pt>
                <c:pt idx="96">
                  <c:v>1</c:v>
                </c:pt>
                <c:pt idx="97">
                  <c:v>2.5190000000000001</c:v>
                </c:pt>
                <c:pt idx="98">
                  <c:v>1.9319999999999999</c:v>
                </c:pt>
                <c:pt idx="99">
                  <c:v>4</c:v>
                </c:pt>
                <c:pt idx="100">
                  <c:v>4</c:v>
                </c:pt>
                <c:pt idx="101">
                  <c:v>4</c:v>
                </c:pt>
                <c:pt idx="102">
                  <c:v>1.157</c:v>
                </c:pt>
                <c:pt idx="103">
                  <c:v>1.758</c:v>
                </c:pt>
                <c:pt idx="104">
                  <c:v>4</c:v>
                </c:pt>
                <c:pt idx="105">
                  <c:v>4</c:v>
                </c:pt>
                <c:pt idx="106">
                  <c:v>4</c:v>
                </c:pt>
                <c:pt idx="107">
                  <c:v>4</c:v>
                </c:pt>
                <c:pt idx="108">
                  <c:v>4</c:v>
                </c:pt>
                <c:pt idx="109">
                  <c:v>2.649</c:v>
                </c:pt>
                <c:pt idx="110">
                  <c:v>1</c:v>
                </c:pt>
                <c:pt idx="111">
                  <c:v>1</c:v>
                </c:pt>
                <c:pt idx="112">
                  <c:v>1.085</c:v>
                </c:pt>
                <c:pt idx="113">
                  <c:v>1.0649999999999999</c:v>
                </c:pt>
                <c:pt idx="114">
                  <c:v>3.214</c:v>
                </c:pt>
                <c:pt idx="115">
                  <c:v>2.7469999999999999</c:v>
                </c:pt>
                <c:pt idx="116">
                  <c:v>4</c:v>
                </c:pt>
                <c:pt idx="117">
                  <c:v>4</c:v>
                </c:pt>
                <c:pt idx="118">
                  <c:v>4</c:v>
                </c:pt>
                <c:pt idx="119">
                  <c:v>4</c:v>
                </c:pt>
                <c:pt idx="120">
                  <c:v>3.75</c:v>
                </c:pt>
                <c:pt idx="121">
                  <c:v>4</c:v>
                </c:pt>
                <c:pt idx="122">
                  <c:v>4</c:v>
                </c:pt>
                <c:pt idx="123">
                  <c:v>4</c:v>
                </c:pt>
                <c:pt idx="124">
                  <c:v>4</c:v>
                </c:pt>
                <c:pt idx="125">
                  <c:v>4</c:v>
                </c:pt>
                <c:pt idx="126">
                  <c:v>4</c:v>
                </c:pt>
                <c:pt idx="127">
                  <c:v>4</c:v>
                </c:pt>
                <c:pt idx="128">
                  <c:v>4</c:v>
                </c:pt>
                <c:pt idx="129">
                  <c:v>2.1850000000000001</c:v>
                </c:pt>
                <c:pt idx="130">
                  <c:v>3.956</c:v>
                </c:pt>
                <c:pt idx="131">
                  <c:v>4</c:v>
                </c:pt>
                <c:pt idx="132">
                  <c:v>3.2410000000000001</c:v>
                </c:pt>
                <c:pt idx="133">
                  <c:v>4</c:v>
                </c:pt>
                <c:pt idx="134">
                  <c:v>4</c:v>
                </c:pt>
                <c:pt idx="135">
                  <c:v>3.38</c:v>
                </c:pt>
                <c:pt idx="136">
                  <c:v>2.883</c:v>
                </c:pt>
                <c:pt idx="137">
                  <c:v>3.198</c:v>
                </c:pt>
                <c:pt idx="138">
                  <c:v>3.028</c:v>
                </c:pt>
                <c:pt idx="139">
                  <c:v>4</c:v>
                </c:pt>
                <c:pt idx="140">
                  <c:v>4</c:v>
                </c:pt>
                <c:pt idx="141">
                  <c:v>4</c:v>
                </c:pt>
                <c:pt idx="142">
                  <c:v>4</c:v>
                </c:pt>
                <c:pt idx="143">
                  <c:v>4</c:v>
                </c:pt>
                <c:pt idx="144">
                  <c:v>4</c:v>
                </c:pt>
                <c:pt idx="145">
                  <c:v>3.0539999999999998</c:v>
                </c:pt>
                <c:pt idx="146">
                  <c:v>1.1000000000000001</c:v>
                </c:pt>
                <c:pt idx="147">
                  <c:v>4</c:v>
                </c:pt>
                <c:pt idx="148">
                  <c:v>2.8039999999999998</c:v>
                </c:pt>
                <c:pt idx="149">
                  <c:v>4</c:v>
                </c:pt>
                <c:pt idx="150">
                  <c:v>4</c:v>
                </c:pt>
                <c:pt idx="151">
                  <c:v>4</c:v>
                </c:pt>
                <c:pt idx="152">
                  <c:v>4</c:v>
                </c:pt>
                <c:pt idx="153">
                  <c:v>4</c:v>
                </c:pt>
                <c:pt idx="154">
                  <c:v>4</c:v>
                </c:pt>
                <c:pt idx="155">
                  <c:v>2.8540000000000001</c:v>
                </c:pt>
                <c:pt idx="156">
                  <c:v>3.7189999999999999</c:v>
                </c:pt>
                <c:pt idx="157">
                  <c:v>1.3360000000000001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2.948</c:v>
                </c:pt>
                <c:pt idx="166">
                  <c:v>1.9790000000000001</c:v>
                </c:pt>
                <c:pt idx="167">
                  <c:v>1.5449999999999999</c:v>
                </c:pt>
                <c:pt idx="168">
                  <c:v>3.363</c:v>
                </c:pt>
                <c:pt idx="169">
                  <c:v>1</c:v>
                </c:pt>
                <c:pt idx="170">
                  <c:v>2.0529999999999999</c:v>
                </c:pt>
                <c:pt idx="171">
                  <c:v>1.5</c:v>
                </c:pt>
                <c:pt idx="172">
                  <c:v>1.571</c:v>
                </c:pt>
                <c:pt idx="173">
                  <c:v>1.5349999999999999</c:v>
                </c:pt>
                <c:pt idx="174">
                  <c:v>4</c:v>
                </c:pt>
                <c:pt idx="175">
                  <c:v>3.7639999999999998</c:v>
                </c:pt>
                <c:pt idx="176">
                  <c:v>4</c:v>
                </c:pt>
                <c:pt idx="177">
                  <c:v>4</c:v>
                </c:pt>
                <c:pt idx="178">
                  <c:v>4</c:v>
                </c:pt>
                <c:pt idx="179">
                  <c:v>4</c:v>
                </c:pt>
                <c:pt idx="180">
                  <c:v>4</c:v>
                </c:pt>
                <c:pt idx="181">
                  <c:v>2.7149999999999999</c:v>
                </c:pt>
                <c:pt idx="182">
                  <c:v>4</c:v>
                </c:pt>
                <c:pt idx="183">
                  <c:v>4</c:v>
                </c:pt>
                <c:pt idx="184">
                  <c:v>4</c:v>
                </c:pt>
                <c:pt idx="185">
                  <c:v>4</c:v>
                </c:pt>
                <c:pt idx="186">
                  <c:v>1</c:v>
                </c:pt>
                <c:pt idx="187">
                  <c:v>4</c:v>
                </c:pt>
                <c:pt idx="188">
                  <c:v>4</c:v>
                </c:pt>
                <c:pt idx="189">
                  <c:v>4</c:v>
                </c:pt>
                <c:pt idx="190">
                  <c:v>4</c:v>
                </c:pt>
                <c:pt idx="191">
                  <c:v>4</c:v>
                </c:pt>
                <c:pt idx="192">
                  <c:v>4</c:v>
                </c:pt>
                <c:pt idx="193">
                  <c:v>4</c:v>
                </c:pt>
                <c:pt idx="194">
                  <c:v>1</c:v>
                </c:pt>
                <c:pt idx="195">
                  <c:v>1.7989999999999999</c:v>
                </c:pt>
                <c:pt idx="196">
                  <c:v>4</c:v>
                </c:pt>
                <c:pt idx="197">
                  <c:v>4</c:v>
                </c:pt>
                <c:pt idx="198">
                  <c:v>4</c:v>
                </c:pt>
                <c:pt idx="199">
                  <c:v>4</c:v>
                </c:pt>
                <c:pt idx="200">
                  <c:v>4</c:v>
                </c:pt>
                <c:pt idx="201">
                  <c:v>4</c:v>
                </c:pt>
                <c:pt idx="202">
                  <c:v>4</c:v>
                </c:pt>
                <c:pt idx="203">
                  <c:v>4</c:v>
                </c:pt>
                <c:pt idx="204">
                  <c:v>4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4</c:v>
                </c:pt>
                <c:pt idx="209">
                  <c:v>4</c:v>
                </c:pt>
                <c:pt idx="210">
                  <c:v>4</c:v>
                </c:pt>
                <c:pt idx="211">
                  <c:v>4</c:v>
                </c:pt>
                <c:pt idx="212">
                  <c:v>4</c:v>
                </c:pt>
                <c:pt idx="213">
                  <c:v>4</c:v>
                </c:pt>
                <c:pt idx="214">
                  <c:v>4</c:v>
                </c:pt>
                <c:pt idx="215">
                  <c:v>4</c:v>
                </c:pt>
                <c:pt idx="216">
                  <c:v>4</c:v>
                </c:pt>
                <c:pt idx="217">
                  <c:v>4</c:v>
                </c:pt>
                <c:pt idx="218">
                  <c:v>2.9039999999999999</c:v>
                </c:pt>
                <c:pt idx="219">
                  <c:v>4</c:v>
                </c:pt>
                <c:pt idx="220">
                  <c:v>1</c:v>
                </c:pt>
                <c:pt idx="221">
                  <c:v>1.63</c:v>
                </c:pt>
                <c:pt idx="222">
                  <c:v>1</c:v>
                </c:pt>
                <c:pt idx="223">
                  <c:v>4</c:v>
                </c:pt>
                <c:pt idx="224">
                  <c:v>4</c:v>
                </c:pt>
                <c:pt idx="225">
                  <c:v>4</c:v>
                </c:pt>
                <c:pt idx="226">
                  <c:v>4</c:v>
                </c:pt>
                <c:pt idx="227">
                  <c:v>4</c:v>
                </c:pt>
                <c:pt idx="228">
                  <c:v>4</c:v>
                </c:pt>
                <c:pt idx="229">
                  <c:v>4</c:v>
                </c:pt>
                <c:pt idx="230">
                  <c:v>4</c:v>
                </c:pt>
                <c:pt idx="231">
                  <c:v>4</c:v>
                </c:pt>
                <c:pt idx="232">
                  <c:v>4</c:v>
                </c:pt>
                <c:pt idx="233">
                  <c:v>4</c:v>
                </c:pt>
                <c:pt idx="234">
                  <c:v>4</c:v>
                </c:pt>
                <c:pt idx="235">
                  <c:v>4</c:v>
                </c:pt>
                <c:pt idx="236">
                  <c:v>1</c:v>
                </c:pt>
                <c:pt idx="237">
                  <c:v>3.4079999999999999</c:v>
                </c:pt>
                <c:pt idx="238">
                  <c:v>4</c:v>
                </c:pt>
                <c:pt idx="239">
                  <c:v>4</c:v>
                </c:pt>
                <c:pt idx="240">
                  <c:v>4</c:v>
                </c:pt>
                <c:pt idx="241">
                  <c:v>3.0419999999999998</c:v>
                </c:pt>
                <c:pt idx="242">
                  <c:v>4</c:v>
                </c:pt>
                <c:pt idx="243">
                  <c:v>4</c:v>
                </c:pt>
                <c:pt idx="244">
                  <c:v>3.956</c:v>
                </c:pt>
                <c:pt idx="245">
                  <c:v>3.7</c:v>
                </c:pt>
                <c:pt idx="246">
                  <c:v>3.4740000000000002</c:v>
                </c:pt>
                <c:pt idx="247">
                  <c:v>4</c:v>
                </c:pt>
                <c:pt idx="248">
                  <c:v>4</c:v>
                </c:pt>
                <c:pt idx="249">
                  <c:v>4</c:v>
                </c:pt>
                <c:pt idx="250">
                  <c:v>4</c:v>
                </c:pt>
                <c:pt idx="251">
                  <c:v>3.27</c:v>
                </c:pt>
                <c:pt idx="252">
                  <c:v>3.6680000000000001</c:v>
                </c:pt>
                <c:pt idx="253">
                  <c:v>2.7429999999999999</c:v>
                </c:pt>
                <c:pt idx="254">
                  <c:v>3.919</c:v>
                </c:pt>
                <c:pt idx="255">
                  <c:v>4</c:v>
                </c:pt>
                <c:pt idx="256">
                  <c:v>4</c:v>
                </c:pt>
                <c:pt idx="257">
                  <c:v>1.909</c:v>
                </c:pt>
                <c:pt idx="258">
                  <c:v>4</c:v>
                </c:pt>
                <c:pt idx="259">
                  <c:v>4</c:v>
                </c:pt>
                <c:pt idx="260">
                  <c:v>4</c:v>
                </c:pt>
                <c:pt idx="261">
                  <c:v>3.839</c:v>
                </c:pt>
                <c:pt idx="262">
                  <c:v>4</c:v>
                </c:pt>
                <c:pt idx="263">
                  <c:v>4</c:v>
                </c:pt>
                <c:pt idx="264">
                  <c:v>4</c:v>
                </c:pt>
                <c:pt idx="265">
                  <c:v>4</c:v>
                </c:pt>
                <c:pt idx="266">
                  <c:v>4</c:v>
                </c:pt>
                <c:pt idx="267">
                  <c:v>4</c:v>
                </c:pt>
                <c:pt idx="268">
                  <c:v>4</c:v>
                </c:pt>
                <c:pt idx="269">
                  <c:v>4</c:v>
                </c:pt>
                <c:pt idx="270">
                  <c:v>4</c:v>
                </c:pt>
                <c:pt idx="271">
                  <c:v>4</c:v>
                </c:pt>
                <c:pt idx="272">
                  <c:v>4</c:v>
                </c:pt>
                <c:pt idx="273">
                  <c:v>4</c:v>
                </c:pt>
                <c:pt idx="274">
                  <c:v>4</c:v>
                </c:pt>
                <c:pt idx="275">
                  <c:v>4</c:v>
                </c:pt>
                <c:pt idx="276">
                  <c:v>4</c:v>
                </c:pt>
                <c:pt idx="277">
                  <c:v>3.9420000000000002</c:v>
                </c:pt>
                <c:pt idx="278">
                  <c:v>4</c:v>
                </c:pt>
                <c:pt idx="279">
                  <c:v>4</c:v>
                </c:pt>
                <c:pt idx="280">
                  <c:v>4</c:v>
                </c:pt>
                <c:pt idx="281">
                  <c:v>4</c:v>
                </c:pt>
                <c:pt idx="282">
                  <c:v>4</c:v>
                </c:pt>
                <c:pt idx="283">
                  <c:v>4</c:v>
                </c:pt>
                <c:pt idx="284">
                  <c:v>1.2410000000000001</c:v>
                </c:pt>
                <c:pt idx="285">
                  <c:v>1</c:v>
                </c:pt>
                <c:pt idx="286">
                  <c:v>4</c:v>
                </c:pt>
                <c:pt idx="287">
                  <c:v>4</c:v>
                </c:pt>
                <c:pt idx="288">
                  <c:v>4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4</c:v>
                </c:pt>
                <c:pt idx="293">
                  <c:v>4</c:v>
                </c:pt>
                <c:pt idx="294">
                  <c:v>4</c:v>
                </c:pt>
                <c:pt idx="295">
                  <c:v>4</c:v>
                </c:pt>
                <c:pt idx="296">
                  <c:v>4</c:v>
                </c:pt>
                <c:pt idx="297">
                  <c:v>4</c:v>
                </c:pt>
                <c:pt idx="298">
                  <c:v>4</c:v>
                </c:pt>
                <c:pt idx="299">
                  <c:v>4</c:v>
                </c:pt>
                <c:pt idx="300">
                  <c:v>4</c:v>
                </c:pt>
                <c:pt idx="301">
                  <c:v>4</c:v>
                </c:pt>
                <c:pt idx="302">
                  <c:v>4</c:v>
                </c:pt>
                <c:pt idx="303">
                  <c:v>4</c:v>
                </c:pt>
                <c:pt idx="304">
                  <c:v>4</c:v>
                </c:pt>
                <c:pt idx="305">
                  <c:v>4</c:v>
                </c:pt>
                <c:pt idx="306">
                  <c:v>4</c:v>
                </c:pt>
                <c:pt idx="307">
                  <c:v>4</c:v>
                </c:pt>
                <c:pt idx="308">
                  <c:v>4</c:v>
                </c:pt>
                <c:pt idx="309">
                  <c:v>2.673</c:v>
                </c:pt>
                <c:pt idx="310">
                  <c:v>2.9780000000000002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4</c:v>
                </c:pt>
                <c:pt idx="315">
                  <c:v>4</c:v>
                </c:pt>
                <c:pt idx="316">
                  <c:v>4</c:v>
                </c:pt>
                <c:pt idx="317">
                  <c:v>4</c:v>
                </c:pt>
                <c:pt idx="318">
                  <c:v>4</c:v>
                </c:pt>
                <c:pt idx="319">
                  <c:v>4</c:v>
                </c:pt>
                <c:pt idx="320">
                  <c:v>4</c:v>
                </c:pt>
                <c:pt idx="321">
                  <c:v>4</c:v>
                </c:pt>
                <c:pt idx="322">
                  <c:v>4</c:v>
                </c:pt>
                <c:pt idx="323">
                  <c:v>4</c:v>
                </c:pt>
                <c:pt idx="324">
                  <c:v>4</c:v>
                </c:pt>
                <c:pt idx="325">
                  <c:v>4</c:v>
                </c:pt>
                <c:pt idx="326">
                  <c:v>4</c:v>
                </c:pt>
                <c:pt idx="327">
                  <c:v>4</c:v>
                </c:pt>
                <c:pt idx="328">
                  <c:v>1</c:v>
                </c:pt>
                <c:pt idx="329">
                  <c:v>1</c:v>
                </c:pt>
                <c:pt idx="330">
                  <c:v>4</c:v>
                </c:pt>
                <c:pt idx="331">
                  <c:v>4</c:v>
                </c:pt>
                <c:pt idx="332">
                  <c:v>4</c:v>
                </c:pt>
                <c:pt idx="333">
                  <c:v>4</c:v>
                </c:pt>
                <c:pt idx="334">
                  <c:v>4</c:v>
                </c:pt>
                <c:pt idx="335">
                  <c:v>4</c:v>
                </c:pt>
                <c:pt idx="336">
                  <c:v>4</c:v>
                </c:pt>
                <c:pt idx="337">
                  <c:v>4</c:v>
                </c:pt>
                <c:pt idx="338">
                  <c:v>2.6629999999999998</c:v>
                </c:pt>
                <c:pt idx="339">
                  <c:v>3.4249999999999998</c:v>
                </c:pt>
                <c:pt idx="340">
                  <c:v>3.7040000000000002</c:v>
                </c:pt>
                <c:pt idx="341">
                  <c:v>4</c:v>
                </c:pt>
                <c:pt idx="342">
                  <c:v>4</c:v>
                </c:pt>
                <c:pt idx="343">
                  <c:v>4</c:v>
                </c:pt>
                <c:pt idx="344">
                  <c:v>4</c:v>
                </c:pt>
                <c:pt idx="345">
                  <c:v>4</c:v>
                </c:pt>
                <c:pt idx="346">
                  <c:v>3.6019999999999999</c:v>
                </c:pt>
                <c:pt idx="347">
                  <c:v>4</c:v>
                </c:pt>
                <c:pt idx="348">
                  <c:v>1</c:v>
                </c:pt>
                <c:pt idx="349">
                  <c:v>4</c:v>
                </c:pt>
                <c:pt idx="350">
                  <c:v>2.3239999999999998</c:v>
                </c:pt>
                <c:pt idx="351">
                  <c:v>2.1669999999999998</c:v>
                </c:pt>
                <c:pt idx="352">
                  <c:v>1.9039999999999999</c:v>
                </c:pt>
                <c:pt idx="353">
                  <c:v>3.7</c:v>
                </c:pt>
                <c:pt idx="354">
                  <c:v>3.4740000000000002</c:v>
                </c:pt>
                <c:pt idx="355">
                  <c:v>3.2709999999999999</c:v>
                </c:pt>
                <c:pt idx="356">
                  <c:v>3.0880000000000001</c:v>
                </c:pt>
                <c:pt idx="357">
                  <c:v>2.9180000000000001</c:v>
                </c:pt>
                <c:pt idx="358">
                  <c:v>3.331</c:v>
                </c:pt>
                <c:pt idx="359">
                  <c:v>4</c:v>
                </c:pt>
                <c:pt idx="360">
                  <c:v>1.5549999999999999</c:v>
                </c:pt>
                <c:pt idx="361">
                  <c:v>2.2040000000000002</c:v>
                </c:pt>
                <c:pt idx="362">
                  <c:v>2.6360000000000001</c:v>
                </c:pt>
                <c:pt idx="363">
                  <c:v>1.764</c:v>
                </c:pt>
                <c:pt idx="364">
                  <c:v>1.915</c:v>
                </c:pt>
                <c:pt idx="365">
                  <c:v>3.198</c:v>
                </c:pt>
                <c:pt idx="366">
                  <c:v>2.3050000000000002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1.7150000000000001</c:v>
                </c:pt>
                <c:pt idx="373">
                  <c:v>2.613</c:v>
                </c:pt>
                <c:pt idx="374">
                  <c:v>1.669</c:v>
                </c:pt>
                <c:pt idx="375">
                  <c:v>1.6259999999999999</c:v>
                </c:pt>
                <c:pt idx="376">
                  <c:v>1.571</c:v>
                </c:pt>
                <c:pt idx="377">
                  <c:v>1.5349999999999999</c:v>
                </c:pt>
                <c:pt idx="378">
                  <c:v>1.5</c:v>
                </c:pt>
                <c:pt idx="379">
                  <c:v>1.4350000000000001</c:v>
                </c:pt>
                <c:pt idx="380">
                  <c:v>1.405</c:v>
                </c:pt>
                <c:pt idx="381">
                  <c:v>3.4740000000000002</c:v>
                </c:pt>
                <c:pt idx="382">
                  <c:v>1.3759999999999999</c:v>
                </c:pt>
                <c:pt idx="383">
                  <c:v>3.2709999999999999</c:v>
                </c:pt>
                <c:pt idx="384">
                  <c:v>1.3520000000000001</c:v>
                </c:pt>
                <c:pt idx="385">
                  <c:v>3.0880000000000001</c:v>
                </c:pt>
                <c:pt idx="386">
                  <c:v>1.3149999999999999</c:v>
                </c:pt>
                <c:pt idx="387">
                  <c:v>2.9180000000000001</c:v>
                </c:pt>
                <c:pt idx="388">
                  <c:v>1.286</c:v>
                </c:pt>
                <c:pt idx="389">
                  <c:v>1.887</c:v>
                </c:pt>
                <c:pt idx="390">
                  <c:v>4</c:v>
                </c:pt>
                <c:pt idx="391">
                  <c:v>2.2829999999999999</c:v>
                </c:pt>
                <c:pt idx="392">
                  <c:v>1</c:v>
                </c:pt>
                <c:pt idx="393">
                  <c:v>2.077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4</c:v>
                </c:pt>
                <c:pt idx="399">
                  <c:v>2.9689999999999999</c:v>
                </c:pt>
                <c:pt idx="400">
                  <c:v>1.044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3.1509999999999998</c:v>
                </c:pt>
                <c:pt idx="406">
                  <c:v>4</c:v>
                </c:pt>
                <c:pt idx="407">
                  <c:v>1.2210000000000001</c:v>
                </c:pt>
                <c:pt idx="408">
                  <c:v>2.3450000000000002</c:v>
                </c:pt>
                <c:pt idx="409">
                  <c:v>2.855</c:v>
                </c:pt>
                <c:pt idx="410">
                  <c:v>3.3809999999999998</c:v>
                </c:pt>
                <c:pt idx="411">
                  <c:v>1.506</c:v>
                </c:pt>
                <c:pt idx="412">
                  <c:v>3.7749999999999999</c:v>
                </c:pt>
                <c:pt idx="413">
                  <c:v>2.2080000000000002</c:v>
                </c:pt>
                <c:pt idx="414">
                  <c:v>3.5150000000000001</c:v>
                </c:pt>
                <c:pt idx="415">
                  <c:v>2.3759999999999999</c:v>
                </c:pt>
                <c:pt idx="416">
                  <c:v>4</c:v>
                </c:pt>
                <c:pt idx="417">
                  <c:v>2.7210000000000001</c:v>
                </c:pt>
                <c:pt idx="418">
                  <c:v>3.0579999999999998</c:v>
                </c:pt>
                <c:pt idx="419">
                  <c:v>2.7650000000000001</c:v>
                </c:pt>
                <c:pt idx="420">
                  <c:v>1.2470000000000001</c:v>
                </c:pt>
                <c:pt idx="421">
                  <c:v>1</c:v>
                </c:pt>
                <c:pt idx="422">
                  <c:v>1</c:v>
                </c:pt>
                <c:pt idx="423">
                  <c:v>3.964</c:v>
                </c:pt>
                <c:pt idx="424">
                  <c:v>3.5259999999999998</c:v>
                </c:pt>
                <c:pt idx="425">
                  <c:v>1</c:v>
                </c:pt>
                <c:pt idx="426">
                  <c:v>1</c:v>
                </c:pt>
                <c:pt idx="427">
                  <c:v>4</c:v>
                </c:pt>
                <c:pt idx="428">
                  <c:v>3.1469999999999998</c:v>
                </c:pt>
                <c:pt idx="429">
                  <c:v>2.8540000000000001</c:v>
                </c:pt>
                <c:pt idx="430">
                  <c:v>4</c:v>
                </c:pt>
                <c:pt idx="431">
                  <c:v>3.4790000000000001</c:v>
                </c:pt>
                <c:pt idx="432">
                  <c:v>2.9180000000000001</c:v>
                </c:pt>
                <c:pt idx="433">
                  <c:v>2.6859999999999999</c:v>
                </c:pt>
                <c:pt idx="434">
                  <c:v>2.5790000000000002</c:v>
                </c:pt>
                <c:pt idx="435">
                  <c:v>2.4790000000000001</c:v>
                </c:pt>
                <c:pt idx="436">
                  <c:v>2.3860000000000001</c:v>
                </c:pt>
                <c:pt idx="437">
                  <c:v>2.298</c:v>
                </c:pt>
                <c:pt idx="438">
                  <c:v>2.19</c:v>
                </c:pt>
                <c:pt idx="439">
                  <c:v>4</c:v>
                </c:pt>
                <c:pt idx="440">
                  <c:v>4</c:v>
                </c:pt>
                <c:pt idx="441">
                  <c:v>3.661</c:v>
                </c:pt>
                <c:pt idx="442">
                  <c:v>2.2570000000000001</c:v>
                </c:pt>
                <c:pt idx="443">
                  <c:v>1.6459999999999999</c:v>
                </c:pt>
                <c:pt idx="444">
                  <c:v>1</c:v>
                </c:pt>
                <c:pt idx="445">
                  <c:v>1</c:v>
                </c:pt>
                <c:pt idx="446">
                  <c:v>1.9810000000000001</c:v>
                </c:pt>
                <c:pt idx="447">
                  <c:v>1.4730000000000001</c:v>
                </c:pt>
                <c:pt idx="448">
                  <c:v>1.5609999999999999</c:v>
                </c:pt>
                <c:pt idx="449">
                  <c:v>1.841</c:v>
                </c:pt>
                <c:pt idx="450">
                  <c:v>3.956</c:v>
                </c:pt>
                <c:pt idx="451">
                  <c:v>3.7</c:v>
                </c:pt>
                <c:pt idx="452">
                  <c:v>3.4740000000000002</c:v>
                </c:pt>
                <c:pt idx="453">
                  <c:v>1</c:v>
                </c:pt>
                <c:pt idx="454">
                  <c:v>1</c:v>
                </c:pt>
                <c:pt idx="455">
                  <c:v>3.956</c:v>
                </c:pt>
                <c:pt idx="456">
                  <c:v>3.4169999999999998</c:v>
                </c:pt>
                <c:pt idx="457">
                  <c:v>1</c:v>
                </c:pt>
                <c:pt idx="458">
                  <c:v>4</c:v>
                </c:pt>
                <c:pt idx="459">
                  <c:v>1</c:v>
                </c:pt>
                <c:pt idx="460">
                  <c:v>4</c:v>
                </c:pt>
                <c:pt idx="461">
                  <c:v>1</c:v>
                </c:pt>
                <c:pt idx="462">
                  <c:v>4</c:v>
                </c:pt>
                <c:pt idx="463">
                  <c:v>4</c:v>
                </c:pt>
                <c:pt idx="464">
                  <c:v>4</c:v>
                </c:pt>
                <c:pt idx="465">
                  <c:v>3.7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3.2709999999999999</c:v>
                </c:pt>
                <c:pt idx="470">
                  <c:v>3.0880000000000001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2.3450000000000002</c:v>
                </c:pt>
                <c:pt idx="475">
                  <c:v>1.2090000000000001</c:v>
                </c:pt>
                <c:pt idx="476">
                  <c:v>2.7989999999999999</c:v>
                </c:pt>
                <c:pt idx="477">
                  <c:v>2.48</c:v>
                </c:pt>
                <c:pt idx="478">
                  <c:v>1.952</c:v>
                </c:pt>
                <c:pt idx="479">
                  <c:v>1.5529999999999999</c:v>
                </c:pt>
                <c:pt idx="480">
                  <c:v>1.1850000000000001</c:v>
                </c:pt>
                <c:pt idx="481">
                  <c:v>1.821</c:v>
                </c:pt>
                <c:pt idx="482">
                  <c:v>3.956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3.7</c:v>
                </c:pt>
                <c:pt idx="488">
                  <c:v>3.4740000000000002</c:v>
                </c:pt>
                <c:pt idx="489">
                  <c:v>3.2709999999999999</c:v>
                </c:pt>
                <c:pt idx="490">
                  <c:v>3.0880000000000001</c:v>
                </c:pt>
                <c:pt idx="491">
                  <c:v>2.4790000000000001</c:v>
                </c:pt>
                <c:pt idx="492">
                  <c:v>2.9180000000000001</c:v>
                </c:pt>
                <c:pt idx="493">
                  <c:v>2.6859999999999999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1.607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4</c:v>
                </c:pt>
                <c:pt idx="508">
                  <c:v>1</c:v>
                </c:pt>
                <c:pt idx="509">
                  <c:v>1.992</c:v>
                </c:pt>
                <c:pt idx="510">
                  <c:v>1</c:v>
                </c:pt>
                <c:pt idx="511">
                  <c:v>2.6709999999999998</c:v>
                </c:pt>
                <c:pt idx="512">
                  <c:v>3.956</c:v>
                </c:pt>
                <c:pt idx="513">
                  <c:v>4</c:v>
                </c:pt>
                <c:pt idx="514">
                  <c:v>1</c:v>
                </c:pt>
                <c:pt idx="515">
                  <c:v>4</c:v>
                </c:pt>
                <c:pt idx="516">
                  <c:v>1</c:v>
                </c:pt>
                <c:pt idx="517">
                  <c:v>4</c:v>
                </c:pt>
                <c:pt idx="518">
                  <c:v>1</c:v>
                </c:pt>
                <c:pt idx="519">
                  <c:v>4</c:v>
                </c:pt>
                <c:pt idx="520">
                  <c:v>3.7</c:v>
                </c:pt>
                <c:pt idx="521">
                  <c:v>4</c:v>
                </c:pt>
                <c:pt idx="522">
                  <c:v>1</c:v>
                </c:pt>
                <c:pt idx="523">
                  <c:v>4</c:v>
                </c:pt>
                <c:pt idx="524">
                  <c:v>1</c:v>
                </c:pt>
                <c:pt idx="525">
                  <c:v>4</c:v>
                </c:pt>
                <c:pt idx="526">
                  <c:v>1</c:v>
                </c:pt>
                <c:pt idx="527">
                  <c:v>3.2330000000000001</c:v>
                </c:pt>
                <c:pt idx="528">
                  <c:v>1</c:v>
                </c:pt>
                <c:pt idx="529">
                  <c:v>4</c:v>
                </c:pt>
                <c:pt idx="530">
                  <c:v>2.5790000000000002</c:v>
                </c:pt>
                <c:pt idx="531">
                  <c:v>3.7850000000000001</c:v>
                </c:pt>
                <c:pt idx="532">
                  <c:v>4</c:v>
                </c:pt>
                <c:pt idx="533">
                  <c:v>1.988</c:v>
                </c:pt>
                <c:pt idx="534">
                  <c:v>3.7970000000000002</c:v>
                </c:pt>
                <c:pt idx="535">
                  <c:v>4</c:v>
                </c:pt>
                <c:pt idx="536">
                  <c:v>1</c:v>
                </c:pt>
                <c:pt idx="537">
                  <c:v>1</c:v>
                </c:pt>
                <c:pt idx="538">
                  <c:v>4</c:v>
                </c:pt>
                <c:pt idx="539">
                  <c:v>4</c:v>
                </c:pt>
                <c:pt idx="540">
                  <c:v>4</c:v>
                </c:pt>
                <c:pt idx="541">
                  <c:v>4</c:v>
                </c:pt>
                <c:pt idx="542">
                  <c:v>4</c:v>
                </c:pt>
                <c:pt idx="543">
                  <c:v>2.3580000000000001</c:v>
                </c:pt>
                <c:pt idx="544">
                  <c:v>1</c:v>
                </c:pt>
                <c:pt idx="545">
                  <c:v>2.7570000000000001</c:v>
                </c:pt>
                <c:pt idx="546">
                  <c:v>3.625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1.5</c:v>
                </c:pt>
                <c:pt idx="559">
                  <c:v>1.571</c:v>
                </c:pt>
                <c:pt idx="560">
                  <c:v>1.5349999999999999</c:v>
                </c:pt>
                <c:pt idx="561">
                  <c:v>3.3559999999999999</c:v>
                </c:pt>
                <c:pt idx="562">
                  <c:v>1.6259999999999999</c:v>
                </c:pt>
                <c:pt idx="563">
                  <c:v>4</c:v>
                </c:pt>
                <c:pt idx="564">
                  <c:v>4</c:v>
                </c:pt>
                <c:pt idx="565">
                  <c:v>4</c:v>
                </c:pt>
                <c:pt idx="566">
                  <c:v>4</c:v>
                </c:pt>
                <c:pt idx="567">
                  <c:v>4</c:v>
                </c:pt>
                <c:pt idx="568">
                  <c:v>4</c:v>
                </c:pt>
                <c:pt idx="569">
                  <c:v>4</c:v>
                </c:pt>
                <c:pt idx="570">
                  <c:v>4</c:v>
                </c:pt>
                <c:pt idx="571">
                  <c:v>4</c:v>
                </c:pt>
                <c:pt idx="572">
                  <c:v>4</c:v>
                </c:pt>
                <c:pt idx="573">
                  <c:v>4</c:v>
                </c:pt>
                <c:pt idx="574">
                  <c:v>4</c:v>
                </c:pt>
                <c:pt idx="575">
                  <c:v>4</c:v>
                </c:pt>
                <c:pt idx="576">
                  <c:v>4</c:v>
                </c:pt>
                <c:pt idx="577">
                  <c:v>4</c:v>
                </c:pt>
                <c:pt idx="578">
                  <c:v>4</c:v>
                </c:pt>
                <c:pt idx="579">
                  <c:v>3.75</c:v>
                </c:pt>
                <c:pt idx="580">
                  <c:v>4</c:v>
                </c:pt>
                <c:pt idx="581">
                  <c:v>1.4910000000000001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4</c:v>
                </c:pt>
                <c:pt idx="586">
                  <c:v>4</c:v>
                </c:pt>
                <c:pt idx="587">
                  <c:v>4</c:v>
                </c:pt>
                <c:pt idx="588">
                  <c:v>4</c:v>
                </c:pt>
                <c:pt idx="589">
                  <c:v>4</c:v>
                </c:pt>
                <c:pt idx="590">
                  <c:v>3.968</c:v>
                </c:pt>
                <c:pt idx="591">
                  <c:v>4</c:v>
                </c:pt>
                <c:pt idx="592">
                  <c:v>3.12</c:v>
                </c:pt>
                <c:pt idx="593">
                  <c:v>4</c:v>
                </c:pt>
                <c:pt idx="594">
                  <c:v>3.4119999999999999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3.7440000000000002</c:v>
                </c:pt>
                <c:pt idx="604">
                  <c:v>4</c:v>
                </c:pt>
                <c:pt idx="605">
                  <c:v>4</c:v>
                </c:pt>
                <c:pt idx="606">
                  <c:v>4</c:v>
                </c:pt>
                <c:pt idx="607">
                  <c:v>4</c:v>
                </c:pt>
                <c:pt idx="608">
                  <c:v>1.002</c:v>
                </c:pt>
                <c:pt idx="609">
                  <c:v>2.919</c:v>
                </c:pt>
                <c:pt idx="610">
                  <c:v>1.9359999999999999</c:v>
                </c:pt>
                <c:pt idx="611">
                  <c:v>1.1220000000000001</c:v>
                </c:pt>
                <c:pt idx="612">
                  <c:v>1.655</c:v>
                </c:pt>
                <c:pt idx="613">
                  <c:v>4</c:v>
                </c:pt>
                <c:pt idx="614">
                  <c:v>4</c:v>
                </c:pt>
                <c:pt idx="615">
                  <c:v>2.1070000000000002</c:v>
                </c:pt>
                <c:pt idx="616">
                  <c:v>2.8279999999999998</c:v>
                </c:pt>
                <c:pt idx="617">
                  <c:v>4</c:v>
                </c:pt>
                <c:pt idx="618">
                  <c:v>4</c:v>
                </c:pt>
                <c:pt idx="619">
                  <c:v>4</c:v>
                </c:pt>
                <c:pt idx="620">
                  <c:v>4</c:v>
                </c:pt>
                <c:pt idx="621">
                  <c:v>4</c:v>
                </c:pt>
                <c:pt idx="622">
                  <c:v>4</c:v>
                </c:pt>
                <c:pt idx="623">
                  <c:v>4</c:v>
                </c:pt>
                <c:pt idx="624">
                  <c:v>4</c:v>
                </c:pt>
                <c:pt idx="625">
                  <c:v>4</c:v>
                </c:pt>
                <c:pt idx="626">
                  <c:v>4</c:v>
                </c:pt>
                <c:pt idx="627">
                  <c:v>4</c:v>
                </c:pt>
                <c:pt idx="628">
                  <c:v>4</c:v>
                </c:pt>
                <c:pt idx="629">
                  <c:v>2.452</c:v>
                </c:pt>
                <c:pt idx="630">
                  <c:v>1.88</c:v>
                </c:pt>
                <c:pt idx="631">
                  <c:v>3.2709999999999999</c:v>
                </c:pt>
                <c:pt idx="632">
                  <c:v>4</c:v>
                </c:pt>
                <c:pt idx="633">
                  <c:v>3.4740000000000002</c:v>
                </c:pt>
                <c:pt idx="634">
                  <c:v>1.41</c:v>
                </c:pt>
                <c:pt idx="635">
                  <c:v>1.2869999999999999</c:v>
                </c:pt>
                <c:pt idx="636">
                  <c:v>2.9769999999999999</c:v>
                </c:pt>
                <c:pt idx="637">
                  <c:v>1.8029999999999999</c:v>
                </c:pt>
                <c:pt idx="638">
                  <c:v>2.246</c:v>
                </c:pt>
                <c:pt idx="639">
                  <c:v>2.2170000000000001</c:v>
                </c:pt>
                <c:pt idx="640">
                  <c:v>4</c:v>
                </c:pt>
                <c:pt idx="641">
                  <c:v>4</c:v>
                </c:pt>
                <c:pt idx="642">
                  <c:v>4</c:v>
                </c:pt>
                <c:pt idx="643">
                  <c:v>4</c:v>
                </c:pt>
                <c:pt idx="644">
                  <c:v>4</c:v>
                </c:pt>
                <c:pt idx="645">
                  <c:v>4</c:v>
                </c:pt>
                <c:pt idx="646">
                  <c:v>4</c:v>
                </c:pt>
                <c:pt idx="647">
                  <c:v>3.367</c:v>
                </c:pt>
                <c:pt idx="648">
                  <c:v>2.6739999999999999</c:v>
                </c:pt>
                <c:pt idx="649">
                  <c:v>2.4729999999999999</c:v>
                </c:pt>
                <c:pt idx="650">
                  <c:v>3.0259999999999998</c:v>
                </c:pt>
                <c:pt idx="651">
                  <c:v>3.7280000000000002</c:v>
                </c:pt>
                <c:pt idx="652">
                  <c:v>4</c:v>
                </c:pt>
                <c:pt idx="653">
                  <c:v>3.9550000000000001</c:v>
                </c:pt>
                <c:pt idx="654">
                  <c:v>1</c:v>
                </c:pt>
                <c:pt idx="655">
                  <c:v>1</c:v>
                </c:pt>
                <c:pt idx="656">
                  <c:v>1.198</c:v>
                </c:pt>
                <c:pt idx="657">
                  <c:v>3.246</c:v>
                </c:pt>
                <c:pt idx="658">
                  <c:v>4</c:v>
                </c:pt>
                <c:pt idx="659">
                  <c:v>3.4769999999999999</c:v>
                </c:pt>
                <c:pt idx="660">
                  <c:v>4</c:v>
                </c:pt>
                <c:pt idx="661">
                  <c:v>3.7160000000000002</c:v>
                </c:pt>
                <c:pt idx="662">
                  <c:v>1.7569999999999999</c:v>
                </c:pt>
                <c:pt idx="663">
                  <c:v>2.13</c:v>
                </c:pt>
                <c:pt idx="664">
                  <c:v>1.7470000000000001</c:v>
                </c:pt>
                <c:pt idx="665">
                  <c:v>1.3759999999999999</c:v>
                </c:pt>
                <c:pt idx="666">
                  <c:v>3.0339999999999998</c:v>
                </c:pt>
                <c:pt idx="667">
                  <c:v>4</c:v>
                </c:pt>
                <c:pt idx="668">
                  <c:v>4</c:v>
                </c:pt>
                <c:pt idx="669">
                  <c:v>4</c:v>
                </c:pt>
                <c:pt idx="670">
                  <c:v>4</c:v>
                </c:pt>
                <c:pt idx="671">
                  <c:v>4</c:v>
                </c:pt>
                <c:pt idx="672">
                  <c:v>4</c:v>
                </c:pt>
                <c:pt idx="673">
                  <c:v>1</c:v>
                </c:pt>
                <c:pt idx="674">
                  <c:v>1</c:v>
                </c:pt>
                <c:pt idx="675">
                  <c:v>2.8809999999999998</c:v>
                </c:pt>
                <c:pt idx="676">
                  <c:v>2.2509999999999999</c:v>
                </c:pt>
                <c:pt idx="677">
                  <c:v>2.4089999999999998</c:v>
                </c:pt>
                <c:pt idx="678">
                  <c:v>3.81</c:v>
                </c:pt>
                <c:pt idx="679">
                  <c:v>2.335</c:v>
                </c:pt>
                <c:pt idx="680">
                  <c:v>2.67</c:v>
                </c:pt>
                <c:pt idx="681">
                  <c:v>3.8959999999999999</c:v>
                </c:pt>
                <c:pt idx="682">
                  <c:v>4</c:v>
                </c:pt>
                <c:pt idx="683">
                  <c:v>3.992</c:v>
                </c:pt>
                <c:pt idx="684">
                  <c:v>4</c:v>
                </c:pt>
                <c:pt idx="685">
                  <c:v>3.9409999999999998</c:v>
                </c:pt>
                <c:pt idx="686">
                  <c:v>3.238</c:v>
                </c:pt>
                <c:pt idx="687">
                  <c:v>2.056</c:v>
                </c:pt>
                <c:pt idx="688">
                  <c:v>4</c:v>
                </c:pt>
                <c:pt idx="689">
                  <c:v>4</c:v>
                </c:pt>
                <c:pt idx="690">
                  <c:v>4</c:v>
                </c:pt>
                <c:pt idx="691">
                  <c:v>4</c:v>
                </c:pt>
                <c:pt idx="692">
                  <c:v>4</c:v>
                </c:pt>
                <c:pt idx="693">
                  <c:v>4</c:v>
                </c:pt>
                <c:pt idx="694">
                  <c:v>4</c:v>
                </c:pt>
                <c:pt idx="695">
                  <c:v>4</c:v>
                </c:pt>
                <c:pt idx="696">
                  <c:v>3.9580000000000002</c:v>
                </c:pt>
                <c:pt idx="697">
                  <c:v>3.46</c:v>
                </c:pt>
                <c:pt idx="698">
                  <c:v>2.5790000000000002</c:v>
                </c:pt>
                <c:pt idx="699">
                  <c:v>2.4790000000000001</c:v>
                </c:pt>
                <c:pt idx="700">
                  <c:v>2.4769999999999999</c:v>
                </c:pt>
                <c:pt idx="701">
                  <c:v>2.298</c:v>
                </c:pt>
                <c:pt idx="702">
                  <c:v>2.19</c:v>
                </c:pt>
                <c:pt idx="703">
                  <c:v>2.1070000000000002</c:v>
                </c:pt>
                <c:pt idx="704">
                  <c:v>1.669</c:v>
                </c:pt>
                <c:pt idx="705">
                  <c:v>1</c:v>
                </c:pt>
                <c:pt idx="706">
                  <c:v>1.5920000000000001</c:v>
                </c:pt>
                <c:pt idx="707">
                  <c:v>1</c:v>
                </c:pt>
                <c:pt idx="708">
                  <c:v>1.4</c:v>
                </c:pt>
                <c:pt idx="709">
                  <c:v>1</c:v>
                </c:pt>
                <c:pt idx="710">
                  <c:v>1.6259999999999999</c:v>
                </c:pt>
                <c:pt idx="711">
                  <c:v>1.571</c:v>
                </c:pt>
                <c:pt idx="712">
                  <c:v>1.4670000000000001</c:v>
                </c:pt>
                <c:pt idx="713">
                  <c:v>1.5349999999999999</c:v>
                </c:pt>
                <c:pt idx="714">
                  <c:v>1.5</c:v>
                </c:pt>
                <c:pt idx="715">
                  <c:v>4</c:v>
                </c:pt>
                <c:pt idx="716">
                  <c:v>4</c:v>
                </c:pt>
                <c:pt idx="717">
                  <c:v>4</c:v>
                </c:pt>
                <c:pt idx="718">
                  <c:v>4</c:v>
                </c:pt>
                <c:pt idx="719">
                  <c:v>3.1819999999999999</c:v>
                </c:pt>
                <c:pt idx="720">
                  <c:v>3.0779999999999998</c:v>
                </c:pt>
                <c:pt idx="721">
                  <c:v>2.8769999999999998</c:v>
                </c:pt>
                <c:pt idx="722">
                  <c:v>2.7109999999999999</c:v>
                </c:pt>
                <c:pt idx="723">
                  <c:v>1</c:v>
                </c:pt>
                <c:pt idx="724">
                  <c:v>1.6259999999999999</c:v>
                </c:pt>
                <c:pt idx="725">
                  <c:v>1.571</c:v>
                </c:pt>
                <c:pt idx="726">
                  <c:v>1.5349999999999999</c:v>
                </c:pt>
                <c:pt idx="727">
                  <c:v>1.5</c:v>
                </c:pt>
                <c:pt idx="728">
                  <c:v>1.4670000000000001</c:v>
                </c:pt>
                <c:pt idx="729">
                  <c:v>1.4350000000000001</c:v>
                </c:pt>
                <c:pt idx="730">
                  <c:v>1.405</c:v>
                </c:pt>
                <c:pt idx="731">
                  <c:v>1.3759999999999999</c:v>
                </c:pt>
                <c:pt idx="732">
                  <c:v>1.3520000000000001</c:v>
                </c:pt>
                <c:pt idx="733">
                  <c:v>1.3149999999999999</c:v>
                </c:pt>
                <c:pt idx="734">
                  <c:v>1.286</c:v>
                </c:pt>
                <c:pt idx="735">
                  <c:v>1.28</c:v>
                </c:pt>
                <c:pt idx="736">
                  <c:v>1.246</c:v>
                </c:pt>
                <c:pt idx="737">
                  <c:v>1.222</c:v>
                </c:pt>
                <c:pt idx="738">
                  <c:v>1.2</c:v>
                </c:pt>
                <c:pt idx="739">
                  <c:v>1.179</c:v>
                </c:pt>
                <c:pt idx="740">
                  <c:v>1.159</c:v>
                </c:pt>
                <c:pt idx="741">
                  <c:v>1</c:v>
                </c:pt>
                <c:pt idx="742">
                  <c:v>1.821</c:v>
                </c:pt>
                <c:pt idx="743">
                  <c:v>4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3.6589999999999998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1.413</c:v>
                </c:pt>
                <c:pt idx="760">
                  <c:v>1.0940000000000001</c:v>
                </c:pt>
                <c:pt idx="761">
                  <c:v>3.6579999999999999</c:v>
                </c:pt>
                <c:pt idx="762">
                  <c:v>3.29</c:v>
                </c:pt>
                <c:pt idx="763">
                  <c:v>2.7010000000000001</c:v>
                </c:pt>
                <c:pt idx="764">
                  <c:v>2.4990000000000001</c:v>
                </c:pt>
                <c:pt idx="765">
                  <c:v>3.2829999999999999</c:v>
                </c:pt>
                <c:pt idx="766">
                  <c:v>2.5950000000000002</c:v>
                </c:pt>
                <c:pt idx="767">
                  <c:v>1</c:v>
                </c:pt>
                <c:pt idx="768">
                  <c:v>1</c:v>
                </c:pt>
                <c:pt idx="769">
                  <c:v>1.768</c:v>
                </c:pt>
                <c:pt idx="770">
                  <c:v>1.238</c:v>
                </c:pt>
                <c:pt idx="771">
                  <c:v>1</c:v>
                </c:pt>
                <c:pt idx="772">
                  <c:v>1.498</c:v>
                </c:pt>
                <c:pt idx="773">
                  <c:v>1.55</c:v>
                </c:pt>
                <c:pt idx="774">
                  <c:v>1.0489999999999999</c:v>
                </c:pt>
                <c:pt idx="775">
                  <c:v>1</c:v>
                </c:pt>
                <c:pt idx="776">
                  <c:v>1.4319999999999999</c:v>
                </c:pt>
                <c:pt idx="777">
                  <c:v>1.7010000000000001</c:v>
                </c:pt>
                <c:pt idx="778">
                  <c:v>1.248</c:v>
                </c:pt>
                <c:pt idx="779">
                  <c:v>1</c:v>
                </c:pt>
                <c:pt idx="780">
                  <c:v>1</c:v>
                </c:pt>
                <c:pt idx="781">
                  <c:v>1.2170000000000001</c:v>
                </c:pt>
                <c:pt idx="782">
                  <c:v>1.115</c:v>
                </c:pt>
                <c:pt idx="783">
                  <c:v>1.147</c:v>
                </c:pt>
                <c:pt idx="784">
                  <c:v>1.1950000000000001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3.855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1.7150000000000001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782-4FE8-9454-F86216273EC9}"/>
            </c:ext>
          </c:extLst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Sheet1!$N$1:$N$798</c:f>
              <c:numCache>
                <c:formatCode>General</c:formatCode>
                <c:ptCount val="79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</c:numCache>
            </c:numRef>
          </c:xVal>
          <c:yVal>
            <c:numRef>
              <c:f>Sheet1!$P$2:$P$798</c:f>
              <c:numCache>
                <c:formatCode>General</c:formatCode>
                <c:ptCount val="79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782-4FE8-9454-F86216273EC9}"/>
            </c:ext>
          </c:extLst>
        </c:ser>
        <c:ser>
          <c:idx val="2"/>
          <c:order val="2"/>
          <c:tx>
            <c:v>111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Sheet1!$N$1:$N$798</c:f>
              <c:numCache>
                <c:formatCode>General</c:formatCode>
                <c:ptCount val="79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</c:numCache>
            </c:numRef>
          </c:xVal>
          <c:yVal>
            <c:numRef>
              <c:f>Sheet1!$Q$1:$Q$798</c:f>
              <c:numCache>
                <c:formatCode>General</c:formatCode>
                <c:ptCount val="798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  <c:pt idx="4">
                  <c:v>4</c:v>
                </c:pt>
                <c:pt idx="5">
                  <c:v>4</c:v>
                </c:pt>
                <c:pt idx="6">
                  <c:v>4</c:v>
                </c:pt>
                <c:pt idx="7">
                  <c:v>4</c:v>
                </c:pt>
                <c:pt idx="8">
                  <c:v>4</c:v>
                </c:pt>
                <c:pt idx="9">
                  <c:v>4</c:v>
                </c:pt>
                <c:pt idx="10">
                  <c:v>4</c:v>
                </c:pt>
                <c:pt idx="11">
                  <c:v>4</c:v>
                </c:pt>
                <c:pt idx="12">
                  <c:v>4</c:v>
                </c:pt>
                <c:pt idx="13">
                  <c:v>4</c:v>
                </c:pt>
                <c:pt idx="14">
                  <c:v>4</c:v>
                </c:pt>
                <c:pt idx="15">
                  <c:v>4</c:v>
                </c:pt>
                <c:pt idx="16">
                  <c:v>4</c:v>
                </c:pt>
                <c:pt idx="17">
                  <c:v>4</c:v>
                </c:pt>
                <c:pt idx="18">
                  <c:v>4</c:v>
                </c:pt>
                <c:pt idx="19">
                  <c:v>4</c:v>
                </c:pt>
                <c:pt idx="20">
                  <c:v>4</c:v>
                </c:pt>
                <c:pt idx="21">
                  <c:v>4</c:v>
                </c:pt>
                <c:pt idx="22">
                  <c:v>4</c:v>
                </c:pt>
                <c:pt idx="23">
                  <c:v>4</c:v>
                </c:pt>
                <c:pt idx="24">
                  <c:v>4</c:v>
                </c:pt>
                <c:pt idx="25">
                  <c:v>4</c:v>
                </c:pt>
                <c:pt idx="26">
                  <c:v>4</c:v>
                </c:pt>
                <c:pt idx="27">
                  <c:v>4</c:v>
                </c:pt>
                <c:pt idx="28">
                  <c:v>4</c:v>
                </c:pt>
                <c:pt idx="29">
                  <c:v>4</c:v>
                </c:pt>
                <c:pt idx="30">
                  <c:v>4</c:v>
                </c:pt>
                <c:pt idx="31">
                  <c:v>4</c:v>
                </c:pt>
                <c:pt idx="32">
                  <c:v>4</c:v>
                </c:pt>
                <c:pt idx="33">
                  <c:v>4</c:v>
                </c:pt>
                <c:pt idx="34">
                  <c:v>4</c:v>
                </c:pt>
                <c:pt idx="35">
                  <c:v>4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4</c:v>
                </c:pt>
                <c:pt idx="46">
                  <c:v>4</c:v>
                </c:pt>
                <c:pt idx="47">
                  <c:v>4</c:v>
                </c:pt>
                <c:pt idx="48">
                  <c:v>4</c:v>
                </c:pt>
                <c:pt idx="49">
                  <c:v>4</c:v>
                </c:pt>
                <c:pt idx="50">
                  <c:v>4</c:v>
                </c:pt>
                <c:pt idx="51">
                  <c:v>4</c:v>
                </c:pt>
                <c:pt idx="52">
                  <c:v>4</c:v>
                </c:pt>
                <c:pt idx="53">
                  <c:v>4</c:v>
                </c:pt>
                <c:pt idx="54">
                  <c:v>4</c:v>
                </c:pt>
                <c:pt idx="55">
                  <c:v>4</c:v>
                </c:pt>
                <c:pt idx="56">
                  <c:v>4</c:v>
                </c:pt>
                <c:pt idx="57">
                  <c:v>4</c:v>
                </c:pt>
                <c:pt idx="58">
                  <c:v>4</c:v>
                </c:pt>
                <c:pt idx="59">
                  <c:v>4</c:v>
                </c:pt>
                <c:pt idx="60">
                  <c:v>4</c:v>
                </c:pt>
                <c:pt idx="61">
                  <c:v>4</c:v>
                </c:pt>
                <c:pt idx="62">
                  <c:v>4</c:v>
                </c:pt>
                <c:pt idx="63">
                  <c:v>4</c:v>
                </c:pt>
                <c:pt idx="64">
                  <c:v>4</c:v>
                </c:pt>
                <c:pt idx="65">
                  <c:v>4</c:v>
                </c:pt>
                <c:pt idx="66">
                  <c:v>4</c:v>
                </c:pt>
                <c:pt idx="67">
                  <c:v>4</c:v>
                </c:pt>
                <c:pt idx="68">
                  <c:v>4</c:v>
                </c:pt>
                <c:pt idx="69">
                  <c:v>4</c:v>
                </c:pt>
                <c:pt idx="70">
                  <c:v>4</c:v>
                </c:pt>
                <c:pt idx="71">
                  <c:v>4</c:v>
                </c:pt>
                <c:pt idx="72">
                  <c:v>4</c:v>
                </c:pt>
                <c:pt idx="73">
                  <c:v>4</c:v>
                </c:pt>
                <c:pt idx="74">
                  <c:v>4</c:v>
                </c:pt>
                <c:pt idx="75">
                  <c:v>4</c:v>
                </c:pt>
                <c:pt idx="76">
                  <c:v>4</c:v>
                </c:pt>
                <c:pt idx="77">
                  <c:v>4</c:v>
                </c:pt>
                <c:pt idx="78">
                  <c:v>4</c:v>
                </c:pt>
                <c:pt idx="79">
                  <c:v>4</c:v>
                </c:pt>
                <c:pt idx="80">
                  <c:v>4</c:v>
                </c:pt>
                <c:pt idx="81">
                  <c:v>4</c:v>
                </c:pt>
                <c:pt idx="82">
                  <c:v>4</c:v>
                </c:pt>
                <c:pt idx="83">
                  <c:v>4</c:v>
                </c:pt>
                <c:pt idx="84">
                  <c:v>4</c:v>
                </c:pt>
                <c:pt idx="85">
                  <c:v>4</c:v>
                </c:pt>
                <c:pt idx="86">
                  <c:v>4</c:v>
                </c:pt>
                <c:pt idx="87">
                  <c:v>4</c:v>
                </c:pt>
                <c:pt idx="88">
                  <c:v>4</c:v>
                </c:pt>
                <c:pt idx="89">
                  <c:v>4</c:v>
                </c:pt>
                <c:pt idx="90">
                  <c:v>4</c:v>
                </c:pt>
                <c:pt idx="91">
                  <c:v>4</c:v>
                </c:pt>
                <c:pt idx="92">
                  <c:v>4</c:v>
                </c:pt>
                <c:pt idx="93">
                  <c:v>4</c:v>
                </c:pt>
                <c:pt idx="94">
                  <c:v>4</c:v>
                </c:pt>
                <c:pt idx="95">
                  <c:v>4</c:v>
                </c:pt>
                <c:pt idx="96">
                  <c:v>4</c:v>
                </c:pt>
                <c:pt idx="97">
                  <c:v>4</c:v>
                </c:pt>
                <c:pt idx="98">
                  <c:v>4</c:v>
                </c:pt>
                <c:pt idx="99">
                  <c:v>4</c:v>
                </c:pt>
                <c:pt idx="100">
                  <c:v>4</c:v>
                </c:pt>
                <c:pt idx="101">
                  <c:v>4</c:v>
                </c:pt>
                <c:pt idx="102">
                  <c:v>4</c:v>
                </c:pt>
                <c:pt idx="103">
                  <c:v>4</c:v>
                </c:pt>
                <c:pt idx="104">
                  <c:v>4</c:v>
                </c:pt>
                <c:pt idx="105">
                  <c:v>4</c:v>
                </c:pt>
                <c:pt idx="106">
                  <c:v>4</c:v>
                </c:pt>
                <c:pt idx="107">
                  <c:v>4</c:v>
                </c:pt>
                <c:pt idx="108">
                  <c:v>4</c:v>
                </c:pt>
                <c:pt idx="109">
                  <c:v>4</c:v>
                </c:pt>
                <c:pt idx="110">
                  <c:v>4</c:v>
                </c:pt>
                <c:pt idx="111">
                  <c:v>4</c:v>
                </c:pt>
                <c:pt idx="112">
                  <c:v>4</c:v>
                </c:pt>
                <c:pt idx="113">
                  <c:v>4</c:v>
                </c:pt>
                <c:pt idx="114">
                  <c:v>4</c:v>
                </c:pt>
                <c:pt idx="115">
                  <c:v>4</c:v>
                </c:pt>
                <c:pt idx="116">
                  <c:v>4</c:v>
                </c:pt>
                <c:pt idx="117">
                  <c:v>4</c:v>
                </c:pt>
                <c:pt idx="118">
                  <c:v>4</c:v>
                </c:pt>
                <c:pt idx="119">
                  <c:v>4</c:v>
                </c:pt>
                <c:pt idx="120">
                  <c:v>4</c:v>
                </c:pt>
                <c:pt idx="121">
                  <c:v>4</c:v>
                </c:pt>
                <c:pt idx="122">
                  <c:v>4</c:v>
                </c:pt>
                <c:pt idx="123">
                  <c:v>4</c:v>
                </c:pt>
                <c:pt idx="124">
                  <c:v>4</c:v>
                </c:pt>
                <c:pt idx="125">
                  <c:v>4</c:v>
                </c:pt>
                <c:pt idx="126">
                  <c:v>4</c:v>
                </c:pt>
                <c:pt idx="127">
                  <c:v>4</c:v>
                </c:pt>
                <c:pt idx="128">
                  <c:v>4</c:v>
                </c:pt>
                <c:pt idx="129">
                  <c:v>4</c:v>
                </c:pt>
                <c:pt idx="130">
                  <c:v>4</c:v>
                </c:pt>
                <c:pt idx="131">
                  <c:v>4</c:v>
                </c:pt>
                <c:pt idx="132">
                  <c:v>4</c:v>
                </c:pt>
                <c:pt idx="133">
                  <c:v>4</c:v>
                </c:pt>
                <c:pt idx="134">
                  <c:v>4</c:v>
                </c:pt>
                <c:pt idx="135">
                  <c:v>4</c:v>
                </c:pt>
                <c:pt idx="136">
                  <c:v>4</c:v>
                </c:pt>
                <c:pt idx="137">
                  <c:v>4</c:v>
                </c:pt>
                <c:pt idx="138">
                  <c:v>4</c:v>
                </c:pt>
                <c:pt idx="139">
                  <c:v>4</c:v>
                </c:pt>
                <c:pt idx="140">
                  <c:v>4</c:v>
                </c:pt>
                <c:pt idx="141">
                  <c:v>4</c:v>
                </c:pt>
                <c:pt idx="142">
                  <c:v>4</c:v>
                </c:pt>
                <c:pt idx="143">
                  <c:v>4</c:v>
                </c:pt>
                <c:pt idx="144">
                  <c:v>4</c:v>
                </c:pt>
                <c:pt idx="145">
                  <c:v>4</c:v>
                </c:pt>
                <c:pt idx="146">
                  <c:v>4</c:v>
                </c:pt>
                <c:pt idx="147">
                  <c:v>4</c:v>
                </c:pt>
                <c:pt idx="148">
                  <c:v>4</c:v>
                </c:pt>
                <c:pt idx="149">
                  <c:v>4</c:v>
                </c:pt>
                <c:pt idx="150">
                  <c:v>4</c:v>
                </c:pt>
                <c:pt idx="151">
                  <c:v>4</c:v>
                </c:pt>
                <c:pt idx="152">
                  <c:v>4</c:v>
                </c:pt>
                <c:pt idx="153">
                  <c:v>4</c:v>
                </c:pt>
                <c:pt idx="154">
                  <c:v>4</c:v>
                </c:pt>
                <c:pt idx="155">
                  <c:v>4</c:v>
                </c:pt>
                <c:pt idx="156">
                  <c:v>4</c:v>
                </c:pt>
                <c:pt idx="157">
                  <c:v>4</c:v>
                </c:pt>
                <c:pt idx="158">
                  <c:v>4</c:v>
                </c:pt>
                <c:pt idx="159">
                  <c:v>4</c:v>
                </c:pt>
                <c:pt idx="160">
                  <c:v>4</c:v>
                </c:pt>
                <c:pt idx="161">
                  <c:v>4</c:v>
                </c:pt>
                <c:pt idx="162">
                  <c:v>4</c:v>
                </c:pt>
                <c:pt idx="163">
                  <c:v>4</c:v>
                </c:pt>
                <c:pt idx="164">
                  <c:v>4</c:v>
                </c:pt>
                <c:pt idx="165">
                  <c:v>4</c:v>
                </c:pt>
                <c:pt idx="166">
                  <c:v>4</c:v>
                </c:pt>
                <c:pt idx="167">
                  <c:v>4</c:v>
                </c:pt>
                <c:pt idx="168">
                  <c:v>4</c:v>
                </c:pt>
                <c:pt idx="169">
                  <c:v>4</c:v>
                </c:pt>
                <c:pt idx="170">
                  <c:v>4</c:v>
                </c:pt>
                <c:pt idx="171">
                  <c:v>4</c:v>
                </c:pt>
                <c:pt idx="172">
                  <c:v>4</c:v>
                </c:pt>
                <c:pt idx="173">
                  <c:v>4</c:v>
                </c:pt>
                <c:pt idx="174">
                  <c:v>4</c:v>
                </c:pt>
                <c:pt idx="175">
                  <c:v>4</c:v>
                </c:pt>
                <c:pt idx="176">
                  <c:v>4</c:v>
                </c:pt>
                <c:pt idx="177">
                  <c:v>4</c:v>
                </c:pt>
                <c:pt idx="178">
                  <c:v>4</c:v>
                </c:pt>
                <c:pt idx="179">
                  <c:v>4</c:v>
                </c:pt>
                <c:pt idx="180">
                  <c:v>4</c:v>
                </c:pt>
                <c:pt idx="181">
                  <c:v>4</c:v>
                </c:pt>
                <c:pt idx="182">
                  <c:v>4</c:v>
                </c:pt>
                <c:pt idx="183">
                  <c:v>4</c:v>
                </c:pt>
                <c:pt idx="184">
                  <c:v>4</c:v>
                </c:pt>
                <c:pt idx="185">
                  <c:v>4</c:v>
                </c:pt>
                <c:pt idx="186">
                  <c:v>4</c:v>
                </c:pt>
                <c:pt idx="187">
                  <c:v>4</c:v>
                </c:pt>
                <c:pt idx="188">
                  <c:v>4</c:v>
                </c:pt>
                <c:pt idx="189">
                  <c:v>4</c:v>
                </c:pt>
                <c:pt idx="190">
                  <c:v>4</c:v>
                </c:pt>
                <c:pt idx="191">
                  <c:v>4</c:v>
                </c:pt>
                <c:pt idx="192">
                  <c:v>4</c:v>
                </c:pt>
                <c:pt idx="193">
                  <c:v>4</c:v>
                </c:pt>
                <c:pt idx="194">
                  <c:v>4</c:v>
                </c:pt>
                <c:pt idx="195">
                  <c:v>4</c:v>
                </c:pt>
                <c:pt idx="196">
                  <c:v>4</c:v>
                </c:pt>
                <c:pt idx="197">
                  <c:v>4</c:v>
                </c:pt>
                <c:pt idx="198">
                  <c:v>4</c:v>
                </c:pt>
                <c:pt idx="199">
                  <c:v>4</c:v>
                </c:pt>
                <c:pt idx="200">
                  <c:v>4</c:v>
                </c:pt>
                <c:pt idx="201">
                  <c:v>4</c:v>
                </c:pt>
                <c:pt idx="202">
                  <c:v>4</c:v>
                </c:pt>
                <c:pt idx="203">
                  <c:v>4</c:v>
                </c:pt>
                <c:pt idx="204">
                  <c:v>4</c:v>
                </c:pt>
                <c:pt idx="205">
                  <c:v>4</c:v>
                </c:pt>
                <c:pt idx="206">
                  <c:v>4</c:v>
                </c:pt>
                <c:pt idx="207">
                  <c:v>4</c:v>
                </c:pt>
                <c:pt idx="208">
                  <c:v>4</c:v>
                </c:pt>
                <c:pt idx="209">
                  <c:v>4</c:v>
                </c:pt>
                <c:pt idx="210">
                  <c:v>4</c:v>
                </c:pt>
                <c:pt idx="211">
                  <c:v>4</c:v>
                </c:pt>
                <c:pt idx="212">
                  <c:v>4</c:v>
                </c:pt>
                <c:pt idx="213">
                  <c:v>4</c:v>
                </c:pt>
                <c:pt idx="214">
                  <c:v>4</c:v>
                </c:pt>
                <c:pt idx="215">
                  <c:v>4</c:v>
                </c:pt>
                <c:pt idx="216">
                  <c:v>4</c:v>
                </c:pt>
                <c:pt idx="217">
                  <c:v>4</c:v>
                </c:pt>
                <c:pt idx="218">
                  <c:v>4</c:v>
                </c:pt>
                <c:pt idx="219">
                  <c:v>4</c:v>
                </c:pt>
                <c:pt idx="220">
                  <c:v>4</c:v>
                </c:pt>
                <c:pt idx="221">
                  <c:v>4</c:v>
                </c:pt>
                <c:pt idx="222">
                  <c:v>4</c:v>
                </c:pt>
                <c:pt idx="223">
                  <c:v>4</c:v>
                </c:pt>
                <c:pt idx="224">
                  <c:v>4</c:v>
                </c:pt>
                <c:pt idx="225">
                  <c:v>4</c:v>
                </c:pt>
                <c:pt idx="226">
                  <c:v>4</c:v>
                </c:pt>
                <c:pt idx="227">
                  <c:v>4</c:v>
                </c:pt>
                <c:pt idx="228">
                  <c:v>4</c:v>
                </c:pt>
                <c:pt idx="229">
                  <c:v>4</c:v>
                </c:pt>
                <c:pt idx="230">
                  <c:v>4</c:v>
                </c:pt>
                <c:pt idx="231">
                  <c:v>4</c:v>
                </c:pt>
                <c:pt idx="232">
                  <c:v>4</c:v>
                </c:pt>
                <c:pt idx="233">
                  <c:v>4</c:v>
                </c:pt>
                <c:pt idx="234">
                  <c:v>4</c:v>
                </c:pt>
                <c:pt idx="235">
                  <c:v>4</c:v>
                </c:pt>
                <c:pt idx="236">
                  <c:v>4</c:v>
                </c:pt>
                <c:pt idx="237">
                  <c:v>4</c:v>
                </c:pt>
                <c:pt idx="238">
                  <c:v>4</c:v>
                </c:pt>
                <c:pt idx="239">
                  <c:v>4</c:v>
                </c:pt>
                <c:pt idx="240">
                  <c:v>4</c:v>
                </c:pt>
                <c:pt idx="241">
                  <c:v>4</c:v>
                </c:pt>
                <c:pt idx="242">
                  <c:v>4</c:v>
                </c:pt>
                <c:pt idx="243">
                  <c:v>4</c:v>
                </c:pt>
                <c:pt idx="244">
                  <c:v>4</c:v>
                </c:pt>
                <c:pt idx="245">
                  <c:v>4</c:v>
                </c:pt>
                <c:pt idx="246">
                  <c:v>4</c:v>
                </c:pt>
                <c:pt idx="247">
                  <c:v>4</c:v>
                </c:pt>
                <c:pt idx="248">
                  <c:v>4</c:v>
                </c:pt>
                <c:pt idx="249">
                  <c:v>4</c:v>
                </c:pt>
                <c:pt idx="250">
                  <c:v>4</c:v>
                </c:pt>
                <c:pt idx="251">
                  <c:v>4</c:v>
                </c:pt>
                <c:pt idx="252">
                  <c:v>4</c:v>
                </c:pt>
                <c:pt idx="253">
                  <c:v>4</c:v>
                </c:pt>
                <c:pt idx="254">
                  <c:v>4</c:v>
                </c:pt>
                <c:pt idx="255">
                  <c:v>4</c:v>
                </c:pt>
                <c:pt idx="256">
                  <c:v>4</c:v>
                </c:pt>
                <c:pt idx="257">
                  <c:v>4</c:v>
                </c:pt>
                <c:pt idx="258">
                  <c:v>4</c:v>
                </c:pt>
                <c:pt idx="259">
                  <c:v>4</c:v>
                </c:pt>
                <c:pt idx="260">
                  <c:v>4</c:v>
                </c:pt>
                <c:pt idx="261">
                  <c:v>4</c:v>
                </c:pt>
                <c:pt idx="262">
                  <c:v>4</c:v>
                </c:pt>
                <c:pt idx="263">
                  <c:v>4</c:v>
                </c:pt>
                <c:pt idx="264">
                  <c:v>4</c:v>
                </c:pt>
                <c:pt idx="265">
                  <c:v>4</c:v>
                </c:pt>
                <c:pt idx="266">
                  <c:v>4</c:v>
                </c:pt>
                <c:pt idx="267">
                  <c:v>4</c:v>
                </c:pt>
                <c:pt idx="268">
                  <c:v>4</c:v>
                </c:pt>
                <c:pt idx="269">
                  <c:v>4</c:v>
                </c:pt>
                <c:pt idx="270">
                  <c:v>4</c:v>
                </c:pt>
                <c:pt idx="271">
                  <c:v>4</c:v>
                </c:pt>
                <c:pt idx="272">
                  <c:v>4</c:v>
                </c:pt>
                <c:pt idx="273">
                  <c:v>4</c:v>
                </c:pt>
                <c:pt idx="274">
                  <c:v>4</c:v>
                </c:pt>
                <c:pt idx="275">
                  <c:v>4</c:v>
                </c:pt>
                <c:pt idx="276">
                  <c:v>4</c:v>
                </c:pt>
                <c:pt idx="277">
                  <c:v>4</c:v>
                </c:pt>
                <c:pt idx="278">
                  <c:v>4</c:v>
                </c:pt>
                <c:pt idx="279">
                  <c:v>4</c:v>
                </c:pt>
                <c:pt idx="280">
                  <c:v>4</c:v>
                </c:pt>
                <c:pt idx="281">
                  <c:v>4</c:v>
                </c:pt>
                <c:pt idx="282">
                  <c:v>4</c:v>
                </c:pt>
                <c:pt idx="283">
                  <c:v>4</c:v>
                </c:pt>
                <c:pt idx="284">
                  <c:v>4</c:v>
                </c:pt>
                <c:pt idx="285">
                  <c:v>4</c:v>
                </c:pt>
                <c:pt idx="286">
                  <c:v>4</c:v>
                </c:pt>
                <c:pt idx="287">
                  <c:v>4</c:v>
                </c:pt>
                <c:pt idx="288">
                  <c:v>4</c:v>
                </c:pt>
                <c:pt idx="289">
                  <c:v>4</c:v>
                </c:pt>
                <c:pt idx="290">
                  <c:v>4</c:v>
                </c:pt>
                <c:pt idx="291">
                  <c:v>4</c:v>
                </c:pt>
                <c:pt idx="292">
                  <c:v>4</c:v>
                </c:pt>
                <c:pt idx="293">
                  <c:v>4</c:v>
                </c:pt>
                <c:pt idx="294">
                  <c:v>4</c:v>
                </c:pt>
                <c:pt idx="295">
                  <c:v>4</c:v>
                </c:pt>
                <c:pt idx="296">
                  <c:v>4</c:v>
                </c:pt>
                <c:pt idx="297">
                  <c:v>4</c:v>
                </c:pt>
                <c:pt idx="298">
                  <c:v>4</c:v>
                </c:pt>
                <c:pt idx="299">
                  <c:v>4</c:v>
                </c:pt>
                <c:pt idx="300">
                  <c:v>4</c:v>
                </c:pt>
                <c:pt idx="301">
                  <c:v>4</c:v>
                </c:pt>
                <c:pt idx="302">
                  <c:v>4</c:v>
                </c:pt>
                <c:pt idx="303">
                  <c:v>4</c:v>
                </c:pt>
                <c:pt idx="304">
                  <c:v>4</c:v>
                </c:pt>
                <c:pt idx="305">
                  <c:v>4</c:v>
                </c:pt>
                <c:pt idx="306">
                  <c:v>4</c:v>
                </c:pt>
                <c:pt idx="307">
                  <c:v>4</c:v>
                </c:pt>
                <c:pt idx="308">
                  <c:v>4</c:v>
                </c:pt>
                <c:pt idx="309">
                  <c:v>4</c:v>
                </c:pt>
                <c:pt idx="310">
                  <c:v>4</c:v>
                </c:pt>
                <c:pt idx="311">
                  <c:v>4</c:v>
                </c:pt>
                <c:pt idx="312">
                  <c:v>4</c:v>
                </c:pt>
                <c:pt idx="313">
                  <c:v>4</c:v>
                </c:pt>
                <c:pt idx="314">
                  <c:v>4</c:v>
                </c:pt>
                <c:pt idx="315">
                  <c:v>4</c:v>
                </c:pt>
                <c:pt idx="316">
                  <c:v>4</c:v>
                </c:pt>
                <c:pt idx="317">
                  <c:v>4</c:v>
                </c:pt>
                <c:pt idx="318">
                  <c:v>4</c:v>
                </c:pt>
                <c:pt idx="319">
                  <c:v>4</c:v>
                </c:pt>
                <c:pt idx="320">
                  <c:v>4</c:v>
                </c:pt>
                <c:pt idx="321">
                  <c:v>4</c:v>
                </c:pt>
                <c:pt idx="322">
                  <c:v>4</c:v>
                </c:pt>
                <c:pt idx="323">
                  <c:v>4</c:v>
                </c:pt>
                <c:pt idx="324">
                  <c:v>4</c:v>
                </c:pt>
                <c:pt idx="325">
                  <c:v>4</c:v>
                </c:pt>
                <c:pt idx="326">
                  <c:v>4</c:v>
                </c:pt>
                <c:pt idx="327">
                  <c:v>4</c:v>
                </c:pt>
                <c:pt idx="328">
                  <c:v>4</c:v>
                </c:pt>
                <c:pt idx="329">
                  <c:v>4</c:v>
                </c:pt>
                <c:pt idx="330">
                  <c:v>4</c:v>
                </c:pt>
                <c:pt idx="331">
                  <c:v>4</c:v>
                </c:pt>
                <c:pt idx="332">
                  <c:v>4</c:v>
                </c:pt>
                <c:pt idx="333">
                  <c:v>4</c:v>
                </c:pt>
                <c:pt idx="334">
                  <c:v>4</c:v>
                </c:pt>
                <c:pt idx="335">
                  <c:v>4</c:v>
                </c:pt>
                <c:pt idx="336">
                  <c:v>4</c:v>
                </c:pt>
                <c:pt idx="337">
                  <c:v>4</c:v>
                </c:pt>
                <c:pt idx="338">
                  <c:v>4</c:v>
                </c:pt>
                <c:pt idx="339">
                  <c:v>4</c:v>
                </c:pt>
                <c:pt idx="340">
                  <c:v>4</c:v>
                </c:pt>
                <c:pt idx="341">
                  <c:v>4</c:v>
                </c:pt>
                <c:pt idx="342">
                  <c:v>4</c:v>
                </c:pt>
                <c:pt idx="343">
                  <c:v>4</c:v>
                </c:pt>
                <c:pt idx="344">
                  <c:v>4</c:v>
                </c:pt>
                <c:pt idx="345">
                  <c:v>4</c:v>
                </c:pt>
                <c:pt idx="346">
                  <c:v>4</c:v>
                </c:pt>
                <c:pt idx="347">
                  <c:v>4</c:v>
                </c:pt>
                <c:pt idx="348">
                  <c:v>4</c:v>
                </c:pt>
                <c:pt idx="349">
                  <c:v>4</c:v>
                </c:pt>
                <c:pt idx="350">
                  <c:v>4</c:v>
                </c:pt>
                <c:pt idx="351">
                  <c:v>4</c:v>
                </c:pt>
                <c:pt idx="352">
                  <c:v>4</c:v>
                </c:pt>
                <c:pt idx="353">
                  <c:v>4</c:v>
                </c:pt>
                <c:pt idx="354">
                  <c:v>4</c:v>
                </c:pt>
                <c:pt idx="355">
                  <c:v>4</c:v>
                </c:pt>
                <c:pt idx="356">
                  <c:v>4</c:v>
                </c:pt>
                <c:pt idx="357">
                  <c:v>4</c:v>
                </c:pt>
                <c:pt idx="358">
                  <c:v>4</c:v>
                </c:pt>
                <c:pt idx="359">
                  <c:v>4</c:v>
                </c:pt>
                <c:pt idx="360">
                  <c:v>4</c:v>
                </c:pt>
                <c:pt idx="361">
                  <c:v>4</c:v>
                </c:pt>
                <c:pt idx="362">
                  <c:v>4</c:v>
                </c:pt>
                <c:pt idx="363">
                  <c:v>4</c:v>
                </c:pt>
                <c:pt idx="364">
                  <c:v>4</c:v>
                </c:pt>
                <c:pt idx="365">
                  <c:v>4</c:v>
                </c:pt>
                <c:pt idx="366">
                  <c:v>4</c:v>
                </c:pt>
                <c:pt idx="367">
                  <c:v>4</c:v>
                </c:pt>
                <c:pt idx="368">
                  <c:v>4</c:v>
                </c:pt>
                <c:pt idx="369">
                  <c:v>4</c:v>
                </c:pt>
                <c:pt idx="370">
                  <c:v>4</c:v>
                </c:pt>
                <c:pt idx="371">
                  <c:v>4</c:v>
                </c:pt>
                <c:pt idx="372">
                  <c:v>4</c:v>
                </c:pt>
                <c:pt idx="373">
                  <c:v>4</c:v>
                </c:pt>
                <c:pt idx="374">
                  <c:v>4</c:v>
                </c:pt>
                <c:pt idx="375">
                  <c:v>4</c:v>
                </c:pt>
                <c:pt idx="376">
                  <c:v>4</c:v>
                </c:pt>
                <c:pt idx="377">
                  <c:v>4</c:v>
                </c:pt>
                <c:pt idx="378">
                  <c:v>4</c:v>
                </c:pt>
                <c:pt idx="379">
                  <c:v>4</c:v>
                </c:pt>
                <c:pt idx="380">
                  <c:v>4</c:v>
                </c:pt>
                <c:pt idx="381">
                  <c:v>4</c:v>
                </c:pt>
                <c:pt idx="382">
                  <c:v>4</c:v>
                </c:pt>
                <c:pt idx="383">
                  <c:v>4</c:v>
                </c:pt>
                <c:pt idx="384">
                  <c:v>4</c:v>
                </c:pt>
                <c:pt idx="385">
                  <c:v>4</c:v>
                </c:pt>
                <c:pt idx="386">
                  <c:v>4</c:v>
                </c:pt>
                <c:pt idx="387">
                  <c:v>4</c:v>
                </c:pt>
                <c:pt idx="388">
                  <c:v>4</c:v>
                </c:pt>
                <c:pt idx="389">
                  <c:v>4</c:v>
                </c:pt>
                <c:pt idx="390">
                  <c:v>4</c:v>
                </c:pt>
                <c:pt idx="391">
                  <c:v>4</c:v>
                </c:pt>
                <c:pt idx="392">
                  <c:v>4</c:v>
                </c:pt>
                <c:pt idx="393">
                  <c:v>4</c:v>
                </c:pt>
                <c:pt idx="394">
                  <c:v>4</c:v>
                </c:pt>
                <c:pt idx="395">
                  <c:v>4</c:v>
                </c:pt>
                <c:pt idx="396">
                  <c:v>4</c:v>
                </c:pt>
                <c:pt idx="397">
                  <c:v>4</c:v>
                </c:pt>
                <c:pt idx="398">
                  <c:v>4</c:v>
                </c:pt>
                <c:pt idx="399">
                  <c:v>4</c:v>
                </c:pt>
                <c:pt idx="400">
                  <c:v>4</c:v>
                </c:pt>
                <c:pt idx="401">
                  <c:v>4</c:v>
                </c:pt>
                <c:pt idx="402">
                  <c:v>4</c:v>
                </c:pt>
                <c:pt idx="403">
                  <c:v>4</c:v>
                </c:pt>
                <c:pt idx="404">
                  <c:v>4</c:v>
                </c:pt>
                <c:pt idx="405">
                  <c:v>4</c:v>
                </c:pt>
                <c:pt idx="406">
                  <c:v>4</c:v>
                </c:pt>
                <c:pt idx="407">
                  <c:v>4</c:v>
                </c:pt>
                <c:pt idx="408">
                  <c:v>4</c:v>
                </c:pt>
                <c:pt idx="409">
                  <c:v>4</c:v>
                </c:pt>
                <c:pt idx="410">
                  <c:v>4</c:v>
                </c:pt>
                <c:pt idx="411">
                  <c:v>4</c:v>
                </c:pt>
                <c:pt idx="412">
                  <c:v>4</c:v>
                </c:pt>
                <c:pt idx="413">
                  <c:v>4</c:v>
                </c:pt>
                <c:pt idx="414">
                  <c:v>4</c:v>
                </c:pt>
                <c:pt idx="415">
                  <c:v>4</c:v>
                </c:pt>
                <c:pt idx="416">
                  <c:v>4</c:v>
                </c:pt>
                <c:pt idx="417">
                  <c:v>4</c:v>
                </c:pt>
                <c:pt idx="418">
                  <c:v>4</c:v>
                </c:pt>
                <c:pt idx="419">
                  <c:v>4</c:v>
                </c:pt>
                <c:pt idx="420">
                  <c:v>4</c:v>
                </c:pt>
                <c:pt idx="421">
                  <c:v>4</c:v>
                </c:pt>
                <c:pt idx="422">
                  <c:v>4</c:v>
                </c:pt>
                <c:pt idx="423">
                  <c:v>4</c:v>
                </c:pt>
                <c:pt idx="424">
                  <c:v>4</c:v>
                </c:pt>
                <c:pt idx="425">
                  <c:v>4</c:v>
                </c:pt>
                <c:pt idx="426">
                  <c:v>4</c:v>
                </c:pt>
                <c:pt idx="427">
                  <c:v>4</c:v>
                </c:pt>
                <c:pt idx="428">
                  <c:v>4</c:v>
                </c:pt>
                <c:pt idx="429">
                  <c:v>4</c:v>
                </c:pt>
                <c:pt idx="430">
                  <c:v>4</c:v>
                </c:pt>
                <c:pt idx="431">
                  <c:v>4</c:v>
                </c:pt>
                <c:pt idx="432">
                  <c:v>4</c:v>
                </c:pt>
                <c:pt idx="433">
                  <c:v>4</c:v>
                </c:pt>
                <c:pt idx="434">
                  <c:v>4</c:v>
                </c:pt>
                <c:pt idx="435">
                  <c:v>4</c:v>
                </c:pt>
                <c:pt idx="436">
                  <c:v>4</c:v>
                </c:pt>
                <c:pt idx="437">
                  <c:v>4</c:v>
                </c:pt>
                <c:pt idx="438">
                  <c:v>4</c:v>
                </c:pt>
                <c:pt idx="439">
                  <c:v>4</c:v>
                </c:pt>
                <c:pt idx="440">
                  <c:v>4</c:v>
                </c:pt>
                <c:pt idx="441">
                  <c:v>4</c:v>
                </c:pt>
                <c:pt idx="442">
                  <c:v>4</c:v>
                </c:pt>
                <c:pt idx="443">
                  <c:v>4</c:v>
                </c:pt>
                <c:pt idx="444">
                  <c:v>4</c:v>
                </c:pt>
                <c:pt idx="445">
                  <c:v>4</c:v>
                </c:pt>
                <c:pt idx="446">
                  <c:v>4</c:v>
                </c:pt>
                <c:pt idx="447">
                  <c:v>4</c:v>
                </c:pt>
                <c:pt idx="448">
                  <c:v>4</c:v>
                </c:pt>
                <c:pt idx="449">
                  <c:v>4</c:v>
                </c:pt>
                <c:pt idx="450">
                  <c:v>4</c:v>
                </c:pt>
                <c:pt idx="451">
                  <c:v>4</c:v>
                </c:pt>
                <c:pt idx="452">
                  <c:v>4</c:v>
                </c:pt>
                <c:pt idx="453">
                  <c:v>4</c:v>
                </c:pt>
                <c:pt idx="454">
                  <c:v>4</c:v>
                </c:pt>
                <c:pt idx="455">
                  <c:v>4</c:v>
                </c:pt>
                <c:pt idx="456">
                  <c:v>4</c:v>
                </c:pt>
                <c:pt idx="457">
                  <c:v>4</c:v>
                </c:pt>
                <c:pt idx="458">
                  <c:v>4</c:v>
                </c:pt>
                <c:pt idx="459">
                  <c:v>4</c:v>
                </c:pt>
                <c:pt idx="460">
                  <c:v>4</c:v>
                </c:pt>
                <c:pt idx="461">
                  <c:v>4</c:v>
                </c:pt>
                <c:pt idx="462">
                  <c:v>4</c:v>
                </c:pt>
                <c:pt idx="463">
                  <c:v>4</c:v>
                </c:pt>
                <c:pt idx="464">
                  <c:v>4</c:v>
                </c:pt>
                <c:pt idx="465">
                  <c:v>4</c:v>
                </c:pt>
                <c:pt idx="466">
                  <c:v>4</c:v>
                </c:pt>
                <c:pt idx="467">
                  <c:v>4</c:v>
                </c:pt>
                <c:pt idx="468">
                  <c:v>4</c:v>
                </c:pt>
                <c:pt idx="469">
                  <c:v>4</c:v>
                </c:pt>
                <c:pt idx="470">
                  <c:v>4</c:v>
                </c:pt>
                <c:pt idx="471">
                  <c:v>4</c:v>
                </c:pt>
                <c:pt idx="472">
                  <c:v>4</c:v>
                </c:pt>
                <c:pt idx="473">
                  <c:v>4</c:v>
                </c:pt>
                <c:pt idx="474">
                  <c:v>4</c:v>
                </c:pt>
                <c:pt idx="475">
                  <c:v>4</c:v>
                </c:pt>
                <c:pt idx="476">
                  <c:v>4</c:v>
                </c:pt>
                <c:pt idx="477">
                  <c:v>4</c:v>
                </c:pt>
                <c:pt idx="478">
                  <c:v>4</c:v>
                </c:pt>
                <c:pt idx="479">
                  <c:v>4</c:v>
                </c:pt>
                <c:pt idx="480">
                  <c:v>4</c:v>
                </c:pt>
                <c:pt idx="481">
                  <c:v>4</c:v>
                </c:pt>
                <c:pt idx="482">
                  <c:v>4</c:v>
                </c:pt>
                <c:pt idx="483">
                  <c:v>4</c:v>
                </c:pt>
                <c:pt idx="484">
                  <c:v>4</c:v>
                </c:pt>
                <c:pt idx="485">
                  <c:v>4</c:v>
                </c:pt>
                <c:pt idx="486">
                  <c:v>4</c:v>
                </c:pt>
                <c:pt idx="487">
                  <c:v>4</c:v>
                </c:pt>
                <c:pt idx="488">
                  <c:v>4</c:v>
                </c:pt>
                <c:pt idx="489">
                  <c:v>4</c:v>
                </c:pt>
                <c:pt idx="490">
                  <c:v>4</c:v>
                </c:pt>
                <c:pt idx="491">
                  <c:v>4</c:v>
                </c:pt>
                <c:pt idx="492">
                  <c:v>4</c:v>
                </c:pt>
                <c:pt idx="493">
                  <c:v>4</c:v>
                </c:pt>
                <c:pt idx="494">
                  <c:v>4</c:v>
                </c:pt>
                <c:pt idx="495">
                  <c:v>4</c:v>
                </c:pt>
                <c:pt idx="496">
                  <c:v>4</c:v>
                </c:pt>
                <c:pt idx="497">
                  <c:v>4</c:v>
                </c:pt>
                <c:pt idx="498">
                  <c:v>4</c:v>
                </c:pt>
                <c:pt idx="499">
                  <c:v>4</c:v>
                </c:pt>
                <c:pt idx="500">
                  <c:v>4</c:v>
                </c:pt>
                <c:pt idx="501">
                  <c:v>4</c:v>
                </c:pt>
                <c:pt idx="502">
                  <c:v>4</c:v>
                </c:pt>
                <c:pt idx="503">
                  <c:v>4</c:v>
                </c:pt>
                <c:pt idx="504">
                  <c:v>4</c:v>
                </c:pt>
                <c:pt idx="505">
                  <c:v>4</c:v>
                </c:pt>
                <c:pt idx="506">
                  <c:v>4</c:v>
                </c:pt>
                <c:pt idx="507">
                  <c:v>4</c:v>
                </c:pt>
                <c:pt idx="508">
                  <c:v>4</c:v>
                </c:pt>
                <c:pt idx="509">
                  <c:v>4</c:v>
                </c:pt>
                <c:pt idx="510">
                  <c:v>4</c:v>
                </c:pt>
                <c:pt idx="511">
                  <c:v>4</c:v>
                </c:pt>
                <c:pt idx="512">
                  <c:v>4</c:v>
                </c:pt>
                <c:pt idx="513">
                  <c:v>4</c:v>
                </c:pt>
                <c:pt idx="514">
                  <c:v>4</c:v>
                </c:pt>
                <c:pt idx="515">
                  <c:v>4</c:v>
                </c:pt>
                <c:pt idx="516">
                  <c:v>4</c:v>
                </c:pt>
                <c:pt idx="517">
                  <c:v>4</c:v>
                </c:pt>
                <c:pt idx="518">
                  <c:v>4</c:v>
                </c:pt>
                <c:pt idx="519">
                  <c:v>4</c:v>
                </c:pt>
                <c:pt idx="520">
                  <c:v>4</c:v>
                </c:pt>
                <c:pt idx="521">
                  <c:v>4</c:v>
                </c:pt>
                <c:pt idx="522">
                  <c:v>4</c:v>
                </c:pt>
                <c:pt idx="523">
                  <c:v>4</c:v>
                </c:pt>
                <c:pt idx="524">
                  <c:v>4</c:v>
                </c:pt>
                <c:pt idx="525">
                  <c:v>4</c:v>
                </c:pt>
                <c:pt idx="526">
                  <c:v>4</c:v>
                </c:pt>
                <c:pt idx="527">
                  <c:v>4</c:v>
                </c:pt>
                <c:pt idx="528">
                  <c:v>4</c:v>
                </c:pt>
                <c:pt idx="529">
                  <c:v>4</c:v>
                </c:pt>
                <c:pt idx="530">
                  <c:v>4</c:v>
                </c:pt>
                <c:pt idx="531">
                  <c:v>4</c:v>
                </c:pt>
                <c:pt idx="532">
                  <c:v>4</c:v>
                </c:pt>
                <c:pt idx="533">
                  <c:v>4</c:v>
                </c:pt>
                <c:pt idx="534">
                  <c:v>4</c:v>
                </c:pt>
                <c:pt idx="535">
                  <c:v>4</c:v>
                </c:pt>
                <c:pt idx="536">
                  <c:v>4</c:v>
                </c:pt>
                <c:pt idx="537">
                  <c:v>4</c:v>
                </c:pt>
                <c:pt idx="538">
                  <c:v>4</c:v>
                </c:pt>
                <c:pt idx="539">
                  <c:v>4</c:v>
                </c:pt>
                <c:pt idx="540">
                  <c:v>4</c:v>
                </c:pt>
                <c:pt idx="541">
                  <c:v>4</c:v>
                </c:pt>
                <c:pt idx="542">
                  <c:v>4</c:v>
                </c:pt>
                <c:pt idx="543">
                  <c:v>4</c:v>
                </c:pt>
                <c:pt idx="544">
                  <c:v>4</c:v>
                </c:pt>
                <c:pt idx="545">
                  <c:v>4</c:v>
                </c:pt>
                <c:pt idx="546">
                  <c:v>4</c:v>
                </c:pt>
                <c:pt idx="547">
                  <c:v>4</c:v>
                </c:pt>
                <c:pt idx="548">
                  <c:v>4</c:v>
                </c:pt>
                <c:pt idx="549">
                  <c:v>4</c:v>
                </c:pt>
                <c:pt idx="550">
                  <c:v>4</c:v>
                </c:pt>
                <c:pt idx="551">
                  <c:v>4</c:v>
                </c:pt>
                <c:pt idx="552">
                  <c:v>4</c:v>
                </c:pt>
                <c:pt idx="553">
                  <c:v>4</c:v>
                </c:pt>
                <c:pt idx="554">
                  <c:v>4</c:v>
                </c:pt>
                <c:pt idx="555">
                  <c:v>4</c:v>
                </c:pt>
                <c:pt idx="556">
                  <c:v>4</c:v>
                </c:pt>
                <c:pt idx="557">
                  <c:v>4</c:v>
                </c:pt>
                <c:pt idx="558">
                  <c:v>4</c:v>
                </c:pt>
                <c:pt idx="559">
                  <c:v>4</c:v>
                </c:pt>
                <c:pt idx="560">
                  <c:v>4</c:v>
                </c:pt>
                <c:pt idx="561">
                  <c:v>4</c:v>
                </c:pt>
                <c:pt idx="562">
                  <c:v>4</c:v>
                </c:pt>
                <c:pt idx="563">
                  <c:v>4</c:v>
                </c:pt>
                <c:pt idx="564">
                  <c:v>4</c:v>
                </c:pt>
                <c:pt idx="565">
                  <c:v>4</c:v>
                </c:pt>
                <c:pt idx="566">
                  <c:v>4</c:v>
                </c:pt>
                <c:pt idx="567">
                  <c:v>4</c:v>
                </c:pt>
                <c:pt idx="568">
                  <c:v>4</c:v>
                </c:pt>
                <c:pt idx="569">
                  <c:v>4</c:v>
                </c:pt>
                <c:pt idx="570">
                  <c:v>4</c:v>
                </c:pt>
                <c:pt idx="571">
                  <c:v>4</c:v>
                </c:pt>
                <c:pt idx="572">
                  <c:v>4</c:v>
                </c:pt>
                <c:pt idx="573">
                  <c:v>4</c:v>
                </c:pt>
                <c:pt idx="574">
                  <c:v>4</c:v>
                </c:pt>
                <c:pt idx="575">
                  <c:v>4</c:v>
                </c:pt>
                <c:pt idx="576">
                  <c:v>4</c:v>
                </c:pt>
                <c:pt idx="577">
                  <c:v>4</c:v>
                </c:pt>
                <c:pt idx="578">
                  <c:v>4</c:v>
                </c:pt>
                <c:pt idx="579">
                  <c:v>4</c:v>
                </c:pt>
                <c:pt idx="580">
                  <c:v>4</c:v>
                </c:pt>
                <c:pt idx="581">
                  <c:v>4</c:v>
                </c:pt>
                <c:pt idx="582">
                  <c:v>4</c:v>
                </c:pt>
                <c:pt idx="583">
                  <c:v>4</c:v>
                </c:pt>
                <c:pt idx="584">
                  <c:v>4</c:v>
                </c:pt>
                <c:pt idx="585">
                  <c:v>4</c:v>
                </c:pt>
                <c:pt idx="586">
                  <c:v>4</c:v>
                </c:pt>
                <c:pt idx="587">
                  <c:v>4</c:v>
                </c:pt>
                <c:pt idx="588">
                  <c:v>4</c:v>
                </c:pt>
                <c:pt idx="589">
                  <c:v>4</c:v>
                </c:pt>
                <c:pt idx="590">
                  <c:v>4</c:v>
                </c:pt>
                <c:pt idx="591">
                  <c:v>4</c:v>
                </c:pt>
                <c:pt idx="592">
                  <c:v>4</c:v>
                </c:pt>
                <c:pt idx="593">
                  <c:v>4</c:v>
                </c:pt>
                <c:pt idx="594">
                  <c:v>4</c:v>
                </c:pt>
                <c:pt idx="595">
                  <c:v>4</c:v>
                </c:pt>
                <c:pt idx="596">
                  <c:v>4</c:v>
                </c:pt>
                <c:pt idx="597">
                  <c:v>4</c:v>
                </c:pt>
                <c:pt idx="598">
                  <c:v>4</c:v>
                </c:pt>
                <c:pt idx="599">
                  <c:v>4</c:v>
                </c:pt>
                <c:pt idx="600">
                  <c:v>4</c:v>
                </c:pt>
                <c:pt idx="601">
                  <c:v>4</c:v>
                </c:pt>
                <c:pt idx="602">
                  <c:v>4</c:v>
                </c:pt>
                <c:pt idx="603">
                  <c:v>4</c:v>
                </c:pt>
                <c:pt idx="604">
                  <c:v>4</c:v>
                </c:pt>
                <c:pt idx="605">
                  <c:v>4</c:v>
                </c:pt>
                <c:pt idx="606">
                  <c:v>4</c:v>
                </c:pt>
                <c:pt idx="607">
                  <c:v>4</c:v>
                </c:pt>
                <c:pt idx="608">
                  <c:v>4</c:v>
                </c:pt>
                <c:pt idx="609">
                  <c:v>4</c:v>
                </c:pt>
                <c:pt idx="610">
                  <c:v>4</c:v>
                </c:pt>
                <c:pt idx="611">
                  <c:v>4</c:v>
                </c:pt>
                <c:pt idx="612">
                  <c:v>4</c:v>
                </c:pt>
                <c:pt idx="613">
                  <c:v>4</c:v>
                </c:pt>
                <c:pt idx="614">
                  <c:v>4</c:v>
                </c:pt>
                <c:pt idx="615">
                  <c:v>4</c:v>
                </c:pt>
                <c:pt idx="616">
                  <c:v>4</c:v>
                </c:pt>
                <c:pt idx="617">
                  <c:v>4</c:v>
                </c:pt>
                <c:pt idx="618">
                  <c:v>4</c:v>
                </c:pt>
                <c:pt idx="619">
                  <c:v>4</c:v>
                </c:pt>
                <c:pt idx="620">
                  <c:v>4</c:v>
                </c:pt>
                <c:pt idx="621">
                  <c:v>4</c:v>
                </c:pt>
                <c:pt idx="622">
                  <c:v>4</c:v>
                </c:pt>
                <c:pt idx="623">
                  <c:v>4</c:v>
                </c:pt>
                <c:pt idx="624">
                  <c:v>4</c:v>
                </c:pt>
                <c:pt idx="625">
                  <c:v>4</c:v>
                </c:pt>
                <c:pt idx="626">
                  <c:v>4</c:v>
                </c:pt>
                <c:pt idx="627">
                  <c:v>4</c:v>
                </c:pt>
                <c:pt idx="628">
                  <c:v>4</c:v>
                </c:pt>
                <c:pt idx="629">
                  <c:v>4</c:v>
                </c:pt>
                <c:pt idx="630">
                  <c:v>4</c:v>
                </c:pt>
                <c:pt idx="631">
                  <c:v>4</c:v>
                </c:pt>
                <c:pt idx="632">
                  <c:v>4</c:v>
                </c:pt>
                <c:pt idx="633">
                  <c:v>4</c:v>
                </c:pt>
                <c:pt idx="634">
                  <c:v>4</c:v>
                </c:pt>
                <c:pt idx="635">
                  <c:v>4</c:v>
                </c:pt>
                <c:pt idx="636">
                  <c:v>4</c:v>
                </c:pt>
                <c:pt idx="637">
                  <c:v>4</c:v>
                </c:pt>
                <c:pt idx="638">
                  <c:v>4</c:v>
                </c:pt>
                <c:pt idx="639">
                  <c:v>4</c:v>
                </c:pt>
                <c:pt idx="640">
                  <c:v>4</c:v>
                </c:pt>
                <c:pt idx="641">
                  <c:v>4</c:v>
                </c:pt>
                <c:pt idx="642">
                  <c:v>4</c:v>
                </c:pt>
                <c:pt idx="643">
                  <c:v>4</c:v>
                </c:pt>
                <c:pt idx="644">
                  <c:v>4</c:v>
                </c:pt>
                <c:pt idx="645">
                  <c:v>4</c:v>
                </c:pt>
                <c:pt idx="646">
                  <c:v>4</c:v>
                </c:pt>
                <c:pt idx="647">
                  <c:v>4</c:v>
                </c:pt>
                <c:pt idx="648">
                  <c:v>4</c:v>
                </c:pt>
                <c:pt idx="649">
                  <c:v>4</c:v>
                </c:pt>
                <c:pt idx="650">
                  <c:v>4</c:v>
                </c:pt>
                <c:pt idx="651">
                  <c:v>4</c:v>
                </c:pt>
                <c:pt idx="652">
                  <c:v>4</c:v>
                </c:pt>
                <c:pt idx="653">
                  <c:v>4</c:v>
                </c:pt>
                <c:pt idx="654">
                  <c:v>4</c:v>
                </c:pt>
                <c:pt idx="655">
                  <c:v>4</c:v>
                </c:pt>
                <c:pt idx="656">
                  <c:v>4</c:v>
                </c:pt>
                <c:pt idx="657">
                  <c:v>4</c:v>
                </c:pt>
                <c:pt idx="658">
                  <c:v>4</c:v>
                </c:pt>
                <c:pt idx="659">
                  <c:v>4</c:v>
                </c:pt>
                <c:pt idx="660">
                  <c:v>4</c:v>
                </c:pt>
                <c:pt idx="661">
                  <c:v>4</c:v>
                </c:pt>
                <c:pt idx="662">
                  <c:v>4</c:v>
                </c:pt>
                <c:pt idx="663">
                  <c:v>4</c:v>
                </c:pt>
                <c:pt idx="664">
                  <c:v>4</c:v>
                </c:pt>
                <c:pt idx="665">
                  <c:v>4</c:v>
                </c:pt>
                <c:pt idx="666">
                  <c:v>4</c:v>
                </c:pt>
                <c:pt idx="667">
                  <c:v>4</c:v>
                </c:pt>
                <c:pt idx="668">
                  <c:v>4</c:v>
                </c:pt>
                <c:pt idx="669">
                  <c:v>4</c:v>
                </c:pt>
                <c:pt idx="670">
                  <c:v>4</c:v>
                </c:pt>
                <c:pt idx="671">
                  <c:v>4</c:v>
                </c:pt>
                <c:pt idx="672">
                  <c:v>4</c:v>
                </c:pt>
                <c:pt idx="673">
                  <c:v>4</c:v>
                </c:pt>
                <c:pt idx="674">
                  <c:v>4</c:v>
                </c:pt>
                <c:pt idx="675">
                  <c:v>4</c:v>
                </c:pt>
                <c:pt idx="676">
                  <c:v>4</c:v>
                </c:pt>
                <c:pt idx="677">
                  <c:v>4</c:v>
                </c:pt>
                <c:pt idx="678">
                  <c:v>4</c:v>
                </c:pt>
                <c:pt idx="679">
                  <c:v>4</c:v>
                </c:pt>
                <c:pt idx="680">
                  <c:v>4</c:v>
                </c:pt>
                <c:pt idx="681">
                  <c:v>4</c:v>
                </c:pt>
                <c:pt idx="682">
                  <c:v>4</c:v>
                </c:pt>
                <c:pt idx="683">
                  <c:v>4</c:v>
                </c:pt>
                <c:pt idx="684">
                  <c:v>4</c:v>
                </c:pt>
                <c:pt idx="685">
                  <c:v>4</c:v>
                </c:pt>
                <c:pt idx="686">
                  <c:v>4</c:v>
                </c:pt>
                <c:pt idx="687">
                  <c:v>4</c:v>
                </c:pt>
                <c:pt idx="688">
                  <c:v>4</c:v>
                </c:pt>
                <c:pt idx="689">
                  <c:v>4</c:v>
                </c:pt>
                <c:pt idx="690">
                  <c:v>4</c:v>
                </c:pt>
                <c:pt idx="691">
                  <c:v>4</c:v>
                </c:pt>
                <c:pt idx="692">
                  <c:v>4</c:v>
                </c:pt>
                <c:pt idx="693">
                  <c:v>4</c:v>
                </c:pt>
                <c:pt idx="694">
                  <c:v>4</c:v>
                </c:pt>
                <c:pt idx="695">
                  <c:v>4</c:v>
                </c:pt>
                <c:pt idx="696">
                  <c:v>4</c:v>
                </c:pt>
                <c:pt idx="697">
                  <c:v>4</c:v>
                </c:pt>
                <c:pt idx="698">
                  <c:v>4</c:v>
                </c:pt>
                <c:pt idx="699">
                  <c:v>4</c:v>
                </c:pt>
                <c:pt idx="700">
                  <c:v>4</c:v>
                </c:pt>
                <c:pt idx="701">
                  <c:v>4</c:v>
                </c:pt>
                <c:pt idx="702">
                  <c:v>4</c:v>
                </c:pt>
                <c:pt idx="703">
                  <c:v>4</c:v>
                </c:pt>
                <c:pt idx="704">
                  <c:v>4</c:v>
                </c:pt>
                <c:pt idx="705">
                  <c:v>4</c:v>
                </c:pt>
                <c:pt idx="706">
                  <c:v>4</c:v>
                </c:pt>
                <c:pt idx="707">
                  <c:v>4</c:v>
                </c:pt>
                <c:pt idx="708">
                  <c:v>4</c:v>
                </c:pt>
                <c:pt idx="709">
                  <c:v>4</c:v>
                </c:pt>
                <c:pt idx="710">
                  <c:v>4</c:v>
                </c:pt>
                <c:pt idx="711">
                  <c:v>4</c:v>
                </c:pt>
                <c:pt idx="712">
                  <c:v>4</c:v>
                </c:pt>
                <c:pt idx="713">
                  <c:v>4</c:v>
                </c:pt>
                <c:pt idx="714">
                  <c:v>4</c:v>
                </c:pt>
                <c:pt idx="715">
                  <c:v>4</c:v>
                </c:pt>
                <c:pt idx="716">
                  <c:v>4</c:v>
                </c:pt>
                <c:pt idx="717">
                  <c:v>4</c:v>
                </c:pt>
                <c:pt idx="718">
                  <c:v>4</c:v>
                </c:pt>
                <c:pt idx="719">
                  <c:v>4</c:v>
                </c:pt>
                <c:pt idx="720">
                  <c:v>4</c:v>
                </c:pt>
                <c:pt idx="721">
                  <c:v>4</c:v>
                </c:pt>
                <c:pt idx="722">
                  <c:v>4</c:v>
                </c:pt>
                <c:pt idx="723">
                  <c:v>4</c:v>
                </c:pt>
                <c:pt idx="724">
                  <c:v>4</c:v>
                </c:pt>
                <c:pt idx="725">
                  <c:v>4</c:v>
                </c:pt>
                <c:pt idx="726">
                  <c:v>4</c:v>
                </c:pt>
                <c:pt idx="727">
                  <c:v>4</c:v>
                </c:pt>
                <c:pt idx="728">
                  <c:v>4</c:v>
                </c:pt>
                <c:pt idx="729">
                  <c:v>4</c:v>
                </c:pt>
                <c:pt idx="730">
                  <c:v>4</c:v>
                </c:pt>
                <c:pt idx="731">
                  <c:v>4</c:v>
                </c:pt>
                <c:pt idx="732">
                  <c:v>4</c:v>
                </c:pt>
                <c:pt idx="733">
                  <c:v>4</c:v>
                </c:pt>
                <c:pt idx="734">
                  <c:v>4</c:v>
                </c:pt>
                <c:pt idx="735">
                  <c:v>4</c:v>
                </c:pt>
                <c:pt idx="736">
                  <c:v>4</c:v>
                </c:pt>
                <c:pt idx="737">
                  <c:v>4</c:v>
                </c:pt>
                <c:pt idx="738">
                  <c:v>4</c:v>
                </c:pt>
                <c:pt idx="739">
                  <c:v>4</c:v>
                </c:pt>
                <c:pt idx="740">
                  <c:v>4</c:v>
                </c:pt>
                <c:pt idx="741">
                  <c:v>4</c:v>
                </c:pt>
                <c:pt idx="742">
                  <c:v>4</c:v>
                </c:pt>
                <c:pt idx="743">
                  <c:v>4</c:v>
                </c:pt>
                <c:pt idx="744">
                  <c:v>4</c:v>
                </c:pt>
                <c:pt idx="745">
                  <c:v>4</c:v>
                </c:pt>
                <c:pt idx="746">
                  <c:v>4</c:v>
                </c:pt>
                <c:pt idx="747">
                  <c:v>4</c:v>
                </c:pt>
                <c:pt idx="748">
                  <c:v>4</c:v>
                </c:pt>
                <c:pt idx="749">
                  <c:v>4</c:v>
                </c:pt>
                <c:pt idx="750">
                  <c:v>4</c:v>
                </c:pt>
                <c:pt idx="751">
                  <c:v>4</c:v>
                </c:pt>
                <c:pt idx="752">
                  <c:v>4</c:v>
                </c:pt>
                <c:pt idx="753">
                  <c:v>4</c:v>
                </c:pt>
                <c:pt idx="754">
                  <c:v>4</c:v>
                </c:pt>
                <c:pt idx="755">
                  <c:v>4</c:v>
                </c:pt>
                <c:pt idx="756">
                  <c:v>4</c:v>
                </c:pt>
                <c:pt idx="757">
                  <c:v>4</c:v>
                </c:pt>
                <c:pt idx="758">
                  <c:v>4</c:v>
                </c:pt>
                <c:pt idx="759">
                  <c:v>4</c:v>
                </c:pt>
                <c:pt idx="760">
                  <c:v>4</c:v>
                </c:pt>
                <c:pt idx="761">
                  <c:v>4</c:v>
                </c:pt>
                <c:pt idx="762">
                  <c:v>4</c:v>
                </c:pt>
                <c:pt idx="763">
                  <c:v>4</c:v>
                </c:pt>
                <c:pt idx="764">
                  <c:v>4</c:v>
                </c:pt>
                <c:pt idx="765">
                  <c:v>4</c:v>
                </c:pt>
                <c:pt idx="766">
                  <c:v>4</c:v>
                </c:pt>
                <c:pt idx="767">
                  <c:v>4</c:v>
                </c:pt>
                <c:pt idx="768">
                  <c:v>4</c:v>
                </c:pt>
                <c:pt idx="769">
                  <c:v>4</c:v>
                </c:pt>
                <c:pt idx="770">
                  <c:v>4</c:v>
                </c:pt>
                <c:pt idx="771">
                  <c:v>4</c:v>
                </c:pt>
                <c:pt idx="772">
                  <c:v>4</c:v>
                </c:pt>
                <c:pt idx="773">
                  <c:v>4</c:v>
                </c:pt>
                <c:pt idx="774">
                  <c:v>4</c:v>
                </c:pt>
                <c:pt idx="775">
                  <c:v>4</c:v>
                </c:pt>
                <c:pt idx="776">
                  <c:v>4</c:v>
                </c:pt>
                <c:pt idx="777">
                  <c:v>4</c:v>
                </c:pt>
                <c:pt idx="778">
                  <c:v>4</c:v>
                </c:pt>
                <c:pt idx="779">
                  <c:v>4</c:v>
                </c:pt>
                <c:pt idx="780">
                  <c:v>4</c:v>
                </c:pt>
                <c:pt idx="781">
                  <c:v>4</c:v>
                </c:pt>
                <c:pt idx="782">
                  <c:v>4</c:v>
                </c:pt>
                <c:pt idx="783">
                  <c:v>4</c:v>
                </c:pt>
                <c:pt idx="784">
                  <c:v>4</c:v>
                </c:pt>
                <c:pt idx="785">
                  <c:v>4</c:v>
                </c:pt>
                <c:pt idx="786">
                  <c:v>4</c:v>
                </c:pt>
                <c:pt idx="787">
                  <c:v>4</c:v>
                </c:pt>
                <c:pt idx="788">
                  <c:v>4</c:v>
                </c:pt>
                <c:pt idx="789">
                  <c:v>4</c:v>
                </c:pt>
                <c:pt idx="790">
                  <c:v>4</c:v>
                </c:pt>
                <c:pt idx="791">
                  <c:v>4</c:v>
                </c:pt>
                <c:pt idx="792">
                  <c:v>4</c:v>
                </c:pt>
                <c:pt idx="793">
                  <c:v>4</c:v>
                </c:pt>
                <c:pt idx="794">
                  <c:v>4</c:v>
                </c:pt>
                <c:pt idx="795">
                  <c:v>4</c:v>
                </c:pt>
                <c:pt idx="796">
                  <c:v>4</c:v>
                </c:pt>
                <c:pt idx="797">
                  <c:v>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1782-4FE8-9454-F86216273E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6775552"/>
        <c:axId val="226777280"/>
      </c:scatterChart>
      <c:valAx>
        <c:axId val="2267755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conduit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777280"/>
        <c:crosses val="autoZero"/>
        <c:crossBetween val="midCat"/>
      </c:valAx>
      <c:valAx>
        <c:axId val="226777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slope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7755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tx1"/>
                </a:solidFill>
              </a:rPr>
              <a:t>source of water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Sheet1!$D$12</c:f>
              <c:strCache>
                <c:ptCount val="1"/>
                <c:pt idx="0">
                  <c:v>source of water</c:v>
                </c:pt>
              </c:strCache>
            </c:strRef>
          </c:tx>
          <c:dPt>
            <c:idx val="0"/>
            <c:bubble3D val="0"/>
            <c:explosion val="12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35F0-49C6-98A4-9747910C06EF}"/>
              </c:ext>
            </c:extLst>
          </c:dPt>
          <c:dPt>
            <c:idx val="1"/>
            <c:bubble3D val="0"/>
            <c:explosion val="12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35F0-49C6-98A4-9747910C06EF}"/>
              </c:ext>
            </c:extLst>
          </c:dPt>
          <c:dPt>
            <c:idx val="2"/>
            <c:bubble3D val="0"/>
            <c:explosion val="13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35F0-49C6-98A4-9747910C06EF}"/>
              </c:ext>
            </c:extLst>
          </c:dPt>
          <c:dLbls>
            <c:dLbl>
              <c:idx val="0"/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5F0-49C6-98A4-9747910C06E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200" baseline="0"/>
                      <a:t>33%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5F0-49C6-98A4-9747910C06E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Sheet1!$C$13:$C$15</c:f>
              <c:strCache>
                <c:ptCount val="3"/>
                <c:pt idx="0">
                  <c:v>Municipality</c:v>
                </c:pt>
                <c:pt idx="1">
                  <c:v>municipality+gathering well</c:v>
                </c:pt>
                <c:pt idx="2">
                  <c:v>water tank</c:v>
                </c:pt>
              </c:strCache>
            </c:strRef>
          </c:cat>
          <c:val>
            <c:numRef>
              <c:f>Sheet1!$D$13:$D$15</c:f>
              <c:numCache>
                <c:formatCode>General</c:formatCode>
                <c:ptCount val="3"/>
                <c:pt idx="0">
                  <c:v>32</c:v>
                </c:pt>
                <c:pt idx="1">
                  <c:v>16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5F0-49C6-98A4-9747910C06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aaa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Sheet1!$C$1:$C$798</c:f>
              <c:numCache>
                <c:formatCode>General</c:formatCode>
                <c:ptCount val="79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</c:numCache>
            </c:numRef>
          </c:xVal>
          <c:yVal>
            <c:numRef>
              <c:f>Sheet1!$D$1:$D$798</c:f>
              <c:numCache>
                <c:formatCode>General</c:formatCode>
                <c:ptCount val="798"/>
                <c:pt idx="0">
                  <c:v>0.48</c:v>
                </c:pt>
                <c:pt idx="1">
                  <c:v>0.79</c:v>
                </c:pt>
                <c:pt idx="2">
                  <c:v>0.87</c:v>
                </c:pt>
                <c:pt idx="3">
                  <c:v>0.87</c:v>
                </c:pt>
                <c:pt idx="4">
                  <c:v>0.87</c:v>
                </c:pt>
                <c:pt idx="5">
                  <c:v>0.62</c:v>
                </c:pt>
                <c:pt idx="6">
                  <c:v>0.67</c:v>
                </c:pt>
                <c:pt idx="7">
                  <c:v>0.68</c:v>
                </c:pt>
                <c:pt idx="8">
                  <c:v>0.69</c:v>
                </c:pt>
                <c:pt idx="9">
                  <c:v>0.35</c:v>
                </c:pt>
                <c:pt idx="10">
                  <c:v>0.27</c:v>
                </c:pt>
                <c:pt idx="11">
                  <c:v>0.6</c:v>
                </c:pt>
                <c:pt idx="12">
                  <c:v>0.6</c:v>
                </c:pt>
                <c:pt idx="13">
                  <c:v>0.28999999999999998</c:v>
                </c:pt>
                <c:pt idx="14">
                  <c:v>0.35</c:v>
                </c:pt>
                <c:pt idx="15">
                  <c:v>0.25</c:v>
                </c:pt>
                <c:pt idx="16">
                  <c:v>0.28999999999999998</c:v>
                </c:pt>
                <c:pt idx="17">
                  <c:v>0.67</c:v>
                </c:pt>
                <c:pt idx="18">
                  <c:v>0.49</c:v>
                </c:pt>
                <c:pt idx="19">
                  <c:v>0.28999999999999998</c:v>
                </c:pt>
                <c:pt idx="20">
                  <c:v>0.25</c:v>
                </c:pt>
                <c:pt idx="21">
                  <c:v>0.3</c:v>
                </c:pt>
                <c:pt idx="22">
                  <c:v>0.28999999999999998</c:v>
                </c:pt>
                <c:pt idx="23">
                  <c:v>0.35</c:v>
                </c:pt>
                <c:pt idx="24">
                  <c:v>0.44</c:v>
                </c:pt>
                <c:pt idx="25">
                  <c:v>0.93</c:v>
                </c:pt>
                <c:pt idx="26">
                  <c:v>0.56000000000000005</c:v>
                </c:pt>
                <c:pt idx="27">
                  <c:v>0.28999999999999998</c:v>
                </c:pt>
                <c:pt idx="28">
                  <c:v>0.35</c:v>
                </c:pt>
                <c:pt idx="29">
                  <c:v>0.39</c:v>
                </c:pt>
                <c:pt idx="30">
                  <c:v>0.33</c:v>
                </c:pt>
                <c:pt idx="31">
                  <c:v>0.43</c:v>
                </c:pt>
                <c:pt idx="32">
                  <c:v>0.53</c:v>
                </c:pt>
                <c:pt idx="33">
                  <c:v>0.37</c:v>
                </c:pt>
                <c:pt idx="34">
                  <c:v>0.53</c:v>
                </c:pt>
                <c:pt idx="35">
                  <c:v>0.63</c:v>
                </c:pt>
                <c:pt idx="36">
                  <c:v>0.55000000000000004</c:v>
                </c:pt>
                <c:pt idx="37">
                  <c:v>0.5</c:v>
                </c:pt>
                <c:pt idx="38">
                  <c:v>0.59</c:v>
                </c:pt>
                <c:pt idx="39">
                  <c:v>0.6</c:v>
                </c:pt>
                <c:pt idx="40">
                  <c:v>0.8</c:v>
                </c:pt>
                <c:pt idx="41">
                  <c:v>0.32</c:v>
                </c:pt>
                <c:pt idx="42">
                  <c:v>0.46</c:v>
                </c:pt>
                <c:pt idx="43">
                  <c:v>0.3</c:v>
                </c:pt>
                <c:pt idx="44">
                  <c:v>0.62</c:v>
                </c:pt>
                <c:pt idx="45">
                  <c:v>0.63</c:v>
                </c:pt>
                <c:pt idx="46">
                  <c:v>0.67</c:v>
                </c:pt>
                <c:pt idx="47">
                  <c:v>0.63</c:v>
                </c:pt>
                <c:pt idx="48">
                  <c:v>0.63</c:v>
                </c:pt>
                <c:pt idx="49">
                  <c:v>1.27</c:v>
                </c:pt>
                <c:pt idx="50">
                  <c:v>1.33</c:v>
                </c:pt>
                <c:pt idx="51">
                  <c:v>0.6</c:v>
                </c:pt>
                <c:pt idx="52">
                  <c:v>0.6</c:v>
                </c:pt>
                <c:pt idx="53">
                  <c:v>0.6</c:v>
                </c:pt>
                <c:pt idx="54">
                  <c:v>0.43</c:v>
                </c:pt>
                <c:pt idx="55">
                  <c:v>0.21</c:v>
                </c:pt>
                <c:pt idx="56">
                  <c:v>0.46</c:v>
                </c:pt>
                <c:pt idx="57">
                  <c:v>0.28999999999999998</c:v>
                </c:pt>
                <c:pt idx="58">
                  <c:v>0.35</c:v>
                </c:pt>
                <c:pt idx="59">
                  <c:v>0.59</c:v>
                </c:pt>
                <c:pt idx="60">
                  <c:v>0.43</c:v>
                </c:pt>
                <c:pt idx="61">
                  <c:v>0.46</c:v>
                </c:pt>
                <c:pt idx="62">
                  <c:v>0.53</c:v>
                </c:pt>
                <c:pt idx="63">
                  <c:v>0.55000000000000004</c:v>
                </c:pt>
                <c:pt idx="64">
                  <c:v>0.56999999999999995</c:v>
                </c:pt>
                <c:pt idx="65">
                  <c:v>0.59</c:v>
                </c:pt>
                <c:pt idx="66">
                  <c:v>0.28999999999999998</c:v>
                </c:pt>
                <c:pt idx="67">
                  <c:v>0.18</c:v>
                </c:pt>
                <c:pt idx="68">
                  <c:v>0.28999999999999998</c:v>
                </c:pt>
                <c:pt idx="69">
                  <c:v>0.35</c:v>
                </c:pt>
                <c:pt idx="70">
                  <c:v>0.39</c:v>
                </c:pt>
                <c:pt idx="71">
                  <c:v>0.46</c:v>
                </c:pt>
                <c:pt idx="72">
                  <c:v>0.49</c:v>
                </c:pt>
                <c:pt idx="73">
                  <c:v>0.51</c:v>
                </c:pt>
                <c:pt idx="74">
                  <c:v>0.43</c:v>
                </c:pt>
                <c:pt idx="75">
                  <c:v>0.59</c:v>
                </c:pt>
                <c:pt idx="76">
                  <c:v>0.55000000000000004</c:v>
                </c:pt>
                <c:pt idx="77">
                  <c:v>0.56999999999999995</c:v>
                </c:pt>
                <c:pt idx="78">
                  <c:v>0.35</c:v>
                </c:pt>
                <c:pt idx="79">
                  <c:v>0.39</c:v>
                </c:pt>
                <c:pt idx="80">
                  <c:v>0.43</c:v>
                </c:pt>
                <c:pt idx="81">
                  <c:v>0.46</c:v>
                </c:pt>
                <c:pt idx="82">
                  <c:v>0.49</c:v>
                </c:pt>
                <c:pt idx="83">
                  <c:v>0.4</c:v>
                </c:pt>
                <c:pt idx="84">
                  <c:v>0.33</c:v>
                </c:pt>
                <c:pt idx="85">
                  <c:v>0.34</c:v>
                </c:pt>
                <c:pt idx="86">
                  <c:v>0.35</c:v>
                </c:pt>
                <c:pt idx="87">
                  <c:v>0.48</c:v>
                </c:pt>
                <c:pt idx="88">
                  <c:v>0.6</c:v>
                </c:pt>
                <c:pt idx="89">
                  <c:v>0.62</c:v>
                </c:pt>
                <c:pt idx="90">
                  <c:v>0.63</c:v>
                </c:pt>
                <c:pt idx="91">
                  <c:v>0.64</c:v>
                </c:pt>
                <c:pt idx="92">
                  <c:v>0.66</c:v>
                </c:pt>
                <c:pt idx="93">
                  <c:v>0.67</c:v>
                </c:pt>
                <c:pt idx="94">
                  <c:v>0.75</c:v>
                </c:pt>
                <c:pt idx="95">
                  <c:v>0.82</c:v>
                </c:pt>
                <c:pt idx="96">
                  <c:v>0.32</c:v>
                </c:pt>
                <c:pt idx="97">
                  <c:v>0.4</c:v>
                </c:pt>
                <c:pt idx="98">
                  <c:v>0.38</c:v>
                </c:pt>
                <c:pt idx="99">
                  <c:v>0.43</c:v>
                </c:pt>
                <c:pt idx="100">
                  <c:v>0.35</c:v>
                </c:pt>
                <c:pt idx="101">
                  <c:v>0.39</c:v>
                </c:pt>
                <c:pt idx="102">
                  <c:v>0.19</c:v>
                </c:pt>
                <c:pt idx="103">
                  <c:v>0.65</c:v>
                </c:pt>
                <c:pt idx="104">
                  <c:v>0.88</c:v>
                </c:pt>
                <c:pt idx="105">
                  <c:v>0.88</c:v>
                </c:pt>
                <c:pt idx="106">
                  <c:v>0.89</c:v>
                </c:pt>
                <c:pt idx="107">
                  <c:v>0.9</c:v>
                </c:pt>
                <c:pt idx="108">
                  <c:v>0.9</c:v>
                </c:pt>
                <c:pt idx="109">
                  <c:v>0.79</c:v>
                </c:pt>
                <c:pt idx="110">
                  <c:v>0.27</c:v>
                </c:pt>
                <c:pt idx="111">
                  <c:v>0.28999999999999998</c:v>
                </c:pt>
                <c:pt idx="112">
                  <c:v>0.6</c:v>
                </c:pt>
                <c:pt idx="113">
                  <c:v>0.6</c:v>
                </c:pt>
                <c:pt idx="114">
                  <c:v>0.89</c:v>
                </c:pt>
                <c:pt idx="115">
                  <c:v>0.85</c:v>
                </c:pt>
                <c:pt idx="116">
                  <c:v>0.76</c:v>
                </c:pt>
                <c:pt idx="117">
                  <c:v>0.75</c:v>
                </c:pt>
                <c:pt idx="118">
                  <c:v>0.73</c:v>
                </c:pt>
                <c:pt idx="119">
                  <c:v>0.74</c:v>
                </c:pt>
                <c:pt idx="120">
                  <c:v>0.69</c:v>
                </c:pt>
                <c:pt idx="121">
                  <c:v>0.71</c:v>
                </c:pt>
                <c:pt idx="122">
                  <c:v>0.69</c:v>
                </c:pt>
                <c:pt idx="123">
                  <c:v>0.68</c:v>
                </c:pt>
                <c:pt idx="124">
                  <c:v>0.63</c:v>
                </c:pt>
                <c:pt idx="125">
                  <c:v>0.64</c:v>
                </c:pt>
                <c:pt idx="126">
                  <c:v>0.66</c:v>
                </c:pt>
                <c:pt idx="127">
                  <c:v>0.67</c:v>
                </c:pt>
                <c:pt idx="128">
                  <c:v>0.62</c:v>
                </c:pt>
                <c:pt idx="129">
                  <c:v>0.47</c:v>
                </c:pt>
                <c:pt idx="130">
                  <c:v>0.6</c:v>
                </c:pt>
                <c:pt idx="131">
                  <c:v>0.56999999999999995</c:v>
                </c:pt>
                <c:pt idx="132">
                  <c:v>0.5</c:v>
                </c:pt>
                <c:pt idx="133">
                  <c:v>0.55000000000000004</c:v>
                </c:pt>
                <c:pt idx="134">
                  <c:v>0.46</c:v>
                </c:pt>
                <c:pt idx="135">
                  <c:v>0.46</c:v>
                </c:pt>
                <c:pt idx="136">
                  <c:v>0.39</c:v>
                </c:pt>
                <c:pt idx="137">
                  <c:v>0.37</c:v>
                </c:pt>
                <c:pt idx="138">
                  <c:v>0.26</c:v>
                </c:pt>
                <c:pt idx="139">
                  <c:v>0.35</c:v>
                </c:pt>
                <c:pt idx="140">
                  <c:v>1.08</c:v>
                </c:pt>
                <c:pt idx="141">
                  <c:v>1.08</c:v>
                </c:pt>
                <c:pt idx="142">
                  <c:v>1.0900000000000001</c:v>
                </c:pt>
                <c:pt idx="143">
                  <c:v>1.0900000000000001</c:v>
                </c:pt>
                <c:pt idx="144">
                  <c:v>1.1000000000000001</c:v>
                </c:pt>
                <c:pt idx="145">
                  <c:v>1</c:v>
                </c:pt>
                <c:pt idx="146">
                  <c:v>0.7</c:v>
                </c:pt>
                <c:pt idx="147">
                  <c:v>0.39</c:v>
                </c:pt>
                <c:pt idx="148">
                  <c:v>0.38</c:v>
                </c:pt>
                <c:pt idx="149">
                  <c:v>0.28999999999999998</c:v>
                </c:pt>
                <c:pt idx="150">
                  <c:v>0.35</c:v>
                </c:pt>
                <c:pt idx="151">
                  <c:v>0.28999999999999998</c:v>
                </c:pt>
                <c:pt idx="152">
                  <c:v>0.35</c:v>
                </c:pt>
                <c:pt idx="153">
                  <c:v>0.39</c:v>
                </c:pt>
                <c:pt idx="154">
                  <c:v>0.43</c:v>
                </c:pt>
                <c:pt idx="155">
                  <c:v>0.42</c:v>
                </c:pt>
                <c:pt idx="156">
                  <c:v>0.48</c:v>
                </c:pt>
                <c:pt idx="157">
                  <c:v>0.76</c:v>
                </c:pt>
                <c:pt idx="158">
                  <c:v>0.69</c:v>
                </c:pt>
                <c:pt idx="159">
                  <c:v>0.7</c:v>
                </c:pt>
                <c:pt idx="160">
                  <c:v>0.71</c:v>
                </c:pt>
                <c:pt idx="161">
                  <c:v>0.71</c:v>
                </c:pt>
                <c:pt idx="162">
                  <c:v>0.71</c:v>
                </c:pt>
                <c:pt idx="163">
                  <c:v>0.71</c:v>
                </c:pt>
                <c:pt idx="164">
                  <c:v>0.72</c:v>
                </c:pt>
                <c:pt idx="165">
                  <c:v>1.03</c:v>
                </c:pt>
                <c:pt idx="166">
                  <c:v>0.89</c:v>
                </c:pt>
                <c:pt idx="167">
                  <c:v>0.81</c:v>
                </c:pt>
                <c:pt idx="168">
                  <c:v>1.03</c:v>
                </c:pt>
                <c:pt idx="169">
                  <c:v>0.67</c:v>
                </c:pt>
                <c:pt idx="170">
                  <c:v>0.86</c:v>
                </c:pt>
                <c:pt idx="171">
                  <c:v>0.6</c:v>
                </c:pt>
                <c:pt idx="172">
                  <c:v>0.6</c:v>
                </c:pt>
                <c:pt idx="173">
                  <c:v>0.6</c:v>
                </c:pt>
                <c:pt idx="174">
                  <c:v>0.82</c:v>
                </c:pt>
                <c:pt idx="175">
                  <c:v>0.8</c:v>
                </c:pt>
                <c:pt idx="176">
                  <c:v>0.81</c:v>
                </c:pt>
                <c:pt idx="177">
                  <c:v>0.79</c:v>
                </c:pt>
                <c:pt idx="178">
                  <c:v>0.8</c:v>
                </c:pt>
                <c:pt idx="179">
                  <c:v>0.78</c:v>
                </c:pt>
                <c:pt idx="180">
                  <c:v>0.77</c:v>
                </c:pt>
                <c:pt idx="181">
                  <c:v>0.68</c:v>
                </c:pt>
                <c:pt idx="182">
                  <c:v>0.75</c:v>
                </c:pt>
                <c:pt idx="183">
                  <c:v>0.76</c:v>
                </c:pt>
                <c:pt idx="184">
                  <c:v>0.28999999999999998</c:v>
                </c:pt>
                <c:pt idx="185">
                  <c:v>0.35</c:v>
                </c:pt>
                <c:pt idx="186">
                  <c:v>0.25</c:v>
                </c:pt>
                <c:pt idx="187">
                  <c:v>0.43</c:v>
                </c:pt>
                <c:pt idx="188">
                  <c:v>0.46</c:v>
                </c:pt>
                <c:pt idx="189">
                  <c:v>0.49</c:v>
                </c:pt>
                <c:pt idx="190">
                  <c:v>0.51</c:v>
                </c:pt>
                <c:pt idx="191">
                  <c:v>0.53</c:v>
                </c:pt>
                <c:pt idx="192">
                  <c:v>0.55000000000000004</c:v>
                </c:pt>
                <c:pt idx="193">
                  <c:v>0.28999999999999998</c:v>
                </c:pt>
                <c:pt idx="194">
                  <c:v>0.25</c:v>
                </c:pt>
                <c:pt idx="195">
                  <c:v>0.33</c:v>
                </c:pt>
                <c:pt idx="196">
                  <c:v>0.63</c:v>
                </c:pt>
                <c:pt idx="197">
                  <c:v>0.64</c:v>
                </c:pt>
                <c:pt idx="198">
                  <c:v>0.66</c:v>
                </c:pt>
                <c:pt idx="199">
                  <c:v>0.7</c:v>
                </c:pt>
                <c:pt idx="200">
                  <c:v>0.71</c:v>
                </c:pt>
                <c:pt idx="201">
                  <c:v>0.73</c:v>
                </c:pt>
                <c:pt idx="202">
                  <c:v>0.74</c:v>
                </c:pt>
                <c:pt idx="203">
                  <c:v>0.28999999999999998</c:v>
                </c:pt>
                <c:pt idx="204">
                  <c:v>0.35</c:v>
                </c:pt>
                <c:pt idx="205">
                  <c:v>0.25</c:v>
                </c:pt>
                <c:pt idx="206">
                  <c:v>0.27</c:v>
                </c:pt>
                <c:pt idx="207">
                  <c:v>0.28999999999999998</c:v>
                </c:pt>
                <c:pt idx="208">
                  <c:v>0.49</c:v>
                </c:pt>
                <c:pt idx="209">
                  <c:v>0.51</c:v>
                </c:pt>
                <c:pt idx="210">
                  <c:v>0.53</c:v>
                </c:pt>
                <c:pt idx="211">
                  <c:v>0.55000000000000004</c:v>
                </c:pt>
                <c:pt idx="212">
                  <c:v>0.56999999999999995</c:v>
                </c:pt>
                <c:pt idx="213">
                  <c:v>0.59</c:v>
                </c:pt>
                <c:pt idx="214">
                  <c:v>0.6</c:v>
                </c:pt>
                <c:pt idx="215">
                  <c:v>0.78</c:v>
                </c:pt>
                <c:pt idx="216">
                  <c:v>0.79</c:v>
                </c:pt>
                <c:pt idx="217">
                  <c:v>0.49</c:v>
                </c:pt>
                <c:pt idx="218">
                  <c:v>0.39</c:v>
                </c:pt>
                <c:pt idx="219">
                  <c:v>0.46</c:v>
                </c:pt>
                <c:pt idx="220">
                  <c:v>0.25</c:v>
                </c:pt>
                <c:pt idx="221">
                  <c:v>0.21</c:v>
                </c:pt>
                <c:pt idx="222">
                  <c:v>0.22</c:v>
                </c:pt>
                <c:pt idx="223">
                  <c:v>0.84</c:v>
                </c:pt>
                <c:pt idx="224">
                  <c:v>0.85</c:v>
                </c:pt>
                <c:pt idx="225">
                  <c:v>0.86</c:v>
                </c:pt>
                <c:pt idx="226">
                  <c:v>0.86</c:v>
                </c:pt>
                <c:pt idx="227">
                  <c:v>0.87</c:v>
                </c:pt>
                <c:pt idx="228">
                  <c:v>0.88</c:v>
                </c:pt>
                <c:pt idx="229">
                  <c:v>0.88</c:v>
                </c:pt>
                <c:pt idx="230">
                  <c:v>0.89</c:v>
                </c:pt>
                <c:pt idx="231">
                  <c:v>0.9</c:v>
                </c:pt>
                <c:pt idx="232">
                  <c:v>0.9</c:v>
                </c:pt>
                <c:pt idx="233">
                  <c:v>0.91</c:v>
                </c:pt>
                <c:pt idx="234">
                  <c:v>0.28999999999999998</c:v>
                </c:pt>
                <c:pt idx="235">
                  <c:v>0.35</c:v>
                </c:pt>
                <c:pt idx="236">
                  <c:v>0.25</c:v>
                </c:pt>
                <c:pt idx="237">
                  <c:v>0.41</c:v>
                </c:pt>
                <c:pt idx="238">
                  <c:v>0.46</c:v>
                </c:pt>
                <c:pt idx="239">
                  <c:v>0.49</c:v>
                </c:pt>
                <c:pt idx="240">
                  <c:v>0.51</c:v>
                </c:pt>
                <c:pt idx="241">
                  <c:v>0.5</c:v>
                </c:pt>
                <c:pt idx="242">
                  <c:v>0.56999999999999995</c:v>
                </c:pt>
                <c:pt idx="243">
                  <c:v>0.59</c:v>
                </c:pt>
                <c:pt idx="244">
                  <c:v>0.6</c:v>
                </c:pt>
                <c:pt idx="245">
                  <c:v>0.6</c:v>
                </c:pt>
                <c:pt idx="246">
                  <c:v>0.6</c:v>
                </c:pt>
                <c:pt idx="247">
                  <c:v>0.28999999999999998</c:v>
                </c:pt>
                <c:pt idx="248">
                  <c:v>0.35</c:v>
                </c:pt>
                <c:pt idx="249">
                  <c:v>0.39</c:v>
                </c:pt>
                <c:pt idx="250">
                  <c:v>0.46</c:v>
                </c:pt>
                <c:pt idx="251">
                  <c:v>0.46</c:v>
                </c:pt>
                <c:pt idx="252">
                  <c:v>0.5</c:v>
                </c:pt>
                <c:pt idx="253">
                  <c:v>0.47</c:v>
                </c:pt>
                <c:pt idx="254">
                  <c:v>0.55000000000000004</c:v>
                </c:pt>
                <c:pt idx="255">
                  <c:v>0.28999999999999998</c:v>
                </c:pt>
                <c:pt idx="256">
                  <c:v>0.35</c:v>
                </c:pt>
                <c:pt idx="257">
                  <c:v>0.31</c:v>
                </c:pt>
                <c:pt idx="258">
                  <c:v>0.55000000000000004</c:v>
                </c:pt>
                <c:pt idx="259">
                  <c:v>0.56999999999999995</c:v>
                </c:pt>
                <c:pt idx="260">
                  <c:v>0.43</c:v>
                </c:pt>
                <c:pt idx="261">
                  <c:v>0.28000000000000003</c:v>
                </c:pt>
                <c:pt idx="262">
                  <c:v>0.35</c:v>
                </c:pt>
                <c:pt idx="263">
                  <c:v>0.39</c:v>
                </c:pt>
                <c:pt idx="264">
                  <c:v>0.59</c:v>
                </c:pt>
                <c:pt idx="265">
                  <c:v>0.6</c:v>
                </c:pt>
                <c:pt idx="266">
                  <c:v>0.62</c:v>
                </c:pt>
                <c:pt idx="267">
                  <c:v>0.64</c:v>
                </c:pt>
                <c:pt idx="268">
                  <c:v>0.66</c:v>
                </c:pt>
                <c:pt idx="269">
                  <c:v>0.67</c:v>
                </c:pt>
                <c:pt idx="270">
                  <c:v>0.68</c:v>
                </c:pt>
                <c:pt idx="271">
                  <c:v>0.69</c:v>
                </c:pt>
                <c:pt idx="272">
                  <c:v>0.7</c:v>
                </c:pt>
                <c:pt idx="273">
                  <c:v>0.71</c:v>
                </c:pt>
                <c:pt idx="274">
                  <c:v>0.73</c:v>
                </c:pt>
                <c:pt idx="275">
                  <c:v>0.74</c:v>
                </c:pt>
                <c:pt idx="276">
                  <c:v>0.75</c:v>
                </c:pt>
                <c:pt idx="277">
                  <c:v>0.75</c:v>
                </c:pt>
                <c:pt idx="278">
                  <c:v>0.28999999999999998</c:v>
                </c:pt>
                <c:pt idx="279">
                  <c:v>0.35</c:v>
                </c:pt>
                <c:pt idx="280">
                  <c:v>0.28999999999999998</c:v>
                </c:pt>
                <c:pt idx="281">
                  <c:v>0.39</c:v>
                </c:pt>
                <c:pt idx="282">
                  <c:v>0.35</c:v>
                </c:pt>
                <c:pt idx="283">
                  <c:v>0.28999999999999998</c:v>
                </c:pt>
                <c:pt idx="284">
                  <c:v>0.24</c:v>
                </c:pt>
                <c:pt idx="285">
                  <c:v>0.25</c:v>
                </c:pt>
                <c:pt idx="286">
                  <c:v>0.28999999999999998</c:v>
                </c:pt>
                <c:pt idx="287">
                  <c:v>0.35</c:v>
                </c:pt>
                <c:pt idx="288">
                  <c:v>0.39</c:v>
                </c:pt>
                <c:pt idx="289">
                  <c:v>0.32</c:v>
                </c:pt>
                <c:pt idx="290">
                  <c:v>0.33</c:v>
                </c:pt>
                <c:pt idx="291">
                  <c:v>0.34</c:v>
                </c:pt>
                <c:pt idx="292">
                  <c:v>0.56999999999999995</c:v>
                </c:pt>
                <c:pt idx="293">
                  <c:v>0.59</c:v>
                </c:pt>
                <c:pt idx="294">
                  <c:v>0.6</c:v>
                </c:pt>
                <c:pt idx="295">
                  <c:v>0.62</c:v>
                </c:pt>
                <c:pt idx="296">
                  <c:v>0.63</c:v>
                </c:pt>
                <c:pt idx="297">
                  <c:v>0.64</c:v>
                </c:pt>
                <c:pt idx="298">
                  <c:v>0.66</c:v>
                </c:pt>
                <c:pt idx="299">
                  <c:v>0.67</c:v>
                </c:pt>
                <c:pt idx="300">
                  <c:v>0.81</c:v>
                </c:pt>
                <c:pt idx="301">
                  <c:v>0.82</c:v>
                </c:pt>
                <c:pt idx="302">
                  <c:v>0.83</c:v>
                </c:pt>
                <c:pt idx="303">
                  <c:v>0.84</c:v>
                </c:pt>
                <c:pt idx="304">
                  <c:v>0.85</c:v>
                </c:pt>
                <c:pt idx="305">
                  <c:v>0.86</c:v>
                </c:pt>
                <c:pt idx="306">
                  <c:v>0.83</c:v>
                </c:pt>
                <c:pt idx="307">
                  <c:v>0.84</c:v>
                </c:pt>
                <c:pt idx="308">
                  <c:v>1</c:v>
                </c:pt>
                <c:pt idx="309">
                  <c:v>0.87</c:v>
                </c:pt>
                <c:pt idx="310">
                  <c:v>0.92</c:v>
                </c:pt>
                <c:pt idx="311">
                  <c:v>0.63</c:v>
                </c:pt>
                <c:pt idx="312">
                  <c:v>0.63</c:v>
                </c:pt>
                <c:pt idx="313">
                  <c:v>0.63</c:v>
                </c:pt>
                <c:pt idx="314">
                  <c:v>0.28999999999999998</c:v>
                </c:pt>
                <c:pt idx="315">
                  <c:v>0.35</c:v>
                </c:pt>
                <c:pt idx="316">
                  <c:v>0.39</c:v>
                </c:pt>
                <c:pt idx="317">
                  <c:v>0.43</c:v>
                </c:pt>
                <c:pt idx="318">
                  <c:v>0.46</c:v>
                </c:pt>
                <c:pt idx="319">
                  <c:v>0.49</c:v>
                </c:pt>
                <c:pt idx="320">
                  <c:v>0.51</c:v>
                </c:pt>
                <c:pt idx="321">
                  <c:v>0.53</c:v>
                </c:pt>
                <c:pt idx="322">
                  <c:v>0.76</c:v>
                </c:pt>
                <c:pt idx="323">
                  <c:v>0.74</c:v>
                </c:pt>
                <c:pt idx="324">
                  <c:v>0.75</c:v>
                </c:pt>
                <c:pt idx="325">
                  <c:v>0.73</c:v>
                </c:pt>
                <c:pt idx="326">
                  <c:v>0.7</c:v>
                </c:pt>
                <c:pt idx="327">
                  <c:v>0.71</c:v>
                </c:pt>
                <c:pt idx="328">
                  <c:v>0.18</c:v>
                </c:pt>
                <c:pt idx="329">
                  <c:v>0.22</c:v>
                </c:pt>
                <c:pt idx="330">
                  <c:v>0.64</c:v>
                </c:pt>
                <c:pt idx="331">
                  <c:v>0.66</c:v>
                </c:pt>
                <c:pt idx="332">
                  <c:v>0.6</c:v>
                </c:pt>
                <c:pt idx="333">
                  <c:v>0.59</c:v>
                </c:pt>
                <c:pt idx="334">
                  <c:v>0.55000000000000004</c:v>
                </c:pt>
                <c:pt idx="335">
                  <c:v>0.56999999999999995</c:v>
                </c:pt>
                <c:pt idx="336">
                  <c:v>0.28999999999999998</c:v>
                </c:pt>
                <c:pt idx="337">
                  <c:v>0.35</c:v>
                </c:pt>
                <c:pt idx="338">
                  <c:v>0.46</c:v>
                </c:pt>
                <c:pt idx="339">
                  <c:v>0.51</c:v>
                </c:pt>
                <c:pt idx="340">
                  <c:v>0.52</c:v>
                </c:pt>
                <c:pt idx="341">
                  <c:v>0.39</c:v>
                </c:pt>
                <c:pt idx="342">
                  <c:v>0.43</c:v>
                </c:pt>
                <c:pt idx="343">
                  <c:v>0.46</c:v>
                </c:pt>
                <c:pt idx="344">
                  <c:v>0.53</c:v>
                </c:pt>
                <c:pt idx="345">
                  <c:v>0.55000000000000004</c:v>
                </c:pt>
                <c:pt idx="346">
                  <c:v>0.52</c:v>
                </c:pt>
                <c:pt idx="347">
                  <c:v>0.49</c:v>
                </c:pt>
                <c:pt idx="348">
                  <c:v>0.94</c:v>
                </c:pt>
                <c:pt idx="349">
                  <c:v>0.51</c:v>
                </c:pt>
                <c:pt idx="350">
                  <c:v>0.23</c:v>
                </c:pt>
                <c:pt idx="351">
                  <c:v>0.28000000000000003</c:v>
                </c:pt>
                <c:pt idx="352">
                  <c:v>0.31</c:v>
                </c:pt>
                <c:pt idx="353">
                  <c:v>0.6</c:v>
                </c:pt>
                <c:pt idx="354">
                  <c:v>0.6</c:v>
                </c:pt>
                <c:pt idx="355">
                  <c:v>0.6</c:v>
                </c:pt>
                <c:pt idx="356">
                  <c:v>0.6</c:v>
                </c:pt>
                <c:pt idx="357">
                  <c:v>0.6</c:v>
                </c:pt>
                <c:pt idx="358">
                  <c:v>0.65</c:v>
                </c:pt>
                <c:pt idx="359">
                  <c:v>0.7</c:v>
                </c:pt>
                <c:pt idx="360">
                  <c:v>0.21</c:v>
                </c:pt>
                <c:pt idx="361">
                  <c:v>0.28000000000000003</c:v>
                </c:pt>
                <c:pt idx="362">
                  <c:v>0.34</c:v>
                </c:pt>
                <c:pt idx="363">
                  <c:v>0.6</c:v>
                </c:pt>
                <c:pt idx="364">
                  <c:v>0.34</c:v>
                </c:pt>
                <c:pt idx="365">
                  <c:v>0.42</c:v>
                </c:pt>
                <c:pt idx="366">
                  <c:v>0.4</c:v>
                </c:pt>
                <c:pt idx="367">
                  <c:v>0.32</c:v>
                </c:pt>
                <c:pt idx="368">
                  <c:v>0.33</c:v>
                </c:pt>
                <c:pt idx="369">
                  <c:v>0.34</c:v>
                </c:pt>
                <c:pt idx="370">
                  <c:v>0.35</c:v>
                </c:pt>
                <c:pt idx="371">
                  <c:v>0.93</c:v>
                </c:pt>
                <c:pt idx="372">
                  <c:v>0.6</c:v>
                </c:pt>
                <c:pt idx="373">
                  <c:v>0.46</c:v>
                </c:pt>
                <c:pt idx="374">
                  <c:v>0.6</c:v>
                </c:pt>
                <c:pt idx="375">
                  <c:v>0.6</c:v>
                </c:pt>
                <c:pt idx="376">
                  <c:v>0.6</c:v>
                </c:pt>
                <c:pt idx="377">
                  <c:v>0.6</c:v>
                </c:pt>
                <c:pt idx="378">
                  <c:v>0.6</c:v>
                </c:pt>
                <c:pt idx="379">
                  <c:v>0.6</c:v>
                </c:pt>
                <c:pt idx="380">
                  <c:v>0.6</c:v>
                </c:pt>
                <c:pt idx="381">
                  <c:v>0.6</c:v>
                </c:pt>
                <c:pt idx="382">
                  <c:v>0.6</c:v>
                </c:pt>
                <c:pt idx="383">
                  <c:v>0.6</c:v>
                </c:pt>
                <c:pt idx="384">
                  <c:v>0.6</c:v>
                </c:pt>
                <c:pt idx="385">
                  <c:v>0.6</c:v>
                </c:pt>
                <c:pt idx="386">
                  <c:v>0.6</c:v>
                </c:pt>
                <c:pt idx="387">
                  <c:v>0.6</c:v>
                </c:pt>
                <c:pt idx="388">
                  <c:v>0.6</c:v>
                </c:pt>
                <c:pt idx="389">
                  <c:v>1</c:v>
                </c:pt>
                <c:pt idx="390">
                  <c:v>1.31</c:v>
                </c:pt>
                <c:pt idx="391">
                  <c:v>1.08</c:v>
                </c:pt>
                <c:pt idx="392">
                  <c:v>0.8</c:v>
                </c:pt>
                <c:pt idx="393">
                  <c:v>1.05</c:v>
                </c:pt>
                <c:pt idx="394">
                  <c:v>0.81</c:v>
                </c:pt>
                <c:pt idx="395">
                  <c:v>0.81</c:v>
                </c:pt>
                <c:pt idx="396">
                  <c:v>0.81</c:v>
                </c:pt>
                <c:pt idx="397">
                  <c:v>0.84</c:v>
                </c:pt>
                <c:pt idx="398">
                  <c:v>1.34</c:v>
                </c:pt>
                <c:pt idx="399">
                  <c:v>0.97</c:v>
                </c:pt>
                <c:pt idx="400">
                  <c:v>0.67</c:v>
                </c:pt>
                <c:pt idx="401">
                  <c:v>0.66</c:v>
                </c:pt>
                <c:pt idx="402">
                  <c:v>0.67</c:v>
                </c:pt>
                <c:pt idx="403">
                  <c:v>0.67</c:v>
                </c:pt>
                <c:pt idx="404">
                  <c:v>0.67</c:v>
                </c:pt>
                <c:pt idx="405">
                  <c:v>1.01</c:v>
                </c:pt>
                <c:pt idx="406">
                  <c:v>1.34</c:v>
                </c:pt>
                <c:pt idx="407">
                  <c:v>0.7</c:v>
                </c:pt>
                <c:pt idx="408">
                  <c:v>0.43</c:v>
                </c:pt>
                <c:pt idx="409">
                  <c:v>0.25</c:v>
                </c:pt>
                <c:pt idx="410">
                  <c:v>0.33</c:v>
                </c:pt>
                <c:pt idx="411">
                  <c:v>0.28000000000000003</c:v>
                </c:pt>
                <c:pt idx="412">
                  <c:v>0.42</c:v>
                </c:pt>
                <c:pt idx="413">
                  <c:v>0.35</c:v>
                </c:pt>
                <c:pt idx="414">
                  <c:v>0.44</c:v>
                </c:pt>
                <c:pt idx="415">
                  <c:v>0.41</c:v>
                </c:pt>
                <c:pt idx="416">
                  <c:v>0.39</c:v>
                </c:pt>
                <c:pt idx="417">
                  <c:v>1.18</c:v>
                </c:pt>
                <c:pt idx="418">
                  <c:v>1.24</c:v>
                </c:pt>
                <c:pt idx="419">
                  <c:v>1.2</c:v>
                </c:pt>
                <c:pt idx="420">
                  <c:v>0.9</c:v>
                </c:pt>
                <c:pt idx="421">
                  <c:v>0.83</c:v>
                </c:pt>
                <c:pt idx="422">
                  <c:v>0.83</c:v>
                </c:pt>
                <c:pt idx="423">
                  <c:v>0.28000000000000003</c:v>
                </c:pt>
                <c:pt idx="424">
                  <c:v>0.34</c:v>
                </c:pt>
                <c:pt idx="425">
                  <c:v>0.91</c:v>
                </c:pt>
                <c:pt idx="426">
                  <c:v>0.91</c:v>
                </c:pt>
                <c:pt idx="427">
                  <c:v>0.39</c:v>
                </c:pt>
                <c:pt idx="428">
                  <c:v>0.4</c:v>
                </c:pt>
                <c:pt idx="429">
                  <c:v>0.42</c:v>
                </c:pt>
                <c:pt idx="430">
                  <c:v>0.28999999999999998</c:v>
                </c:pt>
                <c:pt idx="431">
                  <c:v>0.34</c:v>
                </c:pt>
                <c:pt idx="432">
                  <c:v>0.6</c:v>
                </c:pt>
                <c:pt idx="433">
                  <c:v>0.6</c:v>
                </c:pt>
                <c:pt idx="434">
                  <c:v>0.6</c:v>
                </c:pt>
                <c:pt idx="435">
                  <c:v>0.6</c:v>
                </c:pt>
                <c:pt idx="436">
                  <c:v>0.6</c:v>
                </c:pt>
                <c:pt idx="437">
                  <c:v>0.6</c:v>
                </c:pt>
                <c:pt idx="438">
                  <c:v>0.6</c:v>
                </c:pt>
                <c:pt idx="439">
                  <c:v>0.39</c:v>
                </c:pt>
                <c:pt idx="440">
                  <c:v>1.64</c:v>
                </c:pt>
                <c:pt idx="441">
                  <c:v>0.45</c:v>
                </c:pt>
                <c:pt idx="442">
                  <c:v>0.4</c:v>
                </c:pt>
                <c:pt idx="443">
                  <c:v>0.38</c:v>
                </c:pt>
                <c:pt idx="444">
                  <c:v>0.9</c:v>
                </c:pt>
                <c:pt idx="445">
                  <c:v>0.9</c:v>
                </c:pt>
                <c:pt idx="446">
                  <c:v>0.42</c:v>
                </c:pt>
                <c:pt idx="447">
                  <c:v>0.39</c:v>
                </c:pt>
                <c:pt idx="448">
                  <c:v>0.41</c:v>
                </c:pt>
                <c:pt idx="449">
                  <c:v>0.45</c:v>
                </c:pt>
                <c:pt idx="450">
                  <c:v>0.6</c:v>
                </c:pt>
                <c:pt idx="451">
                  <c:v>0.6</c:v>
                </c:pt>
                <c:pt idx="452">
                  <c:v>0.6</c:v>
                </c:pt>
                <c:pt idx="453">
                  <c:v>1.01</c:v>
                </c:pt>
                <c:pt idx="454">
                  <c:v>1.04</c:v>
                </c:pt>
                <c:pt idx="455">
                  <c:v>0.6</c:v>
                </c:pt>
                <c:pt idx="456">
                  <c:v>0.33</c:v>
                </c:pt>
                <c:pt idx="457">
                  <c:v>0.37</c:v>
                </c:pt>
                <c:pt idx="458">
                  <c:v>0.39</c:v>
                </c:pt>
                <c:pt idx="459">
                  <c:v>0.35</c:v>
                </c:pt>
                <c:pt idx="460">
                  <c:v>0.43</c:v>
                </c:pt>
                <c:pt idx="461">
                  <c:v>0.34</c:v>
                </c:pt>
                <c:pt idx="462">
                  <c:v>0.46</c:v>
                </c:pt>
                <c:pt idx="463">
                  <c:v>0.49</c:v>
                </c:pt>
                <c:pt idx="464">
                  <c:v>0.51</c:v>
                </c:pt>
                <c:pt idx="465">
                  <c:v>0.6</c:v>
                </c:pt>
                <c:pt idx="466">
                  <c:v>0.92</c:v>
                </c:pt>
                <c:pt idx="467">
                  <c:v>0.92</c:v>
                </c:pt>
                <c:pt idx="468">
                  <c:v>0.65</c:v>
                </c:pt>
                <c:pt idx="469">
                  <c:v>0.6</c:v>
                </c:pt>
                <c:pt idx="470">
                  <c:v>0.6</c:v>
                </c:pt>
                <c:pt idx="471">
                  <c:v>1.04</c:v>
                </c:pt>
                <c:pt idx="472">
                  <c:v>0.3</c:v>
                </c:pt>
                <c:pt idx="473">
                  <c:v>1.01</c:v>
                </c:pt>
                <c:pt idx="474">
                  <c:v>0.33</c:v>
                </c:pt>
                <c:pt idx="475">
                  <c:v>0.23</c:v>
                </c:pt>
                <c:pt idx="476">
                  <c:v>0.25</c:v>
                </c:pt>
                <c:pt idx="477">
                  <c:v>0.37</c:v>
                </c:pt>
                <c:pt idx="478">
                  <c:v>0.36</c:v>
                </c:pt>
                <c:pt idx="479">
                  <c:v>0.4</c:v>
                </c:pt>
                <c:pt idx="480">
                  <c:v>0.37</c:v>
                </c:pt>
                <c:pt idx="481">
                  <c:v>0.45</c:v>
                </c:pt>
                <c:pt idx="482">
                  <c:v>0.6</c:v>
                </c:pt>
                <c:pt idx="483">
                  <c:v>0.95</c:v>
                </c:pt>
                <c:pt idx="484">
                  <c:v>1.05</c:v>
                </c:pt>
                <c:pt idx="485">
                  <c:v>0.94</c:v>
                </c:pt>
                <c:pt idx="486">
                  <c:v>0.94</c:v>
                </c:pt>
                <c:pt idx="487">
                  <c:v>0.6</c:v>
                </c:pt>
                <c:pt idx="488">
                  <c:v>0.6</c:v>
                </c:pt>
                <c:pt idx="489">
                  <c:v>0.6</c:v>
                </c:pt>
                <c:pt idx="490">
                  <c:v>0.6</c:v>
                </c:pt>
                <c:pt idx="491">
                  <c:v>0.6</c:v>
                </c:pt>
                <c:pt idx="492">
                  <c:v>0.6</c:v>
                </c:pt>
                <c:pt idx="493">
                  <c:v>0.6</c:v>
                </c:pt>
                <c:pt idx="494">
                  <c:v>0.66</c:v>
                </c:pt>
                <c:pt idx="495">
                  <c:v>0.33</c:v>
                </c:pt>
                <c:pt idx="496">
                  <c:v>0.93</c:v>
                </c:pt>
                <c:pt idx="497">
                  <c:v>0.93</c:v>
                </c:pt>
                <c:pt idx="498">
                  <c:v>0.93</c:v>
                </c:pt>
                <c:pt idx="499">
                  <c:v>0.93</c:v>
                </c:pt>
                <c:pt idx="500">
                  <c:v>0.93</c:v>
                </c:pt>
                <c:pt idx="501">
                  <c:v>0.21</c:v>
                </c:pt>
                <c:pt idx="502">
                  <c:v>0.33</c:v>
                </c:pt>
                <c:pt idx="503">
                  <c:v>0.22</c:v>
                </c:pt>
                <c:pt idx="504">
                  <c:v>0.93</c:v>
                </c:pt>
                <c:pt idx="505">
                  <c:v>0.25</c:v>
                </c:pt>
                <c:pt idx="506">
                  <c:v>0.34</c:v>
                </c:pt>
                <c:pt idx="507">
                  <c:v>0.28999999999999998</c:v>
                </c:pt>
                <c:pt idx="508">
                  <c:v>0.35</c:v>
                </c:pt>
                <c:pt idx="509">
                  <c:v>0.27</c:v>
                </c:pt>
                <c:pt idx="510">
                  <c:v>0.37</c:v>
                </c:pt>
                <c:pt idx="511">
                  <c:v>0.34</c:v>
                </c:pt>
                <c:pt idx="512">
                  <c:v>0.6</c:v>
                </c:pt>
                <c:pt idx="513">
                  <c:v>0.43</c:v>
                </c:pt>
                <c:pt idx="514">
                  <c:v>0.91</c:v>
                </c:pt>
                <c:pt idx="515">
                  <c:v>0.35</c:v>
                </c:pt>
                <c:pt idx="516">
                  <c:v>0.91</c:v>
                </c:pt>
                <c:pt idx="517">
                  <c:v>0.39</c:v>
                </c:pt>
                <c:pt idx="518">
                  <c:v>0.32</c:v>
                </c:pt>
                <c:pt idx="519">
                  <c:v>0.43</c:v>
                </c:pt>
                <c:pt idx="520">
                  <c:v>0.6</c:v>
                </c:pt>
                <c:pt idx="521">
                  <c:v>0.28999999999999998</c:v>
                </c:pt>
                <c:pt idx="522">
                  <c:v>0.9</c:v>
                </c:pt>
                <c:pt idx="523">
                  <c:v>0.28999999999999998</c:v>
                </c:pt>
                <c:pt idx="524">
                  <c:v>0.9</c:v>
                </c:pt>
                <c:pt idx="525">
                  <c:v>0.28999999999999998</c:v>
                </c:pt>
                <c:pt idx="526">
                  <c:v>0.9</c:v>
                </c:pt>
                <c:pt idx="527">
                  <c:v>0.26</c:v>
                </c:pt>
                <c:pt idx="528">
                  <c:v>0.91</c:v>
                </c:pt>
                <c:pt idx="529">
                  <c:v>0.35</c:v>
                </c:pt>
                <c:pt idx="530">
                  <c:v>0.6</c:v>
                </c:pt>
                <c:pt idx="531">
                  <c:v>0.28000000000000003</c:v>
                </c:pt>
                <c:pt idx="532">
                  <c:v>0.35</c:v>
                </c:pt>
                <c:pt idx="533">
                  <c:v>1.1200000000000001</c:v>
                </c:pt>
                <c:pt idx="534">
                  <c:v>1.41</c:v>
                </c:pt>
                <c:pt idx="535">
                  <c:v>0.39</c:v>
                </c:pt>
                <c:pt idx="536">
                  <c:v>0.86</c:v>
                </c:pt>
                <c:pt idx="537">
                  <c:v>0.86</c:v>
                </c:pt>
                <c:pt idx="538">
                  <c:v>0.64</c:v>
                </c:pt>
                <c:pt idx="539">
                  <c:v>0.66</c:v>
                </c:pt>
                <c:pt idx="540">
                  <c:v>0.63</c:v>
                </c:pt>
                <c:pt idx="541">
                  <c:v>0.6</c:v>
                </c:pt>
                <c:pt idx="542">
                  <c:v>0.62</c:v>
                </c:pt>
                <c:pt idx="543">
                  <c:v>0.36</c:v>
                </c:pt>
                <c:pt idx="544">
                  <c:v>0.22</c:v>
                </c:pt>
                <c:pt idx="545">
                  <c:v>0.35</c:v>
                </c:pt>
                <c:pt idx="546">
                  <c:v>0.28000000000000003</c:v>
                </c:pt>
                <c:pt idx="547">
                  <c:v>0.65</c:v>
                </c:pt>
                <c:pt idx="548">
                  <c:v>0.18</c:v>
                </c:pt>
                <c:pt idx="549">
                  <c:v>0.32</c:v>
                </c:pt>
                <c:pt idx="550">
                  <c:v>0.3</c:v>
                </c:pt>
                <c:pt idx="551">
                  <c:v>0.28999999999999998</c:v>
                </c:pt>
                <c:pt idx="552">
                  <c:v>0.88</c:v>
                </c:pt>
                <c:pt idx="553">
                  <c:v>0.88</c:v>
                </c:pt>
                <c:pt idx="554">
                  <c:v>0.88</c:v>
                </c:pt>
                <c:pt idx="555">
                  <c:v>0.88</c:v>
                </c:pt>
                <c:pt idx="556">
                  <c:v>0.88</c:v>
                </c:pt>
                <c:pt idx="557">
                  <c:v>0.88</c:v>
                </c:pt>
                <c:pt idx="558">
                  <c:v>0.6</c:v>
                </c:pt>
                <c:pt idx="559">
                  <c:v>0.6</c:v>
                </c:pt>
                <c:pt idx="560">
                  <c:v>0.6</c:v>
                </c:pt>
                <c:pt idx="561">
                  <c:v>0.77</c:v>
                </c:pt>
                <c:pt idx="562">
                  <c:v>0.6</c:v>
                </c:pt>
                <c:pt idx="563">
                  <c:v>0.81</c:v>
                </c:pt>
                <c:pt idx="564">
                  <c:v>0.79</c:v>
                </c:pt>
                <c:pt idx="565">
                  <c:v>0.8</c:v>
                </c:pt>
                <c:pt idx="566">
                  <c:v>0.78</c:v>
                </c:pt>
                <c:pt idx="567">
                  <c:v>0.77</c:v>
                </c:pt>
                <c:pt idx="568">
                  <c:v>0.78</c:v>
                </c:pt>
                <c:pt idx="569">
                  <c:v>0.71</c:v>
                </c:pt>
                <c:pt idx="570">
                  <c:v>0.73</c:v>
                </c:pt>
                <c:pt idx="571">
                  <c:v>0.68</c:v>
                </c:pt>
                <c:pt idx="572">
                  <c:v>0.66</c:v>
                </c:pt>
                <c:pt idx="573">
                  <c:v>0.67</c:v>
                </c:pt>
                <c:pt idx="574">
                  <c:v>0.63</c:v>
                </c:pt>
                <c:pt idx="575">
                  <c:v>0.64</c:v>
                </c:pt>
                <c:pt idx="576">
                  <c:v>0.39</c:v>
                </c:pt>
                <c:pt idx="577">
                  <c:v>0.28999999999999998</c:v>
                </c:pt>
                <c:pt idx="578">
                  <c:v>0.35</c:v>
                </c:pt>
                <c:pt idx="579">
                  <c:v>0.48</c:v>
                </c:pt>
                <c:pt idx="580">
                  <c:v>0.51</c:v>
                </c:pt>
                <c:pt idx="581">
                  <c:v>0.2</c:v>
                </c:pt>
                <c:pt idx="582">
                  <c:v>0.22</c:v>
                </c:pt>
                <c:pt idx="583">
                  <c:v>0.25</c:v>
                </c:pt>
                <c:pt idx="584">
                  <c:v>0.27</c:v>
                </c:pt>
                <c:pt idx="585">
                  <c:v>0.53</c:v>
                </c:pt>
                <c:pt idx="586">
                  <c:v>0.55000000000000004</c:v>
                </c:pt>
                <c:pt idx="587">
                  <c:v>0.56999999999999995</c:v>
                </c:pt>
                <c:pt idx="588">
                  <c:v>0.69</c:v>
                </c:pt>
                <c:pt idx="589">
                  <c:v>0.7</c:v>
                </c:pt>
                <c:pt idx="590">
                  <c:v>0.28000000000000003</c:v>
                </c:pt>
                <c:pt idx="591">
                  <c:v>0.35</c:v>
                </c:pt>
                <c:pt idx="592">
                  <c:v>0.43</c:v>
                </c:pt>
                <c:pt idx="593">
                  <c:v>0.28999999999999998</c:v>
                </c:pt>
                <c:pt idx="594">
                  <c:v>0.33</c:v>
                </c:pt>
                <c:pt idx="595">
                  <c:v>0.25</c:v>
                </c:pt>
                <c:pt idx="596">
                  <c:v>0.27</c:v>
                </c:pt>
                <c:pt idx="597">
                  <c:v>0.28999999999999998</c:v>
                </c:pt>
                <c:pt idx="598">
                  <c:v>0.3</c:v>
                </c:pt>
                <c:pt idx="599">
                  <c:v>0.32</c:v>
                </c:pt>
                <c:pt idx="600">
                  <c:v>0.33</c:v>
                </c:pt>
                <c:pt idx="601">
                  <c:v>0.34</c:v>
                </c:pt>
                <c:pt idx="602">
                  <c:v>0.35</c:v>
                </c:pt>
                <c:pt idx="603">
                  <c:v>0.56999999999999995</c:v>
                </c:pt>
                <c:pt idx="604">
                  <c:v>0.6</c:v>
                </c:pt>
                <c:pt idx="605">
                  <c:v>0.62</c:v>
                </c:pt>
                <c:pt idx="606">
                  <c:v>0.63</c:v>
                </c:pt>
                <c:pt idx="607">
                  <c:v>0.64</c:v>
                </c:pt>
                <c:pt idx="608">
                  <c:v>0.18</c:v>
                </c:pt>
                <c:pt idx="609">
                  <c:v>0.32</c:v>
                </c:pt>
                <c:pt idx="610">
                  <c:v>0.31</c:v>
                </c:pt>
                <c:pt idx="611">
                  <c:v>0.28000000000000003</c:v>
                </c:pt>
                <c:pt idx="612">
                  <c:v>0.34</c:v>
                </c:pt>
                <c:pt idx="613">
                  <c:v>0.66</c:v>
                </c:pt>
                <c:pt idx="614">
                  <c:v>0.67</c:v>
                </c:pt>
                <c:pt idx="615">
                  <c:v>0.6</c:v>
                </c:pt>
                <c:pt idx="616">
                  <c:v>0.67</c:v>
                </c:pt>
                <c:pt idx="617">
                  <c:v>0.77</c:v>
                </c:pt>
                <c:pt idx="618">
                  <c:v>0.78</c:v>
                </c:pt>
                <c:pt idx="619">
                  <c:v>0.78</c:v>
                </c:pt>
                <c:pt idx="620">
                  <c:v>0.79</c:v>
                </c:pt>
                <c:pt idx="621">
                  <c:v>0.8</c:v>
                </c:pt>
                <c:pt idx="622">
                  <c:v>0.81</c:v>
                </c:pt>
                <c:pt idx="623">
                  <c:v>0.82</c:v>
                </c:pt>
                <c:pt idx="624">
                  <c:v>0.83</c:v>
                </c:pt>
                <c:pt idx="625">
                  <c:v>0.83</c:v>
                </c:pt>
                <c:pt idx="626">
                  <c:v>0.84</c:v>
                </c:pt>
                <c:pt idx="627">
                  <c:v>0.84</c:v>
                </c:pt>
                <c:pt idx="628">
                  <c:v>0.85</c:v>
                </c:pt>
                <c:pt idx="629">
                  <c:v>0.72</c:v>
                </c:pt>
                <c:pt idx="630">
                  <c:v>0.22</c:v>
                </c:pt>
                <c:pt idx="631">
                  <c:v>0.6</c:v>
                </c:pt>
                <c:pt idx="632">
                  <c:v>0.62</c:v>
                </c:pt>
                <c:pt idx="633">
                  <c:v>0.6</c:v>
                </c:pt>
                <c:pt idx="634">
                  <c:v>0.2</c:v>
                </c:pt>
                <c:pt idx="635">
                  <c:v>0.24</c:v>
                </c:pt>
                <c:pt idx="636">
                  <c:v>0.36</c:v>
                </c:pt>
                <c:pt idx="637">
                  <c:v>0.22</c:v>
                </c:pt>
                <c:pt idx="638">
                  <c:v>0.28999999999999998</c:v>
                </c:pt>
                <c:pt idx="639">
                  <c:v>0.32</c:v>
                </c:pt>
                <c:pt idx="640">
                  <c:v>0.55000000000000004</c:v>
                </c:pt>
                <c:pt idx="641">
                  <c:v>0.51</c:v>
                </c:pt>
                <c:pt idx="642">
                  <c:v>0.53</c:v>
                </c:pt>
                <c:pt idx="643">
                  <c:v>0.39</c:v>
                </c:pt>
                <c:pt idx="644">
                  <c:v>0.28999999999999998</c:v>
                </c:pt>
                <c:pt idx="645">
                  <c:v>0.35</c:v>
                </c:pt>
                <c:pt idx="646">
                  <c:v>0.39</c:v>
                </c:pt>
                <c:pt idx="647">
                  <c:v>0.41</c:v>
                </c:pt>
                <c:pt idx="648">
                  <c:v>0.43</c:v>
                </c:pt>
                <c:pt idx="649">
                  <c:v>0.43</c:v>
                </c:pt>
                <c:pt idx="650">
                  <c:v>0.48</c:v>
                </c:pt>
                <c:pt idx="651">
                  <c:v>0.54</c:v>
                </c:pt>
                <c:pt idx="652">
                  <c:v>0.56999999999999995</c:v>
                </c:pt>
                <c:pt idx="653">
                  <c:v>0.57999999999999996</c:v>
                </c:pt>
                <c:pt idx="654">
                  <c:v>0.93</c:v>
                </c:pt>
                <c:pt idx="655">
                  <c:v>0.93</c:v>
                </c:pt>
                <c:pt idx="656">
                  <c:v>1</c:v>
                </c:pt>
                <c:pt idx="657">
                  <c:v>1.42</c:v>
                </c:pt>
                <c:pt idx="658">
                  <c:v>1.55</c:v>
                </c:pt>
                <c:pt idx="659">
                  <c:v>1.48</c:v>
                </c:pt>
                <c:pt idx="660">
                  <c:v>1.55</c:v>
                </c:pt>
                <c:pt idx="661">
                  <c:v>1.52</c:v>
                </c:pt>
                <c:pt idx="662">
                  <c:v>1.17</c:v>
                </c:pt>
                <c:pt idx="663">
                  <c:v>1.26</c:v>
                </c:pt>
                <c:pt idx="664">
                  <c:v>0.65</c:v>
                </c:pt>
                <c:pt idx="665">
                  <c:v>0.6</c:v>
                </c:pt>
                <c:pt idx="666">
                  <c:v>0.8</c:v>
                </c:pt>
                <c:pt idx="667">
                  <c:v>0.49</c:v>
                </c:pt>
                <c:pt idx="668">
                  <c:v>0.51</c:v>
                </c:pt>
                <c:pt idx="669">
                  <c:v>0.39</c:v>
                </c:pt>
                <c:pt idx="670">
                  <c:v>0.43</c:v>
                </c:pt>
                <c:pt idx="671">
                  <c:v>0.46</c:v>
                </c:pt>
                <c:pt idx="672">
                  <c:v>0.35</c:v>
                </c:pt>
                <c:pt idx="673">
                  <c:v>0.22</c:v>
                </c:pt>
                <c:pt idx="674">
                  <c:v>0.18</c:v>
                </c:pt>
                <c:pt idx="675">
                  <c:v>0.39</c:v>
                </c:pt>
                <c:pt idx="676">
                  <c:v>0.38</c:v>
                </c:pt>
                <c:pt idx="677">
                  <c:v>0.46</c:v>
                </c:pt>
                <c:pt idx="678">
                  <c:v>0.56000000000000005</c:v>
                </c:pt>
                <c:pt idx="679">
                  <c:v>0.28999999999999998</c:v>
                </c:pt>
                <c:pt idx="680">
                  <c:v>0.34</c:v>
                </c:pt>
                <c:pt idx="681">
                  <c:v>0.53</c:v>
                </c:pt>
                <c:pt idx="682">
                  <c:v>0.49</c:v>
                </c:pt>
                <c:pt idx="683">
                  <c:v>0.51</c:v>
                </c:pt>
                <c:pt idx="684">
                  <c:v>0.46</c:v>
                </c:pt>
                <c:pt idx="685">
                  <c:v>0.43</c:v>
                </c:pt>
                <c:pt idx="686">
                  <c:v>0.33</c:v>
                </c:pt>
                <c:pt idx="687">
                  <c:v>0.31</c:v>
                </c:pt>
                <c:pt idx="688">
                  <c:v>0.28999999999999998</c:v>
                </c:pt>
                <c:pt idx="689">
                  <c:v>0.35</c:v>
                </c:pt>
                <c:pt idx="690">
                  <c:v>0.39</c:v>
                </c:pt>
                <c:pt idx="691">
                  <c:v>0.6</c:v>
                </c:pt>
                <c:pt idx="692">
                  <c:v>0.62</c:v>
                </c:pt>
                <c:pt idx="693">
                  <c:v>0.63</c:v>
                </c:pt>
                <c:pt idx="694">
                  <c:v>0.64</c:v>
                </c:pt>
                <c:pt idx="695">
                  <c:v>0.66</c:v>
                </c:pt>
                <c:pt idx="696">
                  <c:v>0.67</c:v>
                </c:pt>
                <c:pt idx="697">
                  <c:v>0.65</c:v>
                </c:pt>
                <c:pt idx="698">
                  <c:v>0.6</c:v>
                </c:pt>
                <c:pt idx="699">
                  <c:v>0.6</c:v>
                </c:pt>
                <c:pt idx="700">
                  <c:v>0.61</c:v>
                </c:pt>
                <c:pt idx="701">
                  <c:v>0.6</c:v>
                </c:pt>
                <c:pt idx="702">
                  <c:v>0.6</c:v>
                </c:pt>
                <c:pt idx="703">
                  <c:v>0.6</c:v>
                </c:pt>
                <c:pt idx="704">
                  <c:v>0.6</c:v>
                </c:pt>
                <c:pt idx="705">
                  <c:v>0.27</c:v>
                </c:pt>
                <c:pt idx="706">
                  <c:v>0.34</c:v>
                </c:pt>
                <c:pt idx="707">
                  <c:v>0.25</c:v>
                </c:pt>
                <c:pt idx="708">
                  <c:v>0.2</c:v>
                </c:pt>
                <c:pt idx="709">
                  <c:v>0.22</c:v>
                </c:pt>
                <c:pt idx="710">
                  <c:v>0.6</c:v>
                </c:pt>
                <c:pt idx="711">
                  <c:v>0.6</c:v>
                </c:pt>
                <c:pt idx="712">
                  <c:v>0.6</c:v>
                </c:pt>
                <c:pt idx="713">
                  <c:v>0.6</c:v>
                </c:pt>
                <c:pt idx="714">
                  <c:v>0.6</c:v>
                </c:pt>
                <c:pt idx="715">
                  <c:v>0.28999999999999998</c:v>
                </c:pt>
                <c:pt idx="716">
                  <c:v>0.35</c:v>
                </c:pt>
                <c:pt idx="717">
                  <c:v>0.39</c:v>
                </c:pt>
                <c:pt idx="718">
                  <c:v>0.43</c:v>
                </c:pt>
                <c:pt idx="719">
                  <c:v>0.42</c:v>
                </c:pt>
                <c:pt idx="720">
                  <c:v>0.45</c:v>
                </c:pt>
                <c:pt idx="721">
                  <c:v>0.46</c:v>
                </c:pt>
                <c:pt idx="722">
                  <c:v>0.47</c:v>
                </c:pt>
                <c:pt idx="723">
                  <c:v>0.34</c:v>
                </c:pt>
                <c:pt idx="724">
                  <c:v>0.6</c:v>
                </c:pt>
                <c:pt idx="725">
                  <c:v>0.6</c:v>
                </c:pt>
                <c:pt idx="726">
                  <c:v>0.6</c:v>
                </c:pt>
                <c:pt idx="727">
                  <c:v>0.6</c:v>
                </c:pt>
                <c:pt idx="728">
                  <c:v>0.6</c:v>
                </c:pt>
                <c:pt idx="729">
                  <c:v>0.6</c:v>
                </c:pt>
                <c:pt idx="730">
                  <c:v>0.6</c:v>
                </c:pt>
                <c:pt idx="731">
                  <c:v>0.6</c:v>
                </c:pt>
                <c:pt idx="732">
                  <c:v>0.6</c:v>
                </c:pt>
                <c:pt idx="733">
                  <c:v>0.6</c:v>
                </c:pt>
                <c:pt idx="734">
                  <c:v>0.6</c:v>
                </c:pt>
                <c:pt idx="735">
                  <c:v>0.6</c:v>
                </c:pt>
                <c:pt idx="736">
                  <c:v>0.6</c:v>
                </c:pt>
                <c:pt idx="737">
                  <c:v>0.6</c:v>
                </c:pt>
                <c:pt idx="738">
                  <c:v>0.6</c:v>
                </c:pt>
                <c:pt idx="739">
                  <c:v>0.6</c:v>
                </c:pt>
                <c:pt idx="740">
                  <c:v>0.6</c:v>
                </c:pt>
                <c:pt idx="741">
                  <c:v>0.32</c:v>
                </c:pt>
                <c:pt idx="742">
                  <c:v>0.35</c:v>
                </c:pt>
                <c:pt idx="743">
                  <c:v>0.49</c:v>
                </c:pt>
                <c:pt idx="744">
                  <c:v>0.27</c:v>
                </c:pt>
                <c:pt idx="745">
                  <c:v>0.61</c:v>
                </c:pt>
                <c:pt idx="746">
                  <c:v>0.62</c:v>
                </c:pt>
                <c:pt idx="747">
                  <c:v>0.62</c:v>
                </c:pt>
                <c:pt idx="748">
                  <c:v>0.62</c:v>
                </c:pt>
                <c:pt idx="749">
                  <c:v>0.63</c:v>
                </c:pt>
                <c:pt idx="750">
                  <c:v>0.63</c:v>
                </c:pt>
                <c:pt idx="751">
                  <c:v>1</c:v>
                </c:pt>
                <c:pt idx="752">
                  <c:v>0.34</c:v>
                </c:pt>
                <c:pt idx="753">
                  <c:v>0.33</c:v>
                </c:pt>
                <c:pt idx="754">
                  <c:v>0.32</c:v>
                </c:pt>
                <c:pt idx="755">
                  <c:v>0.3</c:v>
                </c:pt>
                <c:pt idx="756">
                  <c:v>0.28999999999999998</c:v>
                </c:pt>
                <c:pt idx="757">
                  <c:v>0.27</c:v>
                </c:pt>
                <c:pt idx="758">
                  <c:v>0.25</c:v>
                </c:pt>
                <c:pt idx="759">
                  <c:v>0.25</c:v>
                </c:pt>
                <c:pt idx="760">
                  <c:v>0.18</c:v>
                </c:pt>
                <c:pt idx="761">
                  <c:v>1.59</c:v>
                </c:pt>
                <c:pt idx="762">
                  <c:v>1.53</c:v>
                </c:pt>
                <c:pt idx="763">
                  <c:v>1.43</c:v>
                </c:pt>
                <c:pt idx="764">
                  <c:v>1.39</c:v>
                </c:pt>
                <c:pt idx="765">
                  <c:v>1.53</c:v>
                </c:pt>
                <c:pt idx="766">
                  <c:v>1.41</c:v>
                </c:pt>
                <c:pt idx="767">
                  <c:v>1</c:v>
                </c:pt>
                <c:pt idx="768">
                  <c:v>1</c:v>
                </c:pt>
                <c:pt idx="769">
                  <c:v>1.23</c:v>
                </c:pt>
                <c:pt idx="770">
                  <c:v>1.08</c:v>
                </c:pt>
                <c:pt idx="771">
                  <c:v>1</c:v>
                </c:pt>
                <c:pt idx="772">
                  <c:v>1.1599999999999999</c:v>
                </c:pt>
                <c:pt idx="773">
                  <c:v>1.18</c:v>
                </c:pt>
                <c:pt idx="774">
                  <c:v>1.02</c:v>
                </c:pt>
                <c:pt idx="775">
                  <c:v>1.01</c:v>
                </c:pt>
                <c:pt idx="776">
                  <c:v>1.1499999999999999</c:v>
                </c:pt>
                <c:pt idx="777">
                  <c:v>1.22</c:v>
                </c:pt>
                <c:pt idx="778">
                  <c:v>1.0900000000000001</c:v>
                </c:pt>
                <c:pt idx="779">
                  <c:v>1.01</c:v>
                </c:pt>
                <c:pt idx="780">
                  <c:v>1.01</c:v>
                </c:pt>
                <c:pt idx="781">
                  <c:v>1.0900000000000001</c:v>
                </c:pt>
                <c:pt idx="782">
                  <c:v>1.05</c:v>
                </c:pt>
                <c:pt idx="783">
                  <c:v>1.06</c:v>
                </c:pt>
                <c:pt idx="784">
                  <c:v>1.08</c:v>
                </c:pt>
                <c:pt idx="785">
                  <c:v>1.01</c:v>
                </c:pt>
                <c:pt idx="786">
                  <c:v>0.18</c:v>
                </c:pt>
                <c:pt idx="787">
                  <c:v>0.22</c:v>
                </c:pt>
                <c:pt idx="788">
                  <c:v>0.25</c:v>
                </c:pt>
                <c:pt idx="789">
                  <c:v>0.27</c:v>
                </c:pt>
                <c:pt idx="790">
                  <c:v>1.01</c:v>
                </c:pt>
                <c:pt idx="791">
                  <c:v>1.66</c:v>
                </c:pt>
                <c:pt idx="792">
                  <c:v>1.04</c:v>
                </c:pt>
                <c:pt idx="793">
                  <c:v>1.04</c:v>
                </c:pt>
                <c:pt idx="794">
                  <c:v>1.04</c:v>
                </c:pt>
                <c:pt idx="795">
                  <c:v>1.04</c:v>
                </c:pt>
                <c:pt idx="796">
                  <c:v>1.04</c:v>
                </c:pt>
                <c:pt idx="797">
                  <c:v>0.6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278-40F1-A9CC-AADF246782E0}"/>
            </c:ext>
          </c:extLst>
        </c:ser>
        <c:ser>
          <c:idx val="1"/>
          <c:order val="1"/>
          <c:tx>
            <c:v>111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0">
                <a:noFill/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Sheet1!$C$1:$C$798</c:f>
              <c:numCache>
                <c:formatCode>General</c:formatCode>
                <c:ptCount val="79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</c:numCache>
            </c:numRef>
          </c:xVal>
          <c:yVal>
            <c:numRef>
              <c:f>Sheet1!$E$1:$E$798</c:f>
              <c:numCache>
                <c:formatCode>General</c:formatCode>
                <c:ptCount val="798"/>
                <c:pt idx="0">
                  <c:v>0.6</c:v>
                </c:pt>
                <c:pt idx="1">
                  <c:v>0.6</c:v>
                </c:pt>
                <c:pt idx="2">
                  <c:v>0.6</c:v>
                </c:pt>
                <c:pt idx="3">
                  <c:v>0.6</c:v>
                </c:pt>
                <c:pt idx="4">
                  <c:v>0.6</c:v>
                </c:pt>
                <c:pt idx="5">
                  <c:v>0.6</c:v>
                </c:pt>
                <c:pt idx="6">
                  <c:v>0.6</c:v>
                </c:pt>
                <c:pt idx="7">
                  <c:v>0.6</c:v>
                </c:pt>
                <c:pt idx="8">
                  <c:v>0.6</c:v>
                </c:pt>
                <c:pt idx="9">
                  <c:v>0.6</c:v>
                </c:pt>
                <c:pt idx="10">
                  <c:v>0.6</c:v>
                </c:pt>
                <c:pt idx="11">
                  <c:v>0.6</c:v>
                </c:pt>
                <c:pt idx="12">
                  <c:v>0.6</c:v>
                </c:pt>
                <c:pt idx="13">
                  <c:v>0.6</c:v>
                </c:pt>
                <c:pt idx="14">
                  <c:v>0.6</c:v>
                </c:pt>
                <c:pt idx="15">
                  <c:v>0.6</c:v>
                </c:pt>
                <c:pt idx="16">
                  <c:v>0.6</c:v>
                </c:pt>
                <c:pt idx="17">
                  <c:v>0.6</c:v>
                </c:pt>
                <c:pt idx="18">
                  <c:v>0.6</c:v>
                </c:pt>
                <c:pt idx="19">
                  <c:v>0.6</c:v>
                </c:pt>
                <c:pt idx="20">
                  <c:v>0.6</c:v>
                </c:pt>
                <c:pt idx="21">
                  <c:v>0.6</c:v>
                </c:pt>
                <c:pt idx="22">
                  <c:v>0.6</c:v>
                </c:pt>
                <c:pt idx="23">
                  <c:v>0.6</c:v>
                </c:pt>
                <c:pt idx="24">
                  <c:v>0.6</c:v>
                </c:pt>
                <c:pt idx="25">
                  <c:v>0.6</c:v>
                </c:pt>
                <c:pt idx="26">
                  <c:v>0.6</c:v>
                </c:pt>
                <c:pt idx="27">
                  <c:v>0.6</c:v>
                </c:pt>
                <c:pt idx="28">
                  <c:v>0.6</c:v>
                </c:pt>
                <c:pt idx="29">
                  <c:v>0.6</c:v>
                </c:pt>
                <c:pt idx="30">
                  <c:v>0.6</c:v>
                </c:pt>
                <c:pt idx="31">
                  <c:v>0.6</c:v>
                </c:pt>
                <c:pt idx="32">
                  <c:v>0.6</c:v>
                </c:pt>
                <c:pt idx="33">
                  <c:v>0.6</c:v>
                </c:pt>
                <c:pt idx="34">
                  <c:v>0.6</c:v>
                </c:pt>
                <c:pt idx="35">
                  <c:v>0.6</c:v>
                </c:pt>
                <c:pt idx="36">
                  <c:v>0.6</c:v>
                </c:pt>
                <c:pt idx="37">
                  <c:v>0.6</c:v>
                </c:pt>
                <c:pt idx="38">
                  <c:v>0.6</c:v>
                </c:pt>
                <c:pt idx="39">
                  <c:v>0.6</c:v>
                </c:pt>
                <c:pt idx="40">
                  <c:v>0.6</c:v>
                </c:pt>
                <c:pt idx="41">
                  <c:v>0.6</c:v>
                </c:pt>
                <c:pt idx="42">
                  <c:v>0.6</c:v>
                </c:pt>
                <c:pt idx="43">
                  <c:v>0.6</c:v>
                </c:pt>
                <c:pt idx="44">
                  <c:v>0.6</c:v>
                </c:pt>
                <c:pt idx="45">
                  <c:v>0.6</c:v>
                </c:pt>
                <c:pt idx="46">
                  <c:v>0.6</c:v>
                </c:pt>
                <c:pt idx="47">
                  <c:v>0.6</c:v>
                </c:pt>
                <c:pt idx="48">
                  <c:v>0.6</c:v>
                </c:pt>
                <c:pt idx="49">
                  <c:v>0.6</c:v>
                </c:pt>
                <c:pt idx="50">
                  <c:v>0.6</c:v>
                </c:pt>
                <c:pt idx="51">
                  <c:v>0.6</c:v>
                </c:pt>
                <c:pt idx="52">
                  <c:v>0.6</c:v>
                </c:pt>
                <c:pt idx="53">
                  <c:v>0.6</c:v>
                </c:pt>
                <c:pt idx="54">
                  <c:v>0.6</c:v>
                </c:pt>
                <c:pt idx="55">
                  <c:v>0.6</c:v>
                </c:pt>
                <c:pt idx="56">
                  <c:v>0.6</c:v>
                </c:pt>
                <c:pt idx="57">
                  <c:v>0.6</c:v>
                </c:pt>
                <c:pt idx="58">
                  <c:v>0.6</c:v>
                </c:pt>
                <c:pt idx="59">
                  <c:v>0.6</c:v>
                </c:pt>
                <c:pt idx="60">
                  <c:v>0.6</c:v>
                </c:pt>
                <c:pt idx="61">
                  <c:v>0.6</c:v>
                </c:pt>
                <c:pt idx="62">
                  <c:v>0.6</c:v>
                </c:pt>
                <c:pt idx="63">
                  <c:v>0.6</c:v>
                </c:pt>
                <c:pt idx="64">
                  <c:v>0.6</c:v>
                </c:pt>
                <c:pt idx="65">
                  <c:v>0.6</c:v>
                </c:pt>
                <c:pt idx="66">
                  <c:v>0.6</c:v>
                </c:pt>
                <c:pt idx="67">
                  <c:v>0.6</c:v>
                </c:pt>
                <c:pt idx="68">
                  <c:v>0.6</c:v>
                </c:pt>
                <c:pt idx="69">
                  <c:v>0.6</c:v>
                </c:pt>
                <c:pt idx="70">
                  <c:v>0.6</c:v>
                </c:pt>
                <c:pt idx="71">
                  <c:v>0.6</c:v>
                </c:pt>
                <c:pt idx="72">
                  <c:v>0.6</c:v>
                </c:pt>
                <c:pt idx="73">
                  <c:v>0.6</c:v>
                </c:pt>
                <c:pt idx="74">
                  <c:v>0.6</c:v>
                </c:pt>
                <c:pt idx="75">
                  <c:v>0.6</c:v>
                </c:pt>
                <c:pt idx="76">
                  <c:v>0.6</c:v>
                </c:pt>
                <c:pt idx="77">
                  <c:v>0.6</c:v>
                </c:pt>
                <c:pt idx="78">
                  <c:v>0.6</c:v>
                </c:pt>
                <c:pt idx="79">
                  <c:v>0.6</c:v>
                </c:pt>
                <c:pt idx="80">
                  <c:v>0.6</c:v>
                </c:pt>
                <c:pt idx="81">
                  <c:v>0.6</c:v>
                </c:pt>
                <c:pt idx="82">
                  <c:v>0.6</c:v>
                </c:pt>
                <c:pt idx="83">
                  <c:v>0.6</c:v>
                </c:pt>
                <c:pt idx="84">
                  <c:v>0.6</c:v>
                </c:pt>
                <c:pt idx="85">
                  <c:v>0.6</c:v>
                </c:pt>
                <c:pt idx="86">
                  <c:v>0.6</c:v>
                </c:pt>
                <c:pt idx="87">
                  <c:v>0.6</c:v>
                </c:pt>
                <c:pt idx="88">
                  <c:v>0.6</c:v>
                </c:pt>
                <c:pt idx="89">
                  <c:v>0.6</c:v>
                </c:pt>
                <c:pt idx="90">
                  <c:v>0.6</c:v>
                </c:pt>
                <c:pt idx="91">
                  <c:v>0.6</c:v>
                </c:pt>
                <c:pt idx="92">
                  <c:v>0.6</c:v>
                </c:pt>
                <c:pt idx="93">
                  <c:v>0.6</c:v>
                </c:pt>
                <c:pt idx="94">
                  <c:v>0.6</c:v>
                </c:pt>
                <c:pt idx="95">
                  <c:v>0.6</c:v>
                </c:pt>
                <c:pt idx="96">
                  <c:v>0.6</c:v>
                </c:pt>
                <c:pt idx="97">
                  <c:v>0.6</c:v>
                </c:pt>
                <c:pt idx="98">
                  <c:v>0.6</c:v>
                </c:pt>
                <c:pt idx="99">
                  <c:v>0.6</c:v>
                </c:pt>
                <c:pt idx="100">
                  <c:v>0.6</c:v>
                </c:pt>
                <c:pt idx="101">
                  <c:v>0.6</c:v>
                </c:pt>
                <c:pt idx="102">
                  <c:v>0.6</c:v>
                </c:pt>
                <c:pt idx="103">
                  <c:v>0.6</c:v>
                </c:pt>
                <c:pt idx="104">
                  <c:v>0.6</c:v>
                </c:pt>
                <c:pt idx="105">
                  <c:v>0.6</c:v>
                </c:pt>
                <c:pt idx="106">
                  <c:v>0.6</c:v>
                </c:pt>
                <c:pt idx="107">
                  <c:v>0.6</c:v>
                </c:pt>
                <c:pt idx="108">
                  <c:v>0.6</c:v>
                </c:pt>
                <c:pt idx="109">
                  <c:v>0.6</c:v>
                </c:pt>
                <c:pt idx="110">
                  <c:v>0.6</c:v>
                </c:pt>
                <c:pt idx="111">
                  <c:v>0.6</c:v>
                </c:pt>
                <c:pt idx="112">
                  <c:v>0.6</c:v>
                </c:pt>
                <c:pt idx="113">
                  <c:v>0.6</c:v>
                </c:pt>
                <c:pt idx="114">
                  <c:v>0.6</c:v>
                </c:pt>
                <c:pt idx="115">
                  <c:v>0.6</c:v>
                </c:pt>
                <c:pt idx="116">
                  <c:v>0.6</c:v>
                </c:pt>
                <c:pt idx="117">
                  <c:v>0.6</c:v>
                </c:pt>
                <c:pt idx="118">
                  <c:v>0.6</c:v>
                </c:pt>
                <c:pt idx="119">
                  <c:v>0.6</c:v>
                </c:pt>
                <c:pt idx="120">
                  <c:v>0.6</c:v>
                </c:pt>
                <c:pt idx="121">
                  <c:v>0.6</c:v>
                </c:pt>
                <c:pt idx="122">
                  <c:v>0.6</c:v>
                </c:pt>
                <c:pt idx="123">
                  <c:v>0.6</c:v>
                </c:pt>
                <c:pt idx="124">
                  <c:v>0.6</c:v>
                </c:pt>
                <c:pt idx="125">
                  <c:v>0.6</c:v>
                </c:pt>
                <c:pt idx="126">
                  <c:v>0.6</c:v>
                </c:pt>
                <c:pt idx="127">
                  <c:v>0.6</c:v>
                </c:pt>
                <c:pt idx="128">
                  <c:v>0.6</c:v>
                </c:pt>
                <c:pt idx="129">
                  <c:v>0.6</c:v>
                </c:pt>
                <c:pt idx="130">
                  <c:v>0.6</c:v>
                </c:pt>
                <c:pt idx="131">
                  <c:v>0.6</c:v>
                </c:pt>
                <c:pt idx="132">
                  <c:v>0.6</c:v>
                </c:pt>
                <c:pt idx="133">
                  <c:v>0.6</c:v>
                </c:pt>
                <c:pt idx="134">
                  <c:v>0.6</c:v>
                </c:pt>
                <c:pt idx="135">
                  <c:v>0.6</c:v>
                </c:pt>
                <c:pt idx="136">
                  <c:v>0.6</c:v>
                </c:pt>
                <c:pt idx="137">
                  <c:v>0.6</c:v>
                </c:pt>
                <c:pt idx="138">
                  <c:v>0.6</c:v>
                </c:pt>
                <c:pt idx="139">
                  <c:v>0.6</c:v>
                </c:pt>
                <c:pt idx="140">
                  <c:v>0.6</c:v>
                </c:pt>
                <c:pt idx="141">
                  <c:v>0.6</c:v>
                </c:pt>
                <c:pt idx="142">
                  <c:v>0.6</c:v>
                </c:pt>
                <c:pt idx="143">
                  <c:v>0.6</c:v>
                </c:pt>
                <c:pt idx="144">
                  <c:v>0.6</c:v>
                </c:pt>
                <c:pt idx="145">
                  <c:v>0.6</c:v>
                </c:pt>
                <c:pt idx="146">
                  <c:v>0.6</c:v>
                </c:pt>
                <c:pt idx="147">
                  <c:v>0.6</c:v>
                </c:pt>
                <c:pt idx="148">
                  <c:v>0.6</c:v>
                </c:pt>
                <c:pt idx="149">
                  <c:v>0.6</c:v>
                </c:pt>
                <c:pt idx="150">
                  <c:v>0.6</c:v>
                </c:pt>
                <c:pt idx="151">
                  <c:v>0.6</c:v>
                </c:pt>
                <c:pt idx="152">
                  <c:v>0.6</c:v>
                </c:pt>
                <c:pt idx="153">
                  <c:v>0.6</c:v>
                </c:pt>
                <c:pt idx="154">
                  <c:v>0.6</c:v>
                </c:pt>
                <c:pt idx="155">
                  <c:v>0.6</c:v>
                </c:pt>
                <c:pt idx="156">
                  <c:v>0.6</c:v>
                </c:pt>
                <c:pt idx="157">
                  <c:v>0.6</c:v>
                </c:pt>
                <c:pt idx="158">
                  <c:v>0.6</c:v>
                </c:pt>
                <c:pt idx="159">
                  <c:v>0.6</c:v>
                </c:pt>
                <c:pt idx="160">
                  <c:v>0.6</c:v>
                </c:pt>
                <c:pt idx="161">
                  <c:v>0.6</c:v>
                </c:pt>
                <c:pt idx="162">
                  <c:v>0.6</c:v>
                </c:pt>
                <c:pt idx="163">
                  <c:v>0.6</c:v>
                </c:pt>
                <c:pt idx="164">
                  <c:v>0.6</c:v>
                </c:pt>
                <c:pt idx="165">
                  <c:v>0.6</c:v>
                </c:pt>
                <c:pt idx="166">
                  <c:v>0.6</c:v>
                </c:pt>
                <c:pt idx="167">
                  <c:v>0.6</c:v>
                </c:pt>
                <c:pt idx="168">
                  <c:v>0.6</c:v>
                </c:pt>
                <c:pt idx="169">
                  <c:v>0.6</c:v>
                </c:pt>
                <c:pt idx="170">
                  <c:v>0.6</c:v>
                </c:pt>
                <c:pt idx="171">
                  <c:v>0.6</c:v>
                </c:pt>
                <c:pt idx="172">
                  <c:v>0.6</c:v>
                </c:pt>
                <c:pt idx="173">
                  <c:v>0.6</c:v>
                </c:pt>
                <c:pt idx="174">
                  <c:v>0.6</c:v>
                </c:pt>
                <c:pt idx="175">
                  <c:v>0.6</c:v>
                </c:pt>
                <c:pt idx="176">
                  <c:v>0.6</c:v>
                </c:pt>
                <c:pt idx="177">
                  <c:v>0.6</c:v>
                </c:pt>
                <c:pt idx="178">
                  <c:v>0.6</c:v>
                </c:pt>
                <c:pt idx="179">
                  <c:v>0.6</c:v>
                </c:pt>
                <c:pt idx="180">
                  <c:v>0.6</c:v>
                </c:pt>
                <c:pt idx="181">
                  <c:v>0.6</c:v>
                </c:pt>
                <c:pt idx="182">
                  <c:v>0.6</c:v>
                </c:pt>
                <c:pt idx="183">
                  <c:v>0.6</c:v>
                </c:pt>
                <c:pt idx="184">
                  <c:v>0.6</c:v>
                </c:pt>
                <c:pt idx="185">
                  <c:v>0.6</c:v>
                </c:pt>
                <c:pt idx="186">
                  <c:v>0.6</c:v>
                </c:pt>
                <c:pt idx="187">
                  <c:v>0.6</c:v>
                </c:pt>
                <c:pt idx="188">
                  <c:v>0.6</c:v>
                </c:pt>
                <c:pt idx="189">
                  <c:v>0.6</c:v>
                </c:pt>
                <c:pt idx="190">
                  <c:v>0.6</c:v>
                </c:pt>
                <c:pt idx="191">
                  <c:v>0.6</c:v>
                </c:pt>
                <c:pt idx="192">
                  <c:v>0.6</c:v>
                </c:pt>
                <c:pt idx="193">
                  <c:v>0.6</c:v>
                </c:pt>
                <c:pt idx="194">
                  <c:v>0.6</c:v>
                </c:pt>
                <c:pt idx="195">
                  <c:v>0.6</c:v>
                </c:pt>
                <c:pt idx="196">
                  <c:v>0.6</c:v>
                </c:pt>
                <c:pt idx="197">
                  <c:v>0.6</c:v>
                </c:pt>
                <c:pt idx="198">
                  <c:v>0.6</c:v>
                </c:pt>
                <c:pt idx="199">
                  <c:v>0.6</c:v>
                </c:pt>
                <c:pt idx="200">
                  <c:v>0.6</c:v>
                </c:pt>
                <c:pt idx="201">
                  <c:v>0.6</c:v>
                </c:pt>
                <c:pt idx="202">
                  <c:v>0.6</c:v>
                </c:pt>
                <c:pt idx="203">
                  <c:v>0.6</c:v>
                </c:pt>
                <c:pt idx="204">
                  <c:v>0.6</c:v>
                </c:pt>
                <c:pt idx="205">
                  <c:v>0.6</c:v>
                </c:pt>
                <c:pt idx="206">
                  <c:v>0.6</c:v>
                </c:pt>
                <c:pt idx="207">
                  <c:v>0.6</c:v>
                </c:pt>
                <c:pt idx="208">
                  <c:v>0.6</c:v>
                </c:pt>
                <c:pt idx="209">
                  <c:v>0.6</c:v>
                </c:pt>
                <c:pt idx="210">
                  <c:v>0.6</c:v>
                </c:pt>
                <c:pt idx="211">
                  <c:v>0.6</c:v>
                </c:pt>
                <c:pt idx="212">
                  <c:v>0.6</c:v>
                </c:pt>
                <c:pt idx="213">
                  <c:v>0.6</c:v>
                </c:pt>
                <c:pt idx="214">
                  <c:v>0.6</c:v>
                </c:pt>
                <c:pt idx="215">
                  <c:v>0.6</c:v>
                </c:pt>
                <c:pt idx="216">
                  <c:v>0.6</c:v>
                </c:pt>
                <c:pt idx="217">
                  <c:v>0.6</c:v>
                </c:pt>
                <c:pt idx="218">
                  <c:v>0.6</c:v>
                </c:pt>
                <c:pt idx="219">
                  <c:v>0.6</c:v>
                </c:pt>
                <c:pt idx="220">
                  <c:v>0.6</c:v>
                </c:pt>
                <c:pt idx="221">
                  <c:v>0.6</c:v>
                </c:pt>
                <c:pt idx="222">
                  <c:v>0.6</c:v>
                </c:pt>
                <c:pt idx="223">
                  <c:v>0.6</c:v>
                </c:pt>
                <c:pt idx="224">
                  <c:v>0.6</c:v>
                </c:pt>
                <c:pt idx="225">
                  <c:v>0.6</c:v>
                </c:pt>
                <c:pt idx="226">
                  <c:v>0.6</c:v>
                </c:pt>
                <c:pt idx="227">
                  <c:v>0.6</c:v>
                </c:pt>
                <c:pt idx="228">
                  <c:v>0.6</c:v>
                </c:pt>
                <c:pt idx="229">
                  <c:v>0.6</c:v>
                </c:pt>
                <c:pt idx="230">
                  <c:v>0.6</c:v>
                </c:pt>
                <c:pt idx="231">
                  <c:v>0.6</c:v>
                </c:pt>
                <c:pt idx="232">
                  <c:v>0.6</c:v>
                </c:pt>
                <c:pt idx="233">
                  <c:v>0.6</c:v>
                </c:pt>
                <c:pt idx="234">
                  <c:v>0.6</c:v>
                </c:pt>
                <c:pt idx="235">
                  <c:v>0.6</c:v>
                </c:pt>
                <c:pt idx="236">
                  <c:v>0.6</c:v>
                </c:pt>
                <c:pt idx="237">
                  <c:v>0.6</c:v>
                </c:pt>
                <c:pt idx="238">
                  <c:v>0.6</c:v>
                </c:pt>
                <c:pt idx="239">
                  <c:v>0.6</c:v>
                </c:pt>
                <c:pt idx="240">
                  <c:v>0.6</c:v>
                </c:pt>
                <c:pt idx="241">
                  <c:v>0.6</c:v>
                </c:pt>
                <c:pt idx="242">
                  <c:v>0.6</c:v>
                </c:pt>
                <c:pt idx="243">
                  <c:v>0.6</c:v>
                </c:pt>
                <c:pt idx="244">
                  <c:v>0.6</c:v>
                </c:pt>
                <c:pt idx="245">
                  <c:v>0.6</c:v>
                </c:pt>
                <c:pt idx="246">
                  <c:v>0.6</c:v>
                </c:pt>
                <c:pt idx="247">
                  <c:v>0.6</c:v>
                </c:pt>
                <c:pt idx="248">
                  <c:v>0.6</c:v>
                </c:pt>
                <c:pt idx="249">
                  <c:v>0.6</c:v>
                </c:pt>
                <c:pt idx="250">
                  <c:v>0.6</c:v>
                </c:pt>
                <c:pt idx="251">
                  <c:v>0.6</c:v>
                </c:pt>
                <c:pt idx="252">
                  <c:v>0.6</c:v>
                </c:pt>
                <c:pt idx="253">
                  <c:v>0.6</c:v>
                </c:pt>
                <c:pt idx="254">
                  <c:v>0.6</c:v>
                </c:pt>
                <c:pt idx="255">
                  <c:v>0.6</c:v>
                </c:pt>
                <c:pt idx="256">
                  <c:v>0.6</c:v>
                </c:pt>
                <c:pt idx="257">
                  <c:v>0.6</c:v>
                </c:pt>
                <c:pt idx="258">
                  <c:v>0.6</c:v>
                </c:pt>
                <c:pt idx="259">
                  <c:v>0.6</c:v>
                </c:pt>
                <c:pt idx="260">
                  <c:v>0.6</c:v>
                </c:pt>
                <c:pt idx="261">
                  <c:v>0.6</c:v>
                </c:pt>
                <c:pt idx="262">
                  <c:v>0.6</c:v>
                </c:pt>
                <c:pt idx="263">
                  <c:v>0.6</c:v>
                </c:pt>
                <c:pt idx="264">
                  <c:v>0.6</c:v>
                </c:pt>
                <c:pt idx="265">
                  <c:v>0.6</c:v>
                </c:pt>
                <c:pt idx="266">
                  <c:v>0.6</c:v>
                </c:pt>
                <c:pt idx="267">
                  <c:v>0.6</c:v>
                </c:pt>
                <c:pt idx="268">
                  <c:v>0.6</c:v>
                </c:pt>
                <c:pt idx="269">
                  <c:v>0.6</c:v>
                </c:pt>
                <c:pt idx="270">
                  <c:v>0.6</c:v>
                </c:pt>
                <c:pt idx="271">
                  <c:v>0.6</c:v>
                </c:pt>
                <c:pt idx="272">
                  <c:v>0.6</c:v>
                </c:pt>
                <c:pt idx="273">
                  <c:v>0.6</c:v>
                </c:pt>
                <c:pt idx="274">
                  <c:v>0.6</c:v>
                </c:pt>
                <c:pt idx="275">
                  <c:v>0.6</c:v>
                </c:pt>
                <c:pt idx="276">
                  <c:v>0.6</c:v>
                </c:pt>
                <c:pt idx="277">
                  <c:v>0.6</c:v>
                </c:pt>
                <c:pt idx="278">
                  <c:v>0.6</c:v>
                </c:pt>
                <c:pt idx="279">
                  <c:v>0.6</c:v>
                </c:pt>
                <c:pt idx="280">
                  <c:v>0.6</c:v>
                </c:pt>
                <c:pt idx="281">
                  <c:v>0.6</c:v>
                </c:pt>
                <c:pt idx="282">
                  <c:v>0.6</c:v>
                </c:pt>
                <c:pt idx="283">
                  <c:v>0.6</c:v>
                </c:pt>
                <c:pt idx="284">
                  <c:v>0.6</c:v>
                </c:pt>
                <c:pt idx="285">
                  <c:v>0.6</c:v>
                </c:pt>
                <c:pt idx="286">
                  <c:v>0.6</c:v>
                </c:pt>
                <c:pt idx="287">
                  <c:v>0.6</c:v>
                </c:pt>
                <c:pt idx="288">
                  <c:v>0.6</c:v>
                </c:pt>
                <c:pt idx="289">
                  <c:v>0.6</c:v>
                </c:pt>
                <c:pt idx="290">
                  <c:v>0.6</c:v>
                </c:pt>
                <c:pt idx="291">
                  <c:v>0.6</c:v>
                </c:pt>
                <c:pt idx="292">
                  <c:v>0.6</c:v>
                </c:pt>
                <c:pt idx="293">
                  <c:v>0.6</c:v>
                </c:pt>
                <c:pt idx="294">
                  <c:v>0.6</c:v>
                </c:pt>
                <c:pt idx="295">
                  <c:v>0.6</c:v>
                </c:pt>
                <c:pt idx="296">
                  <c:v>0.6</c:v>
                </c:pt>
                <c:pt idx="297">
                  <c:v>0.6</c:v>
                </c:pt>
                <c:pt idx="298">
                  <c:v>0.6</c:v>
                </c:pt>
                <c:pt idx="299">
                  <c:v>0.6</c:v>
                </c:pt>
                <c:pt idx="300">
                  <c:v>0.6</c:v>
                </c:pt>
                <c:pt idx="301">
                  <c:v>0.6</c:v>
                </c:pt>
                <c:pt idx="302">
                  <c:v>0.6</c:v>
                </c:pt>
                <c:pt idx="303">
                  <c:v>0.6</c:v>
                </c:pt>
                <c:pt idx="304">
                  <c:v>0.6</c:v>
                </c:pt>
                <c:pt idx="305">
                  <c:v>0.6</c:v>
                </c:pt>
                <c:pt idx="306">
                  <c:v>0.6</c:v>
                </c:pt>
                <c:pt idx="307">
                  <c:v>0.6</c:v>
                </c:pt>
                <c:pt idx="308">
                  <c:v>0.6</c:v>
                </c:pt>
                <c:pt idx="309">
                  <c:v>0.6</c:v>
                </c:pt>
                <c:pt idx="310">
                  <c:v>0.6</c:v>
                </c:pt>
                <c:pt idx="311">
                  <c:v>0.6</c:v>
                </c:pt>
                <c:pt idx="312">
                  <c:v>0.6</c:v>
                </c:pt>
                <c:pt idx="313">
                  <c:v>0.6</c:v>
                </c:pt>
                <c:pt idx="314">
                  <c:v>0.6</c:v>
                </c:pt>
                <c:pt idx="315">
                  <c:v>0.6</c:v>
                </c:pt>
                <c:pt idx="316">
                  <c:v>0.6</c:v>
                </c:pt>
                <c:pt idx="317">
                  <c:v>0.6</c:v>
                </c:pt>
                <c:pt idx="318">
                  <c:v>0.6</c:v>
                </c:pt>
                <c:pt idx="319">
                  <c:v>0.6</c:v>
                </c:pt>
                <c:pt idx="320">
                  <c:v>0.6</c:v>
                </c:pt>
                <c:pt idx="321">
                  <c:v>0.6</c:v>
                </c:pt>
                <c:pt idx="322">
                  <c:v>0.6</c:v>
                </c:pt>
                <c:pt idx="323">
                  <c:v>0.6</c:v>
                </c:pt>
                <c:pt idx="324">
                  <c:v>0.6</c:v>
                </c:pt>
                <c:pt idx="325">
                  <c:v>0.6</c:v>
                </c:pt>
                <c:pt idx="326">
                  <c:v>0.6</c:v>
                </c:pt>
                <c:pt idx="327">
                  <c:v>0.6</c:v>
                </c:pt>
                <c:pt idx="328">
                  <c:v>0.6</c:v>
                </c:pt>
                <c:pt idx="329">
                  <c:v>0.6</c:v>
                </c:pt>
                <c:pt idx="330">
                  <c:v>0.6</c:v>
                </c:pt>
                <c:pt idx="331">
                  <c:v>0.6</c:v>
                </c:pt>
                <c:pt idx="332">
                  <c:v>0.6</c:v>
                </c:pt>
                <c:pt idx="333">
                  <c:v>0.6</c:v>
                </c:pt>
                <c:pt idx="334">
                  <c:v>0.6</c:v>
                </c:pt>
                <c:pt idx="335">
                  <c:v>0.6</c:v>
                </c:pt>
                <c:pt idx="336">
                  <c:v>0.6</c:v>
                </c:pt>
                <c:pt idx="337">
                  <c:v>0.6</c:v>
                </c:pt>
                <c:pt idx="338">
                  <c:v>0.6</c:v>
                </c:pt>
                <c:pt idx="339">
                  <c:v>0.6</c:v>
                </c:pt>
                <c:pt idx="340">
                  <c:v>0.6</c:v>
                </c:pt>
                <c:pt idx="341">
                  <c:v>0.6</c:v>
                </c:pt>
                <c:pt idx="342">
                  <c:v>0.6</c:v>
                </c:pt>
                <c:pt idx="343">
                  <c:v>0.6</c:v>
                </c:pt>
                <c:pt idx="344">
                  <c:v>0.6</c:v>
                </c:pt>
                <c:pt idx="345">
                  <c:v>0.6</c:v>
                </c:pt>
                <c:pt idx="346">
                  <c:v>0.6</c:v>
                </c:pt>
                <c:pt idx="347">
                  <c:v>0.6</c:v>
                </c:pt>
                <c:pt idx="348">
                  <c:v>0.6</c:v>
                </c:pt>
                <c:pt idx="349">
                  <c:v>0.6</c:v>
                </c:pt>
                <c:pt idx="350">
                  <c:v>0.6</c:v>
                </c:pt>
                <c:pt idx="351">
                  <c:v>0.6</c:v>
                </c:pt>
                <c:pt idx="352">
                  <c:v>0.6</c:v>
                </c:pt>
                <c:pt idx="353">
                  <c:v>0.6</c:v>
                </c:pt>
                <c:pt idx="354">
                  <c:v>0.6</c:v>
                </c:pt>
                <c:pt idx="355">
                  <c:v>0.6</c:v>
                </c:pt>
                <c:pt idx="356">
                  <c:v>0.6</c:v>
                </c:pt>
                <c:pt idx="357">
                  <c:v>0.6</c:v>
                </c:pt>
                <c:pt idx="358">
                  <c:v>0.6</c:v>
                </c:pt>
                <c:pt idx="359">
                  <c:v>0.6</c:v>
                </c:pt>
                <c:pt idx="360">
                  <c:v>0.6</c:v>
                </c:pt>
                <c:pt idx="361">
                  <c:v>0.6</c:v>
                </c:pt>
                <c:pt idx="362">
                  <c:v>0.6</c:v>
                </c:pt>
                <c:pt idx="363">
                  <c:v>0.6</c:v>
                </c:pt>
                <c:pt idx="364">
                  <c:v>0.6</c:v>
                </c:pt>
                <c:pt idx="365">
                  <c:v>0.6</c:v>
                </c:pt>
                <c:pt idx="366">
                  <c:v>0.6</c:v>
                </c:pt>
                <c:pt idx="367">
                  <c:v>0.6</c:v>
                </c:pt>
                <c:pt idx="368">
                  <c:v>0.6</c:v>
                </c:pt>
                <c:pt idx="369">
                  <c:v>0.6</c:v>
                </c:pt>
                <c:pt idx="370">
                  <c:v>0.6</c:v>
                </c:pt>
                <c:pt idx="371">
                  <c:v>0.6</c:v>
                </c:pt>
                <c:pt idx="372">
                  <c:v>0.6</c:v>
                </c:pt>
                <c:pt idx="373">
                  <c:v>0.6</c:v>
                </c:pt>
                <c:pt idx="374">
                  <c:v>0.6</c:v>
                </c:pt>
                <c:pt idx="375">
                  <c:v>0.6</c:v>
                </c:pt>
                <c:pt idx="376">
                  <c:v>0.6</c:v>
                </c:pt>
                <c:pt idx="377">
                  <c:v>0.6</c:v>
                </c:pt>
                <c:pt idx="378">
                  <c:v>0.6</c:v>
                </c:pt>
                <c:pt idx="379">
                  <c:v>0.6</c:v>
                </c:pt>
                <c:pt idx="380">
                  <c:v>0.6</c:v>
                </c:pt>
                <c:pt idx="381">
                  <c:v>0.6</c:v>
                </c:pt>
                <c:pt idx="382">
                  <c:v>0.6</c:v>
                </c:pt>
                <c:pt idx="383">
                  <c:v>0.6</c:v>
                </c:pt>
                <c:pt idx="384">
                  <c:v>0.6</c:v>
                </c:pt>
                <c:pt idx="385">
                  <c:v>0.6</c:v>
                </c:pt>
                <c:pt idx="386">
                  <c:v>0.6</c:v>
                </c:pt>
                <c:pt idx="387">
                  <c:v>0.6</c:v>
                </c:pt>
                <c:pt idx="388">
                  <c:v>0.6</c:v>
                </c:pt>
                <c:pt idx="389">
                  <c:v>0.6</c:v>
                </c:pt>
                <c:pt idx="390">
                  <c:v>0.6</c:v>
                </c:pt>
                <c:pt idx="391">
                  <c:v>0.6</c:v>
                </c:pt>
                <c:pt idx="392">
                  <c:v>0.6</c:v>
                </c:pt>
                <c:pt idx="393">
                  <c:v>0.6</c:v>
                </c:pt>
                <c:pt idx="394">
                  <c:v>0.6</c:v>
                </c:pt>
                <c:pt idx="395">
                  <c:v>0.6</c:v>
                </c:pt>
                <c:pt idx="396">
                  <c:v>0.6</c:v>
                </c:pt>
                <c:pt idx="397">
                  <c:v>0.6</c:v>
                </c:pt>
                <c:pt idx="398">
                  <c:v>0.6</c:v>
                </c:pt>
                <c:pt idx="399">
                  <c:v>0.6</c:v>
                </c:pt>
                <c:pt idx="400">
                  <c:v>0.6</c:v>
                </c:pt>
                <c:pt idx="401">
                  <c:v>0.6</c:v>
                </c:pt>
                <c:pt idx="402">
                  <c:v>0.6</c:v>
                </c:pt>
                <c:pt idx="403">
                  <c:v>0.6</c:v>
                </c:pt>
                <c:pt idx="404">
                  <c:v>0.6</c:v>
                </c:pt>
                <c:pt idx="405">
                  <c:v>0.6</c:v>
                </c:pt>
                <c:pt idx="406">
                  <c:v>0.6</c:v>
                </c:pt>
                <c:pt idx="407">
                  <c:v>0.6</c:v>
                </c:pt>
                <c:pt idx="408">
                  <c:v>0.6</c:v>
                </c:pt>
                <c:pt idx="409">
                  <c:v>0.6</c:v>
                </c:pt>
                <c:pt idx="410">
                  <c:v>0.6</c:v>
                </c:pt>
                <c:pt idx="411">
                  <c:v>0.6</c:v>
                </c:pt>
                <c:pt idx="412">
                  <c:v>0.6</c:v>
                </c:pt>
                <c:pt idx="413">
                  <c:v>0.6</c:v>
                </c:pt>
                <c:pt idx="414">
                  <c:v>0.6</c:v>
                </c:pt>
                <c:pt idx="415">
                  <c:v>0.6</c:v>
                </c:pt>
                <c:pt idx="416">
                  <c:v>0.6</c:v>
                </c:pt>
                <c:pt idx="417">
                  <c:v>0.6</c:v>
                </c:pt>
                <c:pt idx="418">
                  <c:v>0.6</c:v>
                </c:pt>
                <c:pt idx="419">
                  <c:v>0.6</c:v>
                </c:pt>
                <c:pt idx="420">
                  <c:v>0.6</c:v>
                </c:pt>
                <c:pt idx="421">
                  <c:v>0.6</c:v>
                </c:pt>
                <c:pt idx="422">
                  <c:v>0.6</c:v>
                </c:pt>
                <c:pt idx="423">
                  <c:v>0.6</c:v>
                </c:pt>
                <c:pt idx="424">
                  <c:v>0.6</c:v>
                </c:pt>
                <c:pt idx="425">
                  <c:v>0.6</c:v>
                </c:pt>
                <c:pt idx="426">
                  <c:v>0.6</c:v>
                </c:pt>
                <c:pt idx="427">
                  <c:v>0.6</c:v>
                </c:pt>
                <c:pt idx="428">
                  <c:v>0.6</c:v>
                </c:pt>
                <c:pt idx="429">
                  <c:v>0.6</c:v>
                </c:pt>
                <c:pt idx="430">
                  <c:v>0.6</c:v>
                </c:pt>
                <c:pt idx="431">
                  <c:v>0.6</c:v>
                </c:pt>
                <c:pt idx="432">
                  <c:v>0.6</c:v>
                </c:pt>
                <c:pt idx="433">
                  <c:v>0.6</c:v>
                </c:pt>
                <c:pt idx="434">
                  <c:v>0.6</c:v>
                </c:pt>
                <c:pt idx="435">
                  <c:v>0.6</c:v>
                </c:pt>
                <c:pt idx="436">
                  <c:v>0.6</c:v>
                </c:pt>
                <c:pt idx="437">
                  <c:v>0.6</c:v>
                </c:pt>
                <c:pt idx="438">
                  <c:v>0.6</c:v>
                </c:pt>
                <c:pt idx="439">
                  <c:v>0.6</c:v>
                </c:pt>
                <c:pt idx="440">
                  <c:v>0.6</c:v>
                </c:pt>
                <c:pt idx="441">
                  <c:v>0.6</c:v>
                </c:pt>
                <c:pt idx="442">
                  <c:v>0.6</c:v>
                </c:pt>
                <c:pt idx="443">
                  <c:v>0.6</c:v>
                </c:pt>
                <c:pt idx="444">
                  <c:v>0.6</c:v>
                </c:pt>
                <c:pt idx="445">
                  <c:v>0.6</c:v>
                </c:pt>
                <c:pt idx="446">
                  <c:v>0.6</c:v>
                </c:pt>
                <c:pt idx="447">
                  <c:v>0.6</c:v>
                </c:pt>
                <c:pt idx="448">
                  <c:v>0.6</c:v>
                </c:pt>
                <c:pt idx="449">
                  <c:v>0.6</c:v>
                </c:pt>
                <c:pt idx="450">
                  <c:v>0.6</c:v>
                </c:pt>
                <c:pt idx="451">
                  <c:v>0.6</c:v>
                </c:pt>
                <c:pt idx="452">
                  <c:v>0.6</c:v>
                </c:pt>
                <c:pt idx="453">
                  <c:v>0.6</c:v>
                </c:pt>
                <c:pt idx="454">
                  <c:v>0.6</c:v>
                </c:pt>
                <c:pt idx="455">
                  <c:v>0.6</c:v>
                </c:pt>
                <c:pt idx="456">
                  <c:v>0.6</c:v>
                </c:pt>
                <c:pt idx="457">
                  <c:v>0.6</c:v>
                </c:pt>
                <c:pt idx="458">
                  <c:v>0.6</c:v>
                </c:pt>
                <c:pt idx="459">
                  <c:v>0.6</c:v>
                </c:pt>
                <c:pt idx="460">
                  <c:v>0.6</c:v>
                </c:pt>
                <c:pt idx="461">
                  <c:v>0.6</c:v>
                </c:pt>
                <c:pt idx="462">
                  <c:v>0.6</c:v>
                </c:pt>
                <c:pt idx="463">
                  <c:v>0.6</c:v>
                </c:pt>
                <c:pt idx="464">
                  <c:v>0.6</c:v>
                </c:pt>
                <c:pt idx="465">
                  <c:v>0.6</c:v>
                </c:pt>
                <c:pt idx="466">
                  <c:v>0.6</c:v>
                </c:pt>
                <c:pt idx="467">
                  <c:v>0.6</c:v>
                </c:pt>
                <c:pt idx="468">
                  <c:v>0.6</c:v>
                </c:pt>
                <c:pt idx="469">
                  <c:v>0.6</c:v>
                </c:pt>
                <c:pt idx="470">
                  <c:v>0.6</c:v>
                </c:pt>
                <c:pt idx="471">
                  <c:v>0.6</c:v>
                </c:pt>
                <c:pt idx="472">
                  <c:v>0.6</c:v>
                </c:pt>
                <c:pt idx="473">
                  <c:v>0.6</c:v>
                </c:pt>
                <c:pt idx="474">
                  <c:v>0.6</c:v>
                </c:pt>
                <c:pt idx="475">
                  <c:v>0.6</c:v>
                </c:pt>
                <c:pt idx="476">
                  <c:v>0.6</c:v>
                </c:pt>
                <c:pt idx="477">
                  <c:v>0.6</c:v>
                </c:pt>
                <c:pt idx="478">
                  <c:v>0.6</c:v>
                </c:pt>
                <c:pt idx="479">
                  <c:v>0.6</c:v>
                </c:pt>
                <c:pt idx="480">
                  <c:v>0.6</c:v>
                </c:pt>
                <c:pt idx="481">
                  <c:v>0.6</c:v>
                </c:pt>
                <c:pt idx="482">
                  <c:v>0.6</c:v>
                </c:pt>
                <c:pt idx="483">
                  <c:v>0.6</c:v>
                </c:pt>
                <c:pt idx="484">
                  <c:v>0.6</c:v>
                </c:pt>
                <c:pt idx="485">
                  <c:v>0.6</c:v>
                </c:pt>
                <c:pt idx="486">
                  <c:v>0.6</c:v>
                </c:pt>
                <c:pt idx="487">
                  <c:v>0.6</c:v>
                </c:pt>
                <c:pt idx="488">
                  <c:v>0.6</c:v>
                </c:pt>
                <c:pt idx="489">
                  <c:v>0.6</c:v>
                </c:pt>
                <c:pt idx="490">
                  <c:v>0.6</c:v>
                </c:pt>
                <c:pt idx="491">
                  <c:v>0.6</c:v>
                </c:pt>
                <c:pt idx="492">
                  <c:v>0.6</c:v>
                </c:pt>
                <c:pt idx="493">
                  <c:v>0.6</c:v>
                </c:pt>
                <c:pt idx="494">
                  <c:v>0.6</c:v>
                </c:pt>
                <c:pt idx="495">
                  <c:v>0.6</c:v>
                </c:pt>
                <c:pt idx="496">
                  <c:v>0.6</c:v>
                </c:pt>
                <c:pt idx="497">
                  <c:v>0.6</c:v>
                </c:pt>
                <c:pt idx="498">
                  <c:v>0.6</c:v>
                </c:pt>
                <c:pt idx="499">
                  <c:v>0.6</c:v>
                </c:pt>
                <c:pt idx="500">
                  <c:v>0.6</c:v>
                </c:pt>
                <c:pt idx="501">
                  <c:v>0.6</c:v>
                </c:pt>
                <c:pt idx="502">
                  <c:v>0.6</c:v>
                </c:pt>
                <c:pt idx="503">
                  <c:v>0.6</c:v>
                </c:pt>
                <c:pt idx="504">
                  <c:v>0.6</c:v>
                </c:pt>
                <c:pt idx="505">
                  <c:v>0.6</c:v>
                </c:pt>
                <c:pt idx="506">
                  <c:v>0.6</c:v>
                </c:pt>
                <c:pt idx="507">
                  <c:v>0.6</c:v>
                </c:pt>
                <c:pt idx="508">
                  <c:v>0.6</c:v>
                </c:pt>
                <c:pt idx="509">
                  <c:v>0.6</c:v>
                </c:pt>
                <c:pt idx="510">
                  <c:v>0.6</c:v>
                </c:pt>
                <c:pt idx="511">
                  <c:v>0.6</c:v>
                </c:pt>
                <c:pt idx="512">
                  <c:v>0.6</c:v>
                </c:pt>
                <c:pt idx="513">
                  <c:v>0.6</c:v>
                </c:pt>
                <c:pt idx="514">
                  <c:v>0.6</c:v>
                </c:pt>
                <c:pt idx="515">
                  <c:v>0.6</c:v>
                </c:pt>
                <c:pt idx="516">
                  <c:v>0.6</c:v>
                </c:pt>
                <c:pt idx="517">
                  <c:v>0.6</c:v>
                </c:pt>
                <c:pt idx="518">
                  <c:v>0.6</c:v>
                </c:pt>
                <c:pt idx="519">
                  <c:v>0.6</c:v>
                </c:pt>
                <c:pt idx="520">
                  <c:v>0.6</c:v>
                </c:pt>
                <c:pt idx="521">
                  <c:v>0.6</c:v>
                </c:pt>
                <c:pt idx="522">
                  <c:v>0.6</c:v>
                </c:pt>
                <c:pt idx="523">
                  <c:v>0.6</c:v>
                </c:pt>
                <c:pt idx="524">
                  <c:v>0.6</c:v>
                </c:pt>
                <c:pt idx="525">
                  <c:v>0.6</c:v>
                </c:pt>
                <c:pt idx="526">
                  <c:v>0.6</c:v>
                </c:pt>
                <c:pt idx="527">
                  <c:v>0.6</c:v>
                </c:pt>
                <c:pt idx="528">
                  <c:v>0.6</c:v>
                </c:pt>
                <c:pt idx="529">
                  <c:v>0.6</c:v>
                </c:pt>
                <c:pt idx="530">
                  <c:v>0.6</c:v>
                </c:pt>
                <c:pt idx="531">
                  <c:v>0.6</c:v>
                </c:pt>
                <c:pt idx="532">
                  <c:v>0.6</c:v>
                </c:pt>
                <c:pt idx="533">
                  <c:v>0.6</c:v>
                </c:pt>
                <c:pt idx="534">
                  <c:v>0.6</c:v>
                </c:pt>
                <c:pt idx="535">
                  <c:v>0.6</c:v>
                </c:pt>
                <c:pt idx="536">
                  <c:v>0.6</c:v>
                </c:pt>
                <c:pt idx="537">
                  <c:v>0.6</c:v>
                </c:pt>
                <c:pt idx="538">
                  <c:v>0.6</c:v>
                </c:pt>
                <c:pt idx="539">
                  <c:v>0.6</c:v>
                </c:pt>
                <c:pt idx="540">
                  <c:v>0.6</c:v>
                </c:pt>
                <c:pt idx="541">
                  <c:v>0.6</c:v>
                </c:pt>
                <c:pt idx="542">
                  <c:v>0.6</c:v>
                </c:pt>
                <c:pt idx="543">
                  <c:v>0.6</c:v>
                </c:pt>
                <c:pt idx="544">
                  <c:v>0.6</c:v>
                </c:pt>
                <c:pt idx="545">
                  <c:v>0.6</c:v>
                </c:pt>
                <c:pt idx="546">
                  <c:v>0.6</c:v>
                </c:pt>
                <c:pt idx="547">
                  <c:v>0.6</c:v>
                </c:pt>
                <c:pt idx="548">
                  <c:v>0.6</c:v>
                </c:pt>
                <c:pt idx="549">
                  <c:v>0.6</c:v>
                </c:pt>
                <c:pt idx="550">
                  <c:v>0.6</c:v>
                </c:pt>
                <c:pt idx="551">
                  <c:v>0.6</c:v>
                </c:pt>
                <c:pt idx="552">
                  <c:v>0.6</c:v>
                </c:pt>
                <c:pt idx="553">
                  <c:v>0.6</c:v>
                </c:pt>
                <c:pt idx="554">
                  <c:v>0.6</c:v>
                </c:pt>
                <c:pt idx="555">
                  <c:v>0.6</c:v>
                </c:pt>
                <c:pt idx="556">
                  <c:v>0.6</c:v>
                </c:pt>
                <c:pt idx="557">
                  <c:v>0.6</c:v>
                </c:pt>
                <c:pt idx="558">
                  <c:v>0.6</c:v>
                </c:pt>
                <c:pt idx="559">
                  <c:v>0.6</c:v>
                </c:pt>
                <c:pt idx="560">
                  <c:v>0.6</c:v>
                </c:pt>
                <c:pt idx="561">
                  <c:v>0.6</c:v>
                </c:pt>
                <c:pt idx="562">
                  <c:v>0.6</c:v>
                </c:pt>
                <c:pt idx="563">
                  <c:v>0.6</c:v>
                </c:pt>
                <c:pt idx="564">
                  <c:v>0.6</c:v>
                </c:pt>
                <c:pt idx="565">
                  <c:v>0.6</c:v>
                </c:pt>
                <c:pt idx="566">
                  <c:v>0.6</c:v>
                </c:pt>
                <c:pt idx="567">
                  <c:v>0.6</c:v>
                </c:pt>
                <c:pt idx="568">
                  <c:v>0.6</c:v>
                </c:pt>
                <c:pt idx="569">
                  <c:v>0.6</c:v>
                </c:pt>
                <c:pt idx="570">
                  <c:v>0.6</c:v>
                </c:pt>
                <c:pt idx="571">
                  <c:v>0.6</c:v>
                </c:pt>
                <c:pt idx="572">
                  <c:v>0.6</c:v>
                </c:pt>
                <c:pt idx="573">
                  <c:v>0.6</c:v>
                </c:pt>
                <c:pt idx="574">
                  <c:v>0.6</c:v>
                </c:pt>
                <c:pt idx="575">
                  <c:v>0.6</c:v>
                </c:pt>
                <c:pt idx="576">
                  <c:v>0.6</c:v>
                </c:pt>
                <c:pt idx="577">
                  <c:v>0.6</c:v>
                </c:pt>
                <c:pt idx="578">
                  <c:v>0.6</c:v>
                </c:pt>
                <c:pt idx="579">
                  <c:v>0.6</c:v>
                </c:pt>
                <c:pt idx="580">
                  <c:v>0.6</c:v>
                </c:pt>
                <c:pt idx="581">
                  <c:v>0.6</c:v>
                </c:pt>
                <c:pt idx="582">
                  <c:v>0.6</c:v>
                </c:pt>
                <c:pt idx="583">
                  <c:v>0.6</c:v>
                </c:pt>
                <c:pt idx="584">
                  <c:v>0.6</c:v>
                </c:pt>
                <c:pt idx="585">
                  <c:v>0.6</c:v>
                </c:pt>
                <c:pt idx="586">
                  <c:v>0.6</c:v>
                </c:pt>
                <c:pt idx="587">
                  <c:v>0.6</c:v>
                </c:pt>
                <c:pt idx="588">
                  <c:v>0.6</c:v>
                </c:pt>
                <c:pt idx="589">
                  <c:v>0.6</c:v>
                </c:pt>
                <c:pt idx="590">
                  <c:v>0.6</c:v>
                </c:pt>
                <c:pt idx="591">
                  <c:v>0.6</c:v>
                </c:pt>
                <c:pt idx="592">
                  <c:v>0.6</c:v>
                </c:pt>
                <c:pt idx="593">
                  <c:v>0.6</c:v>
                </c:pt>
                <c:pt idx="594">
                  <c:v>0.6</c:v>
                </c:pt>
                <c:pt idx="595">
                  <c:v>0.6</c:v>
                </c:pt>
                <c:pt idx="596">
                  <c:v>0.6</c:v>
                </c:pt>
                <c:pt idx="597">
                  <c:v>0.6</c:v>
                </c:pt>
                <c:pt idx="598">
                  <c:v>0.6</c:v>
                </c:pt>
                <c:pt idx="599">
                  <c:v>0.6</c:v>
                </c:pt>
                <c:pt idx="600">
                  <c:v>0.6</c:v>
                </c:pt>
                <c:pt idx="601">
                  <c:v>0.6</c:v>
                </c:pt>
                <c:pt idx="602">
                  <c:v>0.6</c:v>
                </c:pt>
                <c:pt idx="603">
                  <c:v>0.6</c:v>
                </c:pt>
                <c:pt idx="604">
                  <c:v>0.6</c:v>
                </c:pt>
                <c:pt idx="605">
                  <c:v>0.6</c:v>
                </c:pt>
                <c:pt idx="606">
                  <c:v>0.6</c:v>
                </c:pt>
                <c:pt idx="607">
                  <c:v>0.6</c:v>
                </c:pt>
                <c:pt idx="608">
                  <c:v>0.6</c:v>
                </c:pt>
                <c:pt idx="609">
                  <c:v>0.6</c:v>
                </c:pt>
                <c:pt idx="610">
                  <c:v>0.6</c:v>
                </c:pt>
                <c:pt idx="611">
                  <c:v>0.6</c:v>
                </c:pt>
                <c:pt idx="612">
                  <c:v>0.6</c:v>
                </c:pt>
                <c:pt idx="613">
                  <c:v>0.6</c:v>
                </c:pt>
                <c:pt idx="614">
                  <c:v>0.6</c:v>
                </c:pt>
                <c:pt idx="615">
                  <c:v>0.6</c:v>
                </c:pt>
                <c:pt idx="616">
                  <c:v>0.6</c:v>
                </c:pt>
                <c:pt idx="617">
                  <c:v>0.6</c:v>
                </c:pt>
                <c:pt idx="618">
                  <c:v>0.6</c:v>
                </c:pt>
                <c:pt idx="619">
                  <c:v>0.6</c:v>
                </c:pt>
                <c:pt idx="620">
                  <c:v>0.6</c:v>
                </c:pt>
                <c:pt idx="621">
                  <c:v>0.6</c:v>
                </c:pt>
                <c:pt idx="622">
                  <c:v>0.6</c:v>
                </c:pt>
                <c:pt idx="623">
                  <c:v>0.6</c:v>
                </c:pt>
                <c:pt idx="624">
                  <c:v>0.6</c:v>
                </c:pt>
                <c:pt idx="625">
                  <c:v>0.6</c:v>
                </c:pt>
                <c:pt idx="626">
                  <c:v>0.6</c:v>
                </c:pt>
                <c:pt idx="627">
                  <c:v>0.6</c:v>
                </c:pt>
                <c:pt idx="628">
                  <c:v>0.6</c:v>
                </c:pt>
                <c:pt idx="629">
                  <c:v>0.6</c:v>
                </c:pt>
                <c:pt idx="630">
                  <c:v>0.6</c:v>
                </c:pt>
                <c:pt idx="631">
                  <c:v>0.6</c:v>
                </c:pt>
                <c:pt idx="632">
                  <c:v>0.6</c:v>
                </c:pt>
                <c:pt idx="633">
                  <c:v>0.6</c:v>
                </c:pt>
                <c:pt idx="634">
                  <c:v>0.6</c:v>
                </c:pt>
                <c:pt idx="635">
                  <c:v>0.6</c:v>
                </c:pt>
                <c:pt idx="636">
                  <c:v>0.6</c:v>
                </c:pt>
                <c:pt idx="637">
                  <c:v>0.6</c:v>
                </c:pt>
                <c:pt idx="638">
                  <c:v>0.6</c:v>
                </c:pt>
                <c:pt idx="639">
                  <c:v>0.6</c:v>
                </c:pt>
                <c:pt idx="640">
                  <c:v>0.6</c:v>
                </c:pt>
                <c:pt idx="641">
                  <c:v>0.6</c:v>
                </c:pt>
                <c:pt idx="642">
                  <c:v>0.6</c:v>
                </c:pt>
                <c:pt idx="643">
                  <c:v>0.6</c:v>
                </c:pt>
                <c:pt idx="644">
                  <c:v>0.6</c:v>
                </c:pt>
                <c:pt idx="645">
                  <c:v>0.6</c:v>
                </c:pt>
                <c:pt idx="646">
                  <c:v>0.6</c:v>
                </c:pt>
                <c:pt idx="647">
                  <c:v>0.6</c:v>
                </c:pt>
                <c:pt idx="648">
                  <c:v>0.6</c:v>
                </c:pt>
                <c:pt idx="649">
                  <c:v>0.6</c:v>
                </c:pt>
                <c:pt idx="650">
                  <c:v>0.6</c:v>
                </c:pt>
                <c:pt idx="651">
                  <c:v>0.6</c:v>
                </c:pt>
                <c:pt idx="652">
                  <c:v>0.6</c:v>
                </c:pt>
                <c:pt idx="653">
                  <c:v>0.6</c:v>
                </c:pt>
                <c:pt idx="654">
                  <c:v>0.6</c:v>
                </c:pt>
                <c:pt idx="655">
                  <c:v>0.6</c:v>
                </c:pt>
                <c:pt idx="656">
                  <c:v>0.6</c:v>
                </c:pt>
                <c:pt idx="657">
                  <c:v>0.6</c:v>
                </c:pt>
                <c:pt idx="658">
                  <c:v>0.6</c:v>
                </c:pt>
                <c:pt idx="659">
                  <c:v>0.6</c:v>
                </c:pt>
                <c:pt idx="660">
                  <c:v>0.6</c:v>
                </c:pt>
                <c:pt idx="661">
                  <c:v>0.6</c:v>
                </c:pt>
                <c:pt idx="662">
                  <c:v>0.6</c:v>
                </c:pt>
                <c:pt idx="663">
                  <c:v>0.6</c:v>
                </c:pt>
                <c:pt idx="664">
                  <c:v>0.6</c:v>
                </c:pt>
                <c:pt idx="665">
                  <c:v>0.6</c:v>
                </c:pt>
                <c:pt idx="666">
                  <c:v>0.6</c:v>
                </c:pt>
                <c:pt idx="667">
                  <c:v>0.6</c:v>
                </c:pt>
                <c:pt idx="668">
                  <c:v>0.6</c:v>
                </c:pt>
                <c:pt idx="669">
                  <c:v>0.6</c:v>
                </c:pt>
                <c:pt idx="670">
                  <c:v>0.6</c:v>
                </c:pt>
                <c:pt idx="671">
                  <c:v>0.6</c:v>
                </c:pt>
                <c:pt idx="672">
                  <c:v>0.6</c:v>
                </c:pt>
                <c:pt idx="673">
                  <c:v>0.6</c:v>
                </c:pt>
                <c:pt idx="674">
                  <c:v>0.6</c:v>
                </c:pt>
                <c:pt idx="675">
                  <c:v>0.6</c:v>
                </c:pt>
                <c:pt idx="676">
                  <c:v>0.6</c:v>
                </c:pt>
                <c:pt idx="677">
                  <c:v>0.6</c:v>
                </c:pt>
                <c:pt idx="678">
                  <c:v>0.6</c:v>
                </c:pt>
                <c:pt idx="679">
                  <c:v>0.6</c:v>
                </c:pt>
                <c:pt idx="680">
                  <c:v>0.6</c:v>
                </c:pt>
                <c:pt idx="681">
                  <c:v>0.6</c:v>
                </c:pt>
                <c:pt idx="682">
                  <c:v>0.6</c:v>
                </c:pt>
                <c:pt idx="683">
                  <c:v>0.6</c:v>
                </c:pt>
                <c:pt idx="684">
                  <c:v>0.6</c:v>
                </c:pt>
                <c:pt idx="685">
                  <c:v>0.6</c:v>
                </c:pt>
                <c:pt idx="686">
                  <c:v>0.6</c:v>
                </c:pt>
                <c:pt idx="687">
                  <c:v>0.6</c:v>
                </c:pt>
                <c:pt idx="688">
                  <c:v>0.6</c:v>
                </c:pt>
                <c:pt idx="689">
                  <c:v>0.6</c:v>
                </c:pt>
                <c:pt idx="690">
                  <c:v>0.6</c:v>
                </c:pt>
                <c:pt idx="691">
                  <c:v>0.6</c:v>
                </c:pt>
                <c:pt idx="692">
                  <c:v>0.6</c:v>
                </c:pt>
                <c:pt idx="693">
                  <c:v>0.6</c:v>
                </c:pt>
                <c:pt idx="694">
                  <c:v>0.6</c:v>
                </c:pt>
                <c:pt idx="695">
                  <c:v>0.6</c:v>
                </c:pt>
                <c:pt idx="696">
                  <c:v>0.6</c:v>
                </c:pt>
                <c:pt idx="697">
                  <c:v>0.6</c:v>
                </c:pt>
                <c:pt idx="698">
                  <c:v>0.6</c:v>
                </c:pt>
                <c:pt idx="699">
                  <c:v>0.6</c:v>
                </c:pt>
                <c:pt idx="700">
                  <c:v>0.6</c:v>
                </c:pt>
                <c:pt idx="701">
                  <c:v>0.6</c:v>
                </c:pt>
                <c:pt idx="702">
                  <c:v>0.6</c:v>
                </c:pt>
                <c:pt idx="703">
                  <c:v>0.6</c:v>
                </c:pt>
                <c:pt idx="704">
                  <c:v>0.6</c:v>
                </c:pt>
                <c:pt idx="705">
                  <c:v>0.6</c:v>
                </c:pt>
                <c:pt idx="706">
                  <c:v>0.6</c:v>
                </c:pt>
                <c:pt idx="707">
                  <c:v>0.6</c:v>
                </c:pt>
                <c:pt idx="708">
                  <c:v>0.6</c:v>
                </c:pt>
                <c:pt idx="709">
                  <c:v>0.6</c:v>
                </c:pt>
                <c:pt idx="710">
                  <c:v>0.6</c:v>
                </c:pt>
                <c:pt idx="711">
                  <c:v>0.6</c:v>
                </c:pt>
                <c:pt idx="712">
                  <c:v>0.6</c:v>
                </c:pt>
                <c:pt idx="713">
                  <c:v>0.6</c:v>
                </c:pt>
                <c:pt idx="714">
                  <c:v>0.6</c:v>
                </c:pt>
                <c:pt idx="715">
                  <c:v>0.6</c:v>
                </c:pt>
                <c:pt idx="716">
                  <c:v>0.6</c:v>
                </c:pt>
                <c:pt idx="717">
                  <c:v>0.6</c:v>
                </c:pt>
                <c:pt idx="718">
                  <c:v>0.6</c:v>
                </c:pt>
                <c:pt idx="719">
                  <c:v>0.6</c:v>
                </c:pt>
                <c:pt idx="720">
                  <c:v>0.6</c:v>
                </c:pt>
                <c:pt idx="721">
                  <c:v>0.6</c:v>
                </c:pt>
                <c:pt idx="722">
                  <c:v>0.6</c:v>
                </c:pt>
                <c:pt idx="723">
                  <c:v>0.6</c:v>
                </c:pt>
                <c:pt idx="724">
                  <c:v>0.6</c:v>
                </c:pt>
                <c:pt idx="725">
                  <c:v>0.6</c:v>
                </c:pt>
                <c:pt idx="726">
                  <c:v>0.6</c:v>
                </c:pt>
                <c:pt idx="727">
                  <c:v>0.6</c:v>
                </c:pt>
                <c:pt idx="728">
                  <c:v>0.6</c:v>
                </c:pt>
                <c:pt idx="729">
                  <c:v>0.6</c:v>
                </c:pt>
                <c:pt idx="730">
                  <c:v>0.6</c:v>
                </c:pt>
                <c:pt idx="731">
                  <c:v>0.6</c:v>
                </c:pt>
                <c:pt idx="732">
                  <c:v>0.6</c:v>
                </c:pt>
                <c:pt idx="733">
                  <c:v>0.6</c:v>
                </c:pt>
                <c:pt idx="734">
                  <c:v>0.6</c:v>
                </c:pt>
                <c:pt idx="735">
                  <c:v>0.6</c:v>
                </c:pt>
                <c:pt idx="736">
                  <c:v>0.6</c:v>
                </c:pt>
                <c:pt idx="737">
                  <c:v>0.6</c:v>
                </c:pt>
                <c:pt idx="738">
                  <c:v>0.6</c:v>
                </c:pt>
                <c:pt idx="739">
                  <c:v>0.6</c:v>
                </c:pt>
                <c:pt idx="740">
                  <c:v>0.6</c:v>
                </c:pt>
                <c:pt idx="741">
                  <c:v>0.6</c:v>
                </c:pt>
                <c:pt idx="742">
                  <c:v>0.6</c:v>
                </c:pt>
                <c:pt idx="743">
                  <c:v>0.6</c:v>
                </c:pt>
                <c:pt idx="744">
                  <c:v>0.6</c:v>
                </c:pt>
                <c:pt idx="745">
                  <c:v>0.6</c:v>
                </c:pt>
                <c:pt idx="746">
                  <c:v>0.6</c:v>
                </c:pt>
                <c:pt idx="747">
                  <c:v>0.6</c:v>
                </c:pt>
                <c:pt idx="748">
                  <c:v>0.6</c:v>
                </c:pt>
                <c:pt idx="749">
                  <c:v>0.6</c:v>
                </c:pt>
                <c:pt idx="750">
                  <c:v>0.6</c:v>
                </c:pt>
                <c:pt idx="751">
                  <c:v>0.6</c:v>
                </c:pt>
                <c:pt idx="752">
                  <c:v>0.6</c:v>
                </c:pt>
                <c:pt idx="753">
                  <c:v>0.6</c:v>
                </c:pt>
                <c:pt idx="754">
                  <c:v>0.6</c:v>
                </c:pt>
                <c:pt idx="755">
                  <c:v>0.6</c:v>
                </c:pt>
                <c:pt idx="756">
                  <c:v>0.6</c:v>
                </c:pt>
                <c:pt idx="757">
                  <c:v>0.6</c:v>
                </c:pt>
                <c:pt idx="758">
                  <c:v>0.6</c:v>
                </c:pt>
                <c:pt idx="759">
                  <c:v>0.6</c:v>
                </c:pt>
                <c:pt idx="760">
                  <c:v>0.6</c:v>
                </c:pt>
                <c:pt idx="761">
                  <c:v>0.6</c:v>
                </c:pt>
                <c:pt idx="762">
                  <c:v>0.6</c:v>
                </c:pt>
                <c:pt idx="763">
                  <c:v>0.6</c:v>
                </c:pt>
                <c:pt idx="764">
                  <c:v>0.6</c:v>
                </c:pt>
                <c:pt idx="765">
                  <c:v>0.6</c:v>
                </c:pt>
                <c:pt idx="766">
                  <c:v>0.6</c:v>
                </c:pt>
                <c:pt idx="767">
                  <c:v>0.6</c:v>
                </c:pt>
                <c:pt idx="768">
                  <c:v>0.6</c:v>
                </c:pt>
                <c:pt idx="769">
                  <c:v>0.6</c:v>
                </c:pt>
                <c:pt idx="770">
                  <c:v>0.6</c:v>
                </c:pt>
                <c:pt idx="771">
                  <c:v>0.6</c:v>
                </c:pt>
                <c:pt idx="772">
                  <c:v>0.6</c:v>
                </c:pt>
                <c:pt idx="773">
                  <c:v>0.6</c:v>
                </c:pt>
                <c:pt idx="774">
                  <c:v>0.6</c:v>
                </c:pt>
                <c:pt idx="775">
                  <c:v>0.6</c:v>
                </c:pt>
                <c:pt idx="776">
                  <c:v>0.6</c:v>
                </c:pt>
                <c:pt idx="777">
                  <c:v>0.6</c:v>
                </c:pt>
                <c:pt idx="778">
                  <c:v>0.6</c:v>
                </c:pt>
                <c:pt idx="779">
                  <c:v>0.6</c:v>
                </c:pt>
                <c:pt idx="780">
                  <c:v>0.6</c:v>
                </c:pt>
                <c:pt idx="781">
                  <c:v>0.6</c:v>
                </c:pt>
                <c:pt idx="782">
                  <c:v>0.6</c:v>
                </c:pt>
                <c:pt idx="783">
                  <c:v>0.6</c:v>
                </c:pt>
                <c:pt idx="784">
                  <c:v>0.6</c:v>
                </c:pt>
                <c:pt idx="785">
                  <c:v>0.6</c:v>
                </c:pt>
                <c:pt idx="786">
                  <c:v>0.6</c:v>
                </c:pt>
                <c:pt idx="787">
                  <c:v>0.6</c:v>
                </c:pt>
                <c:pt idx="788">
                  <c:v>0.6</c:v>
                </c:pt>
                <c:pt idx="789">
                  <c:v>0.6</c:v>
                </c:pt>
                <c:pt idx="790">
                  <c:v>0.6</c:v>
                </c:pt>
                <c:pt idx="791">
                  <c:v>0.6</c:v>
                </c:pt>
                <c:pt idx="792">
                  <c:v>0.6</c:v>
                </c:pt>
                <c:pt idx="793">
                  <c:v>0.6</c:v>
                </c:pt>
                <c:pt idx="794">
                  <c:v>0.6</c:v>
                </c:pt>
                <c:pt idx="795">
                  <c:v>0.6</c:v>
                </c:pt>
                <c:pt idx="796">
                  <c:v>0.6</c:v>
                </c:pt>
                <c:pt idx="797">
                  <c:v>0.6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278-40F1-A9CC-AADF246782E0}"/>
            </c:ext>
          </c:extLst>
        </c:ser>
        <c:ser>
          <c:idx val="2"/>
          <c:order val="2"/>
          <c:tx>
            <c:v>555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Sheet1!$C$1:$C$798</c:f>
              <c:numCache>
                <c:formatCode>General</c:formatCode>
                <c:ptCount val="79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</c:numCache>
            </c:numRef>
          </c:xVal>
          <c:yVal>
            <c:numRef>
              <c:f>Sheet1!$F$1:$F$798</c:f>
              <c:numCache>
                <c:formatCode>General</c:formatCode>
                <c:ptCount val="798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3</c:v>
                </c:pt>
                <c:pt idx="89">
                  <c:v>3</c:v>
                </c:pt>
                <c:pt idx="90">
                  <c:v>3</c:v>
                </c:pt>
                <c:pt idx="91">
                  <c:v>3</c:v>
                </c:pt>
                <c:pt idx="92">
                  <c:v>3</c:v>
                </c:pt>
                <c:pt idx="93">
                  <c:v>3</c:v>
                </c:pt>
                <c:pt idx="94">
                  <c:v>3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3</c:v>
                </c:pt>
                <c:pt idx="99">
                  <c:v>3</c:v>
                </c:pt>
                <c:pt idx="100">
                  <c:v>3</c:v>
                </c:pt>
                <c:pt idx="101">
                  <c:v>3</c:v>
                </c:pt>
                <c:pt idx="102">
                  <c:v>3</c:v>
                </c:pt>
                <c:pt idx="103">
                  <c:v>3</c:v>
                </c:pt>
                <c:pt idx="104">
                  <c:v>3</c:v>
                </c:pt>
                <c:pt idx="105">
                  <c:v>3</c:v>
                </c:pt>
                <c:pt idx="106">
                  <c:v>3</c:v>
                </c:pt>
                <c:pt idx="107">
                  <c:v>3</c:v>
                </c:pt>
                <c:pt idx="108">
                  <c:v>3</c:v>
                </c:pt>
                <c:pt idx="109">
                  <c:v>3</c:v>
                </c:pt>
                <c:pt idx="110">
                  <c:v>3</c:v>
                </c:pt>
                <c:pt idx="111">
                  <c:v>3</c:v>
                </c:pt>
                <c:pt idx="112">
                  <c:v>3</c:v>
                </c:pt>
                <c:pt idx="113">
                  <c:v>3</c:v>
                </c:pt>
                <c:pt idx="114">
                  <c:v>3</c:v>
                </c:pt>
                <c:pt idx="115">
                  <c:v>3</c:v>
                </c:pt>
                <c:pt idx="116">
                  <c:v>3</c:v>
                </c:pt>
                <c:pt idx="117">
                  <c:v>3</c:v>
                </c:pt>
                <c:pt idx="118">
                  <c:v>3</c:v>
                </c:pt>
                <c:pt idx="119">
                  <c:v>3</c:v>
                </c:pt>
                <c:pt idx="120">
                  <c:v>3</c:v>
                </c:pt>
                <c:pt idx="121">
                  <c:v>3</c:v>
                </c:pt>
                <c:pt idx="122">
                  <c:v>3</c:v>
                </c:pt>
                <c:pt idx="123">
                  <c:v>3</c:v>
                </c:pt>
                <c:pt idx="124">
                  <c:v>3</c:v>
                </c:pt>
                <c:pt idx="125">
                  <c:v>3</c:v>
                </c:pt>
                <c:pt idx="126">
                  <c:v>3</c:v>
                </c:pt>
                <c:pt idx="127">
                  <c:v>3</c:v>
                </c:pt>
                <c:pt idx="128">
                  <c:v>3</c:v>
                </c:pt>
                <c:pt idx="129">
                  <c:v>3</c:v>
                </c:pt>
                <c:pt idx="130">
                  <c:v>3</c:v>
                </c:pt>
                <c:pt idx="131">
                  <c:v>3</c:v>
                </c:pt>
                <c:pt idx="132">
                  <c:v>3</c:v>
                </c:pt>
                <c:pt idx="133">
                  <c:v>3</c:v>
                </c:pt>
                <c:pt idx="134">
                  <c:v>3</c:v>
                </c:pt>
                <c:pt idx="135">
                  <c:v>3</c:v>
                </c:pt>
                <c:pt idx="136">
                  <c:v>3</c:v>
                </c:pt>
                <c:pt idx="137">
                  <c:v>3</c:v>
                </c:pt>
                <c:pt idx="138">
                  <c:v>3</c:v>
                </c:pt>
                <c:pt idx="139">
                  <c:v>3</c:v>
                </c:pt>
                <c:pt idx="140">
                  <c:v>3</c:v>
                </c:pt>
                <c:pt idx="141">
                  <c:v>3</c:v>
                </c:pt>
                <c:pt idx="142">
                  <c:v>3</c:v>
                </c:pt>
                <c:pt idx="143">
                  <c:v>3</c:v>
                </c:pt>
                <c:pt idx="144">
                  <c:v>3</c:v>
                </c:pt>
                <c:pt idx="145">
                  <c:v>3</c:v>
                </c:pt>
                <c:pt idx="146">
                  <c:v>3</c:v>
                </c:pt>
                <c:pt idx="147">
                  <c:v>3</c:v>
                </c:pt>
                <c:pt idx="148">
                  <c:v>3</c:v>
                </c:pt>
                <c:pt idx="149">
                  <c:v>3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3</c:v>
                </c:pt>
                <c:pt idx="159">
                  <c:v>3</c:v>
                </c:pt>
                <c:pt idx="160">
                  <c:v>3</c:v>
                </c:pt>
                <c:pt idx="161">
                  <c:v>3</c:v>
                </c:pt>
                <c:pt idx="162">
                  <c:v>3</c:v>
                </c:pt>
                <c:pt idx="163">
                  <c:v>3</c:v>
                </c:pt>
                <c:pt idx="164">
                  <c:v>3</c:v>
                </c:pt>
                <c:pt idx="165">
                  <c:v>3</c:v>
                </c:pt>
                <c:pt idx="166">
                  <c:v>3</c:v>
                </c:pt>
                <c:pt idx="167">
                  <c:v>3</c:v>
                </c:pt>
                <c:pt idx="168">
                  <c:v>3</c:v>
                </c:pt>
                <c:pt idx="169">
                  <c:v>3</c:v>
                </c:pt>
                <c:pt idx="170">
                  <c:v>3</c:v>
                </c:pt>
                <c:pt idx="171">
                  <c:v>3</c:v>
                </c:pt>
                <c:pt idx="172">
                  <c:v>3</c:v>
                </c:pt>
                <c:pt idx="173">
                  <c:v>3</c:v>
                </c:pt>
                <c:pt idx="174">
                  <c:v>3</c:v>
                </c:pt>
                <c:pt idx="175">
                  <c:v>3</c:v>
                </c:pt>
                <c:pt idx="176">
                  <c:v>3</c:v>
                </c:pt>
                <c:pt idx="177">
                  <c:v>3</c:v>
                </c:pt>
                <c:pt idx="178">
                  <c:v>3</c:v>
                </c:pt>
                <c:pt idx="179">
                  <c:v>3</c:v>
                </c:pt>
                <c:pt idx="180">
                  <c:v>3</c:v>
                </c:pt>
                <c:pt idx="181">
                  <c:v>3</c:v>
                </c:pt>
                <c:pt idx="182">
                  <c:v>3</c:v>
                </c:pt>
                <c:pt idx="183">
                  <c:v>3</c:v>
                </c:pt>
                <c:pt idx="184">
                  <c:v>3</c:v>
                </c:pt>
                <c:pt idx="185">
                  <c:v>3</c:v>
                </c:pt>
                <c:pt idx="186">
                  <c:v>3</c:v>
                </c:pt>
                <c:pt idx="187">
                  <c:v>3</c:v>
                </c:pt>
                <c:pt idx="188">
                  <c:v>3</c:v>
                </c:pt>
                <c:pt idx="189">
                  <c:v>3</c:v>
                </c:pt>
                <c:pt idx="190">
                  <c:v>3</c:v>
                </c:pt>
                <c:pt idx="191">
                  <c:v>3</c:v>
                </c:pt>
                <c:pt idx="192">
                  <c:v>3</c:v>
                </c:pt>
                <c:pt idx="193">
                  <c:v>3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  <c:pt idx="202">
                  <c:v>3</c:v>
                </c:pt>
                <c:pt idx="203">
                  <c:v>3</c:v>
                </c:pt>
                <c:pt idx="204">
                  <c:v>3</c:v>
                </c:pt>
                <c:pt idx="205">
                  <c:v>3</c:v>
                </c:pt>
                <c:pt idx="206">
                  <c:v>3</c:v>
                </c:pt>
                <c:pt idx="207">
                  <c:v>3</c:v>
                </c:pt>
                <c:pt idx="208">
                  <c:v>3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  <c:pt idx="216">
                  <c:v>3</c:v>
                </c:pt>
                <c:pt idx="217">
                  <c:v>3</c:v>
                </c:pt>
                <c:pt idx="218">
                  <c:v>3</c:v>
                </c:pt>
                <c:pt idx="219">
                  <c:v>3</c:v>
                </c:pt>
                <c:pt idx="220">
                  <c:v>3</c:v>
                </c:pt>
                <c:pt idx="221">
                  <c:v>3</c:v>
                </c:pt>
                <c:pt idx="222">
                  <c:v>3</c:v>
                </c:pt>
                <c:pt idx="223">
                  <c:v>3</c:v>
                </c:pt>
                <c:pt idx="224">
                  <c:v>3</c:v>
                </c:pt>
                <c:pt idx="225">
                  <c:v>3</c:v>
                </c:pt>
                <c:pt idx="226">
                  <c:v>3</c:v>
                </c:pt>
                <c:pt idx="227">
                  <c:v>3</c:v>
                </c:pt>
                <c:pt idx="228">
                  <c:v>3</c:v>
                </c:pt>
                <c:pt idx="229">
                  <c:v>3</c:v>
                </c:pt>
                <c:pt idx="230">
                  <c:v>3</c:v>
                </c:pt>
                <c:pt idx="231">
                  <c:v>3</c:v>
                </c:pt>
                <c:pt idx="232">
                  <c:v>3</c:v>
                </c:pt>
                <c:pt idx="233">
                  <c:v>3</c:v>
                </c:pt>
                <c:pt idx="234">
                  <c:v>3</c:v>
                </c:pt>
                <c:pt idx="235">
                  <c:v>3</c:v>
                </c:pt>
                <c:pt idx="236">
                  <c:v>3</c:v>
                </c:pt>
                <c:pt idx="237">
                  <c:v>3</c:v>
                </c:pt>
                <c:pt idx="238">
                  <c:v>3</c:v>
                </c:pt>
                <c:pt idx="239">
                  <c:v>3</c:v>
                </c:pt>
                <c:pt idx="240">
                  <c:v>3</c:v>
                </c:pt>
                <c:pt idx="241">
                  <c:v>3</c:v>
                </c:pt>
                <c:pt idx="242">
                  <c:v>3</c:v>
                </c:pt>
                <c:pt idx="243">
                  <c:v>3</c:v>
                </c:pt>
                <c:pt idx="244">
                  <c:v>3</c:v>
                </c:pt>
                <c:pt idx="245">
                  <c:v>3</c:v>
                </c:pt>
                <c:pt idx="246">
                  <c:v>3</c:v>
                </c:pt>
                <c:pt idx="247">
                  <c:v>3</c:v>
                </c:pt>
                <c:pt idx="248">
                  <c:v>3</c:v>
                </c:pt>
                <c:pt idx="249">
                  <c:v>3</c:v>
                </c:pt>
                <c:pt idx="250">
                  <c:v>3</c:v>
                </c:pt>
                <c:pt idx="251">
                  <c:v>3</c:v>
                </c:pt>
                <c:pt idx="252">
                  <c:v>3</c:v>
                </c:pt>
                <c:pt idx="253">
                  <c:v>3</c:v>
                </c:pt>
                <c:pt idx="254">
                  <c:v>3</c:v>
                </c:pt>
                <c:pt idx="255">
                  <c:v>3</c:v>
                </c:pt>
                <c:pt idx="256">
                  <c:v>3</c:v>
                </c:pt>
                <c:pt idx="257">
                  <c:v>3</c:v>
                </c:pt>
                <c:pt idx="258">
                  <c:v>3</c:v>
                </c:pt>
                <c:pt idx="259">
                  <c:v>3</c:v>
                </c:pt>
                <c:pt idx="260">
                  <c:v>3</c:v>
                </c:pt>
                <c:pt idx="261">
                  <c:v>3</c:v>
                </c:pt>
                <c:pt idx="262">
                  <c:v>3</c:v>
                </c:pt>
                <c:pt idx="263">
                  <c:v>3</c:v>
                </c:pt>
                <c:pt idx="264">
                  <c:v>3</c:v>
                </c:pt>
                <c:pt idx="265">
                  <c:v>3</c:v>
                </c:pt>
                <c:pt idx="266">
                  <c:v>3</c:v>
                </c:pt>
                <c:pt idx="267">
                  <c:v>3</c:v>
                </c:pt>
                <c:pt idx="268">
                  <c:v>3</c:v>
                </c:pt>
                <c:pt idx="269">
                  <c:v>3</c:v>
                </c:pt>
                <c:pt idx="270">
                  <c:v>3</c:v>
                </c:pt>
                <c:pt idx="271">
                  <c:v>3</c:v>
                </c:pt>
                <c:pt idx="272">
                  <c:v>3</c:v>
                </c:pt>
                <c:pt idx="273">
                  <c:v>3</c:v>
                </c:pt>
                <c:pt idx="274">
                  <c:v>3</c:v>
                </c:pt>
                <c:pt idx="275">
                  <c:v>3</c:v>
                </c:pt>
                <c:pt idx="276">
                  <c:v>3</c:v>
                </c:pt>
                <c:pt idx="277">
                  <c:v>3</c:v>
                </c:pt>
                <c:pt idx="278">
                  <c:v>3</c:v>
                </c:pt>
                <c:pt idx="279">
                  <c:v>3</c:v>
                </c:pt>
                <c:pt idx="280">
                  <c:v>3</c:v>
                </c:pt>
                <c:pt idx="281">
                  <c:v>3</c:v>
                </c:pt>
                <c:pt idx="282">
                  <c:v>3</c:v>
                </c:pt>
                <c:pt idx="283">
                  <c:v>3</c:v>
                </c:pt>
                <c:pt idx="284">
                  <c:v>3</c:v>
                </c:pt>
                <c:pt idx="285">
                  <c:v>3</c:v>
                </c:pt>
                <c:pt idx="286">
                  <c:v>3</c:v>
                </c:pt>
                <c:pt idx="287">
                  <c:v>3</c:v>
                </c:pt>
                <c:pt idx="288">
                  <c:v>3</c:v>
                </c:pt>
                <c:pt idx="289">
                  <c:v>3</c:v>
                </c:pt>
                <c:pt idx="290">
                  <c:v>3</c:v>
                </c:pt>
                <c:pt idx="291">
                  <c:v>3</c:v>
                </c:pt>
                <c:pt idx="292">
                  <c:v>3</c:v>
                </c:pt>
                <c:pt idx="293">
                  <c:v>3</c:v>
                </c:pt>
                <c:pt idx="294">
                  <c:v>3</c:v>
                </c:pt>
                <c:pt idx="295">
                  <c:v>3</c:v>
                </c:pt>
                <c:pt idx="296">
                  <c:v>3</c:v>
                </c:pt>
                <c:pt idx="297">
                  <c:v>3</c:v>
                </c:pt>
                <c:pt idx="298">
                  <c:v>3</c:v>
                </c:pt>
                <c:pt idx="299">
                  <c:v>3</c:v>
                </c:pt>
                <c:pt idx="300">
                  <c:v>3</c:v>
                </c:pt>
                <c:pt idx="301">
                  <c:v>3</c:v>
                </c:pt>
                <c:pt idx="302">
                  <c:v>3</c:v>
                </c:pt>
                <c:pt idx="303">
                  <c:v>3</c:v>
                </c:pt>
                <c:pt idx="304">
                  <c:v>3</c:v>
                </c:pt>
                <c:pt idx="305">
                  <c:v>3</c:v>
                </c:pt>
                <c:pt idx="306">
                  <c:v>3</c:v>
                </c:pt>
                <c:pt idx="307">
                  <c:v>3</c:v>
                </c:pt>
                <c:pt idx="308">
                  <c:v>3</c:v>
                </c:pt>
                <c:pt idx="309">
                  <c:v>3</c:v>
                </c:pt>
                <c:pt idx="310">
                  <c:v>3</c:v>
                </c:pt>
                <c:pt idx="311">
                  <c:v>3</c:v>
                </c:pt>
                <c:pt idx="312">
                  <c:v>3</c:v>
                </c:pt>
                <c:pt idx="313">
                  <c:v>3</c:v>
                </c:pt>
                <c:pt idx="314">
                  <c:v>3</c:v>
                </c:pt>
                <c:pt idx="315">
                  <c:v>3</c:v>
                </c:pt>
                <c:pt idx="316">
                  <c:v>3</c:v>
                </c:pt>
                <c:pt idx="317">
                  <c:v>3</c:v>
                </c:pt>
                <c:pt idx="318">
                  <c:v>3</c:v>
                </c:pt>
                <c:pt idx="319">
                  <c:v>3</c:v>
                </c:pt>
                <c:pt idx="320">
                  <c:v>3</c:v>
                </c:pt>
                <c:pt idx="321">
                  <c:v>3</c:v>
                </c:pt>
                <c:pt idx="322">
                  <c:v>3</c:v>
                </c:pt>
                <c:pt idx="323">
                  <c:v>3</c:v>
                </c:pt>
                <c:pt idx="324">
                  <c:v>3</c:v>
                </c:pt>
                <c:pt idx="325">
                  <c:v>3</c:v>
                </c:pt>
                <c:pt idx="326">
                  <c:v>3</c:v>
                </c:pt>
                <c:pt idx="327">
                  <c:v>3</c:v>
                </c:pt>
                <c:pt idx="328">
                  <c:v>3</c:v>
                </c:pt>
                <c:pt idx="329">
                  <c:v>3</c:v>
                </c:pt>
                <c:pt idx="330">
                  <c:v>3</c:v>
                </c:pt>
                <c:pt idx="331">
                  <c:v>3</c:v>
                </c:pt>
                <c:pt idx="332">
                  <c:v>3</c:v>
                </c:pt>
                <c:pt idx="333">
                  <c:v>3</c:v>
                </c:pt>
                <c:pt idx="334">
                  <c:v>3</c:v>
                </c:pt>
                <c:pt idx="335">
                  <c:v>3</c:v>
                </c:pt>
                <c:pt idx="336">
                  <c:v>3</c:v>
                </c:pt>
                <c:pt idx="337">
                  <c:v>3</c:v>
                </c:pt>
                <c:pt idx="338">
                  <c:v>3</c:v>
                </c:pt>
                <c:pt idx="339">
                  <c:v>3</c:v>
                </c:pt>
                <c:pt idx="340">
                  <c:v>3</c:v>
                </c:pt>
                <c:pt idx="341">
                  <c:v>3</c:v>
                </c:pt>
                <c:pt idx="342">
                  <c:v>3</c:v>
                </c:pt>
                <c:pt idx="343">
                  <c:v>3</c:v>
                </c:pt>
                <c:pt idx="344">
                  <c:v>3</c:v>
                </c:pt>
                <c:pt idx="345">
                  <c:v>3</c:v>
                </c:pt>
                <c:pt idx="346">
                  <c:v>3</c:v>
                </c:pt>
                <c:pt idx="347">
                  <c:v>3</c:v>
                </c:pt>
                <c:pt idx="348">
                  <c:v>3</c:v>
                </c:pt>
                <c:pt idx="349">
                  <c:v>3</c:v>
                </c:pt>
                <c:pt idx="350">
                  <c:v>3</c:v>
                </c:pt>
                <c:pt idx="351">
                  <c:v>3</c:v>
                </c:pt>
                <c:pt idx="352">
                  <c:v>3</c:v>
                </c:pt>
                <c:pt idx="353">
                  <c:v>3</c:v>
                </c:pt>
                <c:pt idx="354">
                  <c:v>3</c:v>
                </c:pt>
                <c:pt idx="355">
                  <c:v>3</c:v>
                </c:pt>
                <c:pt idx="356">
                  <c:v>3</c:v>
                </c:pt>
                <c:pt idx="357">
                  <c:v>3</c:v>
                </c:pt>
                <c:pt idx="358">
                  <c:v>3</c:v>
                </c:pt>
                <c:pt idx="359">
                  <c:v>3</c:v>
                </c:pt>
                <c:pt idx="360">
                  <c:v>3</c:v>
                </c:pt>
                <c:pt idx="361">
                  <c:v>3</c:v>
                </c:pt>
                <c:pt idx="362">
                  <c:v>3</c:v>
                </c:pt>
                <c:pt idx="363">
                  <c:v>3</c:v>
                </c:pt>
                <c:pt idx="364">
                  <c:v>3</c:v>
                </c:pt>
                <c:pt idx="365">
                  <c:v>3</c:v>
                </c:pt>
                <c:pt idx="366">
                  <c:v>3</c:v>
                </c:pt>
                <c:pt idx="367">
                  <c:v>3</c:v>
                </c:pt>
                <c:pt idx="368">
                  <c:v>3</c:v>
                </c:pt>
                <c:pt idx="369">
                  <c:v>3</c:v>
                </c:pt>
                <c:pt idx="370">
                  <c:v>3</c:v>
                </c:pt>
                <c:pt idx="371">
                  <c:v>3</c:v>
                </c:pt>
                <c:pt idx="372">
                  <c:v>3</c:v>
                </c:pt>
                <c:pt idx="373">
                  <c:v>3</c:v>
                </c:pt>
                <c:pt idx="374">
                  <c:v>3</c:v>
                </c:pt>
                <c:pt idx="375">
                  <c:v>3</c:v>
                </c:pt>
                <c:pt idx="376">
                  <c:v>3</c:v>
                </c:pt>
                <c:pt idx="377">
                  <c:v>3</c:v>
                </c:pt>
                <c:pt idx="378">
                  <c:v>3</c:v>
                </c:pt>
                <c:pt idx="379">
                  <c:v>3</c:v>
                </c:pt>
                <c:pt idx="380">
                  <c:v>3</c:v>
                </c:pt>
                <c:pt idx="381">
                  <c:v>3</c:v>
                </c:pt>
                <c:pt idx="382">
                  <c:v>3</c:v>
                </c:pt>
                <c:pt idx="383">
                  <c:v>3</c:v>
                </c:pt>
                <c:pt idx="384">
                  <c:v>3</c:v>
                </c:pt>
                <c:pt idx="385">
                  <c:v>3</c:v>
                </c:pt>
                <c:pt idx="386">
                  <c:v>3</c:v>
                </c:pt>
                <c:pt idx="387">
                  <c:v>3</c:v>
                </c:pt>
                <c:pt idx="388">
                  <c:v>3</c:v>
                </c:pt>
                <c:pt idx="389">
                  <c:v>3</c:v>
                </c:pt>
                <c:pt idx="390">
                  <c:v>3</c:v>
                </c:pt>
                <c:pt idx="391">
                  <c:v>3</c:v>
                </c:pt>
                <c:pt idx="392">
                  <c:v>3</c:v>
                </c:pt>
                <c:pt idx="393">
                  <c:v>3</c:v>
                </c:pt>
                <c:pt idx="394">
                  <c:v>3</c:v>
                </c:pt>
                <c:pt idx="395">
                  <c:v>3</c:v>
                </c:pt>
                <c:pt idx="396">
                  <c:v>3</c:v>
                </c:pt>
                <c:pt idx="397">
                  <c:v>3</c:v>
                </c:pt>
                <c:pt idx="398">
                  <c:v>3</c:v>
                </c:pt>
                <c:pt idx="399">
                  <c:v>3</c:v>
                </c:pt>
                <c:pt idx="400">
                  <c:v>3</c:v>
                </c:pt>
                <c:pt idx="401">
                  <c:v>3</c:v>
                </c:pt>
                <c:pt idx="402">
                  <c:v>3</c:v>
                </c:pt>
                <c:pt idx="403">
                  <c:v>3</c:v>
                </c:pt>
                <c:pt idx="404">
                  <c:v>3</c:v>
                </c:pt>
                <c:pt idx="405">
                  <c:v>3</c:v>
                </c:pt>
                <c:pt idx="406">
                  <c:v>3</c:v>
                </c:pt>
                <c:pt idx="407">
                  <c:v>3</c:v>
                </c:pt>
                <c:pt idx="408">
                  <c:v>3</c:v>
                </c:pt>
                <c:pt idx="409">
                  <c:v>3</c:v>
                </c:pt>
                <c:pt idx="410">
                  <c:v>3</c:v>
                </c:pt>
                <c:pt idx="411">
                  <c:v>3</c:v>
                </c:pt>
                <c:pt idx="412">
                  <c:v>3</c:v>
                </c:pt>
                <c:pt idx="413">
                  <c:v>3</c:v>
                </c:pt>
                <c:pt idx="414">
                  <c:v>3</c:v>
                </c:pt>
                <c:pt idx="415">
                  <c:v>3</c:v>
                </c:pt>
                <c:pt idx="416">
                  <c:v>3</c:v>
                </c:pt>
                <c:pt idx="417">
                  <c:v>3</c:v>
                </c:pt>
                <c:pt idx="418">
                  <c:v>3</c:v>
                </c:pt>
                <c:pt idx="419">
                  <c:v>3</c:v>
                </c:pt>
                <c:pt idx="420">
                  <c:v>3</c:v>
                </c:pt>
                <c:pt idx="421">
                  <c:v>3</c:v>
                </c:pt>
                <c:pt idx="422">
                  <c:v>3</c:v>
                </c:pt>
                <c:pt idx="423">
                  <c:v>3</c:v>
                </c:pt>
                <c:pt idx="424">
                  <c:v>3</c:v>
                </c:pt>
                <c:pt idx="425">
                  <c:v>3</c:v>
                </c:pt>
                <c:pt idx="426">
                  <c:v>3</c:v>
                </c:pt>
                <c:pt idx="427">
                  <c:v>3</c:v>
                </c:pt>
                <c:pt idx="428">
                  <c:v>3</c:v>
                </c:pt>
                <c:pt idx="429">
                  <c:v>3</c:v>
                </c:pt>
                <c:pt idx="430">
                  <c:v>3</c:v>
                </c:pt>
                <c:pt idx="431">
                  <c:v>3</c:v>
                </c:pt>
                <c:pt idx="432">
                  <c:v>3</c:v>
                </c:pt>
                <c:pt idx="433">
                  <c:v>3</c:v>
                </c:pt>
                <c:pt idx="434">
                  <c:v>3</c:v>
                </c:pt>
                <c:pt idx="435">
                  <c:v>3</c:v>
                </c:pt>
                <c:pt idx="436">
                  <c:v>3</c:v>
                </c:pt>
                <c:pt idx="437">
                  <c:v>3</c:v>
                </c:pt>
                <c:pt idx="438">
                  <c:v>3</c:v>
                </c:pt>
                <c:pt idx="439">
                  <c:v>3</c:v>
                </c:pt>
                <c:pt idx="440">
                  <c:v>3</c:v>
                </c:pt>
                <c:pt idx="441">
                  <c:v>3</c:v>
                </c:pt>
                <c:pt idx="442">
                  <c:v>3</c:v>
                </c:pt>
                <c:pt idx="443">
                  <c:v>3</c:v>
                </c:pt>
                <c:pt idx="444">
                  <c:v>3</c:v>
                </c:pt>
                <c:pt idx="445">
                  <c:v>3</c:v>
                </c:pt>
                <c:pt idx="446">
                  <c:v>3</c:v>
                </c:pt>
                <c:pt idx="447">
                  <c:v>3</c:v>
                </c:pt>
                <c:pt idx="448">
                  <c:v>3</c:v>
                </c:pt>
                <c:pt idx="449">
                  <c:v>3</c:v>
                </c:pt>
                <c:pt idx="450">
                  <c:v>3</c:v>
                </c:pt>
                <c:pt idx="451">
                  <c:v>3</c:v>
                </c:pt>
                <c:pt idx="452">
                  <c:v>3</c:v>
                </c:pt>
                <c:pt idx="453">
                  <c:v>3</c:v>
                </c:pt>
                <c:pt idx="454">
                  <c:v>3</c:v>
                </c:pt>
                <c:pt idx="455">
                  <c:v>3</c:v>
                </c:pt>
                <c:pt idx="456">
                  <c:v>3</c:v>
                </c:pt>
                <c:pt idx="457">
                  <c:v>3</c:v>
                </c:pt>
                <c:pt idx="458">
                  <c:v>3</c:v>
                </c:pt>
                <c:pt idx="459">
                  <c:v>3</c:v>
                </c:pt>
                <c:pt idx="460">
                  <c:v>3</c:v>
                </c:pt>
                <c:pt idx="461">
                  <c:v>3</c:v>
                </c:pt>
                <c:pt idx="462">
                  <c:v>3</c:v>
                </c:pt>
                <c:pt idx="463">
                  <c:v>3</c:v>
                </c:pt>
                <c:pt idx="464">
                  <c:v>3</c:v>
                </c:pt>
                <c:pt idx="465">
                  <c:v>3</c:v>
                </c:pt>
                <c:pt idx="466">
                  <c:v>3</c:v>
                </c:pt>
                <c:pt idx="467">
                  <c:v>3</c:v>
                </c:pt>
                <c:pt idx="468">
                  <c:v>3</c:v>
                </c:pt>
                <c:pt idx="469">
                  <c:v>3</c:v>
                </c:pt>
                <c:pt idx="470">
                  <c:v>3</c:v>
                </c:pt>
                <c:pt idx="471">
                  <c:v>3</c:v>
                </c:pt>
                <c:pt idx="472">
                  <c:v>3</c:v>
                </c:pt>
                <c:pt idx="473">
                  <c:v>3</c:v>
                </c:pt>
                <c:pt idx="474">
                  <c:v>3</c:v>
                </c:pt>
                <c:pt idx="475">
                  <c:v>3</c:v>
                </c:pt>
                <c:pt idx="476">
                  <c:v>3</c:v>
                </c:pt>
                <c:pt idx="477">
                  <c:v>3</c:v>
                </c:pt>
                <c:pt idx="478">
                  <c:v>3</c:v>
                </c:pt>
                <c:pt idx="479">
                  <c:v>3</c:v>
                </c:pt>
                <c:pt idx="480">
                  <c:v>3</c:v>
                </c:pt>
                <c:pt idx="481">
                  <c:v>3</c:v>
                </c:pt>
                <c:pt idx="482">
                  <c:v>3</c:v>
                </c:pt>
                <c:pt idx="483">
                  <c:v>3</c:v>
                </c:pt>
                <c:pt idx="484">
                  <c:v>3</c:v>
                </c:pt>
                <c:pt idx="485">
                  <c:v>3</c:v>
                </c:pt>
                <c:pt idx="486">
                  <c:v>3</c:v>
                </c:pt>
                <c:pt idx="487">
                  <c:v>3</c:v>
                </c:pt>
                <c:pt idx="488">
                  <c:v>3</c:v>
                </c:pt>
                <c:pt idx="489">
                  <c:v>3</c:v>
                </c:pt>
                <c:pt idx="490">
                  <c:v>3</c:v>
                </c:pt>
                <c:pt idx="491">
                  <c:v>3</c:v>
                </c:pt>
                <c:pt idx="492">
                  <c:v>3</c:v>
                </c:pt>
                <c:pt idx="493">
                  <c:v>3</c:v>
                </c:pt>
                <c:pt idx="494">
                  <c:v>3</c:v>
                </c:pt>
                <c:pt idx="495">
                  <c:v>3</c:v>
                </c:pt>
                <c:pt idx="496">
                  <c:v>3</c:v>
                </c:pt>
                <c:pt idx="497">
                  <c:v>3</c:v>
                </c:pt>
                <c:pt idx="498">
                  <c:v>3</c:v>
                </c:pt>
                <c:pt idx="499">
                  <c:v>3</c:v>
                </c:pt>
                <c:pt idx="500">
                  <c:v>3</c:v>
                </c:pt>
                <c:pt idx="501">
                  <c:v>3</c:v>
                </c:pt>
                <c:pt idx="502">
                  <c:v>3</c:v>
                </c:pt>
                <c:pt idx="503">
                  <c:v>3</c:v>
                </c:pt>
                <c:pt idx="504">
                  <c:v>3</c:v>
                </c:pt>
                <c:pt idx="505">
                  <c:v>3</c:v>
                </c:pt>
                <c:pt idx="506">
                  <c:v>3</c:v>
                </c:pt>
                <c:pt idx="507">
                  <c:v>3</c:v>
                </c:pt>
                <c:pt idx="508">
                  <c:v>3</c:v>
                </c:pt>
                <c:pt idx="509">
                  <c:v>3</c:v>
                </c:pt>
                <c:pt idx="510">
                  <c:v>3</c:v>
                </c:pt>
                <c:pt idx="511">
                  <c:v>3</c:v>
                </c:pt>
                <c:pt idx="512">
                  <c:v>3</c:v>
                </c:pt>
                <c:pt idx="513">
                  <c:v>3</c:v>
                </c:pt>
                <c:pt idx="514">
                  <c:v>3</c:v>
                </c:pt>
                <c:pt idx="515">
                  <c:v>3</c:v>
                </c:pt>
                <c:pt idx="516">
                  <c:v>3</c:v>
                </c:pt>
                <c:pt idx="517">
                  <c:v>3</c:v>
                </c:pt>
                <c:pt idx="518">
                  <c:v>3</c:v>
                </c:pt>
                <c:pt idx="519">
                  <c:v>3</c:v>
                </c:pt>
                <c:pt idx="520">
                  <c:v>3</c:v>
                </c:pt>
                <c:pt idx="521">
                  <c:v>3</c:v>
                </c:pt>
                <c:pt idx="522">
                  <c:v>3</c:v>
                </c:pt>
                <c:pt idx="523">
                  <c:v>3</c:v>
                </c:pt>
                <c:pt idx="524">
                  <c:v>3</c:v>
                </c:pt>
                <c:pt idx="525">
                  <c:v>3</c:v>
                </c:pt>
                <c:pt idx="526">
                  <c:v>3</c:v>
                </c:pt>
                <c:pt idx="527">
                  <c:v>3</c:v>
                </c:pt>
                <c:pt idx="528">
                  <c:v>3</c:v>
                </c:pt>
                <c:pt idx="529">
                  <c:v>3</c:v>
                </c:pt>
                <c:pt idx="530">
                  <c:v>3</c:v>
                </c:pt>
                <c:pt idx="531">
                  <c:v>3</c:v>
                </c:pt>
                <c:pt idx="532">
                  <c:v>3</c:v>
                </c:pt>
                <c:pt idx="533">
                  <c:v>3</c:v>
                </c:pt>
                <c:pt idx="534">
                  <c:v>3</c:v>
                </c:pt>
                <c:pt idx="535">
                  <c:v>3</c:v>
                </c:pt>
                <c:pt idx="536">
                  <c:v>3</c:v>
                </c:pt>
                <c:pt idx="537">
                  <c:v>3</c:v>
                </c:pt>
                <c:pt idx="538">
                  <c:v>3</c:v>
                </c:pt>
                <c:pt idx="539">
                  <c:v>3</c:v>
                </c:pt>
                <c:pt idx="540">
                  <c:v>3</c:v>
                </c:pt>
                <c:pt idx="541">
                  <c:v>3</c:v>
                </c:pt>
                <c:pt idx="542">
                  <c:v>3</c:v>
                </c:pt>
                <c:pt idx="543">
                  <c:v>3</c:v>
                </c:pt>
                <c:pt idx="544">
                  <c:v>3</c:v>
                </c:pt>
                <c:pt idx="545">
                  <c:v>3</c:v>
                </c:pt>
                <c:pt idx="546">
                  <c:v>3</c:v>
                </c:pt>
                <c:pt idx="547">
                  <c:v>3</c:v>
                </c:pt>
                <c:pt idx="548">
                  <c:v>3</c:v>
                </c:pt>
                <c:pt idx="549">
                  <c:v>3</c:v>
                </c:pt>
                <c:pt idx="550">
                  <c:v>3</c:v>
                </c:pt>
                <c:pt idx="551">
                  <c:v>3</c:v>
                </c:pt>
                <c:pt idx="552">
                  <c:v>3</c:v>
                </c:pt>
                <c:pt idx="553">
                  <c:v>3</c:v>
                </c:pt>
                <c:pt idx="554">
                  <c:v>3</c:v>
                </c:pt>
                <c:pt idx="555">
                  <c:v>3</c:v>
                </c:pt>
                <c:pt idx="556">
                  <c:v>3</c:v>
                </c:pt>
                <c:pt idx="557">
                  <c:v>3</c:v>
                </c:pt>
                <c:pt idx="558">
                  <c:v>3</c:v>
                </c:pt>
                <c:pt idx="559">
                  <c:v>3</c:v>
                </c:pt>
                <c:pt idx="560">
                  <c:v>3</c:v>
                </c:pt>
                <c:pt idx="561">
                  <c:v>3</c:v>
                </c:pt>
                <c:pt idx="562">
                  <c:v>3</c:v>
                </c:pt>
                <c:pt idx="563">
                  <c:v>3</c:v>
                </c:pt>
                <c:pt idx="564">
                  <c:v>3</c:v>
                </c:pt>
                <c:pt idx="565">
                  <c:v>3</c:v>
                </c:pt>
                <c:pt idx="566">
                  <c:v>3</c:v>
                </c:pt>
                <c:pt idx="567">
                  <c:v>3</c:v>
                </c:pt>
                <c:pt idx="568">
                  <c:v>3</c:v>
                </c:pt>
                <c:pt idx="569">
                  <c:v>3</c:v>
                </c:pt>
                <c:pt idx="570">
                  <c:v>3</c:v>
                </c:pt>
                <c:pt idx="571">
                  <c:v>3</c:v>
                </c:pt>
                <c:pt idx="572">
                  <c:v>3</c:v>
                </c:pt>
                <c:pt idx="573">
                  <c:v>3</c:v>
                </c:pt>
                <c:pt idx="574">
                  <c:v>3</c:v>
                </c:pt>
                <c:pt idx="575">
                  <c:v>3</c:v>
                </c:pt>
                <c:pt idx="576">
                  <c:v>3</c:v>
                </c:pt>
                <c:pt idx="577">
                  <c:v>3</c:v>
                </c:pt>
                <c:pt idx="578">
                  <c:v>3</c:v>
                </c:pt>
                <c:pt idx="579">
                  <c:v>3</c:v>
                </c:pt>
                <c:pt idx="580">
                  <c:v>3</c:v>
                </c:pt>
                <c:pt idx="581">
                  <c:v>3</c:v>
                </c:pt>
                <c:pt idx="582">
                  <c:v>3</c:v>
                </c:pt>
                <c:pt idx="583">
                  <c:v>3</c:v>
                </c:pt>
                <c:pt idx="584">
                  <c:v>3</c:v>
                </c:pt>
                <c:pt idx="585">
                  <c:v>3</c:v>
                </c:pt>
                <c:pt idx="586">
                  <c:v>3</c:v>
                </c:pt>
                <c:pt idx="587">
                  <c:v>3</c:v>
                </c:pt>
                <c:pt idx="588">
                  <c:v>3</c:v>
                </c:pt>
                <c:pt idx="589">
                  <c:v>3</c:v>
                </c:pt>
                <c:pt idx="590">
                  <c:v>3</c:v>
                </c:pt>
                <c:pt idx="591">
                  <c:v>3</c:v>
                </c:pt>
                <c:pt idx="592">
                  <c:v>3</c:v>
                </c:pt>
                <c:pt idx="593">
                  <c:v>3</c:v>
                </c:pt>
                <c:pt idx="594">
                  <c:v>3</c:v>
                </c:pt>
                <c:pt idx="595">
                  <c:v>3</c:v>
                </c:pt>
                <c:pt idx="596">
                  <c:v>3</c:v>
                </c:pt>
                <c:pt idx="597">
                  <c:v>3</c:v>
                </c:pt>
                <c:pt idx="598">
                  <c:v>3</c:v>
                </c:pt>
                <c:pt idx="599">
                  <c:v>3</c:v>
                </c:pt>
                <c:pt idx="600">
                  <c:v>3</c:v>
                </c:pt>
                <c:pt idx="601">
                  <c:v>3</c:v>
                </c:pt>
                <c:pt idx="602">
                  <c:v>3</c:v>
                </c:pt>
                <c:pt idx="603">
                  <c:v>3</c:v>
                </c:pt>
                <c:pt idx="604">
                  <c:v>3</c:v>
                </c:pt>
                <c:pt idx="605">
                  <c:v>3</c:v>
                </c:pt>
                <c:pt idx="606">
                  <c:v>3</c:v>
                </c:pt>
                <c:pt idx="607">
                  <c:v>3</c:v>
                </c:pt>
                <c:pt idx="608">
                  <c:v>3</c:v>
                </c:pt>
                <c:pt idx="609">
                  <c:v>3</c:v>
                </c:pt>
                <c:pt idx="610">
                  <c:v>3</c:v>
                </c:pt>
                <c:pt idx="611">
                  <c:v>3</c:v>
                </c:pt>
                <c:pt idx="612">
                  <c:v>3</c:v>
                </c:pt>
                <c:pt idx="613">
                  <c:v>3</c:v>
                </c:pt>
                <c:pt idx="614">
                  <c:v>3</c:v>
                </c:pt>
                <c:pt idx="615">
                  <c:v>3</c:v>
                </c:pt>
                <c:pt idx="616">
                  <c:v>3</c:v>
                </c:pt>
                <c:pt idx="617">
                  <c:v>3</c:v>
                </c:pt>
                <c:pt idx="618">
                  <c:v>3</c:v>
                </c:pt>
                <c:pt idx="619">
                  <c:v>3</c:v>
                </c:pt>
                <c:pt idx="620">
                  <c:v>3</c:v>
                </c:pt>
                <c:pt idx="621">
                  <c:v>3</c:v>
                </c:pt>
                <c:pt idx="622">
                  <c:v>3</c:v>
                </c:pt>
                <c:pt idx="623">
                  <c:v>3</c:v>
                </c:pt>
                <c:pt idx="624">
                  <c:v>3</c:v>
                </c:pt>
                <c:pt idx="625">
                  <c:v>3</c:v>
                </c:pt>
                <c:pt idx="626">
                  <c:v>3</c:v>
                </c:pt>
                <c:pt idx="627">
                  <c:v>3</c:v>
                </c:pt>
                <c:pt idx="628">
                  <c:v>3</c:v>
                </c:pt>
                <c:pt idx="629">
                  <c:v>3</c:v>
                </c:pt>
                <c:pt idx="630">
                  <c:v>3</c:v>
                </c:pt>
                <c:pt idx="631">
                  <c:v>3</c:v>
                </c:pt>
                <c:pt idx="632">
                  <c:v>3</c:v>
                </c:pt>
                <c:pt idx="633">
                  <c:v>3</c:v>
                </c:pt>
                <c:pt idx="634">
                  <c:v>3</c:v>
                </c:pt>
                <c:pt idx="635">
                  <c:v>3</c:v>
                </c:pt>
                <c:pt idx="636">
                  <c:v>3</c:v>
                </c:pt>
                <c:pt idx="637">
                  <c:v>3</c:v>
                </c:pt>
                <c:pt idx="638">
                  <c:v>3</c:v>
                </c:pt>
                <c:pt idx="639">
                  <c:v>3</c:v>
                </c:pt>
                <c:pt idx="640">
                  <c:v>3</c:v>
                </c:pt>
                <c:pt idx="641">
                  <c:v>3</c:v>
                </c:pt>
                <c:pt idx="642">
                  <c:v>3</c:v>
                </c:pt>
                <c:pt idx="643">
                  <c:v>3</c:v>
                </c:pt>
                <c:pt idx="644">
                  <c:v>3</c:v>
                </c:pt>
                <c:pt idx="645">
                  <c:v>3</c:v>
                </c:pt>
                <c:pt idx="646">
                  <c:v>3</c:v>
                </c:pt>
                <c:pt idx="647">
                  <c:v>3</c:v>
                </c:pt>
                <c:pt idx="648">
                  <c:v>3</c:v>
                </c:pt>
                <c:pt idx="649">
                  <c:v>3</c:v>
                </c:pt>
                <c:pt idx="650">
                  <c:v>3</c:v>
                </c:pt>
                <c:pt idx="651">
                  <c:v>3</c:v>
                </c:pt>
                <c:pt idx="652">
                  <c:v>3</c:v>
                </c:pt>
                <c:pt idx="653">
                  <c:v>3</c:v>
                </c:pt>
                <c:pt idx="654">
                  <c:v>3</c:v>
                </c:pt>
                <c:pt idx="655">
                  <c:v>3</c:v>
                </c:pt>
                <c:pt idx="656">
                  <c:v>3</c:v>
                </c:pt>
                <c:pt idx="657">
                  <c:v>3</c:v>
                </c:pt>
                <c:pt idx="658">
                  <c:v>3</c:v>
                </c:pt>
                <c:pt idx="659">
                  <c:v>3</c:v>
                </c:pt>
                <c:pt idx="660">
                  <c:v>3</c:v>
                </c:pt>
                <c:pt idx="661">
                  <c:v>3</c:v>
                </c:pt>
                <c:pt idx="662">
                  <c:v>3</c:v>
                </c:pt>
                <c:pt idx="663">
                  <c:v>3</c:v>
                </c:pt>
                <c:pt idx="664">
                  <c:v>3</c:v>
                </c:pt>
                <c:pt idx="665">
                  <c:v>3</c:v>
                </c:pt>
                <c:pt idx="666">
                  <c:v>3</c:v>
                </c:pt>
                <c:pt idx="667">
                  <c:v>3</c:v>
                </c:pt>
                <c:pt idx="668">
                  <c:v>3</c:v>
                </c:pt>
                <c:pt idx="669">
                  <c:v>3</c:v>
                </c:pt>
                <c:pt idx="670">
                  <c:v>3</c:v>
                </c:pt>
                <c:pt idx="671">
                  <c:v>3</c:v>
                </c:pt>
                <c:pt idx="672">
                  <c:v>3</c:v>
                </c:pt>
                <c:pt idx="673">
                  <c:v>3</c:v>
                </c:pt>
                <c:pt idx="674">
                  <c:v>3</c:v>
                </c:pt>
                <c:pt idx="675">
                  <c:v>3</c:v>
                </c:pt>
                <c:pt idx="676">
                  <c:v>3</c:v>
                </c:pt>
                <c:pt idx="677">
                  <c:v>3</c:v>
                </c:pt>
                <c:pt idx="678">
                  <c:v>3</c:v>
                </c:pt>
                <c:pt idx="679">
                  <c:v>3</c:v>
                </c:pt>
                <c:pt idx="680">
                  <c:v>3</c:v>
                </c:pt>
                <c:pt idx="681">
                  <c:v>3</c:v>
                </c:pt>
                <c:pt idx="682">
                  <c:v>3</c:v>
                </c:pt>
                <c:pt idx="683">
                  <c:v>3</c:v>
                </c:pt>
                <c:pt idx="684">
                  <c:v>3</c:v>
                </c:pt>
                <c:pt idx="685">
                  <c:v>3</c:v>
                </c:pt>
                <c:pt idx="686">
                  <c:v>3</c:v>
                </c:pt>
                <c:pt idx="687">
                  <c:v>3</c:v>
                </c:pt>
                <c:pt idx="688">
                  <c:v>3</c:v>
                </c:pt>
                <c:pt idx="689">
                  <c:v>3</c:v>
                </c:pt>
                <c:pt idx="690">
                  <c:v>3</c:v>
                </c:pt>
                <c:pt idx="691">
                  <c:v>3</c:v>
                </c:pt>
                <c:pt idx="692">
                  <c:v>3</c:v>
                </c:pt>
                <c:pt idx="693">
                  <c:v>3</c:v>
                </c:pt>
                <c:pt idx="694">
                  <c:v>3</c:v>
                </c:pt>
                <c:pt idx="695">
                  <c:v>3</c:v>
                </c:pt>
                <c:pt idx="696">
                  <c:v>3</c:v>
                </c:pt>
                <c:pt idx="697">
                  <c:v>3</c:v>
                </c:pt>
                <c:pt idx="698">
                  <c:v>3</c:v>
                </c:pt>
                <c:pt idx="699">
                  <c:v>3</c:v>
                </c:pt>
                <c:pt idx="700">
                  <c:v>3</c:v>
                </c:pt>
                <c:pt idx="701">
                  <c:v>3</c:v>
                </c:pt>
                <c:pt idx="702">
                  <c:v>3</c:v>
                </c:pt>
                <c:pt idx="703">
                  <c:v>3</c:v>
                </c:pt>
                <c:pt idx="704">
                  <c:v>3</c:v>
                </c:pt>
                <c:pt idx="705">
                  <c:v>3</c:v>
                </c:pt>
                <c:pt idx="706">
                  <c:v>3</c:v>
                </c:pt>
                <c:pt idx="707">
                  <c:v>3</c:v>
                </c:pt>
                <c:pt idx="708">
                  <c:v>3</c:v>
                </c:pt>
                <c:pt idx="709">
                  <c:v>3</c:v>
                </c:pt>
                <c:pt idx="710">
                  <c:v>3</c:v>
                </c:pt>
                <c:pt idx="711">
                  <c:v>3</c:v>
                </c:pt>
                <c:pt idx="712">
                  <c:v>3</c:v>
                </c:pt>
                <c:pt idx="713">
                  <c:v>3</c:v>
                </c:pt>
                <c:pt idx="714">
                  <c:v>3</c:v>
                </c:pt>
                <c:pt idx="715">
                  <c:v>3</c:v>
                </c:pt>
                <c:pt idx="716">
                  <c:v>3</c:v>
                </c:pt>
                <c:pt idx="717">
                  <c:v>3</c:v>
                </c:pt>
                <c:pt idx="718">
                  <c:v>3</c:v>
                </c:pt>
                <c:pt idx="719">
                  <c:v>3</c:v>
                </c:pt>
                <c:pt idx="720">
                  <c:v>3</c:v>
                </c:pt>
                <c:pt idx="721">
                  <c:v>3</c:v>
                </c:pt>
                <c:pt idx="722">
                  <c:v>3</c:v>
                </c:pt>
                <c:pt idx="723">
                  <c:v>3</c:v>
                </c:pt>
                <c:pt idx="724">
                  <c:v>3</c:v>
                </c:pt>
                <c:pt idx="725">
                  <c:v>3</c:v>
                </c:pt>
                <c:pt idx="726">
                  <c:v>3</c:v>
                </c:pt>
                <c:pt idx="727">
                  <c:v>3</c:v>
                </c:pt>
                <c:pt idx="728">
                  <c:v>3</c:v>
                </c:pt>
                <c:pt idx="729">
                  <c:v>3</c:v>
                </c:pt>
                <c:pt idx="730">
                  <c:v>3</c:v>
                </c:pt>
                <c:pt idx="731">
                  <c:v>3</c:v>
                </c:pt>
                <c:pt idx="732">
                  <c:v>3</c:v>
                </c:pt>
                <c:pt idx="733">
                  <c:v>3</c:v>
                </c:pt>
                <c:pt idx="734">
                  <c:v>3</c:v>
                </c:pt>
                <c:pt idx="735">
                  <c:v>3</c:v>
                </c:pt>
                <c:pt idx="736">
                  <c:v>3</c:v>
                </c:pt>
                <c:pt idx="737">
                  <c:v>3</c:v>
                </c:pt>
                <c:pt idx="738">
                  <c:v>3</c:v>
                </c:pt>
                <c:pt idx="739">
                  <c:v>3</c:v>
                </c:pt>
                <c:pt idx="740">
                  <c:v>3</c:v>
                </c:pt>
                <c:pt idx="741">
                  <c:v>3</c:v>
                </c:pt>
                <c:pt idx="742">
                  <c:v>3</c:v>
                </c:pt>
                <c:pt idx="743">
                  <c:v>3</c:v>
                </c:pt>
                <c:pt idx="744">
                  <c:v>3</c:v>
                </c:pt>
                <c:pt idx="745">
                  <c:v>3</c:v>
                </c:pt>
                <c:pt idx="746">
                  <c:v>3</c:v>
                </c:pt>
                <c:pt idx="747">
                  <c:v>3</c:v>
                </c:pt>
                <c:pt idx="748">
                  <c:v>3</c:v>
                </c:pt>
                <c:pt idx="749">
                  <c:v>3</c:v>
                </c:pt>
                <c:pt idx="750">
                  <c:v>3</c:v>
                </c:pt>
                <c:pt idx="751">
                  <c:v>3</c:v>
                </c:pt>
                <c:pt idx="752">
                  <c:v>3</c:v>
                </c:pt>
                <c:pt idx="753">
                  <c:v>3</c:v>
                </c:pt>
                <c:pt idx="754">
                  <c:v>3</c:v>
                </c:pt>
                <c:pt idx="755">
                  <c:v>3</c:v>
                </c:pt>
                <c:pt idx="756">
                  <c:v>3</c:v>
                </c:pt>
                <c:pt idx="757">
                  <c:v>3</c:v>
                </c:pt>
                <c:pt idx="758">
                  <c:v>3</c:v>
                </c:pt>
                <c:pt idx="759">
                  <c:v>3</c:v>
                </c:pt>
                <c:pt idx="760">
                  <c:v>3</c:v>
                </c:pt>
                <c:pt idx="761">
                  <c:v>3</c:v>
                </c:pt>
                <c:pt idx="762">
                  <c:v>3</c:v>
                </c:pt>
                <c:pt idx="763">
                  <c:v>3</c:v>
                </c:pt>
                <c:pt idx="764">
                  <c:v>3</c:v>
                </c:pt>
                <c:pt idx="765">
                  <c:v>3</c:v>
                </c:pt>
                <c:pt idx="766">
                  <c:v>3</c:v>
                </c:pt>
                <c:pt idx="767">
                  <c:v>3</c:v>
                </c:pt>
                <c:pt idx="768">
                  <c:v>3</c:v>
                </c:pt>
                <c:pt idx="769">
                  <c:v>3</c:v>
                </c:pt>
                <c:pt idx="770">
                  <c:v>3</c:v>
                </c:pt>
                <c:pt idx="771">
                  <c:v>3</c:v>
                </c:pt>
                <c:pt idx="772">
                  <c:v>3</c:v>
                </c:pt>
                <c:pt idx="773">
                  <c:v>3</c:v>
                </c:pt>
                <c:pt idx="774">
                  <c:v>3</c:v>
                </c:pt>
                <c:pt idx="775">
                  <c:v>3</c:v>
                </c:pt>
                <c:pt idx="776">
                  <c:v>3</c:v>
                </c:pt>
                <c:pt idx="777">
                  <c:v>3</c:v>
                </c:pt>
                <c:pt idx="778">
                  <c:v>3</c:v>
                </c:pt>
                <c:pt idx="779">
                  <c:v>3</c:v>
                </c:pt>
                <c:pt idx="780">
                  <c:v>3</c:v>
                </c:pt>
                <c:pt idx="781">
                  <c:v>3</c:v>
                </c:pt>
                <c:pt idx="782">
                  <c:v>3</c:v>
                </c:pt>
                <c:pt idx="783">
                  <c:v>3</c:v>
                </c:pt>
                <c:pt idx="784">
                  <c:v>3</c:v>
                </c:pt>
                <c:pt idx="785">
                  <c:v>3</c:v>
                </c:pt>
                <c:pt idx="786">
                  <c:v>3</c:v>
                </c:pt>
                <c:pt idx="787">
                  <c:v>3</c:v>
                </c:pt>
                <c:pt idx="788">
                  <c:v>3</c:v>
                </c:pt>
                <c:pt idx="789">
                  <c:v>3</c:v>
                </c:pt>
                <c:pt idx="790">
                  <c:v>3</c:v>
                </c:pt>
                <c:pt idx="791">
                  <c:v>3</c:v>
                </c:pt>
                <c:pt idx="792">
                  <c:v>3</c:v>
                </c:pt>
                <c:pt idx="793">
                  <c:v>3</c:v>
                </c:pt>
                <c:pt idx="794">
                  <c:v>3</c:v>
                </c:pt>
                <c:pt idx="795">
                  <c:v>3</c:v>
                </c:pt>
                <c:pt idx="796">
                  <c:v>3</c:v>
                </c:pt>
                <c:pt idx="797">
                  <c:v>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6278-40F1-A9CC-AADF246782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6815360"/>
        <c:axId val="226818816"/>
      </c:scatterChart>
      <c:valAx>
        <c:axId val="2268153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conduit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818816"/>
        <c:crosses val="autoZero"/>
        <c:crossBetween val="midCat"/>
      </c:valAx>
      <c:valAx>
        <c:axId val="226818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velocity m/s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8153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Sheet1!$I$45:$I$842</c:f>
              <c:numCache>
                <c:formatCode>General</c:formatCode>
                <c:ptCount val="79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32</c:v>
                </c:pt>
                <c:pt idx="31">
                  <c:v>33</c:v>
                </c:pt>
                <c:pt idx="32">
                  <c:v>34</c:v>
                </c:pt>
                <c:pt idx="33">
                  <c:v>35</c:v>
                </c:pt>
                <c:pt idx="34">
                  <c:v>36</c:v>
                </c:pt>
                <c:pt idx="35">
                  <c:v>37</c:v>
                </c:pt>
                <c:pt idx="36">
                  <c:v>38</c:v>
                </c:pt>
                <c:pt idx="37">
                  <c:v>39</c:v>
                </c:pt>
                <c:pt idx="38">
                  <c:v>40</c:v>
                </c:pt>
                <c:pt idx="39">
                  <c:v>41</c:v>
                </c:pt>
                <c:pt idx="40">
                  <c:v>42</c:v>
                </c:pt>
                <c:pt idx="41">
                  <c:v>43</c:v>
                </c:pt>
                <c:pt idx="42">
                  <c:v>44</c:v>
                </c:pt>
                <c:pt idx="43">
                  <c:v>45</c:v>
                </c:pt>
                <c:pt idx="44">
                  <c:v>46</c:v>
                </c:pt>
                <c:pt idx="45">
                  <c:v>47</c:v>
                </c:pt>
                <c:pt idx="46">
                  <c:v>48</c:v>
                </c:pt>
                <c:pt idx="47">
                  <c:v>49</c:v>
                </c:pt>
                <c:pt idx="48">
                  <c:v>50</c:v>
                </c:pt>
                <c:pt idx="49">
                  <c:v>51</c:v>
                </c:pt>
                <c:pt idx="50">
                  <c:v>52</c:v>
                </c:pt>
                <c:pt idx="51">
                  <c:v>53</c:v>
                </c:pt>
                <c:pt idx="52">
                  <c:v>54</c:v>
                </c:pt>
                <c:pt idx="53">
                  <c:v>55</c:v>
                </c:pt>
                <c:pt idx="54">
                  <c:v>56</c:v>
                </c:pt>
                <c:pt idx="55">
                  <c:v>57</c:v>
                </c:pt>
                <c:pt idx="56">
                  <c:v>58</c:v>
                </c:pt>
                <c:pt idx="57">
                  <c:v>59</c:v>
                </c:pt>
                <c:pt idx="58">
                  <c:v>60</c:v>
                </c:pt>
                <c:pt idx="59">
                  <c:v>61</c:v>
                </c:pt>
                <c:pt idx="60">
                  <c:v>62</c:v>
                </c:pt>
                <c:pt idx="61">
                  <c:v>63</c:v>
                </c:pt>
                <c:pt idx="62">
                  <c:v>64</c:v>
                </c:pt>
                <c:pt idx="63">
                  <c:v>65</c:v>
                </c:pt>
                <c:pt idx="64">
                  <c:v>66</c:v>
                </c:pt>
                <c:pt idx="65">
                  <c:v>67</c:v>
                </c:pt>
                <c:pt idx="66">
                  <c:v>68</c:v>
                </c:pt>
                <c:pt idx="67">
                  <c:v>69</c:v>
                </c:pt>
                <c:pt idx="68">
                  <c:v>71</c:v>
                </c:pt>
                <c:pt idx="69">
                  <c:v>72</c:v>
                </c:pt>
                <c:pt idx="70">
                  <c:v>73</c:v>
                </c:pt>
                <c:pt idx="71">
                  <c:v>74</c:v>
                </c:pt>
                <c:pt idx="72">
                  <c:v>75</c:v>
                </c:pt>
                <c:pt idx="73">
                  <c:v>76</c:v>
                </c:pt>
                <c:pt idx="74">
                  <c:v>77</c:v>
                </c:pt>
                <c:pt idx="75">
                  <c:v>78</c:v>
                </c:pt>
                <c:pt idx="76">
                  <c:v>79</c:v>
                </c:pt>
                <c:pt idx="77">
                  <c:v>80</c:v>
                </c:pt>
                <c:pt idx="78">
                  <c:v>81</c:v>
                </c:pt>
                <c:pt idx="79">
                  <c:v>82</c:v>
                </c:pt>
                <c:pt idx="80">
                  <c:v>83</c:v>
                </c:pt>
                <c:pt idx="81">
                  <c:v>84</c:v>
                </c:pt>
                <c:pt idx="82">
                  <c:v>85</c:v>
                </c:pt>
                <c:pt idx="83">
                  <c:v>86</c:v>
                </c:pt>
                <c:pt idx="84">
                  <c:v>87</c:v>
                </c:pt>
                <c:pt idx="85">
                  <c:v>88</c:v>
                </c:pt>
                <c:pt idx="86">
                  <c:v>89</c:v>
                </c:pt>
                <c:pt idx="87">
                  <c:v>90</c:v>
                </c:pt>
                <c:pt idx="88">
                  <c:v>91</c:v>
                </c:pt>
                <c:pt idx="89">
                  <c:v>92</c:v>
                </c:pt>
                <c:pt idx="90">
                  <c:v>93</c:v>
                </c:pt>
                <c:pt idx="91">
                  <c:v>94</c:v>
                </c:pt>
                <c:pt idx="92">
                  <c:v>95</c:v>
                </c:pt>
                <c:pt idx="93">
                  <c:v>96</c:v>
                </c:pt>
                <c:pt idx="94">
                  <c:v>97</c:v>
                </c:pt>
                <c:pt idx="95">
                  <c:v>98</c:v>
                </c:pt>
                <c:pt idx="96">
                  <c:v>99</c:v>
                </c:pt>
                <c:pt idx="97">
                  <c:v>100</c:v>
                </c:pt>
                <c:pt idx="98">
                  <c:v>101</c:v>
                </c:pt>
                <c:pt idx="99">
                  <c:v>102</c:v>
                </c:pt>
                <c:pt idx="100">
                  <c:v>103</c:v>
                </c:pt>
                <c:pt idx="101">
                  <c:v>104</c:v>
                </c:pt>
                <c:pt idx="102">
                  <c:v>106</c:v>
                </c:pt>
                <c:pt idx="103">
                  <c:v>107</c:v>
                </c:pt>
                <c:pt idx="104">
                  <c:v>108</c:v>
                </c:pt>
                <c:pt idx="105">
                  <c:v>109</c:v>
                </c:pt>
                <c:pt idx="106">
                  <c:v>110</c:v>
                </c:pt>
                <c:pt idx="107">
                  <c:v>111</c:v>
                </c:pt>
                <c:pt idx="108">
                  <c:v>112</c:v>
                </c:pt>
                <c:pt idx="109">
                  <c:v>113</c:v>
                </c:pt>
                <c:pt idx="110">
                  <c:v>114</c:v>
                </c:pt>
                <c:pt idx="111">
                  <c:v>115</c:v>
                </c:pt>
                <c:pt idx="112">
                  <c:v>116</c:v>
                </c:pt>
                <c:pt idx="113">
                  <c:v>117</c:v>
                </c:pt>
                <c:pt idx="114">
                  <c:v>118</c:v>
                </c:pt>
                <c:pt idx="115">
                  <c:v>119</c:v>
                </c:pt>
                <c:pt idx="116">
                  <c:v>120</c:v>
                </c:pt>
                <c:pt idx="117">
                  <c:v>121</c:v>
                </c:pt>
                <c:pt idx="118">
                  <c:v>122</c:v>
                </c:pt>
                <c:pt idx="119">
                  <c:v>123</c:v>
                </c:pt>
                <c:pt idx="120">
                  <c:v>124</c:v>
                </c:pt>
                <c:pt idx="121">
                  <c:v>125</c:v>
                </c:pt>
                <c:pt idx="122">
                  <c:v>126</c:v>
                </c:pt>
                <c:pt idx="123">
                  <c:v>127</c:v>
                </c:pt>
                <c:pt idx="124">
                  <c:v>128</c:v>
                </c:pt>
                <c:pt idx="125">
                  <c:v>129</c:v>
                </c:pt>
                <c:pt idx="126">
                  <c:v>130</c:v>
                </c:pt>
                <c:pt idx="127">
                  <c:v>131</c:v>
                </c:pt>
                <c:pt idx="128">
                  <c:v>132</c:v>
                </c:pt>
                <c:pt idx="129">
                  <c:v>133</c:v>
                </c:pt>
                <c:pt idx="130">
                  <c:v>134</c:v>
                </c:pt>
                <c:pt idx="131">
                  <c:v>135</c:v>
                </c:pt>
                <c:pt idx="132">
                  <c:v>136</c:v>
                </c:pt>
                <c:pt idx="133">
                  <c:v>137</c:v>
                </c:pt>
                <c:pt idx="134">
                  <c:v>138</c:v>
                </c:pt>
                <c:pt idx="135">
                  <c:v>139</c:v>
                </c:pt>
                <c:pt idx="136">
                  <c:v>140</c:v>
                </c:pt>
                <c:pt idx="137">
                  <c:v>141</c:v>
                </c:pt>
                <c:pt idx="138">
                  <c:v>142</c:v>
                </c:pt>
                <c:pt idx="139">
                  <c:v>143</c:v>
                </c:pt>
                <c:pt idx="140">
                  <c:v>144</c:v>
                </c:pt>
                <c:pt idx="141">
                  <c:v>145</c:v>
                </c:pt>
                <c:pt idx="142">
                  <c:v>146</c:v>
                </c:pt>
                <c:pt idx="143">
                  <c:v>147</c:v>
                </c:pt>
                <c:pt idx="144">
                  <c:v>148</c:v>
                </c:pt>
                <c:pt idx="145">
                  <c:v>149</c:v>
                </c:pt>
                <c:pt idx="146">
                  <c:v>150</c:v>
                </c:pt>
                <c:pt idx="147">
                  <c:v>151</c:v>
                </c:pt>
                <c:pt idx="148">
                  <c:v>152</c:v>
                </c:pt>
                <c:pt idx="149">
                  <c:v>153</c:v>
                </c:pt>
                <c:pt idx="150">
                  <c:v>154</c:v>
                </c:pt>
                <c:pt idx="151">
                  <c:v>155</c:v>
                </c:pt>
                <c:pt idx="152">
                  <c:v>156</c:v>
                </c:pt>
                <c:pt idx="153">
                  <c:v>157</c:v>
                </c:pt>
                <c:pt idx="154">
                  <c:v>158</c:v>
                </c:pt>
                <c:pt idx="155">
                  <c:v>159</c:v>
                </c:pt>
                <c:pt idx="156">
                  <c:v>160</c:v>
                </c:pt>
                <c:pt idx="157">
                  <c:v>161</c:v>
                </c:pt>
                <c:pt idx="158">
                  <c:v>162</c:v>
                </c:pt>
                <c:pt idx="159">
                  <c:v>163</c:v>
                </c:pt>
                <c:pt idx="160">
                  <c:v>164</c:v>
                </c:pt>
                <c:pt idx="161">
                  <c:v>165</c:v>
                </c:pt>
                <c:pt idx="162">
                  <c:v>166</c:v>
                </c:pt>
                <c:pt idx="163">
                  <c:v>167</c:v>
                </c:pt>
                <c:pt idx="164">
                  <c:v>168</c:v>
                </c:pt>
                <c:pt idx="165">
                  <c:v>169</c:v>
                </c:pt>
                <c:pt idx="166">
                  <c:v>170</c:v>
                </c:pt>
                <c:pt idx="167">
                  <c:v>171</c:v>
                </c:pt>
                <c:pt idx="168">
                  <c:v>172</c:v>
                </c:pt>
                <c:pt idx="169">
                  <c:v>173</c:v>
                </c:pt>
                <c:pt idx="170">
                  <c:v>174</c:v>
                </c:pt>
                <c:pt idx="171">
                  <c:v>175</c:v>
                </c:pt>
                <c:pt idx="172">
                  <c:v>176</c:v>
                </c:pt>
                <c:pt idx="173">
                  <c:v>177</c:v>
                </c:pt>
                <c:pt idx="174">
                  <c:v>178</c:v>
                </c:pt>
                <c:pt idx="175">
                  <c:v>179</c:v>
                </c:pt>
                <c:pt idx="176">
                  <c:v>180</c:v>
                </c:pt>
                <c:pt idx="177">
                  <c:v>181</c:v>
                </c:pt>
                <c:pt idx="178">
                  <c:v>182</c:v>
                </c:pt>
                <c:pt idx="179">
                  <c:v>183</c:v>
                </c:pt>
                <c:pt idx="180">
                  <c:v>184</c:v>
                </c:pt>
                <c:pt idx="181">
                  <c:v>185</c:v>
                </c:pt>
                <c:pt idx="182">
                  <c:v>186</c:v>
                </c:pt>
                <c:pt idx="183">
                  <c:v>187</c:v>
                </c:pt>
                <c:pt idx="184">
                  <c:v>190</c:v>
                </c:pt>
                <c:pt idx="185">
                  <c:v>191</c:v>
                </c:pt>
                <c:pt idx="186">
                  <c:v>192</c:v>
                </c:pt>
                <c:pt idx="187">
                  <c:v>193</c:v>
                </c:pt>
                <c:pt idx="188">
                  <c:v>194</c:v>
                </c:pt>
                <c:pt idx="189">
                  <c:v>195</c:v>
                </c:pt>
                <c:pt idx="190">
                  <c:v>196</c:v>
                </c:pt>
                <c:pt idx="191">
                  <c:v>197</c:v>
                </c:pt>
                <c:pt idx="192">
                  <c:v>198</c:v>
                </c:pt>
                <c:pt idx="193">
                  <c:v>200</c:v>
                </c:pt>
                <c:pt idx="194">
                  <c:v>201</c:v>
                </c:pt>
                <c:pt idx="195">
                  <c:v>202</c:v>
                </c:pt>
                <c:pt idx="196">
                  <c:v>203</c:v>
                </c:pt>
                <c:pt idx="197">
                  <c:v>204</c:v>
                </c:pt>
                <c:pt idx="198">
                  <c:v>205</c:v>
                </c:pt>
                <c:pt idx="199">
                  <c:v>206</c:v>
                </c:pt>
                <c:pt idx="200">
                  <c:v>207</c:v>
                </c:pt>
                <c:pt idx="201">
                  <c:v>208</c:v>
                </c:pt>
                <c:pt idx="202">
                  <c:v>209</c:v>
                </c:pt>
                <c:pt idx="203">
                  <c:v>210</c:v>
                </c:pt>
                <c:pt idx="204">
                  <c:v>211</c:v>
                </c:pt>
                <c:pt idx="205">
                  <c:v>212</c:v>
                </c:pt>
                <c:pt idx="206">
                  <c:v>213</c:v>
                </c:pt>
                <c:pt idx="207">
                  <c:v>214</c:v>
                </c:pt>
                <c:pt idx="208">
                  <c:v>215</c:v>
                </c:pt>
                <c:pt idx="209">
                  <c:v>216</c:v>
                </c:pt>
                <c:pt idx="210">
                  <c:v>217</c:v>
                </c:pt>
                <c:pt idx="211">
                  <c:v>218</c:v>
                </c:pt>
                <c:pt idx="212">
                  <c:v>219</c:v>
                </c:pt>
                <c:pt idx="213">
                  <c:v>220</c:v>
                </c:pt>
                <c:pt idx="214">
                  <c:v>221</c:v>
                </c:pt>
                <c:pt idx="215">
                  <c:v>222</c:v>
                </c:pt>
                <c:pt idx="216">
                  <c:v>223</c:v>
                </c:pt>
                <c:pt idx="217">
                  <c:v>224</c:v>
                </c:pt>
                <c:pt idx="218">
                  <c:v>225</c:v>
                </c:pt>
                <c:pt idx="219">
                  <c:v>226</c:v>
                </c:pt>
                <c:pt idx="220">
                  <c:v>227</c:v>
                </c:pt>
                <c:pt idx="221">
                  <c:v>228</c:v>
                </c:pt>
                <c:pt idx="222">
                  <c:v>229</c:v>
                </c:pt>
                <c:pt idx="223">
                  <c:v>230</c:v>
                </c:pt>
                <c:pt idx="224">
                  <c:v>231</c:v>
                </c:pt>
                <c:pt idx="225">
                  <c:v>232</c:v>
                </c:pt>
                <c:pt idx="226">
                  <c:v>233</c:v>
                </c:pt>
                <c:pt idx="227">
                  <c:v>234</c:v>
                </c:pt>
                <c:pt idx="228">
                  <c:v>235</c:v>
                </c:pt>
                <c:pt idx="229">
                  <c:v>236</c:v>
                </c:pt>
                <c:pt idx="230">
                  <c:v>237</c:v>
                </c:pt>
                <c:pt idx="231">
                  <c:v>238</c:v>
                </c:pt>
                <c:pt idx="232">
                  <c:v>239</c:v>
                </c:pt>
                <c:pt idx="233">
                  <c:v>240</c:v>
                </c:pt>
                <c:pt idx="234">
                  <c:v>241</c:v>
                </c:pt>
                <c:pt idx="235">
                  <c:v>242</c:v>
                </c:pt>
                <c:pt idx="236">
                  <c:v>243</c:v>
                </c:pt>
                <c:pt idx="237">
                  <c:v>244</c:v>
                </c:pt>
                <c:pt idx="238">
                  <c:v>245</c:v>
                </c:pt>
                <c:pt idx="239">
                  <c:v>246</c:v>
                </c:pt>
                <c:pt idx="240">
                  <c:v>247</c:v>
                </c:pt>
                <c:pt idx="241">
                  <c:v>248</c:v>
                </c:pt>
                <c:pt idx="242">
                  <c:v>249</c:v>
                </c:pt>
                <c:pt idx="243">
                  <c:v>250</c:v>
                </c:pt>
                <c:pt idx="244">
                  <c:v>251</c:v>
                </c:pt>
                <c:pt idx="245">
                  <c:v>252</c:v>
                </c:pt>
                <c:pt idx="246">
                  <c:v>253</c:v>
                </c:pt>
                <c:pt idx="247">
                  <c:v>254</c:v>
                </c:pt>
                <c:pt idx="248">
                  <c:v>255</c:v>
                </c:pt>
                <c:pt idx="249">
                  <c:v>256</c:v>
                </c:pt>
                <c:pt idx="250">
                  <c:v>257</c:v>
                </c:pt>
                <c:pt idx="251">
                  <c:v>258</c:v>
                </c:pt>
                <c:pt idx="252">
                  <c:v>259</c:v>
                </c:pt>
                <c:pt idx="253">
                  <c:v>260</c:v>
                </c:pt>
                <c:pt idx="254">
                  <c:v>261</c:v>
                </c:pt>
                <c:pt idx="255">
                  <c:v>262</c:v>
                </c:pt>
                <c:pt idx="256">
                  <c:v>263</c:v>
                </c:pt>
                <c:pt idx="257">
                  <c:v>264</c:v>
                </c:pt>
                <c:pt idx="258">
                  <c:v>265</c:v>
                </c:pt>
                <c:pt idx="259">
                  <c:v>266</c:v>
                </c:pt>
                <c:pt idx="260">
                  <c:v>267</c:v>
                </c:pt>
                <c:pt idx="261">
                  <c:v>268</c:v>
                </c:pt>
                <c:pt idx="262">
                  <c:v>269</c:v>
                </c:pt>
                <c:pt idx="263">
                  <c:v>270</c:v>
                </c:pt>
                <c:pt idx="264">
                  <c:v>271</c:v>
                </c:pt>
                <c:pt idx="265">
                  <c:v>272</c:v>
                </c:pt>
                <c:pt idx="266">
                  <c:v>273</c:v>
                </c:pt>
                <c:pt idx="267">
                  <c:v>274</c:v>
                </c:pt>
                <c:pt idx="268">
                  <c:v>275</c:v>
                </c:pt>
                <c:pt idx="269">
                  <c:v>276</c:v>
                </c:pt>
                <c:pt idx="270">
                  <c:v>277</c:v>
                </c:pt>
                <c:pt idx="271">
                  <c:v>278</c:v>
                </c:pt>
                <c:pt idx="272">
                  <c:v>279</c:v>
                </c:pt>
                <c:pt idx="273">
                  <c:v>280</c:v>
                </c:pt>
                <c:pt idx="274">
                  <c:v>281</c:v>
                </c:pt>
                <c:pt idx="275">
                  <c:v>282</c:v>
                </c:pt>
                <c:pt idx="276">
                  <c:v>283</c:v>
                </c:pt>
                <c:pt idx="277">
                  <c:v>284</c:v>
                </c:pt>
                <c:pt idx="278">
                  <c:v>285</c:v>
                </c:pt>
                <c:pt idx="279">
                  <c:v>286</c:v>
                </c:pt>
                <c:pt idx="280">
                  <c:v>287</c:v>
                </c:pt>
                <c:pt idx="281">
                  <c:v>288</c:v>
                </c:pt>
                <c:pt idx="282">
                  <c:v>289</c:v>
                </c:pt>
                <c:pt idx="283">
                  <c:v>290</c:v>
                </c:pt>
                <c:pt idx="284">
                  <c:v>291</c:v>
                </c:pt>
                <c:pt idx="285">
                  <c:v>292</c:v>
                </c:pt>
                <c:pt idx="286">
                  <c:v>293</c:v>
                </c:pt>
                <c:pt idx="287">
                  <c:v>294</c:v>
                </c:pt>
                <c:pt idx="288">
                  <c:v>295</c:v>
                </c:pt>
                <c:pt idx="289">
                  <c:v>296</c:v>
                </c:pt>
                <c:pt idx="290">
                  <c:v>297</c:v>
                </c:pt>
                <c:pt idx="291">
                  <c:v>298</c:v>
                </c:pt>
                <c:pt idx="292">
                  <c:v>299</c:v>
                </c:pt>
                <c:pt idx="293">
                  <c:v>300</c:v>
                </c:pt>
                <c:pt idx="294">
                  <c:v>301</c:v>
                </c:pt>
                <c:pt idx="295">
                  <c:v>302</c:v>
                </c:pt>
                <c:pt idx="296">
                  <c:v>303</c:v>
                </c:pt>
                <c:pt idx="297">
                  <c:v>304</c:v>
                </c:pt>
                <c:pt idx="298">
                  <c:v>305</c:v>
                </c:pt>
                <c:pt idx="299">
                  <c:v>306</c:v>
                </c:pt>
                <c:pt idx="300">
                  <c:v>307</c:v>
                </c:pt>
                <c:pt idx="301">
                  <c:v>308</c:v>
                </c:pt>
                <c:pt idx="302">
                  <c:v>309</c:v>
                </c:pt>
                <c:pt idx="303">
                  <c:v>310</c:v>
                </c:pt>
                <c:pt idx="304">
                  <c:v>311</c:v>
                </c:pt>
                <c:pt idx="305">
                  <c:v>312</c:v>
                </c:pt>
                <c:pt idx="306">
                  <c:v>313</c:v>
                </c:pt>
                <c:pt idx="307">
                  <c:v>314</c:v>
                </c:pt>
                <c:pt idx="308">
                  <c:v>315</c:v>
                </c:pt>
                <c:pt idx="309">
                  <c:v>316</c:v>
                </c:pt>
                <c:pt idx="310">
                  <c:v>317</c:v>
                </c:pt>
                <c:pt idx="311">
                  <c:v>318</c:v>
                </c:pt>
                <c:pt idx="312">
                  <c:v>319</c:v>
                </c:pt>
                <c:pt idx="313">
                  <c:v>320</c:v>
                </c:pt>
                <c:pt idx="314">
                  <c:v>321</c:v>
                </c:pt>
                <c:pt idx="315">
                  <c:v>322</c:v>
                </c:pt>
                <c:pt idx="316">
                  <c:v>323</c:v>
                </c:pt>
                <c:pt idx="317">
                  <c:v>324</c:v>
                </c:pt>
                <c:pt idx="318">
                  <c:v>325</c:v>
                </c:pt>
                <c:pt idx="319">
                  <c:v>326</c:v>
                </c:pt>
                <c:pt idx="320">
                  <c:v>327</c:v>
                </c:pt>
                <c:pt idx="321">
                  <c:v>328</c:v>
                </c:pt>
                <c:pt idx="322">
                  <c:v>331</c:v>
                </c:pt>
                <c:pt idx="323">
                  <c:v>332</c:v>
                </c:pt>
                <c:pt idx="324">
                  <c:v>333</c:v>
                </c:pt>
                <c:pt idx="325">
                  <c:v>334</c:v>
                </c:pt>
                <c:pt idx="326">
                  <c:v>335</c:v>
                </c:pt>
                <c:pt idx="327">
                  <c:v>336</c:v>
                </c:pt>
                <c:pt idx="328">
                  <c:v>338</c:v>
                </c:pt>
                <c:pt idx="329">
                  <c:v>339</c:v>
                </c:pt>
                <c:pt idx="330">
                  <c:v>340</c:v>
                </c:pt>
                <c:pt idx="331">
                  <c:v>341</c:v>
                </c:pt>
                <c:pt idx="332">
                  <c:v>342</c:v>
                </c:pt>
                <c:pt idx="333">
                  <c:v>343</c:v>
                </c:pt>
                <c:pt idx="334">
                  <c:v>344</c:v>
                </c:pt>
                <c:pt idx="335">
                  <c:v>345</c:v>
                </c:pt>
                <c:pt idx="336">
                  <c:v>349</c:v>
                </c:pt>
                <c:pt idx="337">
                  <c:v>350</c:v>
                </c:pt>
                <c:pt idx="338">
                  <c:v>353</c:v>
                </c:pt>
                <c:pt idx="339">
                  <c:v>355</c:v>
                </c:pt>
                <c:pt idx="340">
                  <c:v>356</c:v>
                </c:pt>
                <c:pt idx="341">
                  <c:v>357</c:v>
                </c:pt>
                <c:pt idx="342">
                  <c:v>358</c:v>
                </c:pt>
                <c:pt idx="343">
                  <c:v>359</c:v>
                </c:pt>
                <c:pt idx="344">
                  <c:v>360</c:v>
                </c:pt>
                <c:pt idx="345">
                  <c:v>361</c:v>
                </c:pt>
                <c:pt idx="346">
                  <c:v>362</c:v>
                </c:pt>
                <c:pt idx="347">
                  <c:v>363</c:v>
                </c:pt>
                <c:pt idx="348">
                  <c:v>364</c:v>
                </c:pt>
                <c:pt idx="349">
                  <c:v>365</c:v>
                </c:pt>
                <c:pt idx="350">
                  <c:v>367</c:v>
                </c:pt>
                <c:pt idx="351">
                  <c:v>368</c:v>
                </c:pt>
                <c:pt idx="352">
                  <c:v>369</c:v>
                </c:pt>
                <c:pt idx="353">
                  <c:v>370</c:v>
                </c:pt>
                <c:pt idx="354">
                  <c:v>371</c:v>
                </c:pt>
                <c:pt idx="355">
                  <c:v>372</c:v>
                </c:pt>
                <c:pt idx="356">
                  <c:v>373</c:v>
                </c:pt>
                <c:pt idx="357">
                  <c:v>374</c:v>
                </c:pt>
                <c:pt idx="358">
                  <c:v>375</c:v>
                </c:pt>
                <c:pt idx="359">
                  <c:v>376</c:v>
                </c:pt>
                <c:pt idx="360">
                  <c:v>378</c:v>
                </c:pt>
                <c:pt idx="361">
                  <c:v>379</c:v>
                </c:pt>
                <c:pt idx="362">
                  <c:v>380</c:v>
                </c:pt>
                <c:pt idx="363">
                  <c:v>381</c:v>
                </c:pt>
                <c:pt idx="364">
                  <c:v>382</c:v>
                </c:pt>
                <c:pt idx="365">
                  <c:v>383</c:v>
                </c:pt>
                <c:pt idx="366">
                  <c:v>384</c:v>
                </c:pt>
                <c:pt idx="367">
                  <c:v>385</c:v>
                </c:pt>
                <c:pt idx="368">
                  <c:v>386</c:v>
                </c:pt>
                <c:pt idx="369">
                  <c:v>387</c:v>
                </c:pt>
                <c:pt idx="370">
                  <c:v>388</c:v>
                </c:pt>
                <c:pt idx="371">
                  <c:v>389</c:v>
                </c:pt>
                <c:pt idx="372">
                  <c:v>390</c:v>
                </c:pt>
                <c:pt idx="373">
                  <c:v>391</c:v>
                </c:pt>
                <c:pt idx="374">
                  <c:v>392</c:v>
                </c:pt>
                <c:pt idx="375">
                  <c:v>393</c:v>
                </c:pt>
                <c:pt idx="376">
                  <c:v>394</c:v>
                </c:pt>
                <c:pt idx="377">
                  <c:v>395</c:v>
                </c:pt>
                <c:pt idx="378">
                  <c:v>396</c:v>
                </c:pt>
                <c:pt idx="379">
                  <c:v>397</c:v>
                </c:pt>
                <c:pt idx="380">
                  <c:v>398</c:v>
                </c:pt>
                <c:pt idx="381">
                  <c:v>399</c:v>
                </c:pt>
                <c:pt idx="382">
                  <c:v>400</c:v>
                </c:pt>
                <c:pt idx="383">
                  <c:v>401</c:v>
                </c:pt>
                <c:pt idx="384">
                  <c:v>402</c:v>
                </c:pt>
                <c:pt idx="385">
                  <c:v>403</c:v>
                </c:pt>
                <c:pt idx="386">
                  <c:v>404</c:v>
                </c:pt>
                <c:pt idx="387">
                  <c:v>405</c:v>
                </c:pt>
                <c:pt idx="388">
                  <c:v>406</c:v>
                </c:pt>
                <c:pt idx="389">
                  <c:v>407</c:v>
                </c:pt>
                <c:pt idx="390">
                  <c:v>408</c:v>
                </c:pt>
                <c:pt idx="391">
                  <c:v>409</c:v>
                </c:pt>
                <c:pt idx="392">
                  <c:v>410</c:v>
                </c:pt>
                <c:pt idx="393">
                  <c:v>411</c:v>
                </c:pt>
                <c:pt idx="394">
                  <c:v>412</c:v>
                </c:pt>
                <c:pt idx="395">
                  <c:v>413</c:v>
                </c:pt>
                <c:pt idx="396">
                  <c:v>414</c:v>
                </c:pt>
                <c:pt idx="397">
                  <c:v>415</c:v>
                </c:pt>
                <c:pt idx="398">
                  <c:v>416</c:v>
                </c:pt>
                <c:pt idx="399">
                  <c:v>417</c:v>
                </c:pt>
                <c:pt idx="400">
                  <c:v>418</c:v>
                </c:pt>
                <c:pt idx="401">
                  <c:v>419</c:v>
                </c:pt>
                <c:pt idx="402">
                  <c:v>420</c:v>
                </c:pt>
                <c:pt idx="403">
                  <c:v>421</c:v>
                </c:pt>
                <c:pt idx="404">
                  <c:v>422</c:v>
                </c:pt>
                <c:pt idx="405">
                  <c:v>423</c:v>
                </c:pt>
                <c:pt idx="406">
                  <c:v>424</c:v>
                </c:pt>
                <c:pt idx="407">
                  <c:v>425</c:v>
                </c:pt>
                <c:pt idx="408">
                  <c:v>426</c:v>
                </c:pt>
                <c:pt idx="409">
                  <c:v>427</c:v>
                </c:pt>
                <c:pt idx="410">
                  <c:v>428</c:v>
                </c:pt>
                <c:pt idx="411">
                  <c:v>429</c:v>
                </c:pt>
                <c:pt idx="412">
                  <c:v>430</c:v>
                </c:pt>
                <c:pt idx="413">
                  <c:v>431</c:v>
                </c:pt>
                <c:pt idx="414">
                  <c:v>432</c:v>
                </c:pt>
                <c:pt idx="415">
                  <c:v>433</c:v>
                </c:pt>
                <c:pt idx="416">
                  <c:v>434</c:v>
                </c:pt>
                <c:pt idx="417">
                  <c:v>435</c:v>
                </c:pt>
                <c:pt idx="418">
                  <c:v>436</c:v>
                </c:pt>
                <c:pt idx="419">
                  <c:v>437</c:v>
                </c:pt>
                <c:pt idx="420">
                  <c:v>438</c:v>
                </c:pt>
                <c:pt idx="421">
                  <c:v>439</c:v>
                </c:pt>
                <c:pt idx="422">
                  <c:v>440</c:v>
                </c:pt>
                <c:pt idx="423">
                  <c:v>441</c:v>
                </c:pt>
                <c:pt idx="424">
                  <c:v>442</c:v>
                </c:pt>
                <c:pt idx="425">
                  <c:v>443</c:v>
                </c:pt>
                <c:pt idx="426">
                  <c:v>444</c:v>
                </c:pt>
                <c:pt idx="427">
                  <c:v>445</c:v>
                </c:pt>
                <c:pt idx="428">
                  <c:v>446</c:v>
                </c:pt>
                <c:pt idx="429">
                  <c:v>447</c:v>
                </c:pt>
                <c:pt idx="430">
                  <c:v>448</c:v>
                </c:pt>
                <c:pt idx="431">
                  <c:v>449</c:v>
                </c:pt>
                <c:pt idx="432">
                  <c:v>450</c:v>
                </c:pt>
                <c:pt idx="433">
                  <c:v>451</c:v>
                </c:pt>
                <c:pt idx="434">
                  <c:v>452</c:v>
                </c:pt>
                <c:pt idx="435">
                  <c:v>453</c:v>
                </c:pt>
                <c:pt idx="436">
                  <c:v>454</c:v>
                </c:pt>
                <c:pt idx="437">
                  <c:v>455</c:v>
                </c:pt>
                <c:pt idx="438">
                  <c:v>456</c:v>
                </c:pt>
                <c:pt idx="439">
                  <c:v>457</c:v>
                </c:pt>
                <c:pt idx="440">
                  <c:v>458</c:v>
                </c:pt>
                <c:pt idx="441">
                  <c:v>459</c:v>
                </c:pt>
                <c:pt idx="442">
                  <c:v>460</c:v>
                </c:pt>
                <c:pt idx="443">
                  <c:v>461</c:v>
                </c:pt>
                <c:pt idx="444">
                  <c:v>462</c:v>
                </c:pt>
                <c:pt idx="445">
                  <c:v>463</c:v>
                </c:pt>
                <c:pt idx="446">
                  <c:v>464</c:v>
                </c:pt>
                <c:pt idx="447">
                  <c:v>465</c:v>
                </c:pt>
                <c:pt idx="448">
                  <c:v>466</c:v>
                </c:pt>
                <c:pt idx="449">
                  <c:v>467</c:v>
                </c:pt>
                <c:pt idx="450">
                  <c:v>473</c:v>
                </c:pt>
                <c:pt idx="451">
                  <c:v>474</c:v>
                </c:pt>
                <c:pt idx="452">
                  <c:v>475</c:v>
                </c:pt>
                <c:pt idx="453">
                  <c:v>476</c:v>
                </c:pt>
                <c:pt idx="454">
                  <c:v>478</c:v>
                </c:pt>
                <c:pt idx="455">
                  <c:v>479</c:v>
                </c:pt>
                <c:pt idx="456">
                  <c:v>480</c:v>
                </c:pt>
                <c:pt idx="457">
                  <c:v>481</c:v>
                </c:pt>
                <c:pt idx="458">
                  <c:v>482</c:v>
                </c:pt>
                <c:pt idx="459">
                  <c:v>483</c:v>
                </c:pt>
                <c:pt idx="460">
                  <c:v>484</c:v>
                </c:pt>
                <c:pt idx="461">
                  <c:v>485</c:v>
                </c:pt>
                <c:pt idx="462">
                  <c:v>486</c:v>
                </c:pt>
                <c:pt idx="463">
                  <c:v>487</c:v>
                </c:pt>
                <c:pt idx="464">
                  <c:v>488</c:v>
                </c:pt>
                <c:pt idx="465">
                  <c:v>489</c:v>
                </c:pt>
                <c:pt idx="466">
                  <c:v>490</c:v>
                </c:pt>
                <c:pt idx="467">
                  <c:v>491</c:v>
                </c:pt>
                <c:pt idx="468">
                  <c:v>492</c:v>
                </c:pt>
                <c:pt idx="469">
                  <c:v>493</c:v>
                </c:pt>
                <c:pt idx="470">
                  <c:v>494</c:v>
                </c:pt>
                <c:pt idx="471">
                  <c:v>495</c:v>
                </c:pt>
                <c:pt idx="472">
                  <c:v>496</c:v>
                </c:pt>
                <c:pt idx="473">
                  <c:v>497</c:v>
                </c:pt>
                <c:pt idx="474">
                  <c:v>498</c:v>
                </c:pt>
                <c:pt idx="475">
                  <c:v>499</c:v>
                </c:pt>
                <c:pt idx="476">
                  <c:v>500</c:v>
                </c:pt>
                <c:pt idx="477">
                  <c:v>501</c:v>
                </c:pt>
                <c:pt idx="478">
                  <c:v>502</c:v>
                </c:pt>
                <c:pt idx="479">
                  <c:v>509</c:v>
                </c:pt>
                <c:pt idx="480">
                  <c:v>510</c:v>
                </c:pt>
                <c:pt idx="481">
                  <c:v>512</c:v>
                </c:pt>
                <c:pt idx="482">
                  <c:v>514</c:v>
                </c:pt>
                <c:pt idx="483">
                  <c:v>516</c:v>
                </c:pt>
                <c:pt idx="484">
                  <c:v>517</c:v>
                </c:pt>
                <c:pt idx="485">
                  <c:v>517</c:v>
                </c:pt>
                <c:pt idx="486">
                  <c:v>518</c:v>
                </c:pt>
                <c:pt idx="487">
                  <c:v>519</c:v>
                </c:pt>
                <c:pt idx="488">
                  <c:v>520</c:v>
                </c:pt>
                <c:pt idx="489">
                  <c:v>521</c:v>
                </c:pt>
                <c:pt idx="490">
                  <c:v>522</c:v>
                </c:pt>
                <c:pt idx="491">
                  <c:v>522</c:v>
                </c:pt>
                <c:pt idx="492">
                  <c:v>523</c:v>
                </c:pt>
                <c:pt idx="493">
                  <c:v>524</c:v>
                </c:pt>
                <c:pt idx="494">
                  <c:v>525</c:v>
                </c:pt>
                <c:pt idx="495">
                  <c:v>526</c:v>
                </c:pt>
                <c:pt idx="496">
                  <c:v>527</c:v>
                </c:pt>
                <c:pt idx="497">
                  <c:v>528</c:v>
                </c:pt>
                <c:pt idx="498">
                  <c:v>529</c:v>
                </c:pt>
                <c:pt idx="499">
                  <c:v>530</c:v>
                </c:pt>
                <c:pt idx="500">
                  <c:v>531</c:v>
                </c:pt>
                <c:pt idx="501">
                  <c:v>531</c:v>
                </c:pt>
                <c:pt idx="502">
                  <c:v>532</c:v>
                </c:pt>
                <c:pt idx="503">
                  <c:v>532</c:v>
                </c:pt>
                <c:pt idx="504">
                  <c:v>533</c:v>
                </c:pt>
                <c:pt idx="505">
                  <c:v>533</c:v>
                </c:pt>
                <c:pt idx="506">
                  <c:v>534</c:v>
                </c:pt>
                <c:pt idx="507">
                  <c:v>534</c:v>
                </c:pt>
                <c:pt idx="508">
                  <c:v>535</c:v>
                </c:pt>
                <c:pt idx="509">
                  <c:v>535</c:v>
                </c:pt>
                <c:pt idx="510">
                  <c:v>536</c:v>
                </c:pt>
                <c:pt idx="511">
                  <c:v>536</c:v>
                </c:pt>
                <c:pt idx="512">
                  <c:v>537</c:v>
                </c:pt>
                <c:pt idx="513">
                  <c:v>537</c:v>
                </c:pt>
                <c:pt idx="514">
                  <c:v>538</c:v>
                </c:pt>
                <c:pt idx="515">
                  <c:v>538</c:v>
                </c:pt>
                <c:pt idx="516">
                  <c:v>539</c:v>
                </c:pt>
                <c:pt idx="517">
                  <c:v>539</c:v>
                </c:pt>
                <c:pt idx="518">
                  <c:v>540</c:v>
                </c:pt>
                <c:pt idx="519">
                  <c:v>540</c:v>
                </c:pt>
                <c:pt idx="520">
                  <c:v>541</c:v>
                </c:pt>
                <c:pt idx="521">
                  <c:v>541</c:v>
                </c:pt>
                <c:pt idx="522">
                  <c:v>542</c:v>
                </c:pt>
                <c:pt idx="523">
                  <c:v>542</c:v>
                </c:pt>
                <c:pt idx="524">
                  <c:v>543</c:v>
                </c:pt>
                <c:pt idx="525">
                  <c:v>543</c:v>
                </c:pt>
                <c:pt idx="526">
                  <c:v>544</c:v>
                </c:pt>
                <c:pt idx="527">
                  <c:v>544</c:v>
                </c:pt>
                <c:pt idx="528">
                  <c:v>545</c:v>
                </c:pt>
                <c:pt idx="529">
                  <c:v>545</c:v>
                </c:pt>
                <c:pt idx="530">
                  <c:v>546</c:v>
                </c:pt>
                <c:pt idx="531">
                  <c:v>546</c:v>
                </c:pt>
                <c:pt idx="532">
                  <c:v>547</c:v>
                </c:pt>
                <c:pt idx="533">
                  <c:v>548</c:v>
                </c:pt>
                <c:pt idx="534">
                  <c:v>549</c:v>
                </c:pt>
                <c:pt idx="535">
                  <c:v>549</c:v>
                </c:pt>
                <c:pt idx="536">
                  <c:v>550</c:v>
                </c:pt>
                <c:pt idx="537">
                  <c:v>551</c:v>
                </c:pt>
                <c:pt idx="538">
                  <c:v>552</c:v>
                </c:pt>
                <c:pt idx="539">
                  <c:v>553</c:v>
                </c:pt>
                <c:pt idx="540">
                  <c:v>554</c:v>
                </c:pt>
                <c:pt idx="541">
                  <c:v>555</c:v>
                </c:pt>
                <c:pt idx="542">
                  <c:v>556</c:v>
                </c:pt>
                <c:pt idx="543">
                  <c:v>557</c:v>
                </c:pt>
                <c:pt idx="544">
                  <c:v>558</c:v>
                </c:pt>
                <c:pt idx="545">
                  <c:v>559</c:v>
                </c:pt>
                <c:pt idx="546">
                  <c:v>560</c:v>
                </c:pt>
                <c:pt idx="547">
                  <c:v>561</c:v>
                </c:pt>
                <c:pt idx="548">
                  <c:v>562</c:v>
                </c:pt>
                <c:pt idx="549">
                  <c:v>563</c:v>
                </c:pt>
                <c:pt idx="550">
                  <c:v>564</c:v>
                </c:pt>
                <c:pt idx="551">
                  <c:v>565</c:v>
                </c:pt>
                <c:pt idx="552">
                  <c:v>566</c:v>
                </c:pt>
                <c:pt idx="553">
                  <c:v>567</c:v>
                </c:pt>
                <c:pt idx="554">
                  <c:v>568</c:v>
                </c:pt>
                <c:pt idx="555">
                  <c:v>569</c:v>
                </c:pt>
                <c:pt idx="556">
                  <c:v>570</c:v>
                </c:pt>
                <c:pt idx="557">
                  <c:v>571</c:v>
                </c:pt>
                <c:pt idx="558">
                  <c:v>572</c:v>
                </c:pt>
                <c:pt idx="559">
                  <c:v>573</c:v>
                </c:pt>
                <c:pt idx="560">
                  <c:v>574</c:v>
                </c:pt>
                <c:pt idx="561">
                  <c:v>575</c:v>
                </c:pt>
                <c:pt idx="562">
                  <c:v>576</c:v>
                </c:pt>
                <c:pt idx="563">
                  <c:v>577</c:v>
                </c:pt>
                <c:pt idx="564">
                  <c:v>578</c:v>
                </c:pt>
                <c:pt idx="565">
                  <c:v>579</c:v>
                </c:pt>
                <c:pt idx="566">
                  <c:v>580</c:v>
                </c:pt>
                <c:pt idx="567">
                  <c:v>581</c:v>
                </c:pt>
                <c:pt idx="568">
                  <c:v>582</c:v>
                </c:pt>
                <c:pt idx="569">
                  <c:v>583</c:v>
                </c:pt>
                <c:pt idx="570">
                  <c:v>584</c:v>
                </c:pt>
                <c:pt idx="571">
                  <c:v>585</c:v>
                </c:pt>
                <c:pt idx="572">
                  <c:v>586</c:v>
                </c:pt>
                <c:pt idx="573">
                  <c:v>587</c:v>
                </c:pt>
                <c:pt idx="574">
                  <c:v>588</c:v>
                </c:pt>
                <c:pt idx="575">
                  <c:v>589</c:v>
                </c:pt>
                <c:pt idx="576">
                  <c:v>590</c:v>
                </c:pt>
                <c:pt idx="577">
                  <c:v>591</c:v>
                </c:pt>
                <c:pt idx="578">
                  <c:v>592</c:v>
                </c:pt>
                <c:pt idx="579">
                  <c:v>593</c:v>
                </c:pt>
                <c:pt idx="580">
                  <c:v>594</c:v>
                </c:pt>
                <c:pt idx="581">
                  <c:v>597</c:v>
                </c:pt>
                <c:pt idx="582">
                  <c:v>598</c:v>
                </c:pt>
                <c:pt idx="583">
                  <c:v>599</c:v>
                </c:pt>
                <c:pt idx="584">
                  <c:v>600</c:v>
                </c:pt>
                <c:pt idx="585">
                  <c:v>601</c:v>
                </c:pt>
                <c:pt idx="586">
                  <c:v>602</c:v>
                </c:pt>
                <c:pt idx="587">
                  <c:v>603</c:v>
                </c:pt>
                <c:pt idx="588">
                  <c:v>604</c:v>
                </c:pt>
                <c:pt idx="589">
                  <c:v>605</c:v>
                </c:pt>
                <c:pt idx="590">
                  <c:v>606</c:v>
                </c:pt>
                <c:pt idx="591">
                  <c:v>607</c:v>
                </c:pt>
                <c:pt idx="592">
                  <c:v>608</c:v>
                </c:pt>
                <c:pt idx="593">
                  <c:v>609</c:v>
                </c:pt>
                <c:pt idx="594">
                  <c:v>610</c:v>
                </c:pt>
                <c:pt idx="595">
                  <c:v>611</c:v>
                </c:pt>
                <c:pt idx="596">
                  <c:v>612</c:v>
                </c:pt>
                <c:pt idx="597">
                  <c:v>613</c:v>
                </c:pt>
                <c:pt idx="598">
                  <c:v>614</c:v>
                </c:pt>
                <c:pt idx="599">
                  <c:v>615</c:v>
                </c:pt>
                <c:pt idx="600">
                  <c:v>616</c:v>
                </c:pt>
                <c:pt idx="601">
                  <c:v>617</c:v>
                </c:pt>
                <c:pt idx="602">
                  <c:v>618</c:v>
                </c:pt>
                <c:pt idx="603">
                  <c:v>619</c:v>
                </c:pt>
                <c:pt idx="604">
                  <c:v>620</c:v>
                </c:pt>
                <c:pt idx="605">
                  <c:v>621</c:v>
                </c:pt>
                <c:pt idx="606">
                  <c:v>622</c:v>
                </c:pt>
                <c:pt idx="607">
                  <c:v>623</c:v>
                </c:pt>
                <c:pt idx="608">
                  <c:v>625</c:v>
                </c:pt>
                <c:pt idx="609">
                  <c:v>626</c:v>
                </c:pt>
                <c:pt idx="610">
                  <c:v>627</c:v>
                </c:pt>
                <c:pt idx="611">
                  <c:v>628</c:v>
                </c:pt>
                <c:pt idx="612">
                  <c:v>629</c:v>
                </c:pt>
                <c:pt idx="613">
                  <c:v>630</c:v>
                </c:pt>
                <c:pt idx="614">
                  <c:v>631</c:v>
                </c:pt>
                <c:pt idx="615">
                  <c:v>632</c:v>
                </c:pt>
                <c:pt idx="616">
                  <c:v>633</c:v>
                </c:pt>
                <c:pt idx="617">
                  <c:v>634</c:v>
                </c:pt>
                <c:pt idx="618">
                  <c:v>635</c:v>
                </c:pt>
                <c:pt idx="619">
                  <c:v>636</c:v>
                </c:pt>
                <c:pt idx="620">
                  <c:v>637</c:v>
                </c:pt>
                <c:pt idx="621">
                  <c:v>638</c:v>
                </c:pt>
                <c:pt idx="622">
                  <c:v>639</c:v>
                </c:pt>
                <c:pt idx="623">
                  <c:v>640</c:v>
                </c:pt>
                <c:pt idx="624">
                  <c:v>641</c:v>
                </c:pt>
                <c:pt idx="625">
                  <c:v>642</c:v>
                </c:pt>
                <c:pt idx="626">
                  <c:v>643</c:v>
                </c:pt>
                <c:pt idx="627">
                  <c:v>644</c:v>
                </c:pt>
                <c:pt idx="628">
                  <c:v>645</c:v>
                </c:pt>
                <c:pt idx="629">
                  <c:v>646</c:v>
                </c:pt>
                <c:pt idx="630">
                  <c:v>647</c:v>
                </c:pt>
                <c:pt idx="631">
                  <c:v>648</c:v>
                </c:pt>
                <c:pt idx="632">
                  <c:v>649</c:v>
                </c:pt>
                <c:pt idx="633">
                  <c:v>650</c:v>
                </c:pt>
                <c:pt idx="634">
                  <c:v>652</c:v>
                </c:pt>
                <c:pt idx="635">
                  <c:v>653</c:v>
                </c:pt>
                <c:pt idx="636">
                  <c:v>654</c:v>
                </c:pt>
                <c:pt idx="637">
                  <c:v>655</c:v>
                </c:pt>
                <c:pt idx="638">
                  <c:v>656</c:v>
                </c:pt>
                <c:pt idx="639">
                  <c:v>657</c:v>
                </c:pt>
                <c:pt idx="640">
                  <c:v>658</c:v>
                </c:pt>
                <c:pt idx="641">
                  <c:v>659</c:v>
                </c:pt>
                <c:pt idx="642">
                  <c:v>660</c:v>
                </c:pt>
                <c:pt idx="643">
                  <c:v>661</c:v>
                </c:pt>
                <c:pt idx="644">
                  <c:v>662</c:v>
                </c:pt>
                <c:pt idx="645">
                  <c:v>663</c:v>
                </c:pt>
                <c:pt idx="646">
                  <c:v>664</c:v>
                </c:pt>
                <c:pt idx="647">
                  <c:v>665</c:v>
                </c:pt>
                <c:pt idx="648">
                  <c:v>666</c:v>
                </c:pt>
                <c:pt idx="649">
                  <c:v>667</c:v>
                </c:pt>
                <c:pt idx="650">
                  <c:v>668</c:v>
                </c:pt>
                <c:pt idx="651">
                  <c:v>669</c:v>
                </c:pt>
                <c:pt idx="652">
                  <c:v>670</c:v>
                </c:pt>
                <c:pt idx="653">
                  <c:v>671</c:v>
                </c:pt>
                <c:pt idx="654">
                  <c:v>672</c:v>
                </c:pt>
                <c:pt idx="655">
                  <c:v>673</c:v>
                </c:pt>
                <c:pt idx="656">
                  <c:v>674</c:v>
                </c:pt>
                <c:pt idx="657">
                  <c:v>675</c:v>
                </c:pt>
                <c:pt idx="658">
                  <c:v>676</c:v>
                </c:pt>
                <c:pt idx="659">
                  <c:v>677</c:v>
                </c:pt>
                <c:pt idx="660">
                  <c:v>678</c:v>
                </c:pt>
                <c:pt idx="661">
                  <c:v>679</c:v>
                </c:pt>
                <c:pt idx="662">
                  <c:v>680</c:v>
                </c:pt>
                <c:pt idx="663">
                  <c:v>681</c:v>
                </c:pt>
                <c:pt idx="664">
                  <c:v>682</c:v>
                </c:pt>
                <c:pt idx="665">
                  <c:v>683</c:v>
                </c:pt>
                <c:pt idx="666">
                  <c:v>684</c:v>
                </c:pt>
                <c:pt idx="667">
                  <c:v>685</c:v>
                </c:pt>
                <c:pt idx="668">
                  <c:v>686</c:v>
                </c:pt>
                <c:pt idx="669">
                  <c:v>687</c:v>
                </c:pt>
                <c:pt idx="670">
                  <c:v>688</c:v>
                </c:pt>
                <c:pt idx="671">
                  <c:v>689</c:v>
                </c:pt>
                <c:pt idx="672">
                  <c:v>690</c:v>
                </c:pt>
                <c:pt idx="673">
                  <c:v>691</c:v>
                </c:pt>
                <c:pt idx="674">
                  <c:v>692</c:v>
                </c:pt>
                <c:pt idx="675">
                  <c:v>695</c:v>
                </c:pt>
                <c:pt idx="676">
                  <c:v>696</c:v>
                </c:pt>
                <c:pt idx="677">
                  <c:v>697</c:v>
                </c:pt>
                <c:pt idx="678">
                  <c:v>698</c:v>
                </c:pt>
                <c:pt idx="679">
                  <c:v>699</c:v>
                </c:pt>
                <c:pt idx="680">
                  <c:v>700</c:v>
                </c:pt>
                <c:pt idx="681">
                  <c:v>701</c:v>
                </c:pt>
                <c:pt idx="682">
                  <c:v>702</c:v>
                </c:pt>
                <c:pt idx="683">
                  <c:v>703</c:v>
                </c:pt>
                <c:pt idx="684">
                  <c:v>704</c:v>
                </c:pt>
                <c:pt idx="685">
                  <c:v>705</c:v>
                </c:pt>
                <c:pt idx="686">
                  <c:v>706</c:v>
                </c:pt>
                <c:pt idx="687">
                  <c:v>707</c:v>
                </c:pt>
                <c:pt idx="688">
                  <c:v>711</c:v>
                </c:pt>
                <c:pt idx="689">
                  <c:v>712</c:v>
                </c:pt>
                <c:pt idx="690">
                  <c:v>713</c:v>
                </c:pt>
                <c:pt idx="691">
                  <c:v>714</c:v>
                </c:pt>
                <c:pt idx="692">
                  <c:v>715</c:v>
                </c:pt>
                <c:pt idx="693">
                  <c:v>716</c:v>
                </c:pt>
                <c:pt idx="694">
                  <c:v>717</c:v>
                </c:pt>
                <c:pt idx="695">
                  <c:v>718</c:v>
                </c:pt>
                <c:pt idx="696">
                  <c:v>719</c:v>
                </c:pt>
                <c:pt idx="697">
                  <c:v>720</c:v>
                </c:pt>
                <c:pt idx="698">
                  <c:v>721</c:v>
                </c:pt>
                <c:pt idx="699">
                  <c:v>722</c:v>
                </c:pt>
                <c:pt idx="700">
                  <c:v>723</c:v>
                </c:pt>
                <c:pt idx="701">
                  <c:v>724</c:v>
                </c:pt>
                <c:pt idx="702">
                  <c:v>725</c:v>
                </c:pt>
                <c:pt idx="703">
                  <c:v>726</c:v>
                </c:pt>
                <c:pt idx="704">
                  <c:v>727</c:v>
                </c:pt>
                <c:pt idx="705">
                  <c:v>728</c:v>
                </c:pt>
                <c:pt idx="706">
                  <c:v>729</c:v>
                </c:pt>
                <c:pt idx="707">
                  <c:v>730</c:v>
                </c:pt>
                <c:pt idx="708">
                  <c:v>731</c:v>
                </c:pt>
                <c:pt idx="709">
                  <c:v>732</c:v>
                </c:pt>
                <c:pt idx="710">
                  <c:v>733</c:v>
                </c:pt>
                <c:pt idx="711">
                  <c:v>734</c:v>
                </c:pt>
                <c:pt idx="712">
                  <c:v>735</c:v>
                </c:pt>
                <c:pt idx="713">
                  <c:v>736</c:v>
                </c:pt>
                <c:pt idx="714">
                  <c:v>737</c:v>
                </c:pt>
                <c:pt idx="715">
                  <c:v>738</c:v>
                </c:pt>
                <c:pt idx="716">
                  <c:v>739</c:v>
                </c:pt>
                <c:pt idx="717">
                  <c:v>740</c:v>
                </c:pt>
                <c:pt idx="718">
                  <c:v>741</c:v>
                </c:pt>
                <c:pt idx="719">
                  <c:v>742</c:v>
                </c:pt>
                <c:pt idx="720">
                  <c:v>743</c:v>
                </c:pt>
                <c:pt idx="721">
                  <c:v>744</c:v>
                </c:pt>
                <c:pt idx="722">
                  <c:v>745</c:v>
                </c:pt>
                <c:pt idx="723">
                  <c:v>746</c:v>
                </c:pt>
                <c:pt idx="724">
                  <c:v>747</c:v>
                </c:pt>
                <c:pt idx="725">
                  <c:v>748</c:v>
                </c:pt>
                <c:pt idx="726">
                  <c:v>749</c:v>
                </c:pt>
                <c:pt idx="727">
                  <c:v>750</c:v>
                </c:pt>
                <c:pt idx="728">
                  <c:v>751</c:v>
                </c:pt>
                <c:pt idx="729">
                  <c:v>752</c:v>
                </c:pt>
                <c:pt idx="730">
                  <c:v>753</c:v>
                </c:pt>
                <c:pt idx="731">
                  <c:v>754</c:v>
                </c:pt>
                <c:pt idx="732">
                  <c:v>755</c:v>
                </c:pt>
                <c:pt idx="733">
                  <c:v>756</c:v>
                </c:pt>
                <c:pt idx="734">
                  <c:v>757</c:v>
                </c:pt>
                <c:pt idx="735">
                  <c:v>758</c:v>
                </c:pt>
                <c:pt idx="736">
                  <c:v>759</c:v>
                </c:pt>
                <c:pt idx="737">
                  <c:v>760</c:v>
                </c:pt>
                <c:pt idx="738">
                  <c:v>761</c:v>
                </c:pt>
                <c:pt idx="739">
                  <c:v>762</c:v>
                </c:pt>
                <c:pt idx="740">
                  <c:v>763</c:v>
                </c:pt>
                <c:pt idx="741">
                  <c:v>764</c:v>
                </c:pt>
                <c:pt idx="742">
                  <c:v>765</c:v>
                </c:pt>
                <c:pt idx="743">
                  <c:v>766</c:v>
                </c:pt>
                <c:pt idx="744">
                  <c:v>767</c:v>
                </c:pt>
                <c:pt idx="745">
                  <c:v>770</c:v>
                </c:pt>
                <c:pt idx="746">
                  <c:v>771</c:v>
                </c:pt>
                <c:pt idx="747">
                  <c:v>772</c:v>
                </c:pt>
                <c:pt idx="748">
                  <c:v>773</c:v>
                </c:pt>
                <c:pt idx="749">
                  <c:v>774</c:v>
                </c:pt>
                <c:pt idx="750">
                  <c:v>775</c:v>
                </c:pt>
                <c:pt idx="751">
                  <c:v>776</c:v>
                </c:pt>
                <c:pt idx="752">
                  <c:v>777</c:v>
                </c:pt>
                <c:pt idx="753">
                  <c:v>778</c:v>
                </c:pt>
                <c:pt idx="754">
                  <c:v>779</c:v>
                </c:pt>
                <c:pt idx="755">
                  <c:v>780</c:v>
                </c:pt>
                <c:pt idx="756">
                  <c:v>781</c:v>
                </c:pt>
                <c:pt idx="757">
                  <c:v>782</c:v>
                </c:pt>
                <c:pt idx="758">
                  <c:v>783</c:v>
                </c:pt>
                <c:pt idx="759">
                  <c:v>784</c:v>
                </c:pt>
                <c:pt idx="760">
                  <c:v>785</c:v>
                </c:pt>
                <c:pt idx="761">
                  <c:v>787</c:v>
                </c:pt>
                <c:pt idx="762">
                  <c:v>788</c:v>
                </c:pt>
                <c:pt idx="763">
                  <c:v>789</c:v>
                </c:pt>
                <c:pt idx="764">
                  <c:v>790</c:v>
                </c:pt>
                <c:pt idx="765">
                  <c:v>791</c:v>
                </c:pt>
                <c:pt idx="766">
                  <c:v>792</c:v>
                </c:pt>
                <c:pt idx="767">
                  <c:v>793</c:v>
                </c:pt>
                <c:pt idx="768">
                  <c:v>794</c:v>
                </c:pt>
                <c:pt idx="769">
                  <c:v>795</c:v>
                </c:pt>
                <c:pt idx="770">
                  <c:v>796</c:v>
                </c:pt>
                <c:pt idx="771">
                  <c:v>797</c:v>
                </c:pt>
                <c:pt idx="772">
                  <c:v>798</c:v>
                </c:pt>
                <c:pt idx="773">
                  <c:v>799</c:v>
                </c:pt>
                <c:pt idx="774">
                  <c:v>800</c:v>
                </c:pt>
                <c:pt idx="775">
                  <c:v>801</c:v>
                </c:pt>
                <c:pt idx="776">
                  <c:v>802</c:v>
                </c:pt>
                <c:pt idx="777">
                  <c:v>803</c:v>
                </c:pt>
                <c:pt idx="778">
                  <c:v>804</c:v>
                </c:pt>
                <c:pt idx="779">
                  <c:v>805</c:v>
                </c:pt>
                <c:pt idx="780">
                  <c:v>806</c:v>
                </c:pt>
                <c:pt idx="781">
                  <c:v>807</c:v>
                </c:pt>
                <c:pt idx="782">
                  <c:v>808</c:v>
                </c:pt>
                <c:pt idx="783">
                  <c:v>809</c:v>
                </c:pt>
                <c:pt idx="784">
                  <c:v>810</c:v>
                </c:pt>
                <c:pt idx="785">
                  <c:v>811</c:v>
                </c:pt>
                <c:pt idx="786">
                  <c:v>812</c:v>
                </c:pt>
                <c:pt idx="787">
                  <c:v>813</c:v>
                </c:pt>
                <c:pt idx="788">
                  <c:v>814</c:v>
                </c:pt>
                <c:pt idx="789">
                  <c:v>815</c:v>
                </c:pt>
                <c:pt idx="790">
                  <c:v>816</c:v>
                </c:pt>
                <c:pt idx="791">
                  <c:v>817</c:v>
                </c:pt>
                <c:pt idx="792">
                  <c:v>818</c:v>
                </c:pt>
                <c:pt idx="793">
                  <c:v>819</c:v>
                </c:pt>
                <c:pt idx="794">
                  <c:v>820</c:v>
                </c:pt>
                <c:pt idx="795">
                  <c:v>821</c:v>
                </c:pt>
                <c:pt idx="796">
                  <c:v>822</c:v>
                </c:pt>
                <c:pt idx="797">
                  <c:v>829</c:v>
                </c:pt>
              </c:numCache>
            </c:numRef>
          </c:xVal>
          <c:yVal>
            <c:numRef>
              <c:f>Sheet1!$R$45:$R$842</c:f>
              <c:numCache>
                <c:formatCode>General</c:formatCode>
                <c:ptCount val="798"/>
                <c:pt idx="0">
                  <c:v>1</c:v>
                </c:pt>
                <c:pt idx="1">
                  <c:v>1</c:v>
                </c:pt>
                <c:pt idx="2">
                  <c:v>1.93</c:v>
                </c:pt>
                <c:pt idx="3">
                  <c:v>2.5499999999999998</c:v>
                </c:pt>
                <c:pt idx="4">
                  <c:v>3.4</c:v>
                </c:pt>
                <c:pt idx="5">
                  <c:v>4.38</c:v>
                </c:pt>
                <c:pt idx="6">
                  <c:v>1.39</c:v>
                </c:pt>
                <c:pt idx="7">
                  <c:v>2.69</c:v>
                </c:pt>
                <c:pt idx="8">
                  <c:v>3</c:v>
                </c:pt>
                <c:pt idx="9">
                  <c:v>1.62</c:v>
                </c:pt>
                <c:pt idx="10">
                  <c:v>1</c:v>
                </c:pt>
                <c:pt idx="11">
                  <c:v>1</c:v>
                </c:pt>
                <c:pt idx="12">
                  <c:v>2.75</c:v>
                </c:pt>
                <c:pt idx="13">
                  <c:v>1.66</c:v>
                </c:pt>
                <c:pt idx="14">
                  <c:v>1.47</c:v>
                </c:pt>
                <c:pt idx="15">
                  <c:v>1</c:v>
                </c:pt>
                <c:pt idx="16">
                  <c:v>4.9800000000000004</c:v>
                </c:pt>
                <c:pt idx="17">
                  <c:v>1</c:v>
                </c:pt>
                <c:pt idx="18">
                  <c:v>1</c:v>
                </c:pt>
                <c:pt idx="19">
                  <c:v>1.08</c:v>
                </c:pt>
                <c:pt idx="20">
                  <c:v>1</c:v>
                </c:pt>
                <c:pt idx="21">
                  <c:v>1</c:v>
                </c:pt>
                <c:pt idx="22">
                  <c:v>2.91</c:v>
                </c:pt>
                <c:pt idx="23">
                  <c:v>1.84</c:v>
                </c:pt>
                <c:pt idx="24">
                  <c:v>1</c:v>
                </c:pt>
                <c:pt idx="25">
                  <c:v>1.84</c:v>
                </c:pt>
                <c:pt idx="26">
                  <c:v>2.23</c:v>
                </c:pt>
                <c:pt idx="27">
                  <c:v>1.73</c:v>
                </c:pt>
                <c:pt idx="28">
                  <c:v>3.27</c:v>
                </c:pt>
                <c:pt idx="29">
                  <c:v>2.14</c:v>
                </c:pt>
                <c:pt idx="30">
                  <c:v>1</c:v>
                </c:pt>
                <c:pt idx="31">
                  <c:v>2.37</c:v>
                </c:pt>
                <c:pt idx="32">
                  <c:v>1</c:v>
                </c:pt>
                <c:pt idx="33">
                  <c:v>1</c:v>
                </c:pt>
                <c:pt idx="34">
                  <c:v>1.88</c:v>
                </c:pt>
                <c:pt idx="35">
                  <c:v>2.39</c:v>
                </c:pt>
                <c:pt idx="36">
                  <c:v>2.69</c:v>
                </c:pt>
                <c:pt idx="37">
                  <c:v>1</c:v>
                </c:pt>
                <c:pt idx="38">
                  <c:v>2.31</c:v>
                </c:pt>
                <c:pt idx="39">
                  <c:v>1</c:v>
                </c:pt>
                <c:pt idx="40">
                  <c:v>3.1</c:v>
                </c:pt>
                <c:pt idx="41">
                  <c:v>1</c:v>
                </c:pt>
                <c:pt idx="42">
                  <c:v>1.7</c:v>
                </c:pt>
                <c:pt idx="43">
                  <c:v>1</c:v>
                </c:pt>
                <c:pt idx="44">
                  <c:v>2.11</c:v>
                </c:pt>
                <c:pt idx="45">
                  <c:v>2.14</c:v>
                </c:pt>
                <c:pt idx="46">
                  <c:v>4.63</c:v>
                </c:pt>
                <c:pt idx="47">
                  <c:v>3.28</c:v>
                </c:pt>
                <c:pt idx="48">
                  <c:v>3</c:v>
                </c:pt>
                <c:pt idx="49">
                  <c:v>1.9</c:v>
                </c:pt>
                <c:pt idx="50">
                  <c:v>1.08</c:v>
                </c:pt>
                <c:pt idx="51">
                  <c:v>4.6100000000000003</c:v>
                </c:pt>
                <c:pt idx="52">
                  <c:v>1.68</c:v>
                </c:pt>
                <c:pt idx="53">
                  <c:v>2.56</c:v>
                </c:pt>
                <c:pt idx="54">
                  <c:v>1.31</c:v>
                </c:pt>
                <c:pt idx="55">
                  <c:v>1</c:v>
                </c:pt>
                <c:pt idx="56">
                  <c:v>1</c:v>
                </c:pt>
                <c:pt idx="57">
                  <c:v>2.85</c:v>
                </c:pt>
                <c:pt idx="58">
                  <c:v>1.47</c:v>
                </c:pt>
                <c:pt idx="59">
                  <c:v>1.2</c:v>
                </c:pt>
                <c:pt idx="60">
                  <c:v>2.57</c:v>
                </c:pt>
                <c:pt idx="61">
                  <c:v>3.01</c:v>
                </c:pt>
                <c:pt idx="62">
                  <c:v>2.95</c:v>
                </c:pt>
                <c:pt idx="63">
                  <c:v>2.66</c:v>
                </c:pt>
                <c:pt idx="64">
                  <c:v>2.54</c:v>
                </c:pt>
                <c:pt idx="65">
                  <c:v>3.26</c:v>
                </c:pt>
                <c:pt idx="66">
                  <c:v>1.39</c:v>
                </c:pt>
                <c:pt idx="67">
                  <c:v>1</c:v>
                </c:pt>
                <c:pt idx="68">
                  <c:v>2.61</c:v>
                </c:pt>
                <c:pt idx="69">
                  <c:v>2.66</c:v>
                </c:pt>
                <c:pt idx="70">
                  <c:v>3.95</c:v>
                </c:pt>
                <c:pt idx="71">
                  <c:v>2.56</c:v>
                </c:pt>
                <c:pt idx="72">
                  <c:v>1.21</c:v>
                </c:pt>
                <c:pt idx="73">
                  <c:v>1.1499999999999999</c:v>
                </c:pt>
                <c:pt idx="74">
                  <c:v>1</c:v>
                </c:pt>
                <c:pt idx="75">
                  <c:v>1.21</c:v>
                </c:pt>
                <c:pt idx="76">
                  <c:v>1.71</c:v>
                </c:pt>
                <c:pt idx="77">
                  <c:v>1.91</c:v>
                </c:pt>
                <c:pt idx="78">
                  <c:v>2</c:v>
                </c:pt>
                <c:pt idx="79">
                  <c:v>2.63</c:v>
                </c:pt>
                <c:pt idx="80">
                  <c:v>1.91</c:v>
                </c:pt>
                <c:pt idx="81">
                  <c:v>1.74</c:v>
                </c:pt>
                <c:pt idx="82">
                  <c:v>1.37</c:v>
                </c:pt>
                <c:pt idx="83">
                  <c:v>1</c:v>
                </c:pt>
                <c:pt idx="84">
                  <c:v>1</c:v>
                </c:pt>
                <c:pt idx="85">
                  <c:v>1.44</c:v>
                </c:pt>
                <c:pt idx="86">
                  <c:v>2.84</c:v>
                </c:pt>
                <c:pt idx="87">
                  <c:v>1.91</c:v>
                </c:pt>
                <c:pt idx="88">
                  <c:v>1.39</c:v>
                </c:pt>
                <c:pt idx="89">
                  <c:v>1.5</c:v>
                </c:pt>
                <c:pt idx="90">
                  <c:v>1.61</c:v>
                </c:pt>
                <c:pt idx="91">
                  <c:v>1.45</c:v>
                </c:pt>
                <c:pt idx="92">
                  <c:v>1.33</c:v>
                </c:pt>
                <c:pt idx="93">
                  <c:v>1.52</c:v>
                </c:pt>
                <c:pt idx="94">
                  <c:v>1.18</c:v>
                </c:pt>
                <c:pt idx="95">
                  <c:v>1.0900000000000001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1.55</c:v>
                </c:pt>
                <c:pt idx="100">
                  <c:v>1.32</c:v>
                </c:pt>
                <c:pt idx="101">
                  <c:v>1.03</c:v>
                </c:pt>
                <c:pt idx="102">
                  <c:v>1</c:v>
                </c:pt>
                <c:pt idx="103">
                  <c:v>1.61</c:v>
                </c:pt>
                <c:pt idx="104">
                  <c:v>1.1000000000000001</c:v>
                </c:pt>
                <c:pt idx="105">
                  <c:v>1.28</c:v>
                </c:pt>
                <c:pt idx="106">
                  <c:v>1.1399999999999999</c:v>
                </c:pt>
                <c:pt idx="107">
                  <c:v>1.0900000000000001</c:v>
                </c:pt>
                <c:pt idx="108">
                  <c:v>1.19</c:v>
                </c:pt>
                <c:pt idx="109">
                  <c:v>1</c:v>
                </c:pt>
                <c:pt idx="110">
                  <c:v>1.24</c:v>
                </c:pt>
                <c:pt idx="111">
                  <c:v>1.76</c:v>
                </c:pt>
                <c:pt idx="112">
                  <c:v>2.25</c:v>
                </c:pt>
                <c:pt idx="113">
                  <c:v>1.54</c:v>
                </c:pt>
                <c:pt idx="114">
                  <c:v>1.2</c:v>
                </c:pt>
                <c:pt idx="115">
                  <c:v>1</c:v>
                </c:pt>
                <c:pt idx="116">
                  <c:v>1.73</c:v>
                </c:pt>
                <c:pt idx="117">
                  <c:v>1.73</c:v>
                </c:pt>
                <c:pt idx="118">
                  <c:v>1.68</c:v>
                </c:pt>
                <c:pt idx="119">
                  <c:v>1.74</c:v>
                </c:pt>
                <c:pt idx="120">
                  <c:v>1</c:v>
                </c:pt>
                <c:pt idx="121">
                  <c:v>1.2</c:v>
                </c:pt>
                <c:pt idx="122">
                  <c:v>1.36</c:v>
                </c:pt>
                <c:pt idx="123">
                  <c:v>1.0900000000000001</c:v>
                </c:pt>
                <c:pt idx="124">
                  <c:v>2.3199999999999998</c:v>
                </c:pt>
                <c:pt idx="125">
                  <c:v>2.0699999999999998</c:v>
                </c:pt>
                <c:pt idx="126">
                  <c:v>1.25</c:v>
                </c:pt>
                <c:pt idx="127">
                  <c:v>1.08</c:v>
                </c:pt>
                <c:pt idx="128">
                  <c:v>1.59</c:v>
                </c:pt>
                <c:pt idx="129">
                  <c:v>1</c:v>
                </c:pt>
                <c:pt idx="130">
                  <c:v>1</c:v>
                </c:pt>
                <c:pt idx="131">
                  <c:v>1.65</c:v>
                </c:pt>
                <c:pt idx="132">
                  <c:v>1</c:v>
                </c:pt>
                <c:pt idx="133">
                  <c:v>1.24</c:v>
                </c:pt>
                <c:pt idx="134">
                  <c:v>1.02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1.19</c:v>
                </c:pt>
                <c:pt idx="140">
                  <c:v>1.31</c:v>
                </c:pt>
                <c:pt idx="141">
                  <c:v>1.1100000000000001</c:v>
                </c:pt>
                <c:pt idx="142">
                  <c:v>1.28</c:v>
                </c:pt>
                <c:pt idx="143">
                  <c:v>1.3</c:v>
                </c:pt>
                <c:pt idx="144">
                  <c:v>1.07</c:v>
                </c:pt>
                <c:pt idx="145">
                  <c:v>1</c:v>
                </c:pt>
                <c:pt idx="146">
                  <c:v>1</c:v>
                </c:pt>
                <c:pt idx="147">
                  <c:v>1.1100000000000001</c:v>
                </c:pt>
                <c:pt idx="148">
                  <c:v>1</c:v>
                </c:pt>
                <c:pt idx="149">
                  <c:v>1.33</c:v>
                </c:pt>
                <c:pt idx="150">
                  <c:v>1.5</c:v>
                </c:pt>
                <c:pt idx="151">
                  <c:v>1.63</c:v>
                </c:pt>
                <c:pt idx="152">
                  <c:v>1.23</c:v>
                </c:pt>
                <c:pt idx="153">
                  <c:v>1.45</c:v>
                </c:pt>
                <c:pt idx="154">
                  <c:v>1.27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1.1599999999999999</c:v>
                </c:pt>
                <c:pt idx="160">
                  <c:v>1.19</c:v>
                </c:pt>
                <c:pt idx="161">
                  <c:v>1.23</c:v>
                </c:pt>
                <c:pt idx="162">
                  <c:v>1.55</c:v>
                </c:pt>
                <c:pt idx="163">
                  <c:v>1.4</c:v>
                </c:pt>
                <c:pt idx="164">
                  <c:v>1.47</c:v>
                </c:pt>
                <c:pt idx="165">
                  <c:v>1</c:v>
                </c:pt>
                <c:pt idx="166">
                  <c:v>1.1100000000000001</c:v>
                </c:pt>
                <c:pt idx="167">
                  <c:v>1</c:v>
                </c:pt>
                <c:pt idx="168">
                  <c:v>1</c:v>
                </c:pt>
                <c:pt idx="169">
                  <c:v>2.2599999999999998</c:v>
                </c:pt>
                <c:pt idx="170">
                  <c:v>1.28</c:v>
                </c:pt>
                <c:pt idx="171">
                  <c:v>1.85</c:v>
                </c:pt>
                <c:pt idx="172">
                  <c:v>1</c:v>
                </c:pt>
                <c:pt idx="173">
                  <c:v>1.46</c:v>
                </c:pt>
                <c:pt idx="174">
                  <c:v>1.0900000000000001</c:v>
                </c:pt>
                <c:pt idx="175">
                  <c:v>1</c:v>
                </c:pt>
                <c:pt idx="176">
                  <c:v>1.43</c:v>
                </c:pt>
                <c:pt idx="177">
                  <c:v>1.79</c:v>
                </c:pt>
                <c:pt idx="178">
                  <c:v>2.0699999999999998</c:v>
                </c:pt>
                <c:pt idx="179">
                  <c:v>1.1499999999999999</c:v>
                </c:pt>
                <c:pt idx="180">
                  <c:v>1.85</c:v>
                </c:pt>
                <c:pt idx="181">
                  <c:v>1</c:v>
                </c:pt>
                <c:pt idx="182">
                  <c:v>1.65</c:v>
                </c:pt>
                <c:pt idx="183">
                  <c:v>1.61</c:v>
                </c:pt>
                <c:pt idx="184">
                  <c:v>3.22</c:v>
                </c:pt>
                <c:pt idx="185">
                  <c:v>2.27</c:v>
                </c:pt>
                <c:pt idx="186">
                  <c:v>1</c:v>
                </c:pt>
                <c:pt idx="187">
                  <c:v>3.96</c:v>
                </c:pt>
                <c:pt idx="188">
                  <c:v>3.06</c:v>
                </c:pt>
                <c:pt idx="189">
                  <c:v>4.3099999999999996</c:v>
                </c:pt>
                <c:pt idx="190">
                  <c:v>4.16</c:v>
                </c:pt>
                <c:pt idx="191">
                  <c:v>3.55</c:v>
                </c:pt>
                <c:pt idx="192">
                  <c:v>1.89</c:v>
                </c:pt>
                <c:pt idx="193">
                  <c:v>2.23</c:v>
                </c:pt>
                <c:pt idx="194">
                  <c:v>1</c:v>
                </c:pt>
                <c:pt idx="195">
                  <c:v>1.74</c:v>
                </c:pt>
                <c:pt idx="196">
                  <c:v>4.53</c:v>
                </c:pt>
                <c:pt idx="197">
                  <c:v>3.89</c:v>
                </c:pt>
                <c:pt idx="198">
                  <c:v>3.83</c:v>
                </c:pt>
                <c:pt idx="199">
                  <c:v>2.62</c:v>
                </c:pt>
                <c:pt idx="200">
                  <c:v>2.8</c:v>
                </c:pt>
                <c:pt idx="201">
                  <c:v>2.2599999999999998</c:v>
                </c:pt>
                <c:pt idx="202">
                  <c:v>2.3199999999999998</c:v>
                </c:pt>
                <c:pt idx="203">
                  <c:v>2.4700000000000002</c:v>
                </c:pt>
                <c:pt idx="204">
                  <c:v>3.25</c:v>
                </c:pt>
                <c:pt idx="205">
                  <c:v>1</c:v>
                </c:pt>
                <c:pt idx="206">
                  <c:v>2.14</c:v>
                </c:pt>
                <c:pt idx="207">
                  <c:v>2.41</c:v>
                </c:pt>
                <c:pt idx="208">
                  <c:v>4.04</c:v>
                </c:pt>
                <c:pt idx="209">
                  <c:v>3.84</c:v>
                </c:pt>
                <c:pt idx="210">
                  <c:v>4.05</c:v>
                </c:pt>
                <c:pt idx="211">
                  <c:v>4.2699999999999996</c:v>
                </c:pt>
                <c:pt idx="212">
                  <c:v>4.92</c:v>
                </c:pt>
                <c:pt idx="213">
                  <c:v>4.05</c:v>
                </c:pt>
                <c:pt idx="214">
                  <c:v>4.18</c:v>
                </c:pt>
                <c:pt idx="215">
                  <c:v>4.63</c:v>
                </c:pt>
                <c:pt idx="216">
                  <c:v>4.63</c:v>
                </c:pt>
                <c:pt idx="217">
                  <c:v>1.08</c:v>
                </c:pt>
                <c:pt idx="218">
                  <c:v>1.17</c:v>
                </c:pt>
                <c:pt idx="219">
                  <c:v>1.31</c:v>
                </c:pt>
                <c:pt idx="220">
                  <c:v>1.2</c:v>
                </c:pt>
                <c:pt idx="221">
                  <c:v>1</c:v>
                </c:pt>
                <c:pt idx="222">
                  <c:v>1</c:v>
                </c:pt>
                <c:pt idx="223">
                  <c:v>3.33</c:v>
                </c:pt>
                <c:pt idx="224">
                  <c:v>2.66</c:v>
                </c:pt>
                <c:pt idx="225">
                  <c:v>2.14</c:v>
                </c:pt>
                <c:pt idx="226">
                  <c:v>2.04</c:v>
                </c:pt>
                <c:pt idx="227">
                  <c:v>2.78</c:v>
                </c:pt>
                <c:pt idx="228">
                  <c:v>1.97</c:v>
                </c:pt>
                <c:pt idx="229">
                  <c:v>1.27</c:v>
                </c:pt>
                <c:pt idx="230">
                  <c:v>1.24</c:v>
                </c:pt>
                <c:pt idx="231">
                  <c:v>2.09</c:v>
                </c:pt>
                <c:pt idx="232">
                  <c:v>1.37</c:v>
                </c:pt>
                <c:pt idx="233">
                  <c:v>1.2</c:v>
                </c:pt>
                <c:pt idx="234">
                  <c:v>3.76</c:v>
                </c:pt>
                <c:pt idx="235">
                  <c:v>1.89</c:v>
                </c:pt>
                <c:pt idx="236">
                  <c:v>1</c:v>
                </c:pt>
                <c:pt idx="237">
                  <c:v>2.41</c:v>
                </c:pt>
                <c:pt idx="238">
                  <c:v>2.0099999999999998</c:v>
                </c:pt>
                <c:pt idx="239">
                  <c:v>2.4700000000000002</c:v>
                </c:pt>
                <c:pt idx="240">
                  <c:v>2.89</c:v>
                </c:pt>
                <c:pt idx="241">
                  <c:v>1</c:v>
                </c:pt>
                <c:pt idx="242">
                  <c:v>2.63</c:v>
                </c:pt>
                <c:pt idx="243">
                  <c:v>1.48</c:v>
                </c:pt>
                <c:pt idx="244">
                  <c:v>1</c:v>
                </c:pt>
                <c:pt idx="245">
                  <c:v>1.75</c:v>
                </c:pt>
                <c:pt idx="246">
                  <c:v>2.12</c:v>
                </c:pt>
                <c:pt idx="247">
                  <c:v>2.4300000000000002</c:v>
                </c:pt>
                <c:pt idx="248">
                  <c:v>2.46</c:v>
                </c:pt>
                <c:pt idx="249">
                  <c:v>2.14</c:v>
                </c:pt>
                <c:pt idx="250">
                  <c:v>1.1399999999999999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1.35</c:v>
                </c:pt>
                <c:pt idx="256">
                  <c:v>1.5</c:v>
                </c:pt>
                <c:pt idx="257">
                  <c:v>1</c:v>
                </c:pt>
                <c:pt idx="258">
                  <c:v>3.3</c:v>
                </c:pt>
                <c:pt idx="259">
                  <c:v>3.09</c:v>
                </c:pt>
                <c:pt idx="260">
                  <c:v>4.88</c:v>
                </c:pt>
                <c:pt idx="261">
                  <c:v>1</c:v>
                </c:pt>
                <c:pt idx="262">
                  <c:v>1.08</c:v>
                </c:pt>
                <c:pt idx="263">
                  <c:v>3.25</c:v>
                </c:pt>
                <c:pt idx="264">
                  <c:v>2.2400000000000002</c:v>
                </c:pt>
                <c:pt idx="265">
                  <c:v>2.88</c:v>
                </c:pt>
                <c:pt idx="266">
                  <c:v>2.61</c:v>
                </c:pt>
                <c:pt idx="267">
                  <c:v>1.4</c:v>
                </c:pt>
                <c:pt idx="268">
                  <c:v>1.17</c:v>
                </c:pt>
                <c:pt idx="269">
                  <c:v>2.61</c:v>
                </c:pt>
                <c:pt idx="270">
                  <c:v>2.08</c:v>
                </c:pt>
                <c:pt idx="271">
                  <c:v>1.9</c:v>
                </c:pt>
                <c:pt idx="272">
                  <c:v>2.14</c:v>
                </c:pt>
                <c:pt idx="273">
                  <c:v>1.63</c:v>
                </c:pt>
                <c:pt idx="274">
                  <c:v>2.2400000000000002</c:v>
                </c:pt>
                <c:pt idx="275">
                  <c:v>1.1399999999999999</c:v>
                </c:pt>
                <c:pt idx="276">
                  <c:v>1.1499999999999999</c:v>
                </c:pt>
                <c:pt idx="277">
                  <c:v>1</c:v>
                </c:pt>
                <c:pt idx="278">
                  <c:v>1.37</c:v>
                </c:pt>
                <c:pt idx="279">
                  <c:v>1.02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3.58</c:v>
                </c:pt>
                <c:pt idx="284">
                  <c:v>1</c:v>
                </c:pt>
                <c:pt idx="285">
                  <c:v>1</c:v>
                </c:pt>
                <c:pt idx="286">
                  <c:v>1.78</c:v>
                </c:pt>
                <c:pt idx="287">
                  <c:v>2</c:v>
                </c:pt>
                <c:pt idx="288">
                  <c:v>2.06</c:v>
                </c:pt>
                <c:pt idx="289">
                  <c:v>3.87</c:v>
                </c:pt>
                <c:pt idx="290">
                  <c:v>3.97</c:v>
                </c:pt>
                <c:pt idx="291">
                  <c:v>3.93</c:v>
                </c:pt>
                <c:pt idx="292">
                  <c:v>4.1100000000000003</c:v>
                </c:pt>
                <c:pt idx="293">
                  <c:v>3.1</c:v>
                </c:pt>
                <c:pt idx="294">
                  <c:v>2.7</c:v>
                </c:pt>
                <c:pt idx="295">
                  <c:v>3.46</c:v>
                </c:pt>
                <c:pt idx="296">
                  <c:v>3.44</c:v>
                </c:pt>
                <c:pt idx="297">
                  <c:v>3.25</c:v>
                </c:pt>
                <c:pt idx="298">
                  <c:v>2.5499999999999998</c:v>
                </c:pt>
                <c:pt idx="299">
                  <c:v>2.87</c:v>
                </c:pt>
                <c:pt idx="300">
                  <c:v>2.02</c:v>
                </c:pt>
                <c:pt idx="301">
                  <c:v>4.5999999999999996</c:v>
                </c:pt>
                <c:pt idx="302">
                  <c:v>3.8</c:v>
                </c:pt>
                <c:pt idx="303">
                  <c:v>1.93</c:v>
                </c:pt>
                <c:pt idx="304">
                  <c:v>1.64</c:v>
                </c:pt>
                <c:pt idx="305">
                  <c:v>1.66</c:v>
                </c:pt>
                <c:pt idx="306">
                  <c:v>2.35</c:v>
                </c:pt>
                <c:pt idx="307">
                  <c:v>2.16</c:v>
                </c:pt>
                <c:pt idx="308">
                  <c:v>1.34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1.17</c:v>
                </c:pt>
                <c:pt idx="313">
                  <c:v>2.5099999999999998</c:v>
                </c:pt>
                <c:pt idx="314">
                  <c:v>2.92</c:v>
                </c:pt>
                <c:pt idx="315">
                  <c:v>3.56</c:v>
                </c:pt>
                <c:pt idx="316">
                  <c:v>3.12</c:v>
                </c:pt>
                <c:pt idx="317">
                  <c:v>3.75</c:v>
                </c:pt>
                <c:pt idx="318">
                  <c:v>3.11</c:v>
                </c:pt>
                <c:pt idx="319">
                  <c:v>3.53</c:v>
                </c:pt>
                <c:pt idx="320">
                  <c:v>2.58</c:v>
                </c:pt>
                <c:pt idx="321">
                  <c:v>2.65</c:v>
                </c:pt>
                <c:pt idx="322">
                  <c:v>2.0499999999999998</c:v>
                </c:pt>
                <c:pt idx="323">
                  <c:v>2.2000000000000002</c:v>
                </c:pt>
                <c:pt idx="324">
                  <c:v>2</c:v>
                </c:pt>
                <c:pt idx="325">
                  <c:v>2.56</c:v>
                </c:pt>
                <c:pt idx="326">
                  <c:v>4.01</c:v>
                </c:pt>
                <c:pt idx="327">
                  <c:v>3.2</c:v>
                </c:pt>
                <c:pt idx="328">
                  <c:v>1</c:v>
                </c:pt>
                <c:pt idx="329">
                  <c:v>1.93</c:v>
                </c:pt>
                <c:pt idx="330">
                  <c:v>2.84</c:v>
                </c:pt>
                <c:pt idx="331">
                  <c:v>4.5199999999999996</c:v>
                </c:pt>
                <c:pt idx="332">
                  <c:v>2.12</c:v>
                </c:pt>
                <c:pt idx="333">
                  <c:v>1.87</c:v>
                </c:pt>
                <c:pt idx="334">
                  <c:v>2.67</c:v>
                </c:pt>
                <c:pt idx="335">
                  <c:v>2.2799999999999998</c:v>
                </c:pt>
                <c:pt idx="336">
                  <c:v>1.27</c:v>
                </c:pt>
                <c:pt idx="337">
                  <c:v>4.8600000000000003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3.63</c:v>
                </c:pt>
                <c:pt idx="342">
                  <c:v>2.4300000000000002</c:v>
                </c:pt>
                <c:pt idx="343">
                  <c:v>4.7300000000000004</c:v>
                </c:pt>
                <c:pt idx="344">
                  <c:v>3.72</c:v>
                </c:pt>
                <c:pt idx="345">
                  <c:v>3.05</c:v>
                </c:pt>
                <c:pt idx="346">
                  <c:v>1</c:v>
                </c:pt>
                <c:pt idx="347">
                  <c:v>4.32</c:v>
                </c:pt>
                <c:pt idx="348">
                  <c:v>3.86</c:v>
                </c:pt>
                <c:pt idx="349">
                  <c:v>4.13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1.99</c:v>
                </c:pt>
                <c:pt idx="355">
                  <c:v>2.48</c:v>
                </c:pt>
                <c:pt idx="356">
                  <c:v>2.5</c:v>
                </c:pt>
                <c:pt idx="357">
                  <c:v>3.82</c:v>
                </c:pt>
                <c:pt idx="358">
                  <c:v>3.84</c:v>
                </c:pt>
                <c:pt idx="359">
                  <c:v>2.87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1.56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1.03</c:v>
                </c:pt>
                <c:pt idx="369">
                  <c:v>1.18</c:v>
                </c:pt>
                <c:pt idx="370">
                  <c:v>1.1200000000000001</c:v>
                </c:pt>
                <c:pt idx="371">
                  <c:v>4.1500000000000004</c:v>
                </c:pt>
                <c:pt idx="372">
                  <c:v>1.26</c:v>
                </c:pt>
                <c:pt idx="373">
                  <c:v>1</c:v>
                </c:pt>
                <c:pt idx="374">
                  <c:v>1.52</c:v>
                </c:pt>
                <c:pt idx="375">
                  <c:v>1.97</c:v>
                </c:pt>
                <c:pt idx="376">
                  <c:v>1.77</c:v>
                </c:pt>
                <c:pt idx="377">
                  <c:v>1.28</c:v>
                </c:pt>
                <c:pt idx="378">
                  <c:v>1.29</c:v>
                </c:pt>
                <c:pt idx="379">
                  <c:v>1.86</c:v>
                </c:pt>
                <c:pt idx="380">
                  <c:v>2.12</c:v>
                </c:pt>
                <c:pt idx="381">
                  <c:v>1.65</c:v>
                </c:pt>
                <c:pt idx="382">
                  <c:v>2.0299999999999998</c:v>
                </c:pt>
                <c:pt idx="383">
                  <c:v>2.23</c:v>
                </c:pt>
                <c:pt idx="384">
                  <c:v>2.2599999999999998</c:v>
                </c:pt>
                <c:pt idx="385">
                  <c:v>2.71</c:v>
                </c:pt>
                <c:pt idx="386">
                  <c:v>2.69</c:v>
                </c:pt>
                <c:pt idx="387">
                  <c:v>3.2</c:v>
                </c:pt>
                <c:pt idx="388">
                  <c:v>2.89</c:v>
                </c:pt>
                <c:pt idx="389">
                  <c:v>2.64</c:v>
                </c:pt>
                <c:pt idx="390">
                  <c:v>1.1200000000000001</c:v>
                </c:pt>
                <c:pt idx="391">
                  <c:v>1</c:v>
                </c:pt>
                <c:pt idx="392">
                  <c:v>1</c:v>
                </c:pt>
                <c:pt idx="393">
                  <c:v>1.3</c:v>
                </c:pt>
                <c:pt idx="394">
                  <c:v>1</c:v>
                </c:pt>
                <c:pt idx="395">
                  <c:v>1.05</c:v>
                </c:pt>
                <c:pt idx="396">
                  <c:v>1.22</c:v>
                </c:pt>
                <c:pt idx="397">
                  <c:v>2.67</c:v>
                </c:pt>
                <c:pt idx="398">
                  <c:v>1.56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1.06</c:v>
                </c:pt>
                <c:pt idx="403">
                  <c:v>1.4</c:v>
                </c:pt>
                <c:pt idx="404">
                  <c:v>1.22</c:v>
                </c:pt>
                <c:pt idx="405">
                  <c:v>1.28</c:v>
                </c:pt>
                <c:pt idx="406">
                  <c:v>1.01</c:v>
                </c:pt>
                <c:pt idx="407">
                  <c:v>1.62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1.39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1.69</c:v>
                </c:pt>
                <c:pt idx="423">
                  <c:v>1</c:v>
                </c:pt>
                <c:pt idx="424">
                  <c:v>1</c:v>
                </c:pt>
                <c:pt idx="425">
                  <c:v>2.57</c:v>
                </c:pt>
                <c:pt idx="426">
                  <c:v>2.4300000000000002</c:v>
                </c:pt>
                <c:pt idx="427">
                  <c:v>1.49</c:v>
                </c:pt>
                <c:pt idx="428">
                  <c:v>1</c:v>
                </c:pt>
                <c:pt idx="429">
                  <c:v>1</c:v>
                </c:pt>
                <c:pt idx="430">
                  <c:v>1.47</c:v>
                </c:pt>
                <c:pt idx="431">
                  <c:v>1</c:v>
                </c:pt>
                <c:pt idx="432">
                  <c:v>1.6</c:v>
                </c:pt>
                <c:pt idx="433">
                  <c:v>2.16</c:v>
                </c:pt>
                <c:pt idx="434">
                  <c:v>2.82</c:v>
                </c:pt>
                <c:pt idx="435">
                  <c:v>3.44</c:v>
                </c:pt>
                <c:pt idx="436">
                  <c:v>4</c:v>
                </c:pt>
                <c:pt idx="437">
                  <c:v>4.6500000000000004</c:v>
                </c:pt>
                <c:pt idx="438">
                  <c:v>4.3499999999999996</c:v>
                </c:pt>
                <c:pt idx="439">
                  <c:v>1.4</c:v>
                </c:pt>
                <c:pt idx="440">
                  <c:v>1.28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3.4</c:v>
                </c:pt>
                <c:pt idx="445">
                  <c:v>3.12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1.67</c:v>
                </c:pt>
                <c:pt idx="453">
                  <c:v>1.66</c:v>
                </c:pt>
                <c:pt idx="454">
                  <c:v>3.28</c:v>
                </c:pt>
                <c:pt idx="455">
                  <c:v>2.95</c:v>
                </c:pt>
                <c:pt idx="456">
                  <c:v>1</c:v>
                </c:pt>
                <c:pt idx="457">
                  <c:v>2.63</c:v>
                </c:pt>
                <c:pt idx="458">
                  <c:v>1.28</c:v>
                </c:pt>
                <c:pt idx="459">
                  <c:v>2.15</c:v>
                </c:pt>
                <c:pt idx="460">
                  <c:v>2.2400000000000002</c:v>
                </c:pt>
                <c:pt idx="461">
                  <c:v>1.89</c:v>
                </c:pt>
                <c:pt idx="462">
                  <c:v>3.29</c:v>
                </c:pt>
                <c:pt idx="463">
                  <c:v>2.62</c:v>
                </c:pt>
                <c:pt idx="464">
                  <c:v>2.5299999999999998</c:v>
                </c:pt>
                <c:pt idx="465">
                  <c:v>2.95</c:v>
                </c:pt>
                <c:pt idx="466">
                  <c:v>3.11</c:v>
                </c:pt>
                <c:pt idx="467">
                  <c:v>2.61</c:v>
                </c:pt>
                <c:pt idx="468">
                  <c:v>3.2</c:v>
                </c:pt>
                <c:pt idx="469">
                  <c:v>2.17</c:v>
                </c:pt>
                <c:pt idx="470">
                  <c:v>2.77</c:v>
                </c:pt>
                <c:pt idx="471">
                  <c:v>3.27</c:v>
                </c:pt>
                <c:pt idx="472">
                  <c:v>1</c:v>
                </c:pt>
                <c:pt idx="473">
                  <c:v>1.71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7.3</c:v>
                </c:pt>
                <c:pt idx="484">
                  <c:v>3.95</c:v>
                </c:pt>
                <c:pt idx="485">
                  <c:v>4.1399999999999997</c:v>
                </c:pt>
                <c:pt idx="486">
                  <c:v>4.08</c:v>
                </c:pt>
                <c:pt idx="487">
                  <c:v>1</c:v>
                </c:pt>
                <c:pt idx="488">
                  <c:v>1.61</c:v>
                </c:pt>
                <c:pt idx="489">
                  <c:v>2.37</c:v>
                </c:pt>
                <c:pt idx="490">
                  <c:v>3.09</c:v>
                </c:pt>
                <c:pt idx="491">
                  <c:v>6.75</c:v>
                </c:pt>
                <c:pt idx="492">
                  <c:v>3.75</c:v>
                </c:pt>
                <c:pt idx="493">
                  <c:v>4.4800000000000004</c:v>
                </c:pt>
                <c:pt idx="494">
                  <c:v>4.29</c:v>
                </c:pt>
                <c:pt idx="495">
                  <c:v>1.66</c:v>
                </c:pt>
                <c:pt idx="496">
                  <c:v>3.66</c:v>
                </c:pt>
                <c:pt idx="497">
                  <c:v>3.86</c:v>
                </c:pt>
                <c:pt idx="498">
                  <c:v>3.68</c:v>
                </c:pt>
                <c:pt idx="499">
                  <c:v>3.92</c:v>
                </c:pt>
                <c:pt idx="500">
                  <c:v>3.98</c:v>
                </c:pt>
                <c:pt idx="501">
                  <c:v>1</c:v>
                </c:pt>
                <c:pt idx="502">
                  <c:v>1.39</c:v>
                </c:pt>
                <c:pt idx="503">
                  <c:v>1</c:v>
                </c:pt>
                <c:pt idx="504">
                  <c:v>4</c:v>
                </c:pt>
                <c:pt idx="505">
                  <c:v>1.01</c:v>
                </c:pt>
                <c:pt idx="506">
                  <c:v>1.42</c:v>
                </c:pt>
                <c:pt idx="507">
                  <c:v>1.21</c:v>
                </c:pt>
                <c:pt idx="508">
                  <c:v>1.32</c:v>
                </c:pt>
                <c:pt idx="509">
                  <c:v>1</c:v>
                </c:pt>
                <c:pt idx="510">
                  <c:v>1.27</c:v>
                </c:pt>
                <c:pt idx="511">
                  <c:v>1</c:v>
                </c:pt>
                <c:pt idx="512">
                  <c:v>1.1599999999999999</c:v>
                </c:pt>
                <c:pt idx="513">
                  <c:v>1.1299999999999999</c:v>
                </c:pt>
                <c:pt idx="514">
                  <c:v>3</c:v>
                </c:pt>
                <c:pt idx="515">
                  <c:v>1.47</c:v>
                </c:pt>
                <c:pt idx="516">
                  <c:v>2.82</c:v>
                </c:pt>
                <c:pt idx="517">
                  <c:v>2.2200000000000002</c:v>
                </c:pt>
                <c:pt idx="518">
                  <c:v>1.07</c:v>
                </c:pt>
                <c:pt idx="519">
                  <c:v>2.11</c:v>
                </c:pt>
                <c:pt idx="520">
                  <c:v>1.08</c:v>
                </c:pt>
                <c:pt idx="521">
                  <c:v>2.87</c:v>
                </c:pt>
                <c:pt idx="522">
                  <c:v>4.08</c:v>
                </c:pt>
                <c:pt idx="523">
                  <c:v>1.65</c:v>
                </c:pt>
                <c:pt idx="524">
                  <c:v>3.73</c:v>
                </c:pt>
                <c:pt idx="525">
                  <c:v>2.91</c:v>
                </c:pt>
                <c:pt idx="526">
                  <c:v>3.5</c:v>
                </c:pt>
                <c:pt idx="527">
                  <c:v>1</c:v>
                </c:pt>
                <c:pt idx="528">
                  <c:v>2.38</c:v>
                </c:pt>
                <c:pt idx="529">
                  <c:v>2.4700000000000002</c:v>
                </c:pt>
                <c:pt idx="530">
                  <c:v>5.57</c:v>
                </c:pt>
                <c:pt idx="531">
                  <c:v>1</c:v>
                </c:pt>
                <c:pt idx="532">
                  <c:v>2.86</c:v>
                </c:pt>
                <c:pt idx="533">
                  <c:v>1.63</c:v>
                </c:pt>
                <c:pt idx="534">
                  <c:v>1</c:v>
                </c:pt>
                <c:pt idx="535">
                  <c:v>1.82</c:v>
                </c:pt>
                <c:pt idx="536">
                  <c:v>3.28</c:v>
                </c:pt>
                <c:pt idx="537">
                  <c:v>2.71</c:v>
                </c:pt>
                <c:pt idx="538">
                  <c:v>1.4</c:v>
                </c:pt>
                <c:pt idx="539">
                  <c:v>1.2</c:v>
                </c:pt>
                <c:pt idx="540">
                  <c:v>1.49</c:v>
                </c:pt>
                <c:pt idx="541">
                  <c:v>1.9</c:v>
                </c:pt>
                <c:pt idx="542">
                  <c:v>1.91</c:v>
                </c:pt>
                <c:pt idx="543">
                  <c:v>1</c:v>
                </c:pt>
                <c:pt idx="544">
                  <c:v>1</c:v>
                </c:pt>
                <c:pt idx="545">
                  <c:v>1.07</c:v>
                </c:pt>
                <c:pt idx="546">
                  <c:v>1</c:v>
                </c:pt>
                <c:pt idx="547">
                  <c:v>2.17</c:v>
                </c:pt>
                <c:pt idx="548">
                  <c:v>1.87</c:v>
                </c:pt>
                <c:pt idx="549">
                  <c:v>3.31</c:v>
                </c:pt>
                <c:pt idx="550">
                  <c:v>3.3</c:v>
                </c:pt>
                <c:pt idx="551">
                  <c:v>2.6</c:v>
                </c:pt>
                <c:pt idx="552">
                  <c:v>4.54</c:v>
                </c:pt>
                <c:pt idx="553">
                  <c:v>2.81</c:v>
                </c:pt>
                <c:pt idx="554">
                  <c:v>3.98</c:v>
                </c:pt>
                <c:pt idx="555">
                  <c:v>2.2200000000000002</c:v>
                </c:pt>
                <c:pt idx="556">
                  <c:v>1.48</c:v>
                </c:pt>
                <c:pt idx="557">
                  <c:v>1.65</c:v>
                </c:pt>
                <c:pt idx="558">
                  <c:v>2.56</c:v>
                </c:pt>
                <c:pt idx="559">
                  <c:v>1.45</c:v>
                </c:pt>
                <c:pt idx="560">
                  <c:v>2.15</c:v>
                </c:pt>
                <c:pt idx="561">
                  <c:v>1</c:v>
                </c:pt>
                <c:pt idx="562">
                  <c:v>1</c:v>
                </c:pt>
                <c:pt idx="563">
                  <c:v>1.88</c:v>
                </c:pt>
                <c:pt idx="564">
                  <c:v>2.42</c:v>
                </c:pt>
                <c:pt idx="565">
                  <c:v>2.02</c:v>
                </c:pt>
                <c:pt idx="566">
                  <c:v>2.66</c:v>
                </c:pt>
                <c:pt idx="567">
                  <c:v>2.4300000000000002</c:v>
                </c:pt>
                <c:pt idx="568">
                  <c:v>2.94</c:v>
                </c:pt>
                <c:pt idx="569">
                  <c:v>2.63</c:v>
                </c:pt>
                <c:pt idx="570">
                  <c:v>2.74</c:v>
                </c:pt>
                <c:pt idx="571">
                  <c:v>2.4500000000000002</c:v>
                </c:pt>
                <c:pt idx="572">
                  <c:v>2.57</c:v>
                </c:pt>
                <c:pt idx="573">
                  <c:v>2.64</c:v>
                </c:pt>
                <c:pt idx="574">
                  <c:v>2.52</c:v>
                </c:pt>
                <c:pt idx="575">
                  <c:v>2.38</c:v>
                </c:pt>
                <c:pt idx="576">
                  <c:v>1.86</c:v>
                </c:pt>
                <c:pt idx="577">
                  <c:v>1.64</c:v>
                </c:pt>
                <c:pt idx="578">
                  <c:v>1.9</c:v>
                </c:pt>
                <c:pt idx="579">
                  <c:v>1.02</c:v>
                </c:pt>
                <c:pt idx="580">
                  <c:v>1.18</c:v>
                </c:pt>
                <c:pt idx="581">
                  <c:v>1</c:v>
                </c:pt>
                <c:pt idx="582">
                  <c:v>1</c:v>
                </c:pt>
                <c:pt idx="583">
                  <c:v>1.31</c:v>
                </c:pt>
                <c:pt idx="584">
                  <c:v>1.38</c:v>
                </c:pt>
                <c:pt idx="585">
                  <c:v>1.45</c:v>
                </c:pt>
                <c:pt idx="586">
                  <c:v>1.64</c:v>
                </c:pt>
                <c:pt idx="587">
                  <c:v>1.92</c:v>
                </c:pt>
                <c:pt idx="588">
                  <c:v>1.85</c:v>
                </c:pt>
                <c:pt idx="589">
                  <c:v>2.33</c:v>
                </c:pt>
                <c:pt idx="590">
                  <c:v>1</c:v>
                </c:pt>
                <c:pt idx="591">
                  <c:v>2.0699999999999998</c:v>
                </c:pt>
                <c:pt idx="592">
                  <c:v>1</c:v>
                </c:pt>
                <c:pt idx="593">
                  <c:v>2.77</c:v>
                </c:pt>
                <c:pt idx="594">
                  <c:v>1</c:v>
                </c:pt>
                <c:pt idx="595">
                  <c:v>1</c:v>
                </c:pt>
                <c:pt idx="596">
                  <c:v>1.94</c:v>
                </c:pt>
                <c:pt idx="597">
                  <c:v>2.59</c:v>
                </c:pt>
                <c:pt idx="598">
                  <c:v>3.93</c:v>
                </c:pt>
                <c:pt idx="599">
                  <c:v>4.47</c:v>
                </c:pt>
                <c:pt idx="600">
                  <c:v>4.18</c:v>
                </c:pt>
                <c:pt idx="601">
                  <c:v>3.82</c:v>
                </c:pt>
                <c:pt idx="602">
                  <c:v>2.85</c:v>
                </c:pt>
                <c:pt idx="603">
                  <c:v>2.04</c:v>
                </c:pt>
                <c:pt idx="604">
                  <c:v>1.56</c:v>
                </c:pt>
                <c:pt idx="605">
                  <c:v>1.42</c:v>
                </c:pt>
                <c:pt idx="606">
                  <c:v>1.55</c:v>
                </c:pt>
                <c:pt idx="607">
                  <c:v>1.48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1.66</c:v>
                </c:pt>
                <c:pt idx="614">
                  <c:v>1.45</c:v>
                </c:pt>
                <c:pt idx="615">
                  <c:v>2.02</c:v>
                </c:pt>
                <c:pt idx="616">
                  <c:v>1.84</c:v>
                </c:pt>
                <c:pt idx="617">
                  <c:v>1.32</c:v>
                </c:pt>
                <c:pt idx="618">
                  <c:v>2.2999999999999998</c:v>
                </c:pt>
                <c:pt idx="619">
                  <c:v>2.0699999999999998</c:v>
                </c:pt>
                <c:pt idx="620">
                  <c:v>2.29</c:v>
                </c:pt>
                <c:pt idx="621">
                  <c:v>1.77</c:v>
                </c:pt>
                <c:pt idx="622">
                  <c:v>1.45</c:v>
                </c:pt>
                <c:pt idx="623">
                  <c:v>2.04</c:v>
                </c:pt>
                <c:pt idx="624">
                  <c:v>1.63</c:v>
                </c:pt>
                <c:pt idx="625">
                  <c:v>1.55</c:v>
                </c:pt>
                <c:pt idx="626">
                  <c:v>1.5</c:v>
                </c:pt>
                <c:pt idx="627">
                  <c:v>1.1399999999999999</c:v>
                </c:pt>
                <c:pt idx="628">
                  <c:v>1.34</c:v>
                </c:pt>
                <c:pt idx="629">
                  <c:v>1</c:v>
                </c:pt>
                <c:pt idx="630">
                  <c:v>1.6</c:v>
                </c:pt>
                <c:pt idx="631">
                  <c:v>1.0900000000000001</c:v>
                </c:pt>
                <c:pt idx="632">
                  <c:v>1.22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1.44</c:v>
                </c:pt>
                <c:pt idx="641">
                  <c:v>1.87</c:v>
                </c:pt>
                <c:pt idx="642">
                  <c:v>1.67</c:v>
                </c:pt>
                <c:pt idx="643">
                  <c:v>2.0299999999999998</c:v>
                </c:pt>
                <c:pt idx="644">
                  <c:v>1.96</c:v>
                </c:pt>
                <c:pt idx="645">
                  <c:v>1.82</c:v>
                </c:pt>
                <c:pt idx="646">
                  <c:v>1.5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1.02</c:v>
                </c:pt>
                <c:pt idx="653">
                  <c:v>1</c:v>
                </c:pt>
                <c:pt idx="654">
                  <c:v>2.11</c:v>
                </c:pt>
                <c:pt idx="655">
                  <c:v>1.92</c:v>
                </c:pt>
                <c:pt idx="656">
                  <c:v>1.43</c:v>
                </c:pt>
                <c:pt idx="657">
                  <c:v>1</c:v>
                </c:pt>
                <c:pt idx="658">
                  <c:v>1.33</c:v>
                </c:pt>
                <c:pt idx="659">
                  <c:v>1</c:v>
                </c:pt>
                <c:pt idx="660">
                  <c:v>1.21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1.1299999999999999</c:v>
                </c:pt>
                <c:pt idx="667">
                  <c:v>2.14</c:v>
                </c:pt>
                <c:pt idx="668">
                  <c:v>2.27</c:v>
                </c:pt>
                <c:pt idx="669">
                  <c:v>1.81</c:v>
                </c:pt>
                <c:pt idx="670">
                  <c:v>2.12</c:v>
                </c:pt>
                <c:pt idx="671">
                  <c:v>2.85</c:v>
                </c:pt>
                <c:pt idx="672">
                  <c:v>1</c:v>
                </c:pt>
                <c:pt idx="673">
                  <c:v>2.23</c:v>
                </c:pt>
                <c:pt idx="674">
                  <c:v>1.63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1.02</c:v>
                </c:pt>
                <c:pt idx="680">
                  <c:v>1</c:v>
                </c:pt>
                <c:pt idx="681">
                  <c:v>1</c:v>
                </c:pt>
                <c:pt idx="682">
                  <c:v>1.02</c:v>
                </c:pt>
                <c:pt idx="683">
                  <c:v>1</c:v>
                </c:pt>
                <c:pt idx="684">
                  <c:v>1.27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1.35</c:v>
                </c:pt>
                <c:pt idx="689">
                  <c:v>2.12</c:v>
                </c:pt>
                <c:pt idx="690">
                  <c:v>2.13</c:v>
                </c:pt>
                <c:pt idx="691">
                  <c:v>1.45</c:v>
                </c:pt>
                <c:pt idx="692">
                  <c:v>2.0299999999999998</c:v>
                </c:pt>
                <c:pt idx="693">
                  <c:v>1.47</c:v>
                </c:pt>
                <c:pt idx="694">
                  <c:v>1.2</c:v>
                </c:pt>
                <c:pt idx="695">
                  <c:v>1.07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1.18</c:v>
                </c:pt>
                <c:pt idx="700">
                  <c:v>1.22</c:v>
                </c:pt>
                <c:pt idx="701">
                  <c:v>1.01</c:v>
                </c:pt>
                <c:pt idx="702">
                  <c:v>1.35</c:v>
                </c:pt>
                <c:pt idx="703">
                  <c:v>1.69</c:v>
                </c:pt>
                <c:pt idx="704">
                  <c:v>2.5</c:v>
                </c:pt>
                <c:pt idx="705">
                  <c:v>1.3</c:v>
                </c:pt>
                <c:pt idx="706">
                  <c:v>1.47</c:v>
                </c:pt>
                <c:pt idx="707">
                  <c:v>1.0900000000000001</c:v>
                </c:pt>
                <c:pt idx="708">
                  <c:v>1</c:v>
                </c:pt>
                <c:pt idx="709">
                  <c:v>1</c:v>
                </c:pt>
                <c:pt idx="710">
                  <c:v>2.87</c:v>
                </c:pt>
                <c:pt idx="711">
                  <c:v>3.1</c:v>
                </c:pt>
                <c:pt idx="712">
                  <c:v>3.03</c:v>
                </c:pt>
                <c:pt idx="713">
                  <c:v>3.18</c:v>
                </c:pt>
                <c:pt idx="714">
                  <c:v>3.26</c:v>
                </c:pt>
                <c:pt idx="715">
                  <c:v>2.2799999999999998</c:v>
                </c:pt>
                <c:pt idx="716">
                  <c:v>1.1399999999999999</c:v>
                </c:pt>
                <c:pt idx="717">
                  <c:v>1.37</c:v>
                </c:pt>
                <c:pt idx="718">
                  <c:v>1.18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4.8099999999999996</c:v>
                </c:pt>
                <c:pt idx="725">
                  <c:v>4.05</c:v>
                </c:pt>
                <c:pt idx="726">
                  <c:v>4</c:v>
                </c:pt>
                <c:pt idx="727">
                  <c:v>3.83</c:v>
                </c:pt>
                <c:pt idx="728">
                  <c:v>3.6</c:v>
                </c:pt>
                <c:pt idx="729">
                  <c:v>3.31</c:v>
                </c:pt>
                <c:pt idx="730">
                  <c:v>3.15</c:v>
                </c:pt>
                <c:pt idx="731">
                  <c:v>3.12</c:v>
                </c:pt>
                <c:pt idx="732">
                  <c:v>3.06</c:v>
                </c:pt>
                <c:pt idx="733">
                  <c:v>3.13</c:v>
                </c:pt>
                <c:pt idx="734">
                  <c:v>3.02</c:v>
                </c:pt>
                <c:pt idx="735">
                  <c:v>2.89</c:v>
                </c:pt>
                <c:pt idx="736">
                  <c:v>2.81</c:v>
                </c:pt>
                <c:pt idx="737">
                  <c:v>2.74</c:v>
                </c:pt>
                <c:pt idx="738">
                  <c:v>2.76</c:v>
                </c:pt>
                <c:pt idx="739">
                  <c:v>2.79</c:v>
                </c:pt>
                <c:pt idx="740">
                  <c:v>2.96</c:v>
                </c:pt>
                <c:pt idx="741">
                  <c:v>1</c:v>
                </c:pt>
                <c:pt idx="742">
                  <c:v>1.33</c:v>
                </c:pt>
                <c:pt idx="743">
                  <c:v>1.26</c:v>
                </c:pt>
                <c:pt idx="744">
                  <c:v>1.35</c:v>
                </c:pt>
                <c:pt idx="745">
                  <c:v>3.68</c:v>
                </c:pt>
                <c:pt idx="746">
                  <c:v>3.44</c:v>
                </c:pt>
                <c:pt idx="747">
                  <c:v>3.06</c:v>
                </c:pt>
                <c:pt idx="748">
                  <c:v>2.89</c:v>
                </c:pt>
                <c:pt idx="749">
                  <c:v>2.65</c:v>
                </c:pt>
                <c:pt idx="750">
                  <c:v>2.88</c:v>
                </c:pt>
                <c:pt idx="751">
                  <c:v>2.78</c:v>
                </c:pt>
                <c:pt idx="752">
                  <c:v>4.29</c:v>
                </c:pt>
                <c:pt idx="753">
                  <c:v>3.64</c:v>
                </c:pt>
                <c:pt idx="754">
                  <c:v>3</c:v>
                </c:pt>
                <c:pt idx="755">
                  <c:v>2.37</c:v>
                </c:pt>
                <c:pt idx="756">
                  <c:v>1.83</c:v>
                </c:pt>
                <c:pt idx="757">
                  <c:v>1.55</c:v>
                </c:pt>
                <c:pt idx="758">
                  <c:v>1.26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1.66</c:v>
                </c:pt>
                <c:pt idx="768">
                  <c:v>1.4</c:v>
                </c:pt>
                <c:pt idx="769">
                  <c:v>1.06</c:v>
                </c:pt>
                <c:pt idx="770">
                  <c:v>1</c:v>
                </c:pt>
                <c:pt idx="771">
                  <c:v>1</c:v>
                </c:pt>
                <c:pt idx="772">
                  <c:v>1.01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1.06</c:v>
                </c:pt>
                <c:pt idx="779">
                  <c:v>1</c:v>
                </c:pt>
                <c:pt idx="780">
                  <c:v>1.03</c:v>
                </c:pt>
                <c:pt idx="781">
                  <c:v>1.02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1.08</c:v>
                </c:pt>
                <c:pt idx="788">
                  <c:v>1.1299999999999999</c:v>
                </c:pt>
                <c:pt idx="789">
                  <c:v>1.1299999999999999</c:v>
                </c:pt>
                <c:pt idx="790">
                  <c:v>2.94</c:v>
                </c:pt>
                <c:pt idx="791">
                  <c:v>1.72</c:v>
                </c:pt>
                <c:pt idx="792">
                  <c:v>3.27</c:v>
                </c:pt>
                <c:pt idx="793">
                  <c:v>3.31</c:v>
                </c:pt>
                <c:pt idx="794">
                  <c:v>3.49</c:v>
                </c:pt>
                <c:pt idx="795">
                  <c:v>3.88</c:v>
                </c:pt>
                <c:pt idx="796">
                  <c:v>3.93</c:v>
                </c:pt>
                <c:pt idx="797">
                  <c:v>2.0099999999999998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648-4A1F-95EC-D77FB9E489A8}"/>
            </c:ext>
          </c:extLst>
        </c:ser>
        <c:ser>
          <c:idx val="1"/>
          <c:order val="1"/>
          <c:tx>
            <c:v>1111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Sheet1!$I$45:$I$842</c:f>
              <c:numCache>
                <c:formatCode>General</c:formatCode>
                <c:ptCount val="79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32</c:v>
                </c:pt>
                <c:pt idx="31">
                  <c:v>33</c:v>
                </c:pt>
                <c:pt idx="32">
                  <c:v>34</c:v>
                </c:pt>
                <c:pt idx="33">
                  <c:v>35</c:v>
                </c:pt>
                <c:pt idx="34">
                  <c:v>36</c:v>
                </c:pt>
                <c:pt idx="35">
                  <c:v>37</c:v>
                </c:pt>
                <c:pt idx="36">
                  <c:v>38</c:v>
                </c:pt>
                <c:pt idx="37">
                  <c:v>39</c:v>
                </c:pt>
                <c:pt idx="38">
                  <c:v>40</c:v>
                </c:pt>
                <c:pt idx="39">
                  <c:v>41</c:v>
                </c:pt>
                <c:pt idx="40">
                  <c:v>42</c:v>
                </c:pt>
                <c:pt idx="41">
                  <c:v>43</c:v>
                </c:pt>
                <c:pt idx="42">
                  <c:v>44</c:v>
                </c:pt>
                <c:pt idx="43">
                  <c:v>45</c:v>
                </c:pt>
                <c:pt idx="44">
                  <c:v>46</c:v>
                </c:pt>
                <c:pt idx="45">
                  <c:v>47</c:v>
                </c:pt>
                <c:pt idx="46">
                  <c:v>48</c:v>
                </c:pt>
                <c:pt idx="47">
                  <c:v>49</c:v>
                </c:pt>
                <c:pt idx="48">
                  <c:v>50</c:v>
                </c:pt>
                <c:pt idx="49">
                  <c:v>51</c:v>
                </c:pt>
                <c:pt idx="50">
                  <c:v>52</c:v>
                </c:pt>
                <c:pt idx="51">
                  <c:v>53</c:v>
                </c:pt>
                <c:pt idx="52">
                  <c:v>54</c:v>
                </c:pt>
                <c:pt idx="53">
                  <c:v>55</c:v>
                </c:pt>
                <c:pt idx="54">
                  <c:v>56</c:v>
                </c:pt>
                <c:pt idx="55">
                  <c:v>57</c:v>
                </c:pt>
                <c:pt idx="56">
                  <c:v>58</c:v>
                </c:pt>
                <c:pt idx="57">
                  <c:v>59</c:v>
                </c:pt>
                <c:pt idx="58">
                  <c:v>60</c:v>
                </c:pt>
                <c:pt idx="59">
                  <c:v>61</c:v>
                </c:pt>
                <c:pt idx="60">
                  <c:v>62</c:v>
                </c:pt>
                <c:pt idx="61">
                  <c:v>63</c:v>
                </c:pt>
                <c:pt idx="62">
                  <c:v>64</c:v>
                </c:pt>
                <c:pt idx="63">
                  <c:v>65</c:v>
                </c:pt>
                <c:pt idx="64">
                  <c:v>66</c:v>
                </c:pt>
                <c:pt idx="65">
                  <c:v>67</c:v>
                </c:pt>
                <c:pt idx="66">
                  <c:v>68</c:v>
                </c:pt>
                <c:pt idx="67">
                  <c:v>69</c:v>
                </c:pt>
                <c:pt idx="68">
                  <c:v>71</c:v>
                </c:pt>
                <c:pt idx="69">
                  <c:v>72</c:v>
                </c:pt>
                <c:pt idx="70">
                  <c:v>73</c:v>
                </c:pt>
                <c:pt idx="71">
                  <c:v>74</c:v>
                </c:pt>
                <c:pt idx="72">
                  <c:v>75</c:v>
                </c:pt>
                <c:pt idx="73">
                  <c:v>76</c:v>
                </c:pt>
                <c:pt idx="74">
                  <c:v>77</c:v>
                </c:pt>
                <c:pt idx="75">
                  <c:v>78</c:v>
                </c:pt>
                <c:pt idx="76">
                  <c:v>79</c:v>
                </c:pt>
                <c:pt idx="77">
                  <c:v>80</c:v>
                </c:pt>
                <c:pt idx="78">
                  <c:v>81</c:v>
                </c:pt>
                <c:pt idx="79">
                  <c:v>82</c:v>
                </c:pt>
                <c:pt idx="80">
                  <c:v>83</c:v>
                </c:pt>
                <c:pt idx="81">
                  <c:v>84</c:v>
                </c:pt>
                <c:pt idx="82">
                  <c:v>85</c:v>
                </c:pt>
                <c:pt idx="83">
                  <c:v>86</c:v>
                </c:pt>
                <c:pt idx="84">
                  <c:v>87</c:v>
                </c:pt>
                <c:pt idx="85">
                  <c:v>88</c:v>
                </c:pt>
                <c:pt idx="86">
                  <c:v>89</c:v>
                </c:pt>
                <c:pt idx="87">
                  <c:v>90</c:v>
                </c:pt>
                <c:pt idx="88">
                  <c:v>91</c:v>
                </c:pt>
                <c:pt idx="89">
                  <c:v>92</c:v>
                </c:pt>
                <c:pt idx="90">
                  <c:v>93</c:v>
                </c:pt>
                <c:pt idx="91">
                  <c:v>94</c:v>
                </c:pt>
                <c:pt idx="92">
                  <c:v>95</c:v>
                </c:pt>
                <c:pt idx="93">
                  <c:v>96</c:v>
                </c:pt>
                <c:pt idx="94">
                  <c:v>97</c:v>
                </c:pt>
                <c:pt idx="95">
                  <c:v>98</c:v>
                </c:pt>
                <c:pt idx="96">
                  <c:v>99</c:v>
                </c:pt>
                <c:pt idx="97">
                  <c:v>100</c:v>
                </c:pt>
                <c:pt idx="98">
                  <c:v>101</c:v>
                </c:pt>
                <c:pt idx="99">
                  <c:v>102</c:v>
                </c:pt>
                <c:pt idx="100">
                  <c:v>103</c:v>
                </c:pt>
                <c:pt idx="101">
                  <c:v>104</c:v>
                </c:pt>
                <c:pt idx="102">
                  <c:v>106</c:v>
                </c:pt>
                <c:pt idx="103">
                  <c:v>107</c:v>
                </c:pt>
                <c:pt idx="104">
                  <c:v>108</c:v>
                </c:pt>
                <c:pt idx="105">
                  <c:v>109</c:v>
                </c:pt>
                <c:pt idx="106">
                  <c:v>110</c:v>
                </c:pt>
                <c:pt idx="107">
                  <c:v>111</c:v>
                </c:pt>
                <c:pt idx="108">
                  <c:v>112</c:v>
                </c:pt>
                <c:pt idx="109">
                  <c:v>113</c:v>
                </c:pt>
                <c:pt idx="110">
                  <c:v>114</c:v>
                </c:pt>
                <c:pt idx="111">
                  <c:v>115</c:v>
                </c:pt>
                <c:pt idx="112">
                  <c:v>116</c:v>
                </c:pt>
                <c:pt idx="113">
                  <c:v>117</c:v>
                </c:pt>
                <c:pt idx="114">
                  <c:v>118</c:v>
                </c:pt>
                <c:pt idx="115">
                  <c:v>119</c:v>
                </c:pt>
                <c:pt idx="116">
                  <c:v>120</c:v>
                </c:pt>
                <c:pt idx="117">
                  <c:v>121</c:v>
                </c:pt>
                <c:pt idx="118">
                  <c:v>122</c:v>
                </c:pt>
                <c:pt idx="119">
                  <c:v>123</c:v>
                </c:pt>
                <c:pt idx="120">
                  <c:v>124</c:v>
                </c:pt>
                <c:pt idx="121">
                  <c:v>125</c:v>
                </c:pt>
                <c:pt idx="122">
                  <c:v>126</c:v>
                </c:pt>
                <c:pt idx="123">
                  <c:v>127</c:v>
                </c:pt>
                <c:pt idx="124">
                  <c:v>128</c:v>
                </c:pt>
                <c:pt idx="125">
                  <c:v>129</c:v>
                </c:pt>
                <c:pt idx="126">
                  <c:v>130</c:v>
                </c:pt>
                <c:pt idx="127">
                  <c:v>131</c:v>
                </c:pt>
                <c:pt idx="128">
                  <c:v>132</c:v>
                </c:pt>
                <c:pt idx="129">
                  <c:v>133</c:v>
                </c:pt>
                <c:pt idx="130">
                  <c:v>134</c:v>
                </c:pt>
                <c:pt idx="131">
                  <c:v>135</c:v>
                </c:pt>
                <c:pt idx="132">
                  <c:v>136</c:v>
                </c:pt>
                <c:pt idx="133">
                  <c:v>137</c:v>
                </c:pt>
                <c:pt idx="134">
                  <c:v>138</c:v>
                </c:pt>
                <c:pt idx="135">
                  <c:v>139</c:v>
                </c:pt>
                <c:pt idx="136">
                  <c:v>140</c:v>
                </c:pt>
                <c:pt idx="137">
                  <c:v>141</c:v>
                </c:pt>
                <c:pt idx="138">
                  <c:v>142</c:v>
                </c:pt>
                <c:pt idx="139">
                  <c:v>143</c:v>
                </c:pt>
                <c:pt idx="140">
                  <c:v>144</c:v>
                </c:pt>
                <c:pt idx="141">
                  <c:v>145</c:v>
                </c:pt>
                <c:pt idx="142">
                  <c:v>146</c:v>
                </c:pt>
                <c:pt idx="143">
                  <c:v>147</c:v>
                </c:pt>
                <c:pt idx="144">
                  <c:v>148</c:v>
                </c:pt>
                <c:pt idx="145">
                  <c:v>149</c:v>
                </c:pt>
                <c:pt idx="146">
                  <c:v>150</c:v>
                </c:pt>
                <c:pt idx="147">
                  <c:v>151</c:v>
                </c:pt>
                <c:pt idx="148">
                  <c:v>152</c:v>
                </c:pt>
                <c:pt idx="149">
                  <c:v>153</c:v>
                </c:pt>
                <c:pt idx="150">
                  <c:v>154</c:v>
                </c:pt>
                <c:pt idx="151">
                  <c:v>155</c:v>
                </c:pt>
                <c:pt idx="152">
                  <c:v>156</c:v>
                </c:pt>
                <c:pt idx="153">
                  <c:v>157</c:v>
                </c:pt>
                <c:pt idx="154">
                  <c:v>158</c:v>
                </c:pt>
                <c:pt idx="155">
                  <c:v>159</c:v>
                </c:pt>
                <c:pt idx="156">
                  <c:v>160</c:v>
                </c:pt>
                <c:pt idx="157">
                  <c:v>161</c:v>
                </c:pt>
                <c:pt idx="158">
                  <c:v>162</c:v>
                </c:pt>
                <c:pt idx="159">
                  <c:v>163</c:v>
                </c:pt>
                <c:pt idx="160">
                  <c:v>164</c:v>
                </c:pt>
                <c:pt idx="161">
                  <c:v>165</c:v>
                </c:pt>
                <c:pt idx="162">
                  <c:v>166</c:v>
                </c:pt>
                <c:pt idx="163">
                  <c:v>167</c:v>
                </c:pt>
                <c:pt idx="164">
                  <c:v>168</c:v>
                </c:pt>
                <c:pt idx="165">
                  <c:v>169</c:v>
                </c:pt>
                <c:pt idx="166">
                  <c:v>170</c:v>
                </c:pt>
                <c:pt idx="167">
                  <c:v>171</c:v>
                </c:pt>
                <c:pt idx="168">
                  <c:v>172</c:v>
                </c:pt>
                <c:pt idx="169">
                  <c:v>173</c:v>
                </c:pt>
                <c:pt idx="170">
                  <c:v>174</c:v>
                </c:pt>
                <c:pt idx="171">
                  <c:v>175</c:v>
                </c:pt>
                <c:pt idx="172">
                  <c:v>176</c:v>
                </c:pt>
                <c:pt idx="173">
                  <c:v>177</c:v>
                </c:pt>
                <c:pt idx="174">
                  <c:v>178</c:v>
                </c:pt>
                <c:pt idx="175">
                  <c:v>179</c:v>
                </c:pt>
                <c:pt idx="176">
                  <c:v>180</c:v>
                </c:pt>
                <c:pt idx="177">
                  <c:v>181</c:v>
                </c:pt>
                <c:pt idx="178">
                  <c:v>182</c:v>
                </c:pt>
                <c:pt idx="179">
                  <c:v>183</c:v>
                </c:pt>
                <c:pt idx="180">
                  <c:v>184</c:v>
                </c:pt>
                <c:pt idx="181">
                  <c:v>185</c:v>
                </c:pt>
                <c:pt idx="182">
                  <c:v>186</c:v>
                </c:pt>
                <c:pt idx="183">
                  <c:v>187</c:v>
                </c:pt>
                <c:pt idx="184">
                  <c:v>190</c:v>
                </c:pt>
                <c:pt idx="185">
                  <c:v>191</c:v>
                </c:pt>
                <c:pt idx="186">
                  <c:v>192</c:v>
                </c:pt>
                <c:pt idx="187">
                  <c:v>193</c:v>
                </c:pt>
                <c:pt idx="188">
                  <c:v>194</c:v>
                </c:pt>
                <c:pt idx="189">
                  <c:v>195</c:v>
                </c:pt>
                <c:pt idx="190">
                  <c:v>196</c:v>
                </c:pt>
                <c:pt idx="191">
                  <c:v>197</c:v>
                </c:pt>
                <c:pt idx="192">
                  <c:v>198</c:v>
                </c:pt>
                <c:pt idx="193">
                  <c:v>200</c:v>
                </c:pt>
                <c:pt idx="194">
                  <c:v>201</c:v>
                </c:pt>
                <c:pt idx="195">
                  <c:v>202</c:v>
                </c:pt>
                <c:pt idx="196">
                  <c:v>203</c:v>
                </c:pt>
                <c:pt idx="197">
                  <c:v>204</c:v>
                </c:pt>
                <c:pt idx="198">
                  <c:v>205</c:v>
                </c:pt>
                <c:pt idx="199">
                  <c:v>206</c:v>
                </c:pt>
                <c:pt idx="200">
                  <c:v>207</c:v>
                </c:pt>
                <c:pt idx="201">
                  <c:v>208</c:v>
                </c:pt>
                <c:pt idx="202">
                  <c:v>209</c:v>
                </c:pt>
                <c:pt idx="203">
                  <c:v>210</c:v>
                </c:pt>
                <c:pt idx="204">
                  <c:v>211</c:v>
                </c:pt>
                <c:pt idx="205">
                  <c:v>212</c:v>
                </c:pt>
                <c:pt idx="206">
                  <c:v>213</c:v>
                </c:pt>
                <c:pt idx="207">
                  <c:v>214</c:v>
                </c:pt>
                <c:pt idx="208">
                  <c:v>215</c:v>
                </c:pt>
                <c:pt idx="209">
                  <c:v>216</c:v>
                </c:pt>
                <c:pt idx="210">
                  <c:v>217</c:v>
                </c:pt>
                <c:pt idx="211">
                  <c:v>218</c:v>
                </c:pt>
                <c:pt idx="212">
                  <c:v>219</c:v>
                </c:pt>
                <c:pt idx="213">
                  <c:v>220</c:v>
                </c:pt>
                <c:pt idx="214">
                  <c:v>221</c:v>
                </c:pt>
                <c:pt idx="215">
                  <c:v>222</c:v>
                </c:pt>
                <c:pt idx="216">
                  <c:v>223</c:v>
                </c:pt>
                <c:pt idx="217">
                  <c:v>224</c:v>
                </c:pt>
                <c:pt idx="218">
                  <c:v>225</c:v>
                </c:pt>
                <c:pt idx="219">
                  <c:v>226</c:v>
                </c:pt>
                <c:pt idx="220">
                  <c:v>227</c:v>
                </c:pt>
                <c:pt idx="221">
                  <c:v>228</c:v>
                </c:pt>
                <c:pt idx="222">
                  <c:v>229</c:v>
                </c:pt>
                <c:pt idx="223">
                  <c:v>230</c:v>
                </c:pt>
                <c:pt idx="224">
                  <c:v>231</c:v>
                </c:pt>
                <c:pt idx="225">
                  <c:v>232</c:v>
                </c:pt>
                <c:pt idx="226">
                  <c:v>233</c:v>
                </c:pt>
                <c:pt idx="227">
                  <c:v>234</c:v>
                </c:pt>
                <c:pt idx="228">
                  <c:v>235</c:v>
                </c:pt>
                <c:pt idx="229">
                  <c:v>236</c:v>
                </c:pt>
                <c:pt idx="230">
                  <c:v>237</c:v>
                </c:pt>
                <c:pt idx="231">
                  <c:v>238</c:v>
                </c:pt>
                <c:pt idx="232">
                  <c:v>239</c:v>
                </c:pt>
                <c:pt idx="233">
                  <c:v>240</c:v>
                </c:pt>
                <c:pt idx="234">
                  <c:v>241</c:v>
                </c:pt>
                <c:pt idx="235">
                  <c:v>242</c:v>
                </c:pt>
                <c:pt idx="236">
                  <c:v>243</c:v>
                </c:pt>
                <c:pt idx="237">
                  <c:v>244</c:v>
                </c:pt>
                <c:pt idx="238">
                  <c:v>245</c:v>
                </c:pt>
                <c:pt idx="239">
                  <c:v>246</c:v>
                </c:pt>
                <c:pt idx="240">
                  <c:v>247</c:v>
                </c:pt>
                <c:pt idx="241">
                  <c:v>248</c:v>
                </c:pt>
                <c:pt idx="242">
                  <c:v>249</c:v>
                </c:pt>
                <c:pt idx="243">
                  <c:v>250</c:v>
                </c:pt>
                <c:pt idx="244">
                  <c:v>251</c:v>
                </c:pt>
                <c:pt idx="245">
                  <c:v>252</c:v>
                </c:pt>
                <c:pt idx="246">
                  <c:v>253</c:v>
                </c:pt>
                <c:pt idx="247">
                  <c:v>254</c:v>
                </c:pt>
                <c:pt idx="248">
                  <c:v>255</c:v>
                </c:pt>
                <c:pt idx="249">
                  <c:v>256</c:v>
                </c:pt>
                <c:pt idx="250">
                  <c:v>257</c:v>
                </c:pt>
                <c:pt idx="251">
                  <c:v>258</c:v>
                </c:pt>
                <c:pt idx="252">
                  <c:v>259</c:v>
                </c:pt>
                <c:pt idx="253">
                  <c:v>260</c:v>
                </c:pt>
                <c:pt idx="254">
                  <c:v>261</c:v>
                </c:pt>
                <c:pt idx="255">
                  <c:v>262</c:v>
                </c:pt>
                <c:pt idx="256">
                  <c:v>263</c:v>
                </c:pt>
                <c:pt idx="257">
                  <c:v>264</c:v>
                </c:pt>
                <c:pt idx="258">
                  <c:v>265</c:v>
                </c:pt>
                <c:pt idx="259">
                  <c:v>266</c:v>
                </c:pt>
                <c:pt idx="260">
                  <c:v>267</c:v>
                </c:pt>
                <c:pt idx="261">
                  <c:v>268</c:v>
                </c:pt>
                <c:pt idx="262">
                  <c:v>269</c:v>
                </c:pt>
                <c:pt idx="263">
                  <c:v>270</c:v>
                </c:pt>
                <c:pt idx="264">
                  <c:v>271</c:v>
                </c:pt>
                <c:pt idx="265">
                  <c:v>272</c:v>
                </c:pt>
                <c:pt idx="266">
                  <c:v>273</c:v>
                </c:pt>
                <c:pt idx="267">
                  <c:v>274</c:v>
                </c:pt>
                <c:pt idx="268">
                  <c:v>275</c:v>
                </c:pt>
                <c:pt idx="269">
                  <c:v>276</c:v>
                </c:pt>
                <c:pt idx="270">
                  <c:v>277</c:v>
                </c:pt>
                <c:pt idx="271">
                  <c:v>278</c:v>
                </c:pt>
                <c:pt idx="272">
                  <c:v>279</c:v>
                </c:pt>
                <c:pt idx="273">
                  <c:v>280</c:v>
                </c:pt>
                <c:pt idx="274">
                  <c:v>281</c:v>
                </c:pt>
                <c:pt idx="275">
                  <c:v>282</c:v>
                </c:pt>
                <c:pt idx="276">
                  <c:v>283</c:v>
                </c:pt>
                <c:pt idx="277">
                  <c:v>284</c:v>
                </c:pt>
                <c:pt idx="278">
                  <c:v>285</c:v>
                </c:pt>
                <c:pt idx="279">
                  <c:v>286</c:v>
                </c:pt>
                <c:pt idx="280">
                  <c:v>287</c:v>
                </c:pt>
                <c:pt idx="281">
                  <c:v>288</c:v>
                </c:pt>
                <c:pt idx="282">
                  <c:v>289</c:v>
                </c:pt>
                <c:pt idx="283">
                  <c:v>290</c:v>
                </c:pt>
                <c:pt idx="284">
                  <c:v>291</c:v>
                </c:pt>
                <c:pt idx="285">
                  <c:v>292</c:v>
                </c:pt>
                <c:pt idx="286">
                  <c:v>293</c:v>
                </c:pt>
                <c:pt idx="287">
                  <c:v>294</c:v>
                </c:pt>
                <c:pt idx="288">
                  <c:v>295</c:v>
                </c:pt>
                <c:pt idx="289">
                  <c:v>296</c:v>
                </c:pt>
                <c:pt idx="290">
                  <c:v>297</c:v>
                </c:pt>
                <c:pt idx="291">
                  <c:v>298</c:v>
                </c:pt>
                <c:pt idx="292">
                  <c:v>299</c:v>
                </c:pt>
                <c:pt idx="293">
                  <c:v>300</c:v>
                </c:pt>
                <c:pt idx="294">
                  <c:v>301</c:v>
                </c:pt>
                <c:pt idx="295">
                  <c:v>302</c:v>
                </c:pt>
                <c:pt idx="296">
                  <c:v>303</c:v>
                </c:pt>
                <c:pt idx="297">
                  <c:v>304</c:v>
                </c:pt>
                <c:pt idx="298">
                  <c:v>305</c:v>
                </c:pt>
                <c:pt idx="299">
                  <c:v>306</c:v>
                </c:pt>
                <c:pt idx="300">
                  <c:v>307</c:v>
                </c:pt>
                <c:pt idx="301">
                  <c:v>308</c:v>
                </c:pt>
                <c:pt idx="302">
                  <c:v>309</c:v>
                </c:pt>
                <c:pt idx="303">
                  <c:v>310</c:v>
                </c:pt>
                <c:pt idx="304">
                  <c:v>311</c:v>
                </c:pt>
                <c:pt idx="305">
                  <c:v>312</c:v>
                </c:pt>
                <c:pt idx="306">
                  <c:v>313</c:v>
                </c:pt>
                <c:pt idx="307">
                  <c:v>314</c:v>
                </c:pt>
                <c:pt idx="308">
                  <c:v>315</c:v>
                </c:pt>
                <c:pt idx="309">
                  <c:v>316</c:v>
                </c:pt>
                <c:pt idx="310">
                  <c:v>317</c:v>
                </c:pt>
                <c:pt idx="311">
                  <c:v>318</c:v>
                </c:pt>
                <c:pt idx="312">
                  <c:v>319</c:v>
                </c:pt>
                <c:pt idx="313">
                  <c:v>320</c:v>
                </c:pt>
                <c:pt idx="314">
                  <c:v>321</c:v>
                </c:pt>
                <c:pt idx="315">
                  <c:v>322</c:v>
                </c:pt>
                <c:pt idx="316">
                  <c:v>323</c:v>
                </c:pt>
                <c:pt idx="317">
                  <c:v>324</c:v>
                </c:pt>
                <c:pt idx="318">
                  <c:v>325</c:v>
                </c:pt>
                <c:pt idx="319">
                  <c:v>326</c:v>
                </c:pt>
                <c:pt idx="320">
                  <c:v>327</c:v>
                </c:pt>
                <c:pt idx="321">
                  <c:v>328</c:v>
                </c:pt>
                <c:pt idx="322">
                  <c:v>331</c:v>
                </c:pt>
                <c:pt idx="323">
                  <c:v>332</c:v>
                </c:pt>
                <c:pt idx="324">
                  <c:v>333</c:v>
                </c:pt>
                <c:pt idx="325">
                  <c:v>334</c:v>
                </c:pt>
                <c:pt idx="326">
                  <c:v>335</c:v>
                </c:pt>
                <c:pt idx="327">
                  <c:v>336</c:v>
                </c:pt>
                <c:pt idx="328">
                  <c:v>338</c:v>
                </c:pt>
                <c:pt idx="329">
                  <c:v>339</c:v>
                </c:pt>
                <c:pt idx="330">
                  <c:v>340</c:v>
                </c:pt>
                <c:pt idx="331">
                  <c:v>341</c:v>
                </c:pt>
                <c:pt idx="332">
                  <c:v>342</c:v>
                </c:pt>
                <c:pt idx="333">
                  <c:v>343</c:v>
                </c:pt>
                <c:pt idx="334">
                  <c:v>344</c:v>
                </c:pt>
                <c:pt idx="335">
                  <c:v>345</c:v>
                </c:pt>
                <c:pt idx="336">
                  <c:v>349</c:v>
                </c:pt>
                <c:pt idx="337">
                  <c:v>350</c:v>
                </c:pt>
                <c:pt idx="338">
                  <c:v>353</c:v>
                </c:pt>
                <c:pt idx="339">
                  <c:v>355</c:v>
                </c:pt>
                <c:pt idx="340">
                  <c:v>356</c:v>
                </c:pt>
                <c:pt idx="341">
                  <c:v>357</c:v>
                </c:pt>
                <c:pt idx="342">
                  <c:v>358</c:v>
                </c:pt>
                <c:pt idx="343">
                  <c:v>359</c:v>
                </c:pt>
                <c:pt idx="344">
                  <c:v>360</c:v>
                </c:pt>
                <c:pt idx="345">
                  <c:v>361</c:v>
                </c:pt>
                <c:pt idx="346">
                  <c:v>362</c:v>
                </c:pt>
                <c:pt idx="347">
                  <c:v>363</c:v>
                </c:pt>
                <c:pt idx="348">
                  <c:v>364</c:v>
                </c:pt>
                <c:pt idx="349">
                  <c:v>365</c:v>
                </c:pt>
                <c:pt idx="350">
                  <c:v>367</c:v>
                </c:pt>
                <c:pt idx="351">
                  <c:v>368</c:v>
                </c:pt>
                <c:pt idx="352">
                  <c:v>369</c:v>
                </c:pt>
                <c:pt idx="353">
                  <c:v>370</c:v>
                </c:pt>
                <c:pt idx="354">
                  <c:v>371</c:v>
                </c:pt>
                <c:pt idx="355">
                  <c:v>372</c:v>
                </c:pt>
                <c:pt idx="356">
                  <c:v>373</c:v>
                </c:pt>
                <c:pt idx="357">
                  <c:v>374</c:v>
                </c:pt>
                <c:pt idx="358">
                  <c:v>375</c:v>
                </c:pt>
                <c:pt idx="359">
                  <c:v>376</c:v>
                </c:pt>
                <c:pt idx="360">
                  <c:v>378</c:v>
                </c:pt>
                <c:pt idx="361">
                  <c:v>379</c:v>
                </c:pt>
                <c:pt idx="362">
                  <c:v>380</c:v>
                </c:pt>
                <c:pt idx="363">
                  <c:v>381</c:v>
                </c:pt>
                <c:pt idx="364">
                  <c:v>382</c:v>
                </c:pt>
                <c:pt idx="365">
                  <c:v>383</c:v>
                </c:pt>
                <c:pt idx="366">
                  <c:v>384</c:v>
                </c:pt>
                <c:pt idx="367">
                  <c:v>385</c:v>
                </c:pt>
                <c:pt idx="368">
                  <c:v>386</c:v>
                </c:pt>
                <c:pt idx="369">
                  <c:v>387</c:v>
                </c:pt>
                <c:pt idx="370">
                  <c:v>388</c:v>
                </c:pt>
                <c:pt idx="371">
                  <c:v>389</c:v>
                </c:pt>
                <c:pt idx="372">
                  <c:v>390</c:v>
                </c:pt>
                <c:pt idx="373">
                  <c:v>391</c:v>
                </c:pt>
                <c:pt idx="374">
                  <c:v>392</c:v>
                </c:pt>
                <c:pt idx="375">
                  <c:v>393</c:v>
                </c:pt>
                <c:pt idx="376">
                  <c:v>394</c:v>
                </c:pt>
                <c:pt idx="377">
                  <c:v>395</c:v>
                </c:pt>
                <c:pt idx="378">
                  <c:v>396</c:v>
                </c:pt>
                <c:pt idx="379">
                  <c:v>397</c:v>
                </c:pt>
                <c:pt idx="380">
                  <c:v>398</c:v>
                </c:pt>
                <c:pt idx="381">
                  <c:v>399</c:v>
                </c:pt>
                <c:pt idx="382">
                  <c:v>400</c:v>
                </c:pt>
                <c:pt idx="383">
                  <c:v>401</c:v>
                </c:pt>
                <c:pt idx="384">
                  <c:v>402</c:v>
                </c:pt>
                <c:pt idx="385">
                  <c:v>403</c:v>
                </c:pt>
                <c:pt idx="386">
                  <c:v>404</c:v>
                </c:pt>
                <c:pt idx="387">
                  <c:v>405</c:v>
                </c:pt>
                <c:pt idx="388">
                  <c:v>406</c:v>
                </c:pt>
                <c:pt idx="389">
                  <c:v>407</c:v>
                </c:pt>
                <c:pt idx="390">
                  <c:v>408</c:v>
                </c:pt>
                <c:pt idx="391">
                  <c:v>409</c:v>
                </c:pt>
                <c:pt idx="392">
                  <c:v>410</c:v>
                </c:pt>
                <c:pt idx="393">
                  <c:v>411</c:v>
                </c:pt>
                <c:pt idx="394">
                  <c:v>412</c:v>
                </c:pt>
                <c:pt idx="395">
                  <c:v>413</c:v>
                </c:pt>
                <c:pt idx="396">
                  <c:v>414</c:v>
                </c:pt>
                <c:pt idx="397">
                  <c:v>415</c:v>
                </c:pt>
                <c:pt idx="398">
                  <c:v>416</c:v>
                </c:pt>
                <c:pt idx="399">
                  <c:v>417</c:v>
                </c:pt>
                <c:pt idx="400">
                  <c:v>418</c:v>
                </c:pt>
                <c:pt idx="401">
                  <c:v>419</c:v>
                </c:pt>
                <c:pt idx="402">
                  <c:v>420</c:v>
                </c:pt>
                <c:pt idx="403">
                  <c:v>421</c:v>
                </c:pt>
                <c:pt idx="404">
                  <c:v>422</c:v>
                </c:pt>
                <c:pt idx="405">
                  <c:v>423</c:v>
                </c:pt>
                <c:pt idx="406">
                  <c:v>424</c:v>
                </c:pt>
                <c:pt idx="407">
                  <c:v>425</c:v>
                </c:pt>
                <c:pt idx="408">
                  <c:v>426</c:v>
                </c:pt>
                <c:pt idx="409">
                  <c:v>427</c:v>
                </c:pt>
                <c:pt idx="410">
                  <c:v>428</c:v>
                </c:pt>
                <c:pt idx="411">
                  <c:v>429</c:v>
                </c:pt>
                <c:pt idx="412">
                  <c:v>430</c:v>
                </c:pt>
                <c:pt idx="413">
                  <c:v>431</c:v>
                </c:pt>
                <c:pt idx="414">
                  <c:v>432</c:v>
                </c:pt>
                <c:pt idx="415">
                  <c:v>433</c:v>
                </c:pt>
                <c:pt idx="416">
                  <c:v>434</c:v>
                </c:pt>
                <c:pt idx="417">
                  <c:v>435</c:v>
                </c:pt>
                <c:pt idx="418">
                  <c:v>436</c:v>
                </c:pt>
                <c:pt idx="419">
                  <c:v>437</c:v>
                </c:pt>
                <c:pt idx="420">
                  <c:v>438</c:v>
                </c:pt>
                <c:pt idx="421">
                  <c:v>439</c:v>
                </c:pt>
                <c:pt idx="422">
                  <c:v>440</c:v>
                </c:pt>
                <c:pt idx="423">
                  <c:v>441</c:v>
                </c:pt>
                <c:pt idx="424">
                  <c:v>442</c:v>
                </c:pt>
                <c:pt idx="425">
                  <c:v>443</c:v>
                </c:pt>
                <c:pt idx="426">
                  <c:v>444</c:v>
                </c:pt>
                <c:pt idx="427">
                  <c:v>445</c:v>
                </c:pt>
                <c:pt idx="428">
                  <c:v>446</c:v>
                </c:pt>
                <c:pt idx="429">
                  <c:v>447</c:v>
                </c:pt>
                <c:pt idx="430">
                  <c:v>448</c:v>
                </c:pt>
                <c:pt idx="431">
                  <c:v>449</c:v>
                </c:pt>
                <c:pt idx="432">
                  <c:v>450</c:v>
                </c:pt>
                <c:pt idx="433">
                  <c:v>451</c:v>
                </c:pt>
                <c:pt idx="434">
                  <c:v>452</c:v>
                </c:pt>
                <c:pt idx="435">
                  <c:v>453</c:v>
                </c:pt>
                <c:pt idx="436">
                  <c:v>454</c:v>
                </c:pt>
                <c:pt idx="437">
                  <c:v>455</c:v>
                </c:pt>
                <c:pt idx="438">
                  <c:v>456</c:v>
                </c:pt>
                <c:pt idx="439">
                  <c:v>457</c:v>
                </c:pt>
                <c:pt idx="440">
                  <c:v>458</c:v>
                </c:pt>
                <c:pt idx="441">
                  <c:v>459</c:v>
                </c:pt>
                <c:pt idx="442">
                  <c:v>460</c:v>
                </c:pt>
                <c:pt idx="443">
                  <c:v>461</c:v>
                </c:pt>
                <c:pt idx="444">
                  <c:v>462</c:v>
                </c:pt>
                <c:pt idx="445">
                  <c:v>463</c:v>
                </c:pt>
                <c:pt idx="446">
                  <c:v>464</c:v>
                </c:pt>
                <c:pt idx="447">
                  <c:v>465</c:v>
                </c:pt>
                <c:pt idx="448">
                  <c:v>466</c:v>
                </c:pt>
                <c:pt idx="449">
                  <c:v>467</c:v>
                </c:pt>
                <c:pt idx="450">
                  <c:v>473</c:v>
                </c:pt>
                <c:pt idx="451">
                  <c:v>474</c:v>
                </c:pt>
                <c:pt idx="452">
                  <c:v>475</c:v>
                </c:pt>
                <c:pt idx="453">
                  <c:v>476</c:v>
                </c:pt>
                <c:pt idx="454">
                  <c:v>478</c:v>
                </c:pt>
                <c:pt idx="455">
                  <c:v>479</c:v>
                </c:pt>
                <c:pt idx="456">
                  <c:v>480</c:v>
                </c:pt>
                <c:pt idx="457">
                  <c:v>481</c:v>
                </c:pt>
                <c:pt idx="458">
                  <c:v>482</c:v>
                </c:pt>
                <c:pt idx="459">
                  <c:v>483</c:v>
                </c:pt>
                <c:pt idx="460">
                  <c:v>484</c:v>
                </c:pt>
                <c:pt idx="461">
                  <c:v>485</c:v>
                </c:pt>
                <c:pt idx="462">
                  <c:v>486</c:v>
                </c:pt>
                <c:pt idx="463">
                  <c:v>487</c:v>
                </c:pt>
                <c:pt idx="464">
                  <c:v>488</c:v>
                </c:pt>
                <c:pt idx="465">
                  <c:v>489</c:v>
                </c:pt>
                <c:pt idx="466">
                  <c:v>490</c:v>
                </c:pt>
                <c:pt idx="467">
                  <c:v>491</c:v>
                </c:pt>
                <c:pt idx="468">
                  <c:v>492</c:v>
                </c:pt>
                <c:pt idx="469">
                  <c:v>493</c:v>
                </c:pt>
                <c:pt idx="470">
                  <c:v>494</c:v>
                </c:pt>
                <c:pt idx="471">
                  <c:v>495</c:v>
                </c:pt>
                <c:pt idx="472">
                  <c:v>496</c:v>
                </c:pt>
                <c:pt idx="473">
                  <c:v>497</c:v>
                </c:pt>
                <c:pt idx="474">
                  <c:v>498</c:v>
                </c:pt>
                <c:pt idx="475">
                  <c:v>499</c:v>
                </c:pt>
                <c:pt idx="476">
                  <c:v>500</c:v>
                </c:pt>
                <c:pt idx="477">
                  <c:v>501</c:v>
                </c:pt>
                <c:pt idx="478">
                  <c:v>502</c:v>
                </c:pt>
                <c:pt idx="479">
                  <c:v>509</c:v>
                </c:pt>
                <c:pt idx="480">
                  <c:v>510</c:v>
                </c:pt>
                <c:pt idx="481">
                  <c:v>512</c:v>
                </c:pt>
                <c:pt idx="482">
                  <c:v>514</c:v>
                </c:pt>
                <c:pt idx="483">
                  <c:v>516</c:v>
                </c:pt>
                <c:pt idx="484">
                  <c:v>517</c:v>
                </c:pt>
                <c:pt idx="485">
                  <c:v>517</c:v>
                </c:pt>
                <c:pt idx="486">
                  <c:v>518</c:v>
                </c:pt>
                <c:pt idx="487">
                  <c:v>519</c:v>
                </c:pt>
                <c:pt idx="488">
                  <c:v>520</c:v>
                </c:pt>
                <c:pt idx="489">
                  <c:v>521</c:v>
                </c:pt>
                <c:pt idx="490">
                  <c:v>522</c:v>
                </c:pt>
                <c:pt idx="491">
                  <c:v>522</c:v>
                </c:pt>
                <c:pt idx="492">
                  <c:v>523</c:v>
                </c:pt>
                <c:pt idx="493">
                  <c:v>524</c:v>
                </c:pt>
                <c:pt idx="494">
                  <c:v>525</c:v>
                </c:pt>
                <c:pt idx="495">
                  <c:v>526</c:v>
                </c:pt>
                <c:pt idx="496">
                  <c:v>527</c:v>
                </c:pt>
                <c:pt idx="497">
                  <c:v>528</c:v>
                </c:pt>
                <c:pt idx="498">
                  <c:v>529</c:v>
                </c:pt>
                <c:pt idx="499">
                  <c:v>530</c:v>
                </c:pt>
                <c:pt idx="500">
                  <c:v>531</c:v>
                </c:pt>
                <c:pt idx="501">
                  <c:v>531</c:v>
                </c:pt>
                <c:pt idx="502">
                  <c:v>532</c:v>
                </c:pt>
                <c:pt idx="503">
                  <c:v>532</c:v>
                </c:pt>
                <c:pt idx="504">
                  <c:v>533</c:v>
                </c:pt>
                <c:pt idx="505">
                  <c:v>533</c:v>
                </c:pt>
                <c:pt idx="506">
                  <c:v>534</c:v>
                </c:pt>
                <c:pt idx="507">
                  <c:v>534</c:v>
                </c:pt>
                <c:pt idx="508">
                  <c:v>535</c:v>
                </c:pt>
                <c:pt idx="509">
                  <c:v>535</c:v>
                </c:pt>
                <c:pt idx="510">
                  <c:v>536</c:v>
                </c:pt>
                <c:pt idx="511">
                  <c:v>536</c:v>
                </c:pt>
                <c:pt idx="512">
                  <c:v>537</c:v>
                </c:pt>
                <c:pt idx="513">
                  <c:v>537</c:v>
                </c:pt>
                <c:pt idx="514">
                  <c:v>538</c:v>
                </c:pt>
                <c:pt idx="515">
                  <c:v>538</c:v>
                </c:pt>
                <c:pt idx="516">
                  <c:v>539</c:v>
                </c:pt>
                <c:pt idx="517">
                  <c:v>539</c:v>
                </c:pt>
                <c:pt idx="518">
                  <c:v>540</c:v>
                </c:pt>
                <c:pt idx="519">
                  <c:v>540</c:v>
                </c:pt>
                <c:pt idx="520">
                  <c:v>541</c:v>
                </c:pt>
                <c:pt idx="521">
                  <c:v>541</c:v>
                </c:pt>
                <c:pt idx="522">
                  <c:v>542</c:v>
                </c:pt>
                <c:pt idx="523">
                  <c:v>542</c:v>
                </c:pt>
                <c:pt idx="524">
                  <c:v>543</c:v>
                </c:pt>
                <c:pt idx="525">
                  <c:v>543</c:v>
                </c:pt>
                <c:pt idx="526">
                  <c:v>544</c:v>
                </c:pt>
                <c:pt idx="527">
                  <c:v>544</c:v>
                </c:pt>
                <c:pt idx="528">
                  <c:v>545</c:v>
                </c:pt>
                <c:pt idx="529">
                  <c:v>545</c:v>
                </c:pt>
                <c:pt idx="530">
                  <c:v>546</c:v>
                </c:pt>
                <c:pt idx="531">
                  <c:v>546</c:v>
                </c:pt>
                <c:pt idx="532">
                  <c:v>547</c:v>
                </c:pt>
                <c:pt idx="533">
                  <c:v>548</c:v>
                </c:pt>
                <c:pt idx="534">
                  <c:v>549</c:v>
                </c:pt>
                <c:pt idx="535">
                  <c:v>549</c:v>
                </c:pt>
                <c:pt idx="536">
                  <c:v>550</c:v>
                </c:pt>
                <c:pt idx="537">
                  <c:v>551</c:v>
                </c:pt>
                <c:pt idx="538">
                  <c:v>552</c:v>
                </c:pt>
                <c:pt idx="539">
                  <c:v>553</c:v>
                </c:pt>
                <c:pt idx="540">
                  <c:v>554</c:v>
                </c:pt>
                <c:pt idx="541">
                  <c:v>555</c:v>
                </c:pt>
                <c:pt idx="542">
                  <c:v>556</c:v>
                </c:pt>
                <c:pt idx="543">
                  <c:v>557</c:v>
                </c:pt>
                <c:pt idx="544">
                  <c:v>558</c:v>
                </c:pt>
                <c:pt idx="545">
                  <c:v>559</c:v>
                </c:pt>
                <c:pt idx="546">
                  <c:v>560</c:v>
                </c:pt>
                <c:pt idx="547">
                  <c:v>561</c:v>
                </c:pt>
                <c:pt idx="548">
                  <c:v>562</c:v>
                </c:pt>
                <c:pt idx="549">
                  <c:v>563</c:v>
                </c:pt>
                <c:pt idx="550">
                  <c:v>564</c:v>
                </c:pt>
                <c:pt idx="551">
                  <c:v>565</c:v>
                </c:pt>
                <c:pt idx="552">
                  <c:v>566</c:v>
                </c:pt>
                <c:pt idx="553">
                  <c:v>567</c:v>
                </c:pt>
                <c:pt idx="554">
                  <c:v>568</c:v>
                </c:pt>
                <c:pt idx="555">
                  <c:v>569</c:v>
                </c:pt>
                <c:pt idx="556">
                  <c:v>570</c:v>
                </c:pt>
                <c:pt idx="557">
                  <c:v>571</c:v>
                </c:pt>
                <c:pt idx="558">
                  <c:v>572</c:v>
                </c:pt>
                <c:pt idx="559">
                  <c:v>573</c:v>
                </c:pt>
                <c:pt idx="560">
                  <c:v>574</c:v>
                </c:pt>
                <c:pt idx="561">
                  <c:v>575</c:v>
                </c:pt>
                <c:pt idx="562">
                  <c:v>576</c:v>
                </c:pt>
                <c:pt idx="563">
                  <c:v>577</c:v>
                </c:pt>
                <c:pt idx="564">
                  <c:v>578</c:v>
                </c:pt>
                <c:pt idx="565">
                  <c:v>579</c:v>
                </c:pt>
                <c:pt idx="566">
                  <c:v>580</c:v>
                </c:pt>
                <c:pt idx="567">
                  <c:v>581</c:v>
                </c:pt>
                <c:pt idx="568">
                  <c:v>582</c:v>
                </c:pt>
                <c:pt idx="569">
                  <c:v>583</c:v>
                </c:pt>
                <c:pt idx="570">
                  <c:v>584</c:v>
                </c:pt>
                <c:pt idx="571">
                  <c:v>585</c:v>
                </c:pt>
                <c:pt idx="572">
                  <c:v>586</c:v>
                </c:pt>
                <c:pt idx="573">
                  <c:v>587</c:v>
                </c:pt>
                <c:pt idx="574">
                  <c:v>588</c:v>
                </c:pt>
                <c:pt idx="575">
                  <c:v>589</c:v>
                </c:pt>
                <c:pt idx="576">
                  <c:v>590</c:v>
                </c:pt>
                <c:pt idx="577">
                  <c:v>591</c:v>
                </c:pt>
                <c:pt idx="578">
                  <c:v>592</c:v>
                </c:pt>
                <c:pt idx="579">
                  <c:v>593</c:v>
                </c:pt>
                <c:pt idx="580">
                  <c:v>594</c:v>
                </c:pt>
                <c:pt idx="581">
                  <c:v>597</c:v>
                </c:pt>
                <c:pt idx="582">
                  <c:v>598</c:v>
                </c:pt>
                <c:pt idx="583">
                  <c:v>599</c:v>
                </c:pt>
                <c:pt idx="584">
                  <c:v>600</c:v>
                </c:pt>
                <c:pt idx="585">
                  <c:v>601</c:v>
                </c:pt>
                <c:pt idx="586">
                  <c:v>602</c:v>
                </c:pt>
                <c:pt idx="587">
                  <c:v>603</c:v>
                </c:pt>
                <c:pt idx="588">
                  <c:v>604</c:v>
                </c:pt>
                <c:pt idx="589">
                  <c:v>605</c:v>
                </c:pt>
                <c:pt idx="590">
                  <c:v>606</c:v>
                </c:pt>
                <c:pt idx="591">
                  <c:v>607</c:v>
                </c:pt>
                <c:pt idx="592">
                  <c:v>608</c:v>
                </c:pt>
                <c:pt idx="593">
                  <c:v>609</c:v>
                </c:pt>
                <c:pt idx="594">
                  <c:v>610</c:v>
                </c:pt>
                <c:pt idx="595">
                  <c:v>611</c:v>
                </c:pt>
                <c:pt idx="596">
                  <c:v>612</c:v>
                </c:pt>
                <c:pt idx="597">
                  <c:v>613</c:v>
                </c:pt>
                <c:pt idx="598">
                  <c:v>614</c:v>
                </c:pt>
                <c:pt idx="599">
                  <c:v>615</c:v>
                </c:pt>
                <c:pt idx="600">
                  <c:v>616</c:v>
                </c:pt>
                <c:pt idx="601">
                  <c:v>617</c:v>
                </c:pt>
                <c:pt idx="602">
                  <c:v>618</c:v>
                </c:pt>
                <c:pt idx="603">
                  <c:v>619</c:v>
                </c:pt>
                <c:pt idx="604">
                  <c:v>620</c:v>
                </c:pt>
                <c:pt idx="605">
                  <c:v>621</c:v>
                </c:pt>
                <c:pt idx="606">
                  <c:v>622</c:v>
                </c:pt>
                <c:pt idx="607">
                  <c:v>623</c:v>
                </c:pt>
                <c:pt idx="608">
                  <c:v>625</c:v>
                </c:pt>
                <c:pt idx="609">
                  <c:v>626</c:v>
                </c:pt>
                <c:pt idx="610">
                  <c:v>627</c:v>
                </c:pt>
                <c:pt idx="611">
                  <c:v>628</c:v>
                </c:pt>
                <c:pt idx="612">
                  <c:v>629</c:v>
                </c:pt>
                <c:pt idx="613">
                  <c:v>630</c:v>
                </c:pt>
                <c:pt idx="614">
                  <c:v>631</c:v>
                </c:pt>
                <c:pt idx="615">
                  <c:v>632</c:v>
                </c:pt>
                <c:pt idx="616">
                  <c:v>633</c:v>
                </c:pt>
                <c:pt idx="617">
                  <c:v>634</c:v>
                </c:pt>
                <c:pt idx="618">
                  <c:v>635</c:v>
                </c:pt>
                <c:pt idx="619">
                  <c:v>636</c:v>
                </c:pt>
                <c:pt idx="620">
                  <c:v>637</c:v>
                </c:pt>
                <c:pt idx="621">
                  <c:v>638</c:v>
                </c:pt>
                <c:pt idx="622">
                  <c:v>639</c:v>
                </c:pt>
                <c:pt idx="623">
                  <c:v>640</c:v>
                </c:pt>
                <c:pt idx="624">
                  <c:v>641</c:v>
                </c:pt>
                <c:pt idx="625">
                  <c:v>642</c:v>
                </c:pt>
                <c:pt idx="626">
                  <c:v>643</c:v>
                </c:pt>
                <c:pt idx="627">
                  <c:v>644</c:v>
                </c:pt>
                <c:pt idx="628">
                  <c:v>645</c:v>
                </c:pt>
                <c:pt idx="629">
                  <c:v>646</c:v>
                </c:pt>
                <c:pt idx="630">
                  <c:v>647</c:v>
                </c:pt>
                <c:pt idx="631">
                  <c:v>648</c:v>
                </c:pt>
                <c:pt idx="632">
                  <c:v>649</c:v>
                </c:pt>
                <c:pt idx="633">
                  <c:v>650</c:v>
                </c:pt>
                <c:pt idx="634">
                  <c:v>652</c:v>
                </c:pt>
                <c:pt idx="635">
                  <c:v>653</c:v>
                </c:pt>
                <c:pt idx="636">
                  <c:v>654</c:v>
                </c:pt>
                <c:pt idx="637">
                  <c:v>655</c:v>
                </c:pt>
                <c:pt idx="638">
                  <c:v>656</c:v>
                </c:pt>
                <c:pt idx="639">
                  <c:v>657</c:v>
                </c:pt>
                <c:pt idx="640">
                  <c:v>658</c:v>
                </c:pt>
                <c:pt idx="641">
                  <c:v>659</c:v>
                </c:pt>
                <c:pt idx="642">
                  <c:v>660</c:v>
                </c:pt>
                <c:pt idx="643">
                  <c:v>661</c:v>
                </c:pt>
                <c:pt idx="644">
                  <c:v>662</c:v>
                </c:pt>
                <c:pt idx="645">
                  <c:v>663</c:v>
                </c:pt>
                <c:pt idx="646">
                  <c:v>664</c:v>
                </c:pt>
                <c:pt idx="647">
                  <c:v>665</c:v>
                </c:pt>
                <c:pt idx="648">
                  <c:v>666</c:v>
                </c:pt>
                <c:pt idx="649">
                  <c:v>667</c:v>
                </c:pt>
                <c:pt idx="650">
                  <c:v>668</c:v>
                </c:pt>
                <c:pt idx="651">
                  <c:v>669</c:v>
                </c:pt>
                <c:pt idx="652">
                  <c:v>670</c:v>
                </c:pt>
                <c:pt idx="653">
                  <c:v>671</c:v>
                </c:pt>
                <c:pt idx="654">
                  <c:v>672</c:v>
                </c:pt>
                <c:pt idx="655">
                  <c:v>673</c:v>
                </c:pt>
                <c:pt idx="656">
                  <c:v>674</c:v>
                </c:pt>
                <c:pt idx="657">
                  <c:v>675</c:v>
                </c:pt>
                <c:pt idx="658">
                  <c:v>676</c:v>
                </c:pt>
                <c:pt idx="659">
                  <c:v>677</c:v>
                </c:pt>
                <c:pt idx="660">
                  <c:v>678</c:v>
                </c:pt>
                <c:pt idx="661">
                  <c:v>679</c:v>
                </c:pt>
                <c:pt idx="662">
                  <c:v>680</c:v>
                </c:pt>
                <c:pt idx="663">
                  <c:v>681</c:v>
                </c:pt>
                <c:pt idx="664">
                  <c:v>682</c:v>
                </c:pt>
                <c:pt idx="665">
                  <c:v>683</c:v>
                </c:pt>
                <c:pt idx="666">
                  <c:v>684</c:v>
                </c:pt>
                <c:pt idx="667">
                  <c:v>685</c:v>
                </c:pt>
                <c:pt idx="668">
                  <c:v>686</c:v>
                </c:pt>
                <c:pt idx="669">
                  <c:v>687</c:v>
                </c:pt>
                <c:pt idx="670">
                  <c:v>688</c:v>
                </c:pt>
                <c:pt idx="671">
                  <c:v>689</c:v>
                </c:pt>
                <c:pt idx="672">
                  <c:v>690</c:v>
                </c:pt>
                <c:pt idx="673">
                  <c:v>691</c:v>
                </c:pt>
                <c:pt idx="674">
                  <c:v>692</c:v>
                </c:pt>
                <c:pt idx="675">
                  <c:v>695</c:v>
                </c:pt>
                <c:pt idx="676">
                  <c:v>696</c:v>
                </c:pt>
                <c:pt idx="677">
                  <c:v>697</c:v>
                </c:pt>
                <c:pt idx="678">
                  <c:v>698</c:v>
                </c:pt>
                <c:pt idx="679">
                  <c:v>699</c:v>
                </c:pt>
                <c:pt idx="680">
                  <c:v>700</c:v>
                </c:pt>
                <c:pt idx="681">
                  <c:v>701</c:v>
                </c:pt>
                <c:pt idx="682">
                  <c:v>702</c:v>
                </c:pt>
                <c:pt idx="683">
                  <c:v>703</c:v>
                </c:pt>
                <c:pt idx="684">
                  <c:v>704</c:v>
                </c:pt>
                <c:pt idx="685">
                  <c:v>705</c:v>
                </c:pt>
                <c:pt idx="686">
                  <c:v>706</c:v>
                </c:pt>
                <c:pt idx="687">
                  <c:v>707</c:v>
                </c:pt>
                <c:pt idx="688">
                  <c:v>711</c:v>
                </c:pt>
                <c:pt idx="689">
                  <c:v>712</c:v>
                </c:pt>
                <c:pt idx="690">
                  <c:v>713</c:v>
                </c:pt>
                <c:pt idx="691">
                  <c:v>714</c:v>
                </c:pt>
                <c:pt idx="692">
                  <c:v>715</c:v>
                </c:pt>
                <c:pt idx="693">
                  <c:v>716</c:v>
                </c:pt>
                <c:pt idx="694">
                  <c:v>717</c:v>
                </c:pt>
                <c:pt idx="695">
                  <c:v>718</c:v>
                </c:pt>
                <c:pt idx="696">
                  <c:v>719</c:v>
                </c:pt>
                <c:pt idx="697">
                  <c:v>720</c:v>
                </c:pt>
                <c:pt idx="698">
                  <c:v>721</c:v>
                </c:pt>
                <c:pt idx="699">
                  <c:v>722</c:v>
                </c:pt>
                <c:pt idx="700">
                  <c:v>723</c:v>
                </c:pt>
                <c:pt idx="701">
                  <c:v>724</c:v>
                </c:pt>
                <c:pt idx="702">
                  <c:v>725</c:v>
                </c:pt>
                <c:pt idx="703">
                  <c:v>726</c:v>
                </c:pt>
                <c:pt idx="704">
                  <c:v>727</c:v>
                </c:pt>
                <c:pt idx="705">
                  <c:v>728</c:v>
                </c:pt>
                <c:pt idx="706">
                  <c:v>729</c:v>
                </c:pt>
                <c:pt idx="707">
                  <c:v>730</c:v>
                </c:pt>
                <c:pt idx="708">
                  <c:v>731</c:v>
                </c:pt>
                <c:pt idx="709">
                  <c:v>732</c:v>
                </c:pt>
                <c:pt idx="710">
                  <c:v>733</c:v>
                </c:pt>
                <c:pt idx="711">
                  <c:v>734</c:v>
                </c:pt>
                <c:pt idx="712">
                  <c:v>735</c:v>
                </c:pt>
                <c:pt idx="713">
                  <c:v>736</c:v>
                </c:pt>
                <c:pt idx="714">
                  <c:v>737</c:v>
                </c:pt>
                <c:pt idx="715">
                  <c:v>738</c:v>
                </c:pt>
                <c:pt idx="716">
                  <c:v>739</c:v>
                </c:pt>
                <c:pt idx="717">
                  <c:v>740</c:v>
                </c:pt>
                <c:pt idx="718">
                  <c:v>741</c:v>
                </c:pt>
                <c:pt idx="719">
                  <c:v>742</c:v>
                </c:pt>
                <c:pt idx="720">
                  <c:v>743</c:v>
                </c:pt>
                <c:pt idx="721">
                  <c:v>744</c:v>
                </c:pt>
                <c:pt idx="722">
                  <c:v>745</c:v>
                </c:pt>
                <c:pt idx="723">
                  <c:v>746</c:v>
                </c:pt>
                <c:pt idx="724">
                  <c:v>747</c:v>
                </c:pt>
                <c:pt idx="725">
                  <c:v>748</c:v>
                </c:pt>
                <c:pt idx="726">
                  <c:v>749</c:v>
                </c:pt>
                <c:pt idx="727">
                  <c:v>750</c:v>
                </c:pt>
                <c:pt idx="728">
                  <c:v>751</c:v>
                </c:pt>
                <c:pt idx="729">
                  <c:v>752</c:v>
                </c:pt>
                <c:pt idx="730">
                  <c:v>753</c:v>
                </c:pt>
                <c:pt idx="731">
                  <c:v>754</c:v>
                </c:pt>
                <c:pt idx="732">
                  <c:v>755</c:v>
                </c:pt>
                <c:pt idx="733">
                  <c:v>756</c:v>
                </c:pt>
                <c:pt idx="734">
                  <c:v>757</c:v>
                </c:pt>
                <c:pt idx="735">
                  <c:v>758</c:v>
                </c:pt>
                <c:pt idx="736">
                  <c:v>759</c:v>
                </c:pt>
                <c:pt idx="737">
                  <c:v>760</c:v>
                </c:pt>
                <c:pt idx="738">
                  <c:v>761</c:v>
                </c:pt>
                <c:pt idx="739">
                  <c:v>762</c:v>
                </c:pt>
                <c:pt idx="740">
                  <c:v>763</c:v>
                </c:pt>
                <c:pt idx="741">
                  <c:v>764</c:v>
                </c:pt>
                <c:pt idx="742">
                  <c:v>765</c:v>
                </c:pt>
                <c:pt idx="743">
                  <c:v>766</c:v>
                </c:pt>
                <c:pt idx="744">
                  <c:v>767</c:v>
                </c:pt>
                <c:pt idx="745">
                  <c:v>770</c:v>
                </c:pt>
                <c:pt idx="746">
                  <c:v>771</c:v>
                </c:pt>
                <c:pt idx="747">
                  <c:v>772</c:v>
                </c:pt>
                <c:pt idx="748">
                  <c:v>773</c:v>
                </c:pt>
                <c:pt idx="749">
                  <c:v>774</c:v>
                </c:pt>
                <c:pt idx="750">
                  <c:v>775</c:v>
                </c:pt>
                <c:pt idx="751">
                  <c:v>776</c:v>
                </c:pt>
                <c:pt idx="752">
                  <c:v>777</c:v>
                </c:pt>
                <c:pt idx="753">
                  <c:v>778</c:v>
                </c:pt>
                <c:pt idx="754">
                  <c:v>779</c:v>
                </c:pt>
                <c:pt idx="755">
                  <c:v>780</c:v>
                </c:pt>
                <c:pt idx="756">
                  <c:v>781</c:v>
                </c:pt>
                <c:pt idx="757">
                  <c:v>782</c:v>
                </c:pt>
                <c:pt idx="758">
                  <c:v>783</c:v>
                </c:pt>
                <c:pt idx="759">
                  <c:v>784</c:v>
                </c:pt>
                <c:pt idx="760">
                  <c:v>785</c:v>
                </c:pt>
                <c:pt idx="761">
                  <c:v>787</c:v>
                </c:pt>
                <c:pt idx="762">
                  <c:v>788</c:v>
                </c:pt>
                <c:pt idx="763">
                  <c:v>789</c:v>
                </c:pt>
                <c:pt idx="764">
                  <c:v>790</c:v>
                </c:pt>
                <c:pt idx="765">
                  <c:v>791</c:v>
                </c:pt>
                <c:pt idx="766">
                  <c:v>792</c:v>
                </c:pt>
                <c:pt idx="767">
                  <c:v>793</c:v>
                </c:pt>
                <c:pt idx="768">
                  <c:v>794</c:v>
                </c:pt>
                <c:pt idx="769">
                  <c:v>795</c:v>
                </c:pt>
                <c:pt idx="770">
                  <c:v>796</c:v>
                </c:pt>
                <c:pt idx="771">
                  <c:v>797</c:v>
                </c:pt>
                <c:pt idx="772">
                  <c:v>798</c:v>
                </c:pt>
                <c:pt idx="773">
                  <c:v>799</c:v>
                </c:pt>
                <c:pt idx="774">
                  <c:v>800</c:v>
                </c:pt>
                <c:pt idx="775">
                  <c:v>801</c:v>
                </c:pt>
                <c:pt idx="776">
                  <c:v>802</c:v>
                </c:pt>
                <c:pt idx="777">
                  <c:v>803</c:v>
                </c:pt>
                <c:pt idx="778">
                  <c:v>804</c:v>
                </c:pt>
                <c:pt idx="779">
                  <c:v>805</c:v>
                </c:pt>
                <c:pt idx="780">
                  <c:v>806</c:v>
                </c:pt>
                <c:pt idx="781">
                  <c:v>807</c:v>
                </c:pt>
                <c:pt idx="782">
                  <c:v>808</c:v>
                </c:pt>
                <c:pt idx="783">
                  <c:v>809</c:v>
                </c:pt>
                <c:pt idx="784">
                  <c:v>810</c:v>
                </c:pt>
                <c:pt idx="785">
                  <c:v>811</c:v>
                </c:pt>
                <c:pt idx="786">
                  <c:v>812</c:v>
                </c:pt>
                <c:pt idx="787">
                  <c:v>813</c:v>
                </c:pt>
                <c:pt idx="788">
                  <c:v>814</c:v>
                </c:pt>
                <c:pt idx="789">
                  <c:v>815</c:v>
                </c:pt>
                <c:pt idx="790">
                  <c:v>816</c:v>
                </c:pt>
                <c:pt idx="791">
                  <c:v>817</c:v>
                </c:pt>
                <c:pt idx="792">
                  <c:v>818</c:v>
                </c:pt>
                <c:pt idx="793">
                  <c:v>819</c:v>
                </c:pt>
                <c:pt idx="794">
                  <c:v>820</c:v>
                </c:pt>
                <c:pt idx="795">
                  <c:v>821</c:v>
                </c:pt>
                <c:pt idx="796">
                  <c:v>822</c:v>
                </c:pt>
                <c:pt idx="797">
                  <c:v>829</c:v>
                </c:pt>
              </c:numCache>
            </c:numRef>
          </c:xVal>
          <c:yVal>
            <c:numRef>
              <c:f>Sheet1!$H$45:$H$842</c:f>
              <c:numCache>
                <c:formatCode>General</c:formatCode>
                <c:ptCount val="79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648-4A1F-95EC-D77FB9E489A8}"/>
            </c:ext>
          </c:extLst>
        </c:ser>
        <c:ser>
          <c:idx val="2"/>
          <c:order val="2"/>
          <c:tx>
            <c:v>11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Sheet1!$I$45:$I$842</c:f>
              <c:numCache>
                <c:formatCode>General</c:formatCode>
                <c:ptCount val="79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32</c:v>
                </c:pt>
                <c:pt idx="31">
                  <c:v>33</c:v>
                </c:pt>
                <c:pt idx="32">
                  <c:v>34</c:v>
                </c:pt>
                <c:pt idx="33">
                  <c:v>35</c:v>
                </c:pt>
                <c:pt idx="34">
                  <c:v>36</c:v>
                </c:pt>
                <c:pt idx="35">
                  <c:v>37</c:v>
                </c:pt>
                <c:pt idx="36">
                  <c:v>38</c:v>
                </c:pt>
                <c:pt idx="37">
                  <c:v>39</c:v>
                </c:pt>
                <c:pt idx="38">
                  <c:v>40</c:v>
                </c:pt>
                <c:pt idx="39">
                  <c:v>41</c:v>
                </c:pt>
                <c:pt idx="40">
                  <c:v>42</c:v>
                </c:pt>
                <c:pt idx="41">
                  <c:v>43</c:v>
                </c:pt>
                <c:pt idx="42">
                  <c:v>44</c:v>
                </c:pt>
                <c:pt idx="43">
                  <c:v>45</c:v>
                </c:pt>
                <c:pt idx="44">
                  <c:v>46</c:v>
                </c:pt>
                <c:pt idx="45">
                  <c:v>47</c:v>
                </c:pt>
                <c:pt idx="46">
                  <c:v>48</c:v>
                </c:pt>
                <c:pt idx="47">
                  <c:v>49</c:v>
                </c:pt>
                <c:pt idx="48">
                  <c:v>50</c:v>
                </c:pt>
                <c:pt idx="49">
                  <c:v>51</c:v>
                </c:pt>
                <c:pt idx="50">
                  <c:v>52</c:v>
                </c:pt>
                <c:pt idx="51">
                  <c:v>53</c:v>
                </c:pt>
                <c:pt idx="52">
                  <c:v>54</c:v>
                </c:pt>
                <c:pt idx="53">
                  <c:v>55</c:v>
                </c:pt>
                <c:pt idx="54">
                  <c:v>56</c:v>
                </c:pt>
                <c:pt idx="55">
                  <c:v>57</c:v>
                </c:pt>
                <c:pt idx="56">
                  <c:v>58</c:v>
                </c:pt>
                <c:pt idx="57">
                  <c:v>59</c:v>
                </c:pt>
                <c:pt idx="58">
                  <c:v>60</c:v>
                </c:pt>
                <c:pt idx="59">
                  <c:v>61</c:v>
                </c:pt>
                <c:pt idx="60">
                  <c:v>62</c:v>
                </c:pt>
                <c:pt idx="61">
                  <c:v>63</c:v>
                </c:pt>
                <c:pt idx="62">
                  <c:v>64</c:v>
                </c:pt>
                <c:pt idx="63">
                  <c:v>65</c:v>
                </c:pt>
                <c:pt idx="64">
                  <c:v>66</c:v>
                </c:pt>
                <c:pt idx="65">
                  <c:v>67</c:v>
                </c:pt>
                <c:pt idx="66">
                  <c:v>68</c:v>
                </c:pt>
                <c:pt idx="67">
                  <c:v>69</c:v>
                </c:pt>
                <c:pt idx="68">
                  <c:v>71</c:v>
                </c:pt>
                <c:pt idx="69">
                  <c:v>72</c:v>
                </c:pt>
                <c:pt idx="70">
                  <c:v>73</c:v>
                </c:pt>
                <c:pt idx="71">
                  <c:v>74</c:v>
                </c:pt>
                <c:pt idx="72">
                  <c:v>75</c:v>
                </c:pt>
                <c:pt idx="73">
                  <c:v>76</c:v>
                </c:pt>
                <c:pt idx="74">
                  <c:v>77</c:v>
                </c:pt>
                <c:pt idx="75">
                  <c:v>78</c:v>
                </c:pt>
                <c:pt idx="76">
                  <c:v>79</c:v>
                </c:pt>
                <c:pt idx="77">
                  <c:v>80</c:v>
                </c:pt>
                <c:pt idx="78">
                  <c:v>81</c:v>
                </c:pt>
                <c:pt idx="79">
                  <c:v>82</c:v>
                </c:pt>
                <c:pt idx="80">
                  <c:v>83</c:v>
                </c:pt>
                <c:pt idx="81">
                  <c:v>84</c:v>
                </c:pt>
                <c:pt idx="82">
                  <c:v>85</c:v>
                </c:pt>
                <c:pt idx="83">
                  <c:v>86</c:v>
                </c:pt>
                <c:pt idx="84">
                  <c:v>87</c:v>
                </c:pt>
                <c:pt idx="85">
                  <c:v>88</c:v>
                </c:pt>
                <c:pt idx="86">
                  <c:v>89</c:v>
                </c:pt>
                <c:pt idx="87">
                  <c:v>90</c:v>
                </c:pt>
                <c:pt idx="88">
                  <c:v>91</c:v>
                </c:pt>
                <c:pt idx="89">
                  <c:v>92</c:v>
                </c:pt>
                <c:pt idx="90">
                  <c:v>93</c:v>
                </c:pt>
                <c:pt idx="91">
                  <c:v>94</c:v>
                </c:pt>
                <c:pt idx="92">
                  <c:v>95</c:v>
                </c:pt>
                <c:pt idx="93">
                  <c:v>96</c:v>
                </c:pt>
                <c:pt idx="94">
                  <c:v>97</c:v>
                </c:pt>
                <c:pt idx="95">
                  <c:v>98</c:v>
                </c:pt>
                <c:pt idx="96">
                  <c:v>99</c:v>
                </c:pt>
                <c:pt idx="97">
                  <c:v>100</c:v>
                </c:pt>
                <c:pt idx="98">
                  <c:v>101</c:v>
                </c:pt>
                <c:pt idx="99">
                  <c:v>102</c:v>
                </c:pt>
                <c:pt idx="100">
                  <c:v>103</c:v>
                </c:pt>
                <c:pt idx="101">
                  <c:v>104</c:v>
                </c:pt>
                <c:pt idx="102">
                  <c:v>106</c:v>
                </c:pt>
                <c:pt idx="103">
                  <c:v>107</c:v>
                </c:pt>
                <c:pt idx="104">
                  <c:v>108</c:v>
                </c:pt>
                <c:pt idx="105">
                  <c:v>109</c:v>
                </c:pt>
                <c:pt idx="106">
                  <c:v>110</c:v>
                </c:pt>
                <c:pt idx="107">
                  <c:v>111</c:v>
                </c:pt>
                <c:pt idx="108">
                  <c:v>112</c:v>
                </c:pt>
                <c:pt idx="109">
                  <c:v>113</c:v>
                </c:pt>
                <c:pt idx="110">
                  <c:v>114</c:v>
                </c:pt>
                <c:pt idx="111">
                  <c:v>115</c:v>
                </c:pt>
                <c:pt idx="112">
                  <c:v>116</c:v>
                </c:pt>
                <c:pt idx="113">
                  <c:v>117</c:v>
                </c:pt>
                <c:pt idx="114">
                  <c:v>118</c:v>
                </c:pt>
                <c:pt idx="115">
                  <c:v>119</c:v>
                </c:pt>
                <c:pt idx="116">
                  <c:v>120</c:v>
                </c:pt>
                <c:pt idx="117">
                  <c:v>121</c:v>
                </c:pt>
                <c:pt idx="118">
                  <c:v>122</c:v>
                </c:pt>
                <c:pt idx="119">
                  <c:v>123</c:v>
                </c:pt>
                <c:pt idx="120">
                  <c:v>124</c:v>
                </c:pt>
                <c:pt idx="121">
                  <c:v>125</c:v>
                </c:pt>
                <c:pt idx="122">
                  <c:v>126</c:v>
                </c:pt>
                <c:pt idx="123">
                  <c:v>127</c:v>
                </c:pt>
                <c:pt idx="124">
                  <c:v>128</c:v>
                </c:pt>
                <c:pt idx="125">
                  <c:v>129</c:v>
                </c:pt>
                <c:pt idx="126">
                  <c:v>130</c:v>
                </c:pt>
                <c:pt idx="127">
                  <c:v>131</c:v>
                </c:pt>
                <c:pt idx="128">
                  <c:v>132</c:v>
                </c:pt>
                <c:pt idx="129">
                  <c:v>133</c:v>
                </c:pt>
                <c:pt idx="130">
                  <c:v>134</c:v>
                </c:pt>
                <c:pt idx="131">
                  <c:v>135</c:v>
                </c:pt>
                <c:pt idx="132">
                  <c:v>136</c:v>
                </c:pt>
                <c:pt idx="133">
                  <c:v>137</c:v>
                </c:pt>
                <c:pt idx="134">
                  <c:v>138</c:v>
                </c:pt>
                <c:pt idx="135">
                  <c:v>139</c:v>
                </c:pt>
                <c:pt idx="136">
                  <c:v>140</c:v>
                </c:pt>
                <c:pt idx="137">
                  <c:v>141</c:v>
                </c:pt>
                <c:pt idx="138">
                  <c:v>142</c:v>
                </c:pt>
                <c:pt idx="139">
                  <c:v>143</c:v>
                </c:pt>
                <c:pt idx="140">
                  <c:v>144</c:v>
                </c:pt>
                <c:pt idx="141">
                  <c:v>145</c:v>
                </c:pt>
                <c:pt idx="142">
                  <c:v>146</c:v>
                </c:pt>
                <c:pt idx="143">
                  <c:v>147</c:v>
                </c:pt>
                <c:pt idx="144">
                  <c:v>148</c:v>
                </c:pt>
                <c:pt idx="145">
                  <c:v>149</c:v>
                </c:pt>
                <c:pt idx="146">
                  <c:v>150</c:v>
                </c:pt>
                <c:pt idx="147">
                  <c:v>151</c:v>
                </c:pt>
                <c:pt idx="148">
                  <c:v>152</c:v>
                </c:pt>
                <c:pt idx="149">
                  <c:v>153</c:v>
                </c:pt>
                <c:pt idx="150">
                  <c:v>154</c:v>
                </c:pt>
                <c:pt idx="151">
                  <c:v>155</c:v>
                </c:pt>
                <c:pt idx="152">
                  <c:v>156</c:v>
                </c:pt>
                <c:pt idx="153">
                  <c:v>157</c:v>
                </c:pt>
                <c:pt idx="154">
                  <c:v>158</c:v>
                </c:pt>
                <c:pt idx="155">
                  <c:v>159</c:v>
                </c:pt>
                <c:pt idx="156">
                  <c:v>160</c:v>
                </c:pt>
                <c:pt idx="157">
                  <c:v>161</c:v>
                </c:pt>
                <c:pt idx="158">
                  <c:v>162</c:v>
                </c:pt>
                <c:pt idx="159">
                  <c:v>163</c:v>
                </c:pt>
                <c:pt idx="160">
                  <c:v>164</c:v>
                </c:pt>
                <c:pt idx="161">
                  <c:v>165</c:v>
                </c:pt>
                <c:pt idx="162">
                  <c:v>166</c:v>
                </c:pt>
                <c:pt idx="163">
                  <c:v>167</c:v>
                </c:pt>
                <c:pt idx="164">
                  <c:v>168</c:v>
                </c:pt>
                <c:pt idx="165">
                  <c:v>169</c:v>
                </c:pt>
                <c:pt idx="166">
                  <c:v>170</c:v>
                </c:pt>
                <c:pt idx="167">
                  <c:v>171</c:v>
                </c:pt>
                <c:pt idx="168">
                  <c:v>172</c:v>
                </c:pt>
                <c:pt idx="169">
                  <c:v>173</c:v>
                </c:pt>
                <c:pt idx="170">
                  <c:v>174</c:v>
                </c:pt>
                <c:pt idx="171">
                  <c:v>175</c:v>
                </c:pt>
                <c:pt idx="172">
                  <c:v>176</c:v>
                </c:pt>
                <c:pt idx="173">
                  <c:v>177</c:v>
                </c:pt>
                <c:pt idx="174">
                  <c:v>178</c:v>
                </c:pt>
                <c:pt idx="175">
                  <c:v>179</c:v>
                </c:pt>
                <c:pt idx="176">
                  <c:v>180</c:v>
                </c:pt>
                <c:pt idx="177">
                  <c:v>181</c:v>
                </c:pt>
                <c:pt idx="178">
                  <c:v>182</c:v>
                </c:pt>
                <c:pt idx="179">
                  <c:v>183</c:v>
                </c:pt>
                <c:pt idx="180">
                  <c:v>184</c:v>
                </c:pt>
                <c:pt idx="181">
                  <c:v>185</c:v>
                </c:pt>
                <c:pt idx="182">
                  <c:v>186</c:v>
                </c:pt>
                <c:pt idx="183">
                  <c:v>187</c:v>
                </c:pt>
                <c:pt idx="184">
                  <c:v>190</c:v>
                </c:pt>
                <c:pt idx="185">
                  <c:v>191</c:v>
                </c:pt>
                <c:pt idx="186">
                  <c:v>192</c:v>
                </c:pt>
                <c:pt idx="187">
                  <c:v>193</c:v>
                </c:pt>
                <c:pt idx="188">
                  <c:v>194</c:v>
                </c:pt>
                <c:pt idx="189">
                  <c:v>195</c:v>
                </c:pt>
                <c:pt idx="190">
                  <c:v>196</c:v>
                </c:pt>
                <c:pt idx="191">
                  <c:v>197</c:v>
                </c:pt>
                <c:pt idx="192">
                  <c:v>198</c:v>
                </c:pt>
                <c:pt idx="193">
                  <c:v>200</c:v>
                </c:pt>
                <c:pt idx="194">
                  <c:v>201</c:v>
                </c:pt>
                <c:pt idx="195">
                  <c:v>202</c:v>
                </c:pt>
                <c:pt idx="196">
                  <c:v>203</c:v>
                </c:pt>
                <c:pt idx="197">
                  <c:v>204</c:v>
                </c:pt>
                <c:pt idx="198">
                  <c:v>205</c:v>
                </c:pt>
                <c:pt idx="199">
                  <c:v>206</c:v>
                </c:pt>
                <c:pt idx="200">
                  <c:v>207</c:v>
                </c:pt>
                <c:pt idx="201">
                  <c:v>208</c:v>
                </c:pt>
                <c:pt idx="202">
                  <c:v>209</c:v>
                </c:pt>
                <c:pt idx="203">
                  <c:v>210</c:v>
                </c:pt>
                <c:pt idx="204">
                  <c:v>211</c:v>
                </c:pt>
                <c:pt idx="205">
                  <c:v>212</c:v>
                </c:pt>
                <c:pt idx="206">
                  <c:v>213</c:v>
                </c:pt>
                <c:pt idx="207">
                  <c:v>214</c:v>
                </c:pt>
                <c:pt idx="208">
                  <c:v>215</c:v>
                </c:pt>
                <c:pt idx="209">
                  <c:v>216</c:v>
                </c:pt>
                <c:pt idx="210">
                  <c:v>217</c:v>
                </c:pt>
                <c:pt idx="211">
                  <c:v>218</c:v>
                </c:pt>
                <c:pt idx="212">
                  <c:v>219</c:v>
                </c:pt>
                <c:pt idx="213">
                  <c:v>220</c:v>
                </c:pt>
                <c:pt idx="214">
                  <c:v>221</c:v>
                </c:pt>
                <c:pt idx="215">
                  <c:v>222</c:v>
                </c:pt>
                <c:pt idx="216">
                  <c:v>223</c:v>
                </c:pt>
                <c:pt idx="217">
                  <c:v>224</c:v>
                </c:pt>
                <c:pt idx="218">
                  <c:v>225</c:v>
                </c:pt>
                <c:pt idx="219">
                  <c:v>226</c:v>
                </c:pt>
                <c:pt idx="220">
                  <c:v>227</c:v>
                </c:pt>
                <c:pt idx="221">
                  <c:v>228</c:v>
                </c:pt>
                <c:pt idx="222">
                  <c:v>229</c:v>
                </c:pt>
                <c:pt idx="223">
                  <c:v>230</c:v>
                </c:pt>
                <c:pt idx="224">
                  <c:v>231</c:v>
                </c:pt>
                <c:pt idx="225">
                  <c:v>232</c:v>
                </c:pt>
                <c:pt idx="226">
                  <c:v>233</c:v>
                </c:pt>
                <c:pt idx="227">
                  <c:v>234</c:v>
                </c:pt>
                <c:pt idx="228">
                  <c:v>235</c:v>
                </c:pt>
                <c:pt idx="229">
                  <c:v>236</c:v>
                </c:pt>
                <c:pt idx="230">
                  <c:v>237</c:v>
                </c:pt>
                <c:pt idx="231">
                  <c:v>238</c:v>
                </c:pt>
                <c:pt idx="232">
                  <c:v>239</c:v>
                </c:pt>
                <c:pt idx="233">
                  <c:v>240</c:v>
                </c:pt>
                <c:pt idx="234">
                  <c:v>241</c:v>
                </c:pt>
                <c:pt idx="235">
                  <c:v>242</c:v>
                </c:pt>
                <c:pt idx="236">
                  <c:v>243</c:v>
                </c:pt>
                <c:pt idx="237">
                  <c:v>244</c:v>
                </c:pt>
                <c:pt idx="238">
                  <c:v>245</c:v>
                </c:pt>
                <c:pt idx="239">
                  <c:v>246</c:v>
                </c:pt>
                <c:pt idx="240">
                  <c:v>247</c:v>
                </c:pt>
                <c:pt idx="241">
                  <c:v>248</c:v>
                </c:pt>
                <c:pt idx="242">
                  <c:v>249</c:v>
                </c:pt>
                <c:pt idx="243">
                  <c:v>250</c:v>
                </c:pt>
                <c:pt idx="244">
                  <c:v>251</c:v>
                </c:pt>
                <c:pt idx="245">
                  <c:v>252</c:v>
                </c:pt>
                <c:pt idx="246">
                  <c:v>253</c:v>
                </c:pt>
                <c:pt idx="247">
                  <c:v>254</c:v>
                </c:pt>
                <c:pt idx="248">
                  <c:v>255</c:v>
                </c:pt>
                <c:pt idx="249">
                  <c:v>256</c:v>
                </c:pt>
                <c:pt idx="250">
                  <c:v>257</c:v>
                </c:pt>
                <c:pt idx="251">
                  <c:v>258</c:v>
                </c:pt>
                <c:pt idx="252">
                  <c:v>259</c:v>
                </c:pt>
                <c:pt idx="253">
                  <c:v>260</c:v>
                </c:pt>
                <c:pt idx="254">
                  <c:v>261</c:v>
                </c:pt>
                <c:pt idx="255">
                  <c:v>262</c:v>
                </c:pt>
                <c:pt idx="256">
                  <c:v>263</c:v>
                </c:pt>
                <c:pt idx="257">
                  <c:v>264</c:v>
                </c:pt>
                <c:pt idx="258">
                  <c:v>265</c:v>
                </c:pt>
                <c:pt idx="259">
                  <c:v>266</c:v>
                </c:pt>
                <c:pt idx="260">
                  <c:v>267</c:v>
                </c:pt>
                <c:pt idx="261">
                  <c:v>268</c:v>
                </c:pt>
                <c:pt idx="262">
                  <c:v>269</c:v>
                </c:pt>
                <c:pt idx="263">
                  <c:v>270</c:v>
                </c:pt>
                <c:pt idx="264">
                  <c:v>271</c:v>
                </c:pt>
                <c:pt idx="265">
                  <c:v>272</c:v>
                </c:pt>
                <c:pt idx="266">
                  <c:v>273</c:v>
                </c:pt>
                <c:pt idx="267">
                  <c:v>274</c:v>
                </c:pt>
                <c:pt idx="268">
                  <c:v>275</c:v>
                </c:pt>
                <c:pt idx="269">
                  <c:v>276</c:v>
                </c:pt>
                <c:pt idx="270">
                  <c:v>277</c:v>
                </c:pt>
                <c:pt idx="271">
                  <c:v>278</c:v>
                </c:pt>
                <c:pt idx="272">
                  <c:v>279</c:v>
                </c:pt>
                <c:pt idx="273">
                  <c:v>280</c:v>
                </c:pt>
                <c:pt idx="274">
                  <c:v>281</c:v>
                </c:pt>
                <c:pt idx="275">
                  <c:v>282</c:v>
                </c:pt>
                <c:pt idx="276">
                  <c:v>283</c:v>
                </c:pt>
                <c:pt idx="277">
                  <c:v>284</c:v>
                </c:pt>
                <c:pt idx="278">
                  <c:v>285</c:v>
                </c:pt>
                <c:pt idx="279">
                  <c:v>286</c:v>
                </c:pt>
                <c:pt idx="280">
                  <c:v>287</c:v>
                </c:pt>
                <c:pt idx="281">
                  <c:v>288</c:v>
                </c:pt>
                <c:pt idx="282">
                  <c:v>289</c:v>
                </c:pt>
                <c:pt idx="283">
                  <c:v>290</c:v>
                </c:pt>
                <c:pt idx="284">
                  <c:v>291</c:v>
                </c:pt>
                <c:pt idx="285">
                  <c:v>292</c:v>
                </c:pt>
                <c:pt idx="286">
                  <c:v>293</c:v>
                </c:pt>
                <c:pt idx="287">
                  <c:v>294</c:v>
                </c:pt>
                <c:pt idx="288">
                  <c:v>295</c:v>
                </c:pt>
                <c:pt idx="289">
                  <c:v>296</c:v>
                </c:pt>
                <c:pt idx="290">
                  <c:v>297</c:v>
                </c:pt>
                <c:pt idx="291">
                  <c:v>298</c:v>
                </c:pt>
                <c:pt idx="292">
                  <c:v>299</c:v>
                </c:pt>
                <c:pt idx="293">
                  <c:v>300</c:v>
                </c:pt>
                <c:pt idx="294">
                  <c:v>301</c:v>
                </c:pt>
                <c:pt idx="295">
                  <c:v>302</c:v>
                </c:pt>
                <c:pt idx="296">
                  <c:v>303</c:v>
                </c:pt>
                <c:pt idx="297">
                  <c:v>304</c:v>
                </c:pt>
                <c:pt idx="298">
                  <c:v>305</c:v>
                </c:pt>
                <c:pt idx="299">
                  <c:v>306</c:v>
                </c:pt>
                <c:pt idx="300">
                  <c:v>307</c:v>
                </c:pt>
                <c:pt idx="301">
                  <c:v>308</c:v>
                </c:pt>
                <c:pt idx="302">
                  <c:v>309</c:v>
                </c:pt>
                <c:pt idx="303">
                  <c:v>310</c:v>
                </c:pt>
                <c:pt idx="304">
                  <c:v>311</c:v>
                </c:pt>
                <c:pt idx="305">
                  <c:v>312</c:v>
                </c:pt>
                <c:pt idx="306">
                  <c:v>313</c:v>
                </c:pt>
                <c:pt idx="307">
                  <c:v>314</c:v>
                </c:pt>
                <c:pt idx="308">
                  <c:v>315</c:v>
                </c:pt>
                <c:pt idx="309">
                  <c:v>316</c:v>
                </c:pt>
                <c:pt idx="310">
                  <c:v>317</c:v>
                </c:pt>
                <c:pt idx="311">
                  <c:v>318</c:v>
                </c:pt>
                <c:pt idx="312">
                  <c:v>319</c:v>
                </c:pt>
                <c:pt idx="313">
                  <c:v>320</c:v>
                </c:pt>
                <c:pt idx="314">
                  <c:v>321</c:v>
                </c:pt>
                <c:pt idx="315">
                  <c:v>322</c:v>
                </c:pt>
                <c:pt idx="316">
                  <c:v>323</c:v>
                </c:pt>
                <c:pt idx="317">
                  <c:v>324</c:v>
                </c:pt>
                <c:pt idx="318">
                  <c:v>325</c:v>
                </c:pt>
                <c:pt idx="319">
                  <c:v>326</c:v>
                </c:pt>
                <c:pt idx="320">
                  <c:v>327</c:v>
                </c:pt>
                <c:pt idx="321">
                  <c:v>328</c:v>
                </c:pt>
                <c:pt idx="322">
                  <c:v>331</c:v>
                </c:pt>
                <c:pt idx="323">
                  <c:v>332</c:v>
                </c:pt>
                <c:pt idx="324">
                  <c:v>333</c:v>
                </c:pt>
                <c:pt idx="325">
                  <c:v>334</c:v>
                </c:pt>
                <c:pt idx="326">
                  <c:v>335</c:v>
                </c:pt>
                <c:pt idx="327">
                  <c:v>336</c:v>
                </c:pt>
                <c:pt idx="328">
                  <c:v>338</c:v>
                </c:pt>
                <c:pt idx="329">
                  <c:v>339</c:v>
                </c:pt>
                <c:pt idx="330">
                  <c:v>340</c:v>
                </c:pt>
                <c:pt idx="331">
                  <c:v>341</c:v>
                </c:pt>
                <c:pt idx="332">
                  <c:v>342</c:v>
                </c:pt>
                <c:pt idx="333">
                  <c:v>343</c:v>
                </c:pt>
                <c:pt idx="334">
                  <c:v>344</c:v>
                </c:pt>
                <c:pt idx="335">
                  <c:v>345</c:v>
                </c:pt>
                <c:pt idx="336">
                  <c:v>349</c:v>
                </c:pt>
                <c:pt idx="337">
                  <c:v>350</c:v>
                </c:pt>
                <c:pt idx="338">
                  <c:v>353</c:v>
                </c:pt>
                <c:pt idx="339">
                  <c:v>355</c:v>
                </c:pt>
                <c:pt idx="340">
                  <c:v>356</c:v>
                </c:pt>
                <c:pt idx="341">
                  <c:v>357</c:v>
                </c:pt>
                <c:pt idx="342">
                  <c:v>358</c:v>
                </c:pt>
                <c:pt idx="343">
                  <c:v>359</c:v>
                </c:pt>
                <c:pt idx="344">
                  <c:v>360</c:v>
                </c:pt>
                <c:pt idx="345">
                  <c:v>361</c:v>
                </c:pt>
                <c:pt idx="346">
                  <c:v>362</c:v>
                </c:pt>
                <c:pt idx="347">
                  <c:v>363</c:v>
                </c:pt>
                <c:pt idx="348">
                  <c:v>364</c:v>
                </c:pt>
                <c:pt idx="349">
                  <c:v>365</c:v>
                </c:pt>
                <c:pt idx="350">
                  <c:v>367</c:v>
                </c:pt>
                <c:pt idx="351">
                  <c:v>368</c:v>
                </c:pt>
                <c:pt idx="352">
                  <c:v>369</c:v>
                </c:pt>
                <c:pt idx="353">
                  <c:v>370</c:v>
                </c:pt>
                <c:pt idx="354">
                  <c:v>371</c:v>
                </c:pt>
                <c:pt idx="355">
                  <c:v>372</c:v>
                </c:pt>
                <c:pt idx="356">
                  <c:v>373</c:v>
                </c:pt>
                <c:pt idx="357">
                  <c:v>374</c:v>
                </c:pt>
                <c:pt idx="358">
                  <c:v>375</c:v>
                </c:pt>
                <c:pt idx="359">
                  <c:v>376</c:v>
                </c:pt>
                <c:pt idx="360">
                  <c:v>378</c:v>
                </c:pt>
                <c:pt idx="361">
                  <c:v>379</c:v>
                </c:pt>
                <c:pt idx="362">
                  <c:v>380</c:v>
                </c:pt>
                <c:pt idx="363">
                  <c:v>381</c:v>
                </c:pt>
                <c:pt idx="364">
                  <c:v>382</c:v>
                </c:pt>
                <c:pt idx="365">
                  <c:v>383</c:v>
                </c:pt>
                <c:pt idx="366">
                  <c:v>384</c:v>
                </c:pt>
                <c:pt idx="367">
                  <c:v>385</c:v>
                </c:pt>
                <c:pt idx="368">
                  <c:v>386</c:v>
                </c:pt>
                <c:pt idx="369">
                  <c:v>387</c:v>
                </c:pt>
                <c:pt idx="370">
                  <c:v>388</c:v>
                </c:pt>
                <c:pt idx="371">
                  <c:v>389</c:v>
                </c:pt>
                <c:pt idx="372">
                  <c:v>390</c:v>
                </c:pt>
                <c:pt idx="373">
                  <c:v>391</c:v>
                </c:pt>
                <c:pt idx="374">
                  <c:v>392</c:v>
                </c:pt>
                <c:pt idx="375">
                  <c:v>393</c:v>
                </c:pt>
                <c:pt idx="376">
                  <c:v>394</c:v>
                </c:pt>
                <c:pt idx="377">
                  <c:v>395</c:v>
                </c:pt>
                <c:pt idx="378">
                  <c:v>396</c:v>
                </c:pt>
                <c:pt idx="379">
                  <c:v>397</c:v>
                </c:pt>
                <c:pt idx="380">
                  <c:v>398</c:v>
                </c:pt>
                <c:pt idx="381">
                  <c:v>399</c:v>
                </c:pt>
                <c:pt idx="382">
                  <c:v>400</c:v>
                </c:pt>
                <c:pt idx="383">
                  <c:v>401</c:v>
                </c:pt>
                <c:pt idx="384">
                  <c:v>402</c:v>
                </c:pt>
                <c:pt idx="385">
                  <c:v>403</c:v>
                </c:pt>
                <c:pt idx="386">
                  <c:v>404</c:v>
                </c:pt>
                <c:pt idx="387">
                  <c:v>405</c:v>
                </c:pt>
                <c:pt idx="388">
                  <c:v>406</c:v>
                </c:pt>
                <c:pt idx="389">
                  <c:v>407</c:v>
                </c:pt>
                <c:pt idx="390">
                  <c:v>408</c:v>
                </c:pt>
                <c:pt idx="391">
                  <c:v>409</c:v>
                </c:pt>
                <c:pt idx="392">
                  <c:v>410</c:v>
                </c:pt>
                <c:pt idx="393">
                  <c:v>411</c:v>
                </c:pt>
                <c:pt idx="394">
                  <c:v>412</c:v>
                </c:pt>
                <c:pt idx="395">
                  <c:v>413</c:v>
                </c:pt>
                <c:pt idx="396">
                  <c:v>414</c:v>
                </c:pt>
                <c:pt idx="397">
                  <c:v>415</c:v>
                </c:pt>
                <c:pt idx="398">
                  <c:v>416</c:v>
                </c:pt>
                <c:pt idx="399">
                  <c:v>417</c:v>
                </c:pt>
                <c:pt idx="400">
                  <c:v>418</c:v>
                </c:pt>
                <c:pt idx="401">
                  <c:v>419</c:v>
                </c:pt>
                <c:pt idx="402">
                  <c:v>420</c:v>
                </c:pt>
                <c:pt idx="403">
                  <c:v>421</c:v>
                </c:pt>
                <c:pt idx="404">
                  <c:v>422</c:v>
                </c:pt>
                <c:pt idx="405">
                  <c:v>423</c:v>
                </c:pt>
                <c:pt idx="406">
                  <c:v>424</c:v>
                </c:pt>
                <c:pt idx="407">
                  <c:v>425</c:v>
                </c:pt>
                <c:pt idx="408">
                  <c:v>426</c:v>
                </c:pt>
                <c:pt idx="409">
                  <c:v>427</c:v>
                </c:pt>
                <c:pt idx="410">
                  <c:v>428</c:v>
                </c:pt>
                <c:pt idx="411">
                  <c:v>429</c:v>
                </c:pt>
                <c:pt idx="412">
                  <c:v>430</c:v>
                </c:pt>
                <c:pt idx="413">
                  <c:v>431</c:v>
                </c:pt>
                <c:pt idx="414">
                  <c:v>432</c:v>
                </c:pt>
                <c:pt idx="415">
                  <c:v>433</c:v>
                </c:pt>
                <c:pt idx="416">
                  <c:v>434</c:v>
                </c:pt>
                <c:pt idx="417">
                  <c:v>435</c:v>
                </c:pt>
                <c:pt idx="418">
                  <c:v>436</c:v>
                </c:pt>
                <c:pt idx="419">
                  <c:v>437</c:v>
                </c:pt>
                <c:pt idx="420">
                  <c:v>438</c:v>
                </c:pt>
                <c:pt idx="421">
                  <c:v>439</c:v>
                </c:pt>
                <c:pt idx="422">
                  <c:v>440</c:v>
                </c:pt>
                <c:pt idx="423">
                  <c:v>441</c:v>
                </c:pt>
                <c:pt idx="424">
                  <c:v>442</c:v>
                </c:pt>
                <c:pt idx="425">
                  <c:v>443</c:v>
                </c:pt>
                <c:pt idx="426">
                  <c:v>444</c:v>
                </c:pt>
                <c:pt idx="427">
                  <c:v>445</c:v>
                </c:pt>
                <c:pt idx="428">
                  <c:v>446</c:v>
                </c:pt>
                <c:pt idx="429">
                  <c:v>447</c:v>
                </c:pt>
                <c:pt idx="430">
                  <c:v>448</c:v>
                </c:pt>
                <c:pt idx="431">
                  <c:v>449</c:v>
                </c:pt>
                <c:pt idx="432">
                  <c:v>450</c:v>
                </c:pt>
                <c:pt idx="433">
                  <c:v>451</c:v>
                </c:pt>
                <c:pt idx="434">
                  <c:v>452</c:v>
                </c:pt>
                <c:pt idx="435">
                  <c:v>453</c:v>
                </c:pt>
                <c:pt idx="436">
                  <c:v>454</c:v>
                </c:pt>
                <c:pt idx="437">
                  <c:v>455</c:v>
                </c:pt>
                <c:pt idx="438">
                  <c:v>456</c:v>
                </c:pt>
                <c:pt idx="439">
                  <c:v>457</c:v>
                </c:pt>
                <c:pt idx="440">
                  <c:v>458</c:v>
                </c:pt>
                <c:pt idx="441">
                  <c:v>459</c:v>
                </c:pt>
                <c:pt idx="442">
                  <c:v>460</c:v>
                </c:pt>
                <c:pt idx="443">
                  <c:v>461</c:v>
                </c:pt>
                <c:pt idx="444">
                  <c:v>462</c:v>
                </c:pt>
                <c:pt idx="445">
                  <c:v>463</c:v>
                </c:pt>
                <c:pt idx="446">
                  <c:v>464</c:v>
                </c:pt>
                <c:pt idx="447">
                  <c:v>465</c:v>
                </c:pt>
                <c:pt idx="448">
                  <c:v>466</c:v>
                </c:pt>
                <c:pt idx="449">
                  <c:v>467</c:v>
                </c:pt>
                <c:pt idx="450">
                  <c:v>473</c:v>
                </c:pt>
                <c:pt idx="451">
                  <c:v>474</c:v>
                </c:pt>
                <c:pt idx="452">
                  <c:v>475</c:v>
                </c:pt>
                <c:pt idx="453">
                  <c:v>476</c:v>
                </c:pt>
                <c:pt idx="454">
                  <c:v>478</c:v>
                </c:pt>
                <c:pt idx="455">
                  <c:v>479</c:v>
                </c:pt>
                <c:pt idx="456">
                  <c:v>480</c:v>
                </c:pt>
                <c:pt idx="457">
                  <c:v>481</c:v>
                </c:pt>
                <c:pt idx="458">
                  <c:v>482</c:v>
                </c:pt>
                <c:pt idx="459">
                  <c:v>483</c:v>
                </c:pt>
                <c:pt idx="460">
                  <c:v>484</c:v>
                </c:pt>
                <c:pt idx="461">
                  <c:v>485</c:v>
                </c:pt>
                <c:pt idx="462">
                  <c:v>486</c:v>
                </c:pt>
                <c:pt idx="463">
                  <c:v>487</c:v>
                </c:pt>
                <c:pt idx="464">
                  <c:v>488</c:v>
                </c:pt>
                <c:pt idx="465">
                  <c:v>489</c:v>
                </c:pt>
                <c:pt idx="466">
                  <c:v>490</c:v>
                </c:pt>
                <c:pt idx="467">
                  <c:v>491</c:v>
                </c:pt>
                <c:pt idx="468">
                  <c:v>492</c:v>
                </c:pt>
                <c:pt idx="469">
                  <c:v>493</c:v>
                </c:pt>
                <c:pt idx="470">
                  <c:v>494</c:v>
                </c:pt>
                <c:pt idx="471">
                  <c:v>495</c:v>
                </c:pt>
                <c:pt idx="472">
                  <c:v>496</c:v>
                </c:pt>
                <c:pt idx="473">
                  <c:v>497</c:v>
                </c:pt>
                <c:pt idx="474">
                  <c:v>498</c:v>
                </c:pt>
                <c:pt idx="475">
                  <c:v>499</c:v>
                </c:pt>
                <c:pt idx="476">
                  <c:v>500</c:v>
                </c:pt>
                <c:pt idx="477">
                  <c:v>501</c:v>
                </c:pt>
                <c:pt idx="478">
                  <c:v>502</c:v>
                </c:pt>
                <c:pt idx="479">
                  <c:v>509</c:v>
                </c:pt>
                <c:pt idx="480">
                  <c:v>510</c:v>
                </c:pt>
                <c:pt idx="481">
                  <c:v>512</c:v>
                </c:pt>
                <c:pt idx="482">
                  <c:v>514</c:v>
                </c:pt>
                <c:pt idx="483">
                  <c:v>516</c:v>
                </c:pt>
                <c:pt idx="484">
                  <c:v>517</c:v>
                </c:pt>
                <c:pt idx="485">
                  <c:v>517</c:v>
                </c:pt>
                <c:pt idx="486">
                  <c:v>518</c:v>
                </c:pt>
                <c:pt idx="487">
                  <c:v>519</c:v>
                </c:pt>
                <c:pt idx="488">
                  <c:v>520</c:v>
                </c:pt>
                <c:pt idx="489">
                  <c:v>521</c:v>
                </c:pt>
                <c:pt idx="490">
                  <c:v>522</c:v>
                </c:pt>
                <c:pt idx="491">
                  <c:v>522</c:v>
                </c:pt>
                <c:pt idx="492">
                  <c:v>523</c:v>
                </c:pt>
                <c:pt idx="493">
                  <c:v>524</c:v>
                </c:pt>
                <c:pt idx="494">
                  <c:v>525</c:v>
                </c:pt>
                <c:pt idx="495">
                  <c:v>526</c:v>
                </c:pt>
                <c:pt idx="496">
                  <c:v>527</c:v>
                </c:pt>
                <c:pt idx="497">
                  <c:v>528</c:v>
                </c:pt>
                <c:pt idx="498">
                  <c:v>529</c:v>
                </c:pt>
                <c:pt idx="499">
                  <c:v>530</c:v>
                </c:pt>
                <c:pt idx="500">
                  <c:v>531</c:v>
                </c:pt>
                <c:pt idx="501">
                  <c:v>531</c:v>
                </c:pt>
                <c:pt idx="502">
                  <c:v>532</c:v>
                </c:pt>
                <c:pt idx="503">
                  <c:v>532</c:v>
                </c:pt>
                <c:pt idx="504">
                  <c:v>533</c:v>
                </c:pt>
                <c:pt idx="505">
                  <c:v>533</c:v>
                </c:pt>
                <c:pt idx="506">
                  <c:v>534</c:v>
                </c:pt>
                <c:pt idx="507">
                  <c:v>534</c:v>
                </c:pt>
                <c:pt idx="508">
                  <c:v>535</c:v>
                </c:pt>
                <c:pt idx="509">
                  <c:v>535</c:v>
                </c:pt>
                <c:pt idx="510">
                  <c:v>536</c:v>
                </c:pt>
                <c:pt idx="511">
                  <c:v>536</c:v>
                </c:pt>
                <c:pt idx="512">
                  <c:v>537</c:v>
                </c:pt>
                <c:pt idx="513">
                  <c:v>537</c:v>
                </c:pt>
                <c:pt idx="514">
                  <c:v>538</c:v>
                </c:pt>
                <c:pt idx="515">
                  <c:v>538</c:v>
                </c:pt>
                <c:pt idx="516">
                  <c:v>539</c:v>
                </c:pt>
                <c:pt idx="517">
                  <c:v>539</c:v>
                </c:pt>
                <c:pt idx="518">
                  <c:v>540</c:v>
                </c:pt>
                <c:pt idx="519">
                  <c:v>540</c:v>
                </c:pt>
                <c:pt idx="520">
                  <c:v>541</c:v>
                </c:pt>
                <c:pt idx="521">
                  <c:v>541</c:v>
                </c:pt>
                <c:pt idx="522">
                  <c:v>542</c:v>
                </c:pt>
                <c:pt idx="523">
                  <c:v>542</c:v>
                </c:pt>
                <c:pt idx="524">
                  <c:v>543</c:v>
                </c:pt>
                <c:pt idx="525">
                  <c:v>543</c:v>
                </c:pt>
                <c:pt idx="526">
                  <c:v>544</c:v>
                </c:pt>
                <c:pt idx="527">
                  <c:v>544</c:v>
                </c:pt>
                <c:pt idx="528">
                  <c:v>545</c:v>
                </c:pt>
                <c:pt idx="529">
                  <c:v>545</c:v>
                </c:pt>
                <c:pt idx="530">
                  <c:v>546</c:v>
                </c:pt>
                <c:pt idx="531">
                  <c:v>546</c:v>
                </c:pt>
                <c:pt idx="532">
                  <c:v>547</c:v>
                </c:pt>
                <c:pt idx="533">
                  <c:v>548</c:v>
                </c:pt>
                <c:pt idx="534">
                  <c:v>549</c:v>
                </c:pt>
                <c:pt idx="535">
                  <c:v>549</c:v>
                </c:pt>
                <c:pt idx="536">
                  <c:v>550</c:v>
                </c:pt>
                <c:pt idx="537">
                  <c:v>551</c:v>
                </c:pt>
                <c:pt idx="538">
                  <c:v>552</c:v>
                </c:pt>
                <c:pt idx="539">
                  <c:v>553</c:v>
                </c:pt>
                <c:pt idx="540">
                  <c:v>554</c:v>
                </c:pt>
                <c:pt idx="541">
                  <c:v>555</c:v>
                </c:pt>
                <c:pt idx="542">
                  <c:v>556</c:v>
                </c:pt>
                <c:pt idx="543">
                  <c:v>557</c:v>
                </c:pt>
                <c:pt idx="544">
                  <c:v>558</c:v>
                </c:pt>
                <c:pt idx="545">
                  <c:v>559</c:v>
                </c:pt>
                <c:pt idx="546">
                  <c:v>560</c:v>
                </c:pt>
                <c:pt idx="547">
                  <c:v>561</c:v>
                </c:pt>
                <c:pt idx="548">
                  <c:v>562</c:v>
                </c:pt>
                <c:pt idx="549">
                  <c:v>563</c:v>
                </c:pt>
                <c:pt idx="550">
                  <c:v>564</c:v>
                </c:pt>
                <c:pt idx="551">
                  <c:v>565</c:v>
                </c:pt>
                <c:pt idx="552">
                  <c:v>566</c:v>
                </c:pt>
                <c:pt idx="553">
                  <c:v>567</c:v>
                </c:pt>
                <c:pt idx="554">
                  <c:v>568</c:v>
                </c:pt>
                <c:pt idx="555">
                  <c:v>569</c:v>
                </c:pt>
                <c:pt idx="556">
                  <c:v>570</c:v>
                </c:pt>
                <c:pt idx="557">
                  <c:v>571</c:v>
                </c:pt>
                <c:pt idx="558">
                  <c:v>572</c:v>
                </c:pt>
                <c:pt idx="559">
                  <c:v>573</c:v>
                </c:pt>
                <c:pt idx="560">
                  <c:v>574</c:v>
                </c:pt>
                <c:pt idx="561">
                  <c:v>575</c:v>
                </c:pt>
                <c:pt idx="562">
                  <c:v>576</c:v>
                </c:pt>
                <c:pt idx="563">
                  <c:v>577</c:v>
                </c:pt>
                <c:pt idx="564">
                  <c:v>578</c:v>
                </c:pt>
                <c:pt idx="565">
                  <c:v>579</c:v>
                </c:pt>
                <c:pt idx="566">
                  <c:v>580</c:v>
                </c:pt>
                <c:pt idx="567">
                  <c:v>581</c:v>
                </c:pt>
                <c:pt idx="568">
                  <c:v>582</c:v>
                </c:pt>
                <c:pt idx="569">
                  <c:v>583</c:v>
                </c:pt>
                <c:pt idx="570">
                  <c:v>584</c:v>
                </c:pt>
                <c:pt idx="571">
                  <c:v>585</c:v>
                </c:pt>
                <c:pt idx="572">
                  <c:v>586</c:v>
                </c:pt>
                <c:pt idx="573">
                  <c:v>587</c:v>
                </c:pt>
                <c:pt idx="574">
                  <c:v>588</c:v>
                </c:pt>
                <c:pt idx="575">
                  <c:v>589</c:v>
                </c:pt>
                <c:pt idx="576">
                  <c:v>590</c:v>
                </c:pt>
                <c:pt idx="577">
                  <c:v>591</c:v>
                </c:pt>
                <c:pt idx="578">
                  <c:v>592</c:v>
                </c:pt>
                <c:pt idx="579">
                  <c:v>593</c:v>
                </c:pt>
                <c:pt idx="580">
                  <c:v>594</c:v>
                </c:pt>
                <c:pt idx="581">
                  <c:v>597</c:v>
                </c:pt>
                <c:pt idx="582">
                  <c:v>598</c:v>
                </c:pt>
                <c:pt idx="583">
                  <c:v>599</c:v>
                </c:pt>
                <c:pt idx="584">
                  <c:v>600</c:v>
                </c:pt>
                <c:pt idx="585">
                  <c:v>601</c:v>
                </c:pt>
                <c:pt idx="586">
                  <c:v>602</c:v>
                </c:pt>
                <c:pt idx="587">
                  <c:v>603</c:v>
                </c:pt>
                <c:pt idx="588">
                  <c:v>604</c:v>
                </c:pt>
                <c:pt idx="589">
                  <c:v>605</c:v>
                </c:pt>
                <c:pt idx="590">
                  <c:v>606</c:v>
                </c:pt>
                <c:pt idx="591">
                  <c:v>607</c:v>
                </c:pt>
                <c:pt idx="592">
                  <c:v>608</c:v>
                </c:pt>
                <c:pt idx="593">
                  <c:v>609</c:v>
                </c:pt>
                <c:pt idx="594">
                  <c:v>610</c:v>
                </c:pt>
                <c:pt idx="595">
                  <c:v>611</c:v>
                </c:pt>
                <c:pt idx="596">
                  <c:v>612</c:v>
                </c:pt>
                <c:pt idx="597">
                  <c:v>613</c:v>
                </c:pt>
                <c:pt idx="598">
                  <c:v>614</c:v>
                </c:pt>
                <c:pt idx="599">
                  <c:v>615</c:v>
                </c:pt>
                <c:pt idx="600">
                  <c:v>616</c:v>
                </c:pt>
                <c:pt idx="601">
                  <c:v>617</c:v>
                </c:pt>
                <c:pt idx="602">
                  <c:v>618</c:v>
                </c:pt>
                <c:pt idx="603">
                  <c:v>619</c:v>
                </c:pt>
                <c:pt idx="604">
                  <c:v>620</c:v>
                </c:pt>
                <c:pt idx="605">
                  <c:v>621</c:v>
                </c:pt>
                <c:pt idx="606">
                  <c:v>622</c:v>
                </c:pt>
                <c:pt idx="607">
                  <c:v>623</c:v>
                </c:pt>
                <c:pt idx="608">
                  <c:v>625</c:v>
                </c:pt>
                <c:pt idx="609">
                  <c:v>626</c:v>
                </c:pt>
                <c:pt idx="610">
                  <c:v>627</c:v>
                </c:pt>
                <c:pt idx="611">
                  <c:v>628</c:v>
                </c:pt>
                <c:pt idx="612">
                  <c:v>629</c:v>
                </c:pt>
                <c:pt idx="613">
                  <c:v>630</c:v>
                </c:pt>
                <c:pt idx="614">
                  <c:v>631</c:v>
                </c:pt>
                <c:pt idx="615">
                  <c:v>632</c:v>
                </c:pt>
                <c:pt idx="616">
                  <c:v>633</c:v>
                </c:pt>
                <c:pt idx="617">
                  <c:v>634</c:v>
                </c:pt>
                <c:pt idx="618">
                  <c:v>635</c:v>
                </c:pt>
                <c:pt idx="619">
                  <c:v>636</c:v>
                </c:pt>
                <c:pt idx="620">
                  <c:v>637</c:v>
                </c:pt>
                <c:pt idx="621">
                  <c:v>638</c:v>
                </c:pt>
                <c:pt idx="622">
                  <c:v>639</c:v>
                </c:pt>
                <c:pt idx="623">
                  <c:v>640</c:v>
                </c:pt>
                <c:pt idx="624">
                  <c:v>641</c:v>
                </c:pt>
                <c:pt idx="625">
                  <c:v>642</c:v>
                </c:pt>
                <c:pt idx="626">
                  <c:v>643</c:v>
                </c:pt>
                <c:pt idx="627">
                  <c:v>644</c:v>
                </c:pt>
                <c:pt idx="628">
                  <c:v>645</c:v>
                </c:pt>
                <c:pt idx="629">
                  <c:v>646</c:v>
                </c:pt>
                <c:pt idx="630">
                  <c:v>647</c:v>
                </c:pt>
                <c:pt idx="631">
                  <c:v>648</c:v>
                </c:pt>
                <c:pt idx="632">
                  <c:v>649</c:v>
                </c:pt>
                <c:pt idx="633">
                  <c:v>650</c:v>
                </c:pt>
                <c:pt idx="634">
                  <c:v>652</c:v>
                </c:pt>
                <c:pt idx="635">
                  <c:v>653</c:v>
                </c:pt>
                <c:pt idx="636">
                  <c:v>654</c:v>
                </c:pt>
                <c:pt idx="637">
                  <c:v>655</c:v>
                </c:pt>
                <c:pt idx="638">
                  <c:v>656</c:v>
                </c:pt>
                <c:pt idx="639">
                  <c:v>657</c:v>
                </c:pt>
                <c:pt idx="640">
                  <c:v>658</c:v>
                </c:pt>
                <c:pt idx="641">
                  <c:v>659</c:v>
                </c:pt>
                <c:pt idx="642">
                  <c:v>660</c:v>
                </c:pt>
                <c:pt idx="643">
                  <c:v>661</c:v>
                </c:pt>
                <c:pt idx="644">
                  <c:v>662</c:v>
                </c:pt>
                <c:pt idx="645">
                  <c:v>663</c:v>
                </c:pt>
                <c:pt idx="646">
                  <c:v>664</c:v>
                </c:pt>
                <c:pt idx="647">
                  <c:v>665</c:v>
                </c:pt>
                <c:pt idx="648">
                  <c:v>666</c:v>
                </c:pt>
                <c:pt idx="649">
                  <c:v>667</c:v>
                </c:pt>
                <c:pt idx="650">
                  <c:v>668</c:v>
                </c:pt>
                <c:pt idx="651">
                  <c:v>669</c:v>
                </c:pt>
                <c:pt idx="652">
                  <c:v>670</c:v>
                </c:pt>
                <c:pt idx="653">
                  <c:v>671</c:v>
                </c:pt>
                <c:pt idx="654">
                  <c:v>672</c:v>
                </c:pt>
                <c:pt idx="655">
                  <c:v>673</c:v>
                </c:pt>
                <c:pt idx="656">
                  <c:v>674</c:v>
                </c:pt>
                <c:pt idx="657">
                  <c:v>675</c:v>
                </c:pt>
                <c:pt idx="658">
                  <c:v>676</c:v>
                </c:pt>
                <c:pt idx="659">
                  <c:v>677</c:v>
                </c:pt>
                <c:pt idx="660">
                  <c:v>678</c:v>
                </c:pt>
                <c:pt idx="661">
                  <c:v>679</c:v>
                </c:pt>
                <c:pt idx="662">
                  <c:v>680</c:v>
                </c:pt>
                <c:pt idx="663">
                  <c:v>681</c:v>
                </c:pt>
                <c:pt idx="664">
                  <c:v>682</c:v>
                </c:pt>
                <c:pt idx="665">
                  <c:v>683</c:v>
                </c:pt>
                <c:pt idx="666">
                  <c:v>684</c:v>
                </c:pt>
                <c:pt idx="667">
                  <c:v>685</c:v>
                </c:pt>
                <c:pt idx="668">
                  <c:v>686</c:v>
                </c:pt>
                <c:pt idx="669">
                  <c:v>687</c:v>
                </c:pt>
                <c:pt idx="670">
                  <c:v>688</c:v>
                </c:pt>
                <c:pt idx="671">
                  <c:v>689</c:v>
                </c:pt>
                <c:pt idx="672">
                  <c:v>690</c:v>
                </c:pt>
                <c:pt idx="673">
                  <c:v>691</c:v>
                </c:pt>
                <c:pt idx="674">
                  <c:v>692</c:v>
                </c:pt>
                <c:pt idx="675">
                  <c:v>695</c:v>
                </c:pt>
                <c:pt idx="676">
                  <c:v>696</c:v>
                </c:pt>
                <c:pt idx="677">
                  <c:v>697</c:v>
                </c:pt>
                <c:pt idx="678">
                  <c:v>698</c:v>
                </c:pt>
                <c:pt idx="679">
                  <c:v>699</c:v>
                </c:pt>
                <c:pt idx="680">
                  <c:v>700</c:v>
                </c:pt>
                <c:pt idx="681">
                  <c:v>701</c:v>
                </c:pt>
                <c:pt idx="682">
                  <c:v>702</c:v>
                </c:pt>
                <c:pt idx="683">
                  <c:v>703</c:v>
                </c:pt>
                <c:pt idx="684">
                  <c:v>704</c:v>
                </c:pt>
                <c:pt idx="685">
                  <c:v>705</c:v>
                </c:pt>
                <c:pt idx="686">
                  <c:v>706</c:v>
                </c:pt>
                <c:pt idx="687">
                  <c:v>707</c:v>
                </c:pt>
                <c:pt idx="688">
                  <c:v>711</c:v>
                </c:pt>
                <c:pt idx="689">
                  <c:v>712</c:v>
                </c:pt>
                <c:pt idx="690">
                  <c:v>713</c:v>
                </c:pt>
                <c:pt idx="691">
                  <c:v>714</c:v>
                </c:pt>
                <c:pt idx="692">
                  <c:v>715</c:v>
                </c:pt>
                <c:pt idx="693">
                  <c:v>716</c:v>
                </c:pt>
                <c:pt idx="694">
                  <c:v>717</c:v>
                </c:pt>
                <c:pt idx="695">
                  <c:v>718</c:v>
                </c:pt>
                <c:pt idx="696">
                  <c:v>719</c:v>
                </c:pt>
                <c:pt idx="697">
                  <c:v>720</c:v>
                </c:pt>
                <c:pt idx="698">
                  <c:v>721</c:v>
                </c:pt>
                <c:pt idx="699">
                  <c:v>722</c:v>
                </c:pt>
                <c:pt idx="700">
                  <c:v>723</c:v>
                </c:pt>
                <c:pt idx="701">
                  <c:v>724</c:v>
                </c:pt>
                <c:pt idx="702">
                  <c:v>725</c:v>
                </c:pt>
                <c:pt idx="703">
                  <c:v>726</c:v>
                </c:pt>
                <c:pt idx="704">
                  <c:v>727</c:v>
                </c:pt>
                <c:pt idx="705">
                  <c:v>728</c:v>
                </c:pt>
                <c:pt idx="706">
                  <c:v>729</c:v>
                </c:pt>
                <c:pt idx="707">
                  <c:v>730</c:v>
                </c:pt>
                <c:pt idx="708">
                  <c:v>731</c:v>
                </c:pt>
                <c:pt idx="709">
                  <c:v>732</c:v>
                </c:pt>
                <c:pt idx="710">
                  <c:v>733</c:v>
                </c:pt>
                <c:pt idx="711">
                  <c:v>734</c:v>
                </c:pt>
                <c:pt idx="712">
                  <c:v>735</c:v>
                </c:pt>
                <c:pt idx="713">
                  <c:v>736</c:v>
                </c:pt>
                <c:pt idx="714">
                  <c:v>737</c:v>
                </c:pt>
                <c:pt idx="715">
                  <c:v>738</c:v>
                </c:pt>
                <c:pt idx="716">
                  <c:v>739</c:v>
                </c:pt>
                <c:pt idx="717">
                  <c:v>740</c:v>
                </c:pt>
                <c:pt idx="718">
                  <c:v>741</c:v>
                </c:pt>
                <c:pt idx="719">
                  <c:v>742</c:v>
                </c:pt>
                <c:pt idx="720">
                  <c:v>743</c:v>
                </c:pt>
                <c:pt idx="721">
                  <c:v>744</c:v>
                </c:pt>
                <c:pt idx="722">
                  <c:v>745</c:v>
                </c:pt>
                <c:pt idx="723">
                  <c:v>746</c:v>
                </c:pt>
                <c:pt idx="724">
                  <c:v>747</c:v>
                </c:pt>
                <c:pt idx="725">
                  <c:v>748</c:v>
                </c:pt>
                <c:pt idx="726">
                  <c:v>749</c:v>
                </c:pt>
                <c:pt idx="727">
                  <c:v>750</c:v>
                </c:pt>
                <c:pt idx="728">
                  <c:v>751</c:v>
                </c:pt>
                <c:pt idx="729">
                  <c:v>752</c:v>
                </c:pt>
                <c:pt idx="730">
                  <c:v>753</c:v>
                </c:pt>
                <c:pt idx="731">
                  <c:v>754</c:v>
                </c:pt>
                <c:pt idx="732">
                  <c:v>755</c:v>
                </c:pt>
                <c:pt idx="733">
                  <c:v>756</c:v>
                </c:pt>
                <c:pt idx="734">
                  <c:v>757</c:v>
                </c:pt>
                <c:pt idx="735">
                  <c:v>758</c:v>
                </c:pt>
                <c:pt idx="736">
                  <c:v>759</c:v>
                </c:pt>
                <c:pt idx="737">
                  <c:v>760</c:v>
                </c:pt>
                <c:pt idx="738">
                  <c:v>761</c:v>
                </c:pt>
                <c:pt idx="739">
                  <c:v>762</c:v>
                </c:pt>
                <c:pt idx="740">
                  <c:v>763</c:v>
                </c:pt>
                <c:pt idx="741">
                  <c:v>764</c:v>
                </c:pt>
                <c:pt idx="742">
                  <c:v>765</c:v>
                </c:pt>
                <c:pt idx="743">
                  <c:v>766</c:v>
                </c:pt>
                <c:pt idx="744">
                  <c:v>767</c:v>
                </c:pt>
                <c:pt idx="745">
                  <c:v>770</c:v>
                </c:pt>
                <c:pt idx="746">
                  <c:v>771</c:v>
                </c:pt>
                <c:pt idx="747">
                  <c:v>772</c:v>
                </c:pt>
                <c:pt idx="748">
                  <c:v>773</c:v>
                </c:pt>
                <c:pt idx="749">
                  <c:v>774</c:v>
                </c:pt>
                <c:pt idx="750">
                  <c:v>775</c:v>
                </c:pt>
                <c:pt idx="751">
                  <c:v>776</c:v>
                </c:pt>
                <c:pt idx="752">
                  <c:v>777</c:v>
                </c:pt>
                <c:pt idx="753">
                  <c:v>778</c:v>
                </c:pt>
                <c:pt idx="754">
                  <c:v>779</c:v>
                </c:pt>
                <c:pt idx="755">
                  <c:v>780</c:v>
                </c:pt>
                <c:pt idx="756">
                  <c:v>781</c:v>
                </c:pt>
                <c:pt idx="757">
                  <c:v>782</c:v>
                </c:pt>
                <c:pt idx="758">
                  <c:v>783</c:v>
                </c:pt>
                <c:pt idx="759">
                  <c:v>784</c:v>
                </c:pt>
                <c:pt idx="760">
                  <c:v>785</c:v>
                </c:pt>
                <c:pt idx="761">
                  <c:v>787</c:v>
                </c:pt>
                <c:pt idx="762">
                  <c:v>788</c:v>
                </c:pt>
                <c:pt idx="763">
                  <c:v>789</c:v>
                </c:pt>
                <c:pt idx="764">
                  <c:v>790</c:v>
                </c:pt>
                <c:pt idx="765">
                  <c:v>791</c:v>
                </c:pt>
                <c:pt idx="766">
                  <c:v>792</c:v>
                </c:pt>
                <c:pt idx="767">
                  <c:v>793</c:v>
                </c:pt>
                <c:pt idx="768">
                  <c:v>794</c:v>
                </c:pt>
                <c:pt idx="769">
                  <c:v>795</c:v>
                </c:pt>
                <c:pt idx="770">
                  <c:v>796</c:v>
                </c:pt>
                <c:pt idx="771">
                  <c:v>797</c:v>
                </c:pt>
                <c:pt idx="772">
                  <c:v>798</c:v>
                </c:pt>
                <c:pt idx="773">
                  <c:v>799</c:v>
                </c:pt>
                <c:pt idx="774">
                  <c:v>800</c:v>
                </c:pt>
                <c:pt idx="775">
                  <c:v>801</c:v>
                </c:pt>
                <c:pt idx="776">
                  <c:v>802</c:v>
                </c:pt>
                <c:pt idx="777">
                  <c:v>803</c:v>
                </c:pt>
                <c:pt idx="778">
                  <c:v>804</c:v>
                </c:pt>
                <c:pt idx="779">
                  <c:v>805</c:v>
                </c:pt>
                <c:pt idx="780">
                  <c:v>806</c:v>
                </c:pt>
                <c:pt idx="781">
                  <c:v>807</c:v>
                </c:pt>
                <c:pt idx="782">
                  <c:v>808</c:v>
                </c:pt>
                <c:pt idx="783">
                  <c:v>809</c:v>
                </c:pt>
                <c:pt idx="784">
                  <c:v>810</c:v>
                </c:pt>
                <c:pt idx="785">
                  <c:v>811</c:v>
                </c:pt>
                <c:pt idx="786">
                  <c:v>812</c:v>
                </c:pt>
                <c:pt idx="787">
                  <c:v>813</c:v>
                </c:pt>
                <c:pt idx="788">
                  <c:v>814</c:v>
                </c:pt>
                <c:pt idx="789">
                  <c:v>815</c:v>
                </c:pt>
                <c:pt idx="790">
                  <c:v>816</c:v>
                </c:pt>
                <c:pt idx="791">
                  <c:v>817</c:v>
                </c:pt>
                <c:pt idx="792">
                  <c:v>818</c:v>
                </c:pt>
                <c:pt idx="793">
                  <c:v>819</c:v>
                </c:pt>
                <c:pt idx="794">
                  <c:v>820</c:v>
                </c:pt>
                <c:pt idx="795">
                  <c:v>821</c:v>
                </c:pt>
                <c:pt idx="796">
                  <c:v>822</c:v>
                </c:pt>
                <c:pt idx="797">
                  <c:v>829</c:v>
                </c:pt>
              </c:numCache>
            </c:numRef>
          </c:xVal>
          <c:yVal>
            <c:numRef>
              <c:f>Sheet1!$G$45:$G$842</c:f>
              <c:numCache>
                <c:formatCode>General</c:formatCode>
                <c:ptCount val="798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5</c:v>
                </c:pt>
                <c:pt idx="11">
                  <c:v>5</c:v>
                </c:pt>
                <c:pt idx="12">
                  <c:v>5</c:v>
                </c:pt>
                <c:pt idx="13">
                  <c:v>5</c:v>
                </c:pt>
                <c:pt idx="14">
                  <c:v>5</c:v>
                </c:pt>
                <c:pt idx="15">
                  <c:v>5</c:v>
                </c:pt>
                <c:pt idx="16">
                  <c:v>5</c:v>
                </c:pt>
                <c:pt idx="17">
                  <c:v>5</c:v>
                </c:pt>
                <c:pt idx="18">
                  <c:v>5</c:v>
                </c:pt>
                <c:pt idx="19">
                  <c:v>5</c:v>
                </c:pt>
                <c:pt idx="20">
                  <c:v>5</c:v>
                </c:pt>
                <c:pt idx="21">
                  <c:v>5</c:v>
                </c:pt>
                <c:pt idx="22">
                  <c:v>5</c:v>
                </c:pt>
                <c:pt idx="23">
                  <c:v>5</c:v>
                </c:pt>
                <c:pt idx="24">
                  <c:v>5</c:v>
                </c:pt>
                <c:pt idx="25">
                  <c:v>5</c:v>
                </c:pt>
                <c:pt idx="26">
                  <c:v>5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5</c:v>
                </c:pt>
                <c:pt idx="37">
                  <c:v>5</c:v>
                </c:pt>
                <c:pt idx="38">
                  <c:v>5</c:v>
                </c:pt>
                <c:pt idx="39">
                  <c:v>5</c:v>
                </c:pt>
                <c:pt idx="40">
                  <c:v>5</c:v>
                </c:pt>
                <c:pt idx="41">
                  <c:v>5</c:v>
                </c:pt>
                <c:pt idx="42">
                  <c:v>5</c:v>
                </c:pt>
                <c:pt idx="43">
                  <c:v>5</c:v>
                </c:pt>
                <c:pt idx="44">
                  <c:v>5</c:v>
                </c:pt>
                <c:pt idx="45">
                  <c:v>5</c:v>
                </c:pt>
                <c:pt idx="46">
                  <c:v>5</c:v>
                </c:pt>
                <c:pt idx="47">
                  <c:v>5</c:v>
                </c:pt>
                <c:pt idx="48">
                  <c:v>5</c:v>
                </c:pt>
                <c:pt idx="49">
                  <c:v>5</c:v>
                </c:pt>
                <c:pt idx="50">
                  <c:v>5</c:v>
                </c:pt>
                <c:pt idx="51">
                  <c:v>5</c:v>
                </c:pt>
                <c:pt idx="52">
                  <c:v>5</c:v>
                </c:pt>
                <c:pt idx="53">
                  <c:v>5</c:v>
                </c:pt>
                <c:pt idx="54">
                  <c:v>5</c:v>
                </c:pt>
                <c:pt idx="55">
                  <c:v>5</c:v>
                </c:pt>
                <c:pt idx="56">
                  <c:v>5</c:v>
                </c:pt>
                <c:pt idx="57">
                  <c:v>5</c:v>
                </c:pt>
                <c:pt idx="58">
                  <c:v>5</c:v>
                </c:pt>
                <c:pt idx="59">
                  <c:v>5</c:v>
                </c:pt>
                <c:pt idx="60">
                  <c:v>5</c:v>
                </c:pt>
                <c:pt idx="61">
                  <c:v>5</c:v>
                </c:pt>
                <c:pt idx="62">
                  <c:v>5</c:v>
                </c:pt>
                <c:pt idx="63">
                  <c:v>5</c:v>
                </c:pt>
                <c:pt idx="64">
                  <c:v>5</c:v>
                </c:pt>
                <c:pt idx="65">
                  <c:v>5</c:v>
                </c:pt>
                <c:pt idx="66">
                  <c:v>5</c:v>
                </c:pt>
                <c:pt idx="67">
                  <c:v>5</c:v>
                </c:pt>
                <c:pt idx="68">
                  <c:v>5</c:v>
                </c:pt>
                <c:pt idx="69">
                  <c:v>5</c:v>
                </c:pt>
                <c:pt idx="70">
                  <c:v>5</c:v>
                </c:pt>
                <c:pt idx="71">
                  <c:v>5</c:v>
                </c:pt>
                <c:pt idx="72">
                  <c:v>5</c:v>
                </c:pt>
                <c:pt idx="73">
                  <c:v>5</c:v>
                </c:pt>
                <c:pt idx="74">
                  <c:v>5</c:v>
                </c:pt>
                <c:pt idx="75">
                  <c:v>5</c:v>
                </c:pt>
                <c:pt idx="76">
                  <c:v>5</c:v>
                </c:pt>
                <c:pt idx="77">
                  <c:v>5</c:v>
                </c:pt>
                <c:pt idx="78">
                  <c:v>5</c:v>
                </c:pt>
                <c:pt idx="79">
                  <c:v>5</c:v>
                </c:pt>
                <c:pt idx="80">
                  <c:v>5</c:v>
                </c:pt>
                <c:pt idx="81">
                  <c:v>5</c:v>
                </c:pt>
                <c:pt idx="82">
                  <c:v>5</c:v>
                </c:pt>
                <c:pt idx="83">
                  <c:v>5</c:v>
                </c:pt>
                <c:pt idx="84">
                  <c:v>5</c:v>
                </c:pt>
                <c:pt idx="85">
                  <c:v>5</c:v>
                </c:pt>
                <c:pt idx="86">
                  <c:v>5</c:v>
                </c:pt>
                <c:pt idx="87">
                  <c:v>5</c:v>
                </c:pt>
                <c:pt idx="88">
                  <c:v>5</c:v>
                </c:pt>
                <c:pt idx="89">
                  <c:v>5</c:v>
                </c:pt>
                <c:pt idx="90">
                  <c:v>5</c:v>
                </c:pt>
                <c:pt idx="91">
                  <c:v>5</c:v>
                </c:pt>
                <c:pt idx="92">
                  <c:v>5</c:v>
                </c:pt>
                <c:pt idx="93">
                  <c:v>5</c:v>
                </c:pt>
                <c:pt idx="94">
                  <c:v>5</c:v>
                </c:pt>
                <c:pt idx="95">
                  <c:v>5</c:v>
                </c:pt>
                <c:pt idx="96">
                  <c:v>5</c:v>
                </c:pt>
                <c:pt idx="97">
                  <c:v>5</c:v>
                </c:pt>
                <c:pt idx="98">
                  <c:v>5</c:v>
                </c:pt>
                <c:pt idx="99">
                  <c:v>5</c:v>
                </c:pt>
                <c:pt idx="100">
                  <c:v>5</c:v>
                </c:pt>
                <c:pt idx="101">
                  <c:v>5</c:v>
                </c:pt>
                <c:pt idx="102">
                  <c:v>5</c:v>
                </c:pt>
                <c:pt idx="103">
                  <c:v>5</c:v>
                </c:pt>
                <c:pt idx="104">
                  <c:v>5</c:v>
                </c:pt>
                <c:pt idx="105">
                  <c:v>5</c:v>
                </c:pt>
                <c:pt idx="106">
                  <c:v>5</c:v>
                </c:pt>
                <c:pt idx="107">
                  <c:v>5</c:v>
                </c:pt>
                <c:pt idx="108">
                  <c:v>5</c:v>
                </c:pt>
                <c:pt idx="109">
                  <c:v>5</c:v>
                </c:pt>
                <c:pt idx="110">
                  <c:v>5</c:v>
                </c:pt>
                <c:pt idx="111">
                  <c:v>5</c:v>
                </c:pt>
                <c:pt idx="112">
                  <c:v>5</c:v>
                </c:pt>
                <c:pt idx="113">
                  <c:v>5</c:v>
                </c:pt>
                <c:pt idx="114">
                  <c:v>5</c:v>
                </c:pt>
                <c:pt idx="115">
                  <c:v>5</c:v>
                </c:pt>
                <c:pt idx="116">
                  <c:v>5</c:v>
                </c:pt>
                <c:pt idx="117">
                  <c:v>5</c:v>
                </c:pt>
                <c:pt idx="118">
                  <c:v>5</c:v>
                </c:pt>
                <c:pt idx="119">
                  <c:v>5</c:v>
                </c:pt>
                <c:pt idx="120">
                  <c:v>5</c:v>
                </c:pt>
                <c:pt idx="121">
                  <c:v>5</c:v>
                </c:pt>
                <c:pt idx="122">
                  <c:v>5</c:v>
                </c:pt>
                <c:pt idx="123">
                  <c:v>5</c:v>
                </c:pt>
                <c:pt idx="124">
                  <c:v>5</c:v>
                </c:pt>
                <c:pt idx="125">
                  <c:v>5</c:v>
                </c:pt>
                <c:pt idx="126">
                  <c:v>5</c:v>
                </c:pt>
                <c:pt idx="127">
                  <c:v>5</c:v>
                </c:pt>
                <c:pt idx="128">
                  <c:v>5</c:v>
                </c:pt>
                <c:pt idx="129">
                  <c:v>5</c:v>
                </c:pt>
                <c:pt idx="130">
                  <c:v>5</c:v>
                </c:pt>
                <c:pt idx="131">
                  <c:v>5</c:v>
                </c:pt>
                <c:pt idx="132">
                  <c:v>5</c:v>
                </c:pt>
                <c:pt idx="133">
                  <c:v>5</c:v>
                </c:pt>
                <c:pt idx="134">
                  <c:v>5</c:v>
                </c:pt>
                <c:pt idx="135">
                  <c:v>5</c:v>
                </c:pt>
                <c:pt idx="136">
                  <c:v>5</c:v>
                </c:pt>
                <c:pt idx="137">
                  <c:v>5</c:v>
                </c:pt>
                <c:pt idx="138">
                  <c:v>5</c:v>
                </c:pt>
                <c:pt idx="139">
                  <c:v>5</c:v>
                </c:pt>
                <c:pt idx="140">
                  <c:v>5</c:v>
                </c:pt>
                <c:pt idx="141">
                  <c:v>5</c:v>
                </c:pt>
                <c:pt idx="142">
                  <c:v>5</c:v>
                </c:pt>
                <c:pt idx="143">
                  <c:v>5</c:v>
                </c:pt>
                <c:pt idx="144">
                  <c:v>5</c:v>
                </c:pt>
                <c:pt idx="145">
                  <c:v>5</c:v>
                </c:pt>
                <c:pt idx="146">
                  <c:v>5</c:v>
                </c:pt>
                <c:pt idx="147">
                  <c:v>5</c:v>
                </c:pt>
                <c:pt idx="148">
                  <c:v>5</c:v>
                </c:pt>
                <c:pt idx="149">
                  <c:v>5</c:v>
                </c:pt>
                <c:pt idx="150">
                  <c:v>5</c:v>
                </c:pt>
                <c:pt idx="151">
                  <c:v>5</c:v>
                </c:pt>
                <c:pt idx="152">
                  <c:v>5</c:v>
                </c:pt>
                <c:pt idx="153">
                  <c:v>5</c:v>
                </c:pt>
                <c:pt idx="154">
                  <c:v>5</c:v>
                </c:pt>
                <c:pt idx="155">
                  <c:v>5</c:v>
                </c:pt>
                <c:pt idx="156">
                  <c:v>5</c:v>
                </c:pt>
                <c:pt idx="157">
                  <c:v>5</c:v>
                </c:pt>
                <c:pt idx="158">
                  <c:v>5</c:v>
                </c:pt>
                <c:pt idx="159">
                  <c:v>5</c:v>
                </c:pt>
                <c:pt idx="160">
                  <c:v>5</c:v>
                </c:pt>
                <c:pt idx="161">
                  <c:v>5</c:v>
                </c:pt>
                <c:pt idx="162">
                  <c:v>5</c:v>
                </c:pt>
                <c:pt idx="163">
                  <c:v>5</c:v>
                </c:pt>
                <c:pt idx="164">
                  <c:v>5</c:v>
                </c:pt>
                <c:pt idx="165">
                  <c:v>5</c:v>
                </c:pt>
                <c:pt idx="166">
                  <c:v>5</c:v>
                </c:pt>
                <c:pt idx="167">
                  <c:v>5</c:v>
                </c:pt>
                <c:pt idx="168">
                  <c:v>5</c:v>
                </c:pt>
                <c:pt idx="169">
                  <c:v>5</c:v>
                </c:pt>
                <c:pt idx="170">
                  <c:v>5</c:v>
                </c:pt>
                <c:pt idx="171">
                  <c:v>5</c:v>
                </c:pt>
                <c:pt idx="172">
                  <c:v>5</c:v>
                </c:pt>
                <c:pt idx="173">
                  <c:v>5</c:v>
                </c:pt>
                <c:pt idx="174">
                  <c:v>5</c:v>
                </c:pt>
                <c:pt idx="175">
                  <c:v>5</c:v>
                </c:pt>
                <c:pt idx="176">
                  <c:v>5</c:v>
                </c:pt>
                <c:pt idx="177">
                  <c:v>5</c:v>
                </c:pt>
                <c:pt idx="178">
                  <c:v>5</c:v>
                </c:pt>
                <c:pt idx="179">
                  <c:v>5</c:v>
                </c:pt>
                <c:pt idx="180">
                  <c:v>5</c:v>
                </c:pt>
                <c:pt idx="181">
                  <c:v>5</c:v>
                </c:pt>
                <c:pt idx="182">
                  <c:v>5</c:v>
                </c:pt>
                <c:pt idx="183">
                  <c:v>5</c:v>
                </c:pt>
                <c:pt idx="184">
                  <c:v>5</c:v>
                </c:pt>
                <c:pt idx="185">
                  <c:v>5</c:v>
                </c:pt>
                <c:pt idx="186">
                  <c:v>5</c:v>
                </c:pt>
                <c:pt idx="187">
                  <c:v>5</c:v>
                </c:pt>
                <c:pt idx="188">
                  <c:v>5</c:v>
                </c:pt>
                <c:pt idx="189">
                  <c:v>5</c:v>
                </c:pt>
                <c:pt idx="190">
                  <c:v>5</c:v>
                </c:pt>
                <c:pt idx="191">
                  <c:v>5</c:v>
                </c:pt>
                <c:pt idx="192">
                  <c:v>5</c:v>
                </c:pt>
                <c:pt idx="193">
                  <c:v>5</c:v>
                </c:pt>
                <c:pt idx="194">
                  <c:v>5</c:v>
                </c:pt>
                <c:pt idx="195">
                  <c:v>5</c:v>
                </c:pt>
                <c:pt idx="196">
                  <c:v>5</c:v>
                </c:pt>
                <c:pt idx="197">
                  <c:v>5</c:v>
                </c:pt>
                <c:pt idx="198">
                  <c:v>5</c:v>
                </c:pt>
                <c:pt idx="199">
                  <c:v>5</c:v>
                </c:pt>
                <c:pt idx="200">
                  <c:v>5</c:v>
                </c:pt>
                <c:pt idx="201">
                  <c:v>5</c:v>
                </c:pt>
                <c:pt idx="202">
                  <c:v>5</c:v>
                </c:pt>
                <c:pt idx="203">
                  <c:v>5</c:v>
                </c:pt>
                <c:pt idx="204">
                  <c:v>5</c:v>
                </c:pt>
                <c:pt idx="205">
                  <c:v>5</c:v>
                </c:pt>
                <c:pt idx="206">
                  <c:v>5</c:v>
                </c:pt>
                <c:pt idx="207">
                  <c:v>5</c:v>
                </c:pt>
                <c:pt idx="208">
                  <c:v>5</c:v>
                </c:pt>
                <c:pt idx="209">
                  <c:v>5</c:v>
                </c:pt>
                <c:pt idx="210">
                  <c:v>5</c:v>
                </c:pt>
                <c:pt idx="211">
                  <c:v>5</c:v>
                </c:pt>
                <c:pt idx="212">
                  <c:v>5</c:v>
                </c:pt>
                <c:pt idx="213">
                  <c:v>5</c:v>
                </c:pt>
                <c:pt idx="214">
                  <c:v>5</c:v>
                </c:pt>
                <c:pt idx="215">
                  <c:v>5</c:v>
                </c:pt>
                <c:pt idx="216">
                  <c:v>5</c:v>
                </c:pt>
                <c:pt idx="217">
                  <c:v>5</c:v>
                </c:pt>
                <c:pt idx="218">
                  <c:v>5</c:v>
                </c:pt>
                <c:pt idx="219">
                  <c:v>5</c:v>
                </c:pt>
                <c:pt idx="220">
                  <c:v>5</c:v>
                </c:pt>
                <c:pt idx="221">
                  <c:v>5</c:v>
                </c:pt>
                <c:pt idx="222">
                  <c:v>5</c:v>
                </c:pt>
                <c:pt idx="223">
                  <c:v>5</c:v>
                </c:pt>
                <c:pt idx="224">
                  <c:v>5</c:v>
                </c:pt>
                <c:pt idx="225">
                  <c:v>5</c:v>
                </c:pt>
                <c:pt idx="226">
                  <c:v>5</c:v>
                </c:pt>
                <c:pt idx="227">
                  <c:v>5</c:v>
                </c:pt>
                <c:pt idx="228">
                  <c:v>5</c:v>
                </c:pt>
                <c:pt idx="229">
                  <c:v>5</c:v>
                </c:pt>
                <c:pt idx="230">
                  <c:v>5</c:v>
                </c:pt>
                <c:pt idx="231">
                  <c:v>5</c:v>
                </c:pt>
                <c:pt idx="232">
                  <c:v>5</c:v>
                </c:pt>
                <c:pt idx="233">
                  <c:v>5</c:v>
                </c:pt>
                <c:pt idx="234">
                  <c:v>5</c:v>
                </c:pt>
                <c:pt idx="235">
                  <c:v>5</c:v>
                </c:pt>
                <c:pt idx="236">
                  <c:v>5</c:v>
                </c:pt>
                <c:pt idx="237">
                  <c:v>5</c:v>
                </c:pt>
                <c:pt idx="238">
                  <c:v>5</c:v>
                </c:pt>
                <c:pt idx="239">
                  <c:v>5</c:v>
                </c:pt>
                <c:pt idx="240">
                  <c:v>5</c:v>
                </c:pt>
                <c:pt idx="241">
                  <c:v>5</c:v>
                </c:pt>
                <c:pt idx="242">
                  <c:v>5</c:v>
                </c:pt>
                <c:pt idx="243">
                  <c:v>5</c:v>
                </c:pt>
                <c:pt idx="244">
                  <c:v>5</c:v>
                </c:pt>
                <c:pt idx="245">
                  <c:v>5</c:v>
                </c:pt>
                <c:pt idx="246">
                  <c:v>5</c:v>
                </c:pt>
                <c:pt idx="247">
                  <c:v>5</c:v>
                </c:pt>
                <c:pt idx="248">
                  <c:v>5</c:v>
                </c:pt>
                <c:pt idx="249">
                  <c:v>5</c:v>
                </c:pt>
                <c:pt idx="250">
                  <c:v>5</c:v>
                </c:pt>
                <c:pt idx="251">
                  <c:v>5</c:v>
                </c:pt>
                <c:pt idx="252">
                  <c:v>5</c:v>
                </c:pt>
                <c:pt idx="253">
                  <c:v>5</c:v>
                </c:pt>
                <c:pt idx="254">
                  <c:v>5</c:v>
                </c:pt>
                <c:pt idx="255">
                  <c:v>5</c:v>
                </c:pt>
                <c:pt idx="256">
                  <c:v>5</c:v>
                </c:pt>
                <c:pt idx="257">
                  <c:v>5</c:v>
                </c:pt>
                <c:pt idx="258">
                  <c:v>5</c:v>
                </c:pt>
                <c:pt idx="259">
                  <c:v>5</c:v>
                </c:pt>
                <c:pt idx="260">
                  <c:v>5</c:v>
                </c:pt>
                <c:pt idx="261">
                  <c:v>5</c:v>
                </c:pt>
                <c:pt idx="262">
                  <c:v>5</c:v>
                </c:pt>
                <c:pt idx="263">
                  <c:v>5</c:v>
                </c:pt>
                <c:pt idx="264">
                  <c:v>5</c:v>
                </c:pt>
                <c:pt idx="265">
                  <c:v>5</c:v>
                </c:pt>
                <c:pt idx="266">
                  <c:v>5</c:v>
                </c:pt>
                <c:pt idx="267">
                  <c:v>5</c:v>
                </c:pt>
                <c:pt idx="268">
                  <c:v>5</c:v>
                </c:pt>
                <c:pt idx="269">
                  <c:v>5</c:v>
                </c:pt>
                <c:pt idx="270">
                  <c:v>5</c:v>
                </c:pt>
                <c:pt idx="271">
                  <c:v>5</c:v>
                </c:pt>
                <c:pt idx="272">
                  <c:v>5</c:v>
                </c:pt>
                <c:pt idx="273">
                  <c:v>5</c:v>
                </c:pt>
                <c:pt idx="274">
                  <c:v>5</c:v>
                </c:pt>
                <c:pt idx="275">
                  <c:v>5</c:v>
                </c:pt>
                <c:pt idx="276">
                  <c:v>5</c:v>
                </c:pt>
                <c:pt idx="277">
                  <c:v>5</c:v>
                </c:pt>
                <c:pt idx="278">
                  <c:v>5</c:v>
                </c:pt>
                <c:pt idx="279">
                  <c:v>5</c:v>
                </c:pt>
                <c:pt idx="280">
                  <c:v>5</c:v>
                </c:pt>
                <c:pt idx="281">
                  <c:v>5</c:v>
                </c:pt>
                <c:pt idx="282">
                  <c:v>5</c:v>
                </c:pt>
                <c:pt idx="283">
                  <c:v>5</c:v>
                </c:pt>
                <c:pt idx="284">
                  <c:v>5</c:v>
                </c:pt>
                <c:pt idx="285">
                  <c:v>5</c:v>
                </c:pt>
                <c:pt idx="286">
                  <c:v>5</c:v>
                </c:pt>
                <c:pt idx="287">
                  <c:v>5</c:v>
                </c:pt>
                <c:pt idx="288">
                  <c:v>5</c:v>
                </c:pt>
                <c:pt idx="289">
                  <c:v>5</c:v>
                </c:pt>
                <c:pt idx="290">
                  <c:v>5</c:v>
                </c:pt>
                <c:pt idx="291">
                  <c:v>5</c:v>
                </c:pt>
                <c:pt idx="292">
                  <c:v>5</c:v>
                </c:pt>
                <c:pt idx="293">
                  <c:v>5</c:v>
                </c:pt>
                <c:pt idx="294">
                  <c:v>5</c:v>
                </c:pt>
                <c:pt idx="295">
                  <c:v>5</c:v>
                </c:pt>
                <c:pt idx="296">
                  <c:v>5</c:v>
                </c:pt>
                <c:pt idx="297">
                  <c:v>5</c:v>
                </c:pt>
                <c:pt idx="298">
                  <c:v>5</c:v>
                </c:pt>
                <c:pt idx="299">
                  <c:v>5</c:v>
                </c:pt>
                <c:pt idx="300">
                  <c:v>5</c:v>
                </c:pt>
                <c:pt idx="301">
                  <c:v>5</c:v>
                </c:pt>
                <c:pt idx="302">
                  <c:v>5</c:v>
                </c:pt>
                <c:pt idx="303">
                  <c:v>5</c:v>
                </c:pt>
                <c:pt idx="304">
                  <c:v>5</c:v>
                </c:pt>
                <c:pt idx="305">
                  <c:v>5</c:v>
                </c:pt>
                <c:pt idx="306">
                  <c:v>5</c:v>
                </c:pt>
                <c:pt idx="307">
                  <c:v>5</c:v>
                </c:pt>
                <c:pt idx="308">
                  <c:v>5</c:v>
                </c:pt>
                <c:pt idx="309">
                  <c:v>5</c:v>
                </c:pt>
                <c:pt idx="310">
                  <c:v>5</c:v>
                </c:pt>
                <c:pt idx="311">
                  <c:v>5</c:v>
                </c:pt>
                <c:pt idx="312">
                  <c:v>5</c:v>
                </c:pt>
                <c:pt idx="313">
                  <c:v>5</c:v>
                </c:pt>
                <c:pt idx="314">
                  <c:v>5</c:v>
                </c:pt>
                <c:pt idx="315">
                  <c:v>5</c:v>
                </c:pt>
                <c:pt idx="316">
                  <c:v>5</c:v>
                </c:pt>
                <c:pt idx="317">
                  <c:v>5</c:v>
                </c:pt>
                <c:pt idx="318">
                  <c:v>5</c:v>
                </c:pt>
                <c:pt idx="319">
                  <c:v>5</c:v>
                </c:pt>
                <c:pt idx="320">
                  <c:v>5</c:v>
                </c:pt>
                <c:pt idx="321">
                  <c:v>5</c:v>
                </c:pt>
                <c:pt idx="322">
                  <c:v>5</c:v>
                </c:pt>
                <c:pt idx="323">
                  <c:v>5</c:v>
                </c:pt>
                <c:pt idx="324">
                  <c:v>5</c:v>
                </c:pt>
                <c:pt idx="325">
                  <c:v>5</c:v>
                </c:pt>
                <c:pt idx="326">
                  <c:v>5</c:v>
                </c:pt>
                <c:pt idx="327">
                  <c:v>5</c:v>
                </c:pt>
                <c:pt idx="328">
                  <c:v>5</c:v>
                </c:pt>
                <c:pt idx="329">
                  <c:v>5</c:v>
                </c:pt>
                <c:pt idx="330">
                  <c:v>5</c:v>
                </c:pt>
                <c:pt idx="331">
                  <c:v>5</c:v>
                </c:pt>
                <c:pt idx="332">
                  <c:v>5</c:v>
                </c:pt>
                <c:pt idx="333">
                  <c:v>5</c:v>
                </c:pt>
                <c:pt idx="334">
                  <c:v>5</c:v>
                </c:pt>
                <c:pt idx="335">
                  <c:v>5</c:v>
                </c:pt>
                <c:pt idx="336">
                  <c:v>5</c:v>
                </c:pt>
                <c:pt idx="337">
                  <c:v>5</c:v>
                </c:pt>
                <c:pt idx="338">
                  <c:v>5</c:v>
                </c:pt>
                <c:pt idx="339">
                  <c:v>5</c:v>
                </c:pt>
                <c:pt idx="340">
                  <c:v>5</c:v>
                </c:pt>
                <c:pt idx="341">
                  <c:v>5</c:v>
                </c:pt>
                <c:pt idx="342">
                  <c:v>5</c:v>
                </c:pt>
                <c:pt idx="343">
                  <c:v>5</c:v>
                </c:pt>
                <c:pt idx="344">
                  <c:v>5</c:v>
                </c:pt>
                <c:pt idx="345">
                  <c:v>5</c:v>
                </c:pt>
                <c:pt idx="346">
                  <c:v>5</c:v>
                </c:pt>
                <c:pt idx="347">
                  <c:v>5</c:v>
                </c:pt>
                <c:pt idx="348">
                  <c:v>5</c:v>
                </c:pt>
                <c:pt idx="349">
                  <c:v>5</c:v>
                </c:pt>
                <c:pt idx="350">
                  <c:v>5</c:v>
                </c:pt>
                <c:pt idx="351">
                  <c:v>5</c:v>
                </c:pt>
                <c:pt idx="352">
                  <c:v>5</c:v>
                </c:pt>
                <c:pt idx="353">
                  <c:v>5</c:v>
                </c:pt>
                <c:pt idx="354">
                  <c:v>5</c:v>
                </c:pt>
                <c:pt idx="355">
                  <c:v>5</c:v>
                </c:pt>
                <c:pt idx="356">
                  <c:v>5</c:v>
                </c:pt>
                <c:pt idx="357">
                  <c:v>5</c:v>
                </c:pt>
                <c:pt idx="358">
                  <c:v>5</c:v>
                </c:pt>
                <c:pt idx="359">
                  <c:v>5</c:v>
                </c:pt>
                <c:pt idx="360">
                  <c:v>5</c:v>
                </c:pt>
                <c:pt idx="361">
                  <c:v>5</c:v>
                </c:pt>
                <c:pt idx="362">
                  <c:v>5</c:v>
                </c:pt>
                <c:pt idx="363">
                  <c:v>5</c:v>
                </c:pt>
                <c:pt idx="364">
                  <c:v>5</c:v>
                </c:pt>
                <c:pt idx="365">
                  <c:v>5</c:v>
                </c:pt>
                <c:pt idx="366">
                  <c:v>5</c:v>
                </c:pt>
                <c:pt idx="367">
                  <c:v>5</c:v>
                </c:pt>
                <c:pt idx="368">
                  <c:v>5</c:v>
                </c:pt>
                <c:pt idx="369">
                  <c:v>5</c:v>
                </c:pt>
                <c:pt idx="370">
                  <c:v>5</c:v>
                </c:pt>
                <c:pt idx="371">
                  <c:v>5</c:v>
                </c:pt>
                <c:pt idx="372">
                  <c:v>5</c:v>
                </c:pt>
                <c:pt idx="373">
                  <c:v>5</c:v>
                </c:pt>
                <c:pt idx="374">
                  <c:v>5</c:v>
                </c:pt>
                <c:pt idx="375">
                  <c:v>5</c:v>
                </c:pt>
                <c:pt idx="376">
                  <c:v>5</c:v>
                </c:pt>
                <c:pt idx="377">
                  <c:v>5</c:v>
                </c:pt>
                <c:pt idx="378">
                  <c:v>5</c:v>
                </c:pt>
                <c:pt idx="379">
                  <c:v>5</c:v>
                </c:pt>
                <c:pt idx="380">
                  <c:v>5</c:v>
                </c:pt>
                <c:pt idx="381">
                  <c:v>5</c:v>
                </c:pt>
                <c:pt idx="382">
                  <c:v>5</c:v>
                </c:pt>
                <c:pt idx="383">
                  <c:v>5</c:v>
                </c:pt>
                <c:pt idx="384">
                  <c:v>5</c:v>
                </c:pt>
                <c:pt idx="385">
                  <c:v>5</c:v>
                </c:pt>
                <c:pt idx="386">
                  <c:v>5</c:v>
                </c:pt>
                <c:pt idx="387">
                  <c:v>5</c:v>
                </c:pt>
                <c:pt idx="388">
                  <c:v>5</c:v>
                </c:pt>
                <c:pt idx="389">
                  <c:v>5</c:v>
                </c:pt>
                <c:pt idx="390">
                  <c:v>5</c:v>
                </c:pt>
                <c:pt idx="391">
                  <c:v>5</c:v>
                </c:pt>
                <c:pt idx="392">
                  <c:v>5</c:v>
                </c:pt>
                <c:pt idx="393">
                  <c:v>5</c:v>
                </c:pt>
                <c:pt idx="394">
                  <c:v>5</c:v>
                </c:pt>
                <c:pt idx="395">
                  <c:v>5</c:v>
                </c:pt>
                <c:pt idx="396">
                  <c:v>5</c:v>
                </c:pt>
                <c:pt idx="397">
                  <c:v>5</c:v>
                </c:pt>
                <c:pt idx="398">
                  <c:v>5</c:v>
                </c:pt>
                <c:pt idx="399">
                  <c:v>5</c:v>
                </c:pt>
                <c:pt idx="400">
                  <c:v>5</c:v>
                </c:pt>
                <c:pt idx="401">
                  <c:v>5</c:v>
                </c:pt>
                <c:pt idx="402">
                  <c:v>5</c:v>
                </c:pt>
                <c:pt idx="403">
                  <c:v>5</c:v>
                </c:pt>
                <c:pt idx="404">
                  <c:v>5</c:v>
                </c:pt>
                <c:pt idx="405">
                  <c:v>5</c:v>
                </c:pt>
                <c:pt idx="406">
                  <c:v>5</c:v>
                </c:pt>
                <c:pt idx="407">
                  <c:v>5</c:v>
                </c:pt>
                <c:pt idx="408">
                  <c:v>5</c:v>
                </c:pt>
                <c:pt idx="409">
                  <c:v>5</c:v>
                </c:pt>
                <c:pt idx="410">
                  <c:v>5</c:v>
                </c:pt>
                <c:pt idx="411">
                  <c:v>5</c:v>
                </c:pt>
                <c:pt idx="412">
                  <c:v>5</c:v>
                </c:pt>
                <c:pt idx="413">
                  <c:v>5</c:v>
                </c:pt>
                <c:pt idx="414">
                  <c:v>5</c:v>
                </c:pt>
                <c:pt idx="415">
                  <c:v>5</c:v>
                </c:pt>
                <c:pt idx="416">
                  <c:v>5</c:v>
                </c:pt>
                <c:pt idx="417">
                  <c:v>5</c:v>
                </c:pt>
                <c:pt idx="418">
                  <c:v>5</c:v>
                </c:pt>
                <c:pt idx="419">
                  <c:v>5</c:v>
                </c:pt>
                <c:pt idx="420">
                  <c:v>5</c:v>
                </c:pt>
                <c:pt idx="421">
                  <c:v>5</c:v>
                </c:pt>
                <c:pt idx="422">
                  <c:v>5</c:v>
                </c:pt>
                <c:pt idx="423">
                  <c:v>5</c:v>
                </c:pt>
                <c:pt idx="424">
                  <c:v>5</c:v>
                </c:pt>
                <c:pt idx="425">
                  <c:v>5</c:v>
                </c:pt>
                <c:pt idx="426">
                  <c:v>5</c:v>
                </c:pt>
                <c:pt idx="427">
                  <c:v>5</c:v>
                </c:pt>
                <c:pt idx="428">
                  <c:v>5</c:v>
                </c:pt>
                <c:pt idx="429">
                  <c:v>5</c:v>
                </c:pt>
                <c:pt idx="430">
                  <c:v>5</c:v>
                </c:pt>
                <c:pt idx="431">
                  <c:v>5</c:v>
                </c:pt>
                <c:pt idx="432">
                  <c:v>5</c:v>
                </c:pt>
                <c:pt idx="433">
                  <c:v>5</c:v>
                </c:pt>
                <c:pt idx="434">
                  <c:v>5</c:v>
                </c:pt>
                <c:pt idx="435">
                  <c:v>5</c:v>
                </c:pt>
                <c:pt idx="436">
                  <c:v>5</c:v>
                </c:pt>
                <c:pt idx="437">
                  <c:v>5</c:v>
                </c:pt>
                <c:pt idx="438">
                  <c:v>5</c:v>
                </c:pt>
                <c:pt idx="439">
                  <c:v>5</c:v>
                </c:pt>
                <c:pt idx="440">
                  <c:v>5</c:v>
                </c:pt>
                <c:pt idx="441">
                  <c:v>5</c:v>
                </c:pt>
                <c:pt idx="442">
                  <c:v>5</c:v>
                </c:pt>
                <c:pt idx="443">
                  <c:v>5</c:v>
                </c:pt>
                <c:pt idx="444">
                  <c:v>5</c:v>
                </c:pt>
                <c:pt idx="445">
                  <c:v>5</c:v>
                </c:pt>
                <c:pt idx="446">
                  <c:v>5</c:v>
                </c:pt>
                <c:pt idx="447">
                  <c:v>5</c:v>
                </c:pt>
                <c:pt idx="448">
                  <c:v>5</c:v>
                </c:pt>
                <c:pt idx="449">
                  <c:v>5</c:v>
                </c:pt>
                <c:pt idx="450">
                  <c:v>5</c:v>
                </c:pt>
                <c:pt idx="451">
                  <c:v>5</c:v>
                </c:pt>
                <c:pt idx="452">
                  <c:v>5</c:v>
                </c:pt>
                <c:pt idx="453">
                  <c:v>5</c:v>
                </c:pt>
                <c:pt idx="454">
                  <c:v>5</c:v>
                </c:pt>
                <c:pt idx="455">
                  <c:v>5</c:v>
                </c:pt>
                <c:pt idx="456">
                  <c:v>5</c:v>
                </c:pt>
                <c:pt idx="457">
                  <c:v>5</c:v>
                </c:pt>
                <c:pt idx="458">
                  <c:v>5</c:v>
                </c:pt>
                <c:pt idx="459">
                  <c:v>5</c:v>
                </c:pt>
                <c:pt idx="460">
                  <c:v>5</c:v>
                </c:pt>
                <c:pt idx="461">
                  <c:v>5</c:v>
                </c:pt>
                <c:pt idx="462">
                  <c:v>5</c:v>
                </c:pt>
                <c:pt idx="463">
                  <c:v>5</c:v>
                </c:pt>
                <c:pt idx="464">
                  <c:v>5</c:v>
                </c:pt>
                <c:pt idx="465">
                  <c:v>5</c:v>
                </c:pt>
                <c:pt idx="466">
                  <c:v>5</c:v>
                </c:pt>
                <c:pt idx="467">
                  <c:v>5</c:v>
                </c:pt>
                <c:pt idx="468">
                  <c:v>5</c:v>
                </c:pt>
                <c:pt idx="469">
                  <c:v>5</c:v>
                </c:pt>
                <c:pt idx="470">
                  <c:v>5</c:v>
                </c:pt>
                <c:pt idx="471">
                  <c:v>5</c:v>
                </c:pt>
                <c:pt idx="472">
                  <c:v>5</c:v>
                </c:pt>
                <c:pt idx="473">
                  <c:v>5</c:v>
                </c:pt>
                <c:pt idx="474">
                  <c:v>5</c:v>
                </c:pt>
                <c:pt idx="475">
                  <c:v>5</c:v>
                </c:pt>
                <c:pt idx="476">
                  <c:v>5</c:v>
                </c:pt>
                <c:pt idx="477">
                  <c:v>5</c:v>
                </c:pt>
                <c:pt idx="478">
                  <c:v>5</c:v>
                </c:pt>
                <c:pt idx="479">
                  <c:v>5</c:v>
                </c:pt>
                <c:pt idx="480">
                  <c:v>5</c:v>
                </c:pt>
                <c:pt idx="481">
                  <c:v>5</c:v>
                </c:pt>
                <c:pt idx="482">
                  <c:v>5</c:v>
                </c:pt>
                <c:pt idx="483">
                  <c:v>5</c:v>
                </c:pt>
                <c:pt idx="484">
                  <c:v>5</c:v>
                </c:pt>
                <c:pt idx="485">
                  <c:v>5</c:v>
                </c:pt>
                <c:pt idx="486">
                  <c:v>5</c:v>
                </c:pt>
                <c:pt idx="487">
                  <c:v>5</c:v>
                </c:pt>
                <c:pt idx="488">
                  <c:v>5</c:v>
                </c:pt>
                <c:pt idx="489">
                  <c:v>5</c:v>
                </c:pt>
                <c:pt idx="490">
                  <c:v>5</c:v>
                </c:pt>
                <c:pt idx="491">
                  <c:v>5</c:v>
                </c:pt>
                <c:pt idx="492">
                  <c:v>5</c:v>
                </c:pt>
                <c:pt idx="493">
                  <c:v>5</c:v>
                </c:pt>
                <c:pt idx="494">
                  <c:v>5</c:v>
                </c:pt>
                <c:pt idx="495">
                  <c:v>5</c:v>
                </c:pt>
                <c:pt idx="496">
                  <c:v>5</c:v>
                </c:pt>
                <c:pt idx="497">
                  <c:v>5</c:v>
                </c:pt>
                <c:pt idx="498">
                  <c:v>5</c:v>
                </c:pt>
                <c:pt idx="499">
                  <c:v>5</c:v>
                </c:pt>
                <c:pt idx="500">
                  <c:v>5</c:v>
                </c:pt>
                <c:pt idx="501">
                  <c:v>5</c:v>
                </c:pt>
                <c:pt idx="502">
                  <c:v>5</c:v>
                </c:pt>
                <c:pt idx="503">
                  <c:v>5</c:v>
                </c:pt>
                <c:pt idx="504">
                  <c:v>5</c:v>
                </c:pt>
                <c:pt idx="505">
                  <c:v>5</c:v>
                </c:pt>
                <c:pt idx="506">
                  <c:v>5</c:v>
                </c:pt>
                <c:pt idx="507">
                  <c:v>5</c:v>
                </c:pt>
                <c:pt idx="508">
                  <c:v>5</c:v>
                </c:pt>
                <c:pt idx="509">
                  <c:v>5</c:v>
                </c:pt>
                <c:pt idx="510">
                  <c:v>5</c:v>
                </c:pt>
                <c:pt idx="511">
                  <c:v>5</c:v>
                </c:pt>
                <c:pt idx="512">
                  <c:v>5</c:v>
                </c:pt>
                <c:pt idx="513">
                  <c:v>5</c:v>
                </c:pt>
                <c:pt idx="514">
                  <c:v>5</c:v>
                </c:pt>
                <c:pt idx="515">
                  <c:v>5</c:v>
                </c:pt>
                <c:pt idx="516">
                  <c:v>5</c:v>
                </c:pt>
                <c:pt idx="517">
                  <c:v>5</c:v>
                </c:pt>
                <c:pt idx="518">
                  <c:v>5</c:v>
                </c:pt>
                <c:pt idx="519">
                  <c:v>5</c:v>
                </c:pt>
                <c:pt idx="520">
                  <c:v>5</c:v>
                </c:pt>
                <c:pt idx="521">
                  <c:v>5</c:v>
                </c:pt>
                <c:pt idx="522">
                  <c:v>5</c:v>
                </c:pt>
                <c:pt idx="523">
                  <c:v>5</c:v>
                </c:pt>
                <c:pt idx="524">
                  <c:v>5</c:v>
                </c:pt>
                <c:pt idx="525">
                  <c:v>5</c:v>
                </c:pt>
                <c:pt idx="526">
                  <c:v>5</c:v>
                </c:pt>
                <c:pt idx="527">
                  <c:v>5</c:v>
                </c:pt>
                <c:pt idx="528">
                  <c:v>5</c:v>
                </c:pt>
                <c:pt idx="529">
                  <c:v>5</c:v>
                </c:pt>
                <c:pt idx="530">
                  <c:v>5</c:v>
                </c:pt>
                <c:pt idx="531">
                  <c:v>5</c:v>
                </c:pt>
                <c:pt idx="532">
                  <c:v>5</c:v>
                </c:pt>
                <c:pt idx="533">
                  <c:v>5</c:v>
                </c:pt>
                <c:pt idx="534">
                  <c:v>5</c:v>
                </c:pt>
                <c:pt idx="535">
                  <c:v>5</c:v>
                </c:pt>
                <c:pt idx="536">
                  <c:v>5</c:v>
                </c:pt>
                <c:pt idx="537">
                  <c:v>5</c:v>
                </c:pt>
                <c:pt idx="538">
                  <c:v>5</c:v>
                </c:pt>
                <c:pt idx="539">
                  <c:v>5</c:v>
                </c:pt>
                <c:pt idx="540">
                  <c:v>5</c:v>
                </c:pt>
                <c:pt idx="541">
                  <c:v>5</c:v>
                </c:pt>
                <c:pt idx="542">
                  <c:v>5</c:v>
                </c:pt>
                <c:pt idx="543">
                  <c:v>5</c:v>
                </c:pt>
                <c:pt idx="544">
                  <c:v>5</c:v>
                </c:pt>
                <c:pt idx="545">
                  <c:v>5</c:v>
                </c:pt>
                <c:pt idx="546">
                  <c:v>5</c:v>
                </c:pt>
                <c:pt idx="547">
                  <c:v>5</c:v>
                </c:pt>
                <c:pt idx="548">
                  <c:v>5</c:v>
                </c:pt>
                <c:pt idx="549">
                  <c:v>5</c:v>
                </c:pt>
                <c:pt idx="550">
                  <c:v>5</c:v>
                </c:pt>
                <c:pt idx="551">
                  <c:v>5</c:v>
                </c:pt>
                <c:pt idx="552">
                  <c:v>5</c:v>
                </c:pt>
                <c:pt idx="553">
                  <c:v>5</c:v>
                </c:pt>
                <c:pt idx="554">
                  <c:v>5</c:v>
                </c:pt>
                <c:pt idx="555">
                  <c:v>5</c:v>
                </c:pt>
                <c:pt idx="556">
                  <c:v>5</c:v>
                </c:pt>
                <c:pt idx="557">
                  <c:v>5</c:v>
                </c:pt>
                <c:pt idx="558">
                  <c:v>5</c:v>
                </c:pt>
                <c:pt idx="559">
                  <c:v>5</c:v>
                </c:pt>
                <c:pt idx="560">
                  <c:v>5</c:v>
                </c:pt>
                <c:pt idx="561">
                  <c:v>5</c:v>
                </c:pt>
                <c:pt idx="562">
                  <c:v>5</c:v>
                </c:pt>
                <c:pt idx="563">
                  <c:v>5</c:v>
                </c:pt>
                <c:pt idx="564">
                  <c:v>5</c:v>
                </c:pt>
                <c:pt idx="565">
                  <c:v>5</c:v>
                </c:pt>
                <c:pt idx="566">
                  <c:v>5</c:v>
                </c:pt>
                <c:pt idx="567">
                  <c:v>5</c:v>
                </c:pt>
                <c:pt idx="568">
                  <c:v>5</c:v>
                </c:pt>
                <c:pt idx="569">
                  <c:v>5</c:v>
                </c:pt>
                <c:pt idx="570">
                  <c:v>5</c:v>
                </c:pt>
                <c:pt idx="571">
                  <c:v>5</c:v>
                </c:pt>
                <c:pt idx="572">
                  <c:v>5</c:v>
                </c:pt>
                <c:pt idx="573">
                  <c:v>5</c:v>
                </c:pt>
                <c:pt idx="574">
                  <c:v>5</c:v>
                </c:pt>
                <c:pt idx="575">
                  <c:v>5</c:v>
                </c:pt>
                <c:pt idx="576">
                  <c:v>5</c:v>
                </c:pt>
                <c:pt idx="577">
                  <c:v>5</c:v>
                </c:pt>
                <c:pt idx="578">
                  <c:v>5</c:v>
                </c:pt>
                <c:pt idx="579">
                  <c:v>5</c:v>
                </c:pt>
                <c:pt idx="580">
                  <c:v>5</c:v>
                </c:pt>
                <c:pt idx="581">
                  <c:v>5</c:v>
                </c:pt>
                <c:pt idx="582">
                  <c:v>5</c:v>
                </c:pt>
                <c:pt idx="583">
                  <c:v>5</c:v>
                </c:pt>
                <c:pt idx="584">
                  <c:v>5</c:v>
                </c:pt>
                <c:pt idx="585">
                  <c:v>5</c:v>
                </c:pt>
                <c:pt idx="586">
                  <c:v>5</c:v>
                </c:pt>
                <c:pt idx="587">
                  <c:v>5</c:v>
                </c:pt>
                <c:pt idx="588">
                  <c:v>5</c:v>
                </c:pt>
                <c:pt idx="589">
                  <c:v>5</c:v>
                </c:pt>
                <c:pt idx="590">
                  <c:v>5</c:v>
                </c:pt>
                <c:pt idx="591">
                  <c:v>5</c:v>
                </c:pt>
                <c:pt idx="592">
                  <c:v>5</c:v>
                </c:pt>
                <c:pt idx="593">
                  <c:v>5</c:v>
                </c:pt>
                <c:pt idx="594">
                  <c:v>5</c:v>
                </c:pt>
                <c:pt idx="595">
                  <c:v>5</c:v>
                </c:pt>
                <c:pt idx="596">
                  <c:v>5</c:v>
                </c:pt>
                <c:pt idx="597">
                  <c:v>5</c:v>
                </c:pt>
                <c:pt idx="598">
                  <c:v>5</c:v>
                </c:pt>
                <c:pt idx="599">
                  <c:v>5</c:v>
                </c:pt>
                <c:pt idx="600">
                  <c:v>5</c:v>
                </c:pt>
                <c:pt idx="601">
                  <c:v>5</c:v>
                </c:pt>
                <c:pt idx="602">
                  <c:v>5</c:v>
                </c:pt>
                <c:pt idx="603">
                  <c:v>5</c:v>
                </c:pt>
                <c:pt idx="604">
                  <c:v>5</c:v>
                </c:pt>
                <c:pt idx="605">
                  <c:v>5</c:v>
                </c:pt>
                <c:pt idx="606">
                  <c:v>5</c:v>
                </c:pt>
                <c:pt idx="607">
                  <c:v>5</c:v>
                </c:pt>
                <c:pt idx="608">
                  <c:v>5</c:v>
                </c:pt>
                <c:pt idx="609">
                  <c:v>5</c:v>
                </c:pt>
                <c:pt idx="610">
                  <c:v>5</c:v>
                </c:pt>
                <c:pt idx="611">
                  <c:v>5</c:v>
                </c:pt>
                <c:pt idx="612">
                  <c:v>5</c:v>
                </c:pt>
                <c:pt idx="613">
                  <c:v>5</c:v>
                </c:pt>
                <c:pt idx="614">
                  <c:v>5</c:v>
                </c:pt>
                <c:pt idx="615">
                  <c:v>5</c:v>
                </c:pt>
                <c:pt idx="616">
                  <c:v>5</c:v>
                </c:pt>
                <c:pt idx="617">
                  <c:v>5</c:v>
                </c:pt>
                <c:pt idx="618">
                  <c:v>5</c:v>
                </c:pt>
                <c:pt idx="619">
                  <c:v>5</c:v>
                </c:pt>
                <c:pt idx="620">
                  <c:v>5</c:v>
                </c:pt>
                <c:pt idx="621">
                  <c:v>5</c:v>
                </c:pt>
                <c:pt idx="622">
                  <c:v>5</c:v>
                </c:pt>
                <c:pt idx="623">
                  <c:v>5</c:v>
                </c:pt>
                <c:pt idx="624">
                  <c:v>5</c:v>
                </c:pt>
                <c:pt idx="625">
                  <c:v>5</c:v>
                </c:pt>
                <c:pt idx="626">
                  <c:v>5</c:v>
                </c:pt>
                <c:pt idx="627">
                  <c:v>5</c:v>
                </c:pt>
                <c:pt idx="628">
                  <c:v>5</c:v>
                </c:pt>
                <c:pt idx="629">
                  <c:v>5</c:v>
                </c:pt>
                <c:pt idx="630">
                  <c:v>5</c:v>
                </c:pt>
                <c:pt idx="631">
                  <c:v>5</c:v>
                </c:pt>
                <c:pt idx="632">
                  <c:v>5</c:v>
                </c:pt>
                <c:pt idx="633">
                  <c:v>5</c:v>
                </c:pt>
                <c:pt idx="634">
                  <c:v>5</c:v>
                </c:pt>
                <c:pt idx="635">
                  <c:v>5</c:v>
                </c:pt>
                <c:pt idx="636">
                  <c:v>5</c:v>
                </c:pt>
                <c:pt idx="637">
                  <c:v>5</c:v>
                </c:pt>
                <c:pt idx="638">
                  <c:v>5</c:v>
                </c:pt>
                <c:pt idx="639">
                  <c:v>5</c:v>
                </c:pt>
                <c:pt idx="640">
                  <c:v>5</c:v>
                </c:pt>
                <c:pt idx="641">
                  <c:v>5</c:v>
                </c:pt>
                <c:pt idx="642">
                  <c:v>5</c:v>
                </c:pt>
                <c:pt idx="643">
                  <c:v>5</c:v>
                </c:pt>
                <c:pt idx="644">
                  <c:v>5</c:v>
                </c:pt>
                <c:pt idx="645">
                  <c:v>5</c:v>
                </c:pt>
                <c:pt idx="646">
                  <c:v>5</c:v>
                </c:pt>
                <c:pt idx="647">
                  <c:v>5</c:v>
                </c:pt>
                <c:pt idx="648">
                  <c:v>5</c:v>
                </c:pt>
                <c:pt idx="649">
                  <c:v>5</c:v>
                </c:pt>
                <c:pt idx="650">
                  <c:v>5</c:v>
                </c:pt>
                <c:pt idx="651">
                  <c:v>5</c:v>
                </c:pt>
                <c:pt idx="652">
                  <c:v>5</c:v>
                </c:pt>
                <c:pt idx="653">
                  <c:v>5</c:v>
                </c:pt>
                <c:pt idx="654">
                  <c:v>5</c:v>
                </c:pt>
                <c:pt idx="655">
                  <c:v>5</c:v>
                </c:pt>
                <c:pt idx="656">
                  <c:v>5</c:v>
                </c:pt>
                <c:pt idx="657">
                  <c:v>5</c:v>
                </c:pt>
                <c:pt idx="658">
                  <c:v>5</c:v>
                </c:pt>
                <c:pt idx="659">
                  <c:v>5</c:v>
                </c:pt>
                <c:pt idx="660">
                  <c:v>5</c:v>
                </c:pt>
                <c:pt idx="661">
                  <c:v>5</c:v>
                </c:pt>
                <c:pt idx="662">
                  <c:v>5</c:v>
                </c:pt>
                <c:pt idx="663">
                  <c:v>5</c:v>
                </c:pt>
                <c:pt idx="664">
                  <c:v>5</c:v>
                </c:pt>
                <c:pt idx="665">
                  <c:v>5</c:v>
                </c:pt>
                <c:pt idx="666">
                  <c:v>5</c:v>
                </c:pt>
                <c:pt idx="667">
                  <c:v>5</c:v>
                </c:pt>
                <c:pt idx="668">
                  <c:v>5</c:v>
                </c:pt>
                <c:pt idx="669">
                  <c:v>5</c:v>
                </c:pt>
                <c:pt idx="670">
                  <c:v>5</c:v>
                </c:pt>
                <c:pt idx="671">
                  <c:v>5</c:v>
                </c:pt>
                <c:pt idx="672">
                  <c:v>5</c:v>
                </c:pt>
                <c:pt idx="673">
                  <c:v>5</c:v>
                </c:pt>
                <c:pt idx="674">
                  <c:v>5</c:v>
                </c:pt>
                <c:pt idx="675">
                  <c:v>5</c:v>
                </c:pt>
                <c:pt idx="676">
                  <c:v>5</c:v>
                </c:pt>
                <c:pt idx="677">
                  <c:v>5</c:v>
                </c:pt>
                <c:pt idx="678">
                  <c:v>5</c:v>
                </c:pt>
                <c:pt idx="679">
                  <c:v>5</c:v>
                </c:pt>
                <c:pt idx="680">
                  <c:v>5</c:v>
                </c:pt>
                <c:pt idx="681">
                  <c:v>5</c:v>
                </c:pt>
                <c:pt idx="682">
                  <c:v>5</c:v>
                </c:pt>
                <c:pt idx="683">
                  <c:v>5</c:v>
                </c:pt>
                <c:pt idx="684">
                  <c:v>5</c:v>
                </c:pt>
                <c:pt idx="685">
                  <c:v>5</c:v>
                </c:pt>
                <c:pt idx="686">
                  <c:v>5</c:v>
                </c:pt>
                <c:pt idx="687">
                  <c:v>5</c:v>
                </c:pt>
                <c:pt idx="688">
                  <c:v>5</c:v>
                </c:pt>
                <c:pt idx="689">
                  <c:v>5</c:v>
                </c:pt>
                <c:pt idx="690">
                  <c:v>5</c:v>
                </c:pt>
                <c:pt idx="691">
                  <c:v>5</c:v>
                </c:pt>
                <c:pt idx="692">
                  <c:v>5</c:v>
                </c:pt>
                <c:pt idx="693">
                  <c:v>5</c:v>
                </c:pt>
                <c:pt idx="694">
                  <c:v>5</c:v>
                </c:pt>
                <c:pt idx="695">
                  <c:v>5</c:v>
                </c:pt>
                <c:pt idx="696">
                  <c:v>5</c:v>
                </c:pt>
                <c:pt idx="697">
                  <c:v>5</c:v>
                </c:pt>
                <c:pt idx="698">
                  <c:v>5</c:v>
                </c:pt>
                <c:pt idx="699">
                  <c:v>5</c:v>
                </c:pt>
                <c:pt idx="700">
                  <c:v>5</c:v>
                </c:pt>
                <c:pt idx="701">
                  <c:v>5</c:v>
                </c:pt>
                <c:pt idx="702">
                  <c:v>5</c:v>
                </c:pt>
                <c:pt idx="703">
                  <c:v>5</c:v>
                </c:pt>
                <c:pt idx="704">
                  <c:v>5</c:v>
                </c:pt>
                <c:pt idx="705">
                  <c:v>5</c:v>
                </c:pt>
                <c:pt idx="706">
                  <c:v>5</c:v>
                </c:pt>
                <c:pt idx="707">
                  <c:v>5</c:v>
                </c:pt>
                <c:pt idx="708">
                  <c:v>5</c:v>
                </c:pt>
                <c:pt idx="709">
                  <c:v>5</c:v>
                </c:pt>
                <c:pt idx="710">
                  <c:v>5</c:v>
                </c:pt>
                <c:pt idx="711">
                  <c:v>5</c:v>
                </c:pt>
                <c:pt idx="712">
                  <c:v>5</c:v>
                </c:pt>
                <c:pt idx="713">
                  <c:v>5</c:v>
                </c:pt>
                <c:pt idx="714">
                  <c:v>5</c:v>
                </c:pt>
                <c:pt idx="715">
                  <c:v>5</c:v>
                </c:pt>
                <c:pt idx="716">
                  <c:v>5</c:v>
                </c:pt>
                <c:pt idx="717">
                  <c:v>5</c:v>
                </c:pt>
                <c:pt idx="718">
                  <c:v>5</c:v>
                </c:pt>
                <c:pt idx="719">
                  <c:v>5</c:v>
                </c:pt>
                <c:pt idx="720">
                  <c:v>5</c:v>
                </c:pt>
                <c:pt idx="721">
                  <c:v>5</c:v>
                </c:pt>
                <c:pt idx="722">
                  <c:v>5</c:v>
                </c:pt>
                <c:pt idx="723">
                  <c:v>5</c:v>
                </c:pt>
                <c:pt idx="724">
                  <c:v>5</c:v>
                </c:pt>
                <c:pt idx="725">
                  <c:v>5</c:v>
                </c:pt>
                <c:pt idx="726">
                  <c:v>5</c:v>
                </c:pt>
                <c:pt idx="727">
                  <c:v>5</c:v>
                </c:pt>
                <c:pt idx="728">
                  <c:v>5</c:v>
                </c:pt>
                <c:pt idx="729">
                  <c:v>5</c:v>
                </c:pt>
                <c:pt idx="730">
                  <c:v>5</c:v>
                </c:pt>
                <c:pt idx="731">
                  <c:v>5</c:v>
                </c:pt>
                <c:pt idx="732">
                  <c:v>5</c:v>
                </c:pt>
                <c:pt idx="733">
                  <c:v>5</c:v>
                </c:pt>
                <c:pt idx="734">
                  <c:v>5</c:v>
                </c:pt>
                <c:pt idx="735">
                  <c:v>5</c:v>
                </c:pt>
                <c:pt idx="736">
                  <c:v>5</c:v>
                </c:pt>
                <c:pt idx="737">
                  <c:v>5</c:v>
                </c:pt>
                <c:pt idx="738">
                  <c:v>5</c:v>
                </c:pt>
                <c:pt idx="739">
                  <c:v>5</c:v>
                </c:pt>
                <c:pt idx="740">
                  <c:v>5</c:v>
                </c:pt>
                <c:pt idx="741">
                  <c:v>5</c:v>
                </c:pt>
                <c:pt idx="742">
                  <c:v>5</c:v>
                </c:pt>
                <c:pt idx="743">
                  <c:v>5</c:v>
                </c:pt>
                <c:pt idx="744">
                  <c:v>5</c:v>
                </c:pt>
                <c:pt idx="745">
                  <c:v>5</c:v>
                </c:pt>
                <c:pt idx="746">
                  <c:v>5</c:v>
                </c:pt>
                <c:pt idx="747">
                  <c:v>5</c:v>
                </c:pt>
                <c:pt idx="748">
                  <c:v>5</c:v>
                </c:pt>
                <c:pt idx="749">
                  <c:v>5</c:v>
                </c:pt>
                <c:pt idx="750">
                  <c:v>5</c:v>
                </c:pt>
                <c:pt idx="751">
                  <c:v>5</c:v>
                </c:pt>
                <c:pt idx="752">
                  <c:v>5</c:v>
                </c:pt>
                <c:pt idx="753">
                  <c:v>5</c:v>
                </c:pt>
                <c:pt idx="754">
                  <c:v>5</c:v>
                </c:pt>
                <c:pt idx="755">
                  <c:v>5</c:v>
                </c:pt>
                <c:pt idx="756">
                  <c:v>5</c:v>
                </c:pt>
                <c:pt idx="757">
                  <c:v>5</c:v>
                </c:pt>
                <c:pt idx="758">
                  <c:v>5</c:v>
                </c:pt>
                <c:pt idx="759">
                  <c:v>5</c:v>
                </c:pt>
                <c:pt idx="760">
                  <c:v>5</c:v>
                </c:pt>
                <c:pt idx="761">
                  <c:v>5</c:v>
                </c:pt>
                <c:pt idx="762">
                  <c:v>5</c:v>
                </c:pt>
                <c:pt idx="763">
                  <c:v>5</c:v>
                </c:pt>
                <c:pt idx="764">
                  <c:v>5</c:v>
                </c:pt>
                <c:pt idx="765">
                  <c:v>5</c:v>
                </c:pt>
                <c:pt idx="766">
                  <c:v>5</c:v>
                </c:pt>
                <c:pt idx="767">
                  <c:v>5</c:v>
                </c:pt>
                <c:pt idx="768">
                  <c:v>5</c:v>
                </c:pt>
                <c:pt idx="769">
                  <c:v>5</c:v>
                </c:pt>
                <c:pt idx="770">
                  <c:v>5</c:v>
                </c:pt>
                <c:pt idx="771">
                  <c:v>5</c:v>
                </c:pt>
                <c:pt idx="772">
                  <c:v>5</c:v>
                </c:pt>
                <c:pt idx="773">
                  <c:v>5</c:v>
                </c:pt>
                <c:pt idx="774">
                  <c:v>5</c:v>
                </c:pt>
                <c:pt idx="775">
                  <c:v>5</c:v>
                </c:pt>
                <c:pt idx="776">
                  <c:v>5</c:v>
                </c:pt>
                <c:pt idx="777">
                  <c:v>5</c:v>
                </c:pt>
                <c:pt idx="778">
                  <c:v>5</c:v>
                </c:pt>
                <c:pt idx="779">
                  <c:v>5</c:v>
                </c:pt>
                <c:pt idx="780">
                  <c:v>5</c:v>
                </c:pt>
                <c:pt idx="781">
                  <c:v>5</c:v>
                </c:pt>
                <c:pt idx="782">
                  <c:v>5</c:v>
                </c:pt>
                <c:pt idx="783">
                  <c:v>5</c:v>
                </c:pt>
                <c:pt idx="784">
                  <c:v>5</c:v>
                </c:pt>
                <c:pt idx="785">
                  <c:v>5</c:v>
                </c:pt>
                <c:pt idx="786">
                  <c:v>5</c:v>
                </c:pt>
                <c:pt idx="787">
                  <c:v>5</c:v>
                </c:pt>
                <c:pt idx="788">
                  <c:v>5</c:v>
                </c:pt>
                <c:pt idx="789">
                  <c:v>5</c:v>
                </c:pt>
                <c:pt idx="790">
                  <c:v>5</c:v>
                </c:pt>
                <c:pt idx="791">
                  <c:v>5</c:v>
                </c:pt>
                <c:pt idx="792">
                  <c:v>5</c:v>
                </c:pt>
                <c:pt idx="793">
                  <c:v>5</c:v>
                </c:pt>
                <c:pt idx="794">
                  <c:v>5</c:v>
                </c:pt>
                <c:pt idx="795">
                  <c:v>5</c:v>
                </c:pt>
                <c:pt idx="796">
                  <c:v>5</c:v>
                </c:pt>
                <c:pt idx="797">
                  <c:v>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0648-4A1F-95EC-D77FB9E489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3355640"/>
        <c:axId val="443361544"/>
      </c:scatterChart>
      <c:valAx>
        <c:axId val="4433556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conduit number</a:t>
                </a:r>
                <a:endParaRPr lang="ar-PS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361544"/>
        <c:crosses val="autoZero"/>
        <c:crossBetween val="midCat"/>
      </c:valAx>
      <c:valAx>
        <c:axId val="443361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cover start (m)</a:t>
                </a:r>
                <a:endParaRPr lang="ar-PS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3556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Sheet1!$I$45:$I$842</c:f>
              <c:numCache>
                <c:formatCode>General</c:formatCode>
                <c:ptCount val="79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32</c:v>
                </c:pt>
                <c:pt idx="31">
                  <c:v>33</c:v>
                </c:pt>
                <c:pt idx="32">
                  <c:v>34</c:v>
                </c:pt>
                <c:pt idx="33">
                  <c:v>35</c:v>
                </c:pt>
                <c:pt idx="34">
                  <c:v>36</c:v>
                </c:pt>
                <c:pt idx="35">
                  <c:v>37</c:v>
                </c:pt>
                <c:pt idx="36">
                  <c:v>38</c:v>
                </c:pt>
                <c:pt idx="37">
                  <c:v>39</c:v>
                </c:pt>
                <c:pt idx="38">
                  <c:v>40</c:v>
                </c:pt>
                <c:pt idx="39">
                  <c:v>41</c:v>
                </c:pt>
                <c:pt idx="40">
                  <c:v>42</c:v>
                </c:pt>
                <c:pt idx="41">
                  <c:v>43</c:v>
                </c:pt>
                <c:pt idx="42">
                  <c:v>44</c:v>
                </c:pt>
                <c:pt idx="43">
                  <c:v>45</c:v>
                </c:pt>
                <c:pt idx="44">
                  <c:v>46</c:v>
                </c:pt>
                <c:pt idx="45">
                  <c:v>47</c:v>
                </c:pt>
                <c:pt idx="46">
                  <c:v>48</c:v>
                </c:pt>
                <c:pt idx="47">
                  <c:v>49</c:v>
                </c:pt>
                <c:pt idx="48">
                  <c:v>50</c:v>
                </c:pt>
                <c:pt idx="49">
                  <c:v>51</c:v>
                </c:pt>
                <c:pt idx="50">
                  <c:v>52</c:v>
                </c:pt>
                <c:pt idx="51">
                  <c:v>53</c:v>
                </c:pt>
                <c:pt idx="52">
                  <c:v>54</c:v>
                </c:pt>
                <c:pt idx="53">
                  <c:v>55</c:v>
                </c:pt>
                <c:pt idx="54">
                  <c:v>56</c:v>
                </c:pt>
                <c:pt idx="55">
                  <c:v>57</c:v>
                </c:pt>
                <c:pt idx="56">
                  <c:v>58</c:v>
                </c:pt>
                <c:pt idx="57">
                  <c:v>59</c:v>
                </c:pt>
                <c:pt idx="58">
                  <c:v>60</c:v>
                </c:pt>
                <c:pt idx="59">
                  <c:v>61</c:v>
                </c:pt>
                <c:pt idx="60">
                  <c:v>62</c:v>
                </c:pt>
                <c:pt idx="61">
                  <c:v>63</c:v>
                </c:pt>
                <c:pt idx="62">
                  <c:v>64</c:v>
                </c:pt>
                <c:pt idx="63">
                  <c:v>65</c:v>
                </c:pt>
                <c:pt idx="64">
                  <c:v>66</c:v>
                </c:pt>
                <c:pt idx="65">
                  <c:v>67</c:v>
                </c:pt>
                <c:pt idx="66">
                  <c:v>68</c:v>
                </c:pt>
                <c:pt idx="67">
                  <c:v>69</c:v>
                </c:pt>
                <c:pt idx="68">
                  <c:v>71</c:v>
                </c:pt>
                <c:pt idx="69">
                  <c:v>72</c:v>
                </c:pt>
                <c:pt idx="70">
                  <c:v>73</c:v>
                </c:pt>
                <c:pt idx="71">
                  <c:v>74</c:v>
                </c:pt>
                <c:pt idx="72">
                  <c:v>75</c:v>
                </c:pt>
                <c:pt idx="73">
                  <c:v>76</c:v>
                </c:pt>
                <c:pt idx="74">
                  <c:v>77</c:v>
                </c:pt>
                <c:pt idx="75">
                  <c:v>78</c:v>
                </c:pt>
                <c:pt idx="76">
                  <c:v>79</c:v>
                </c:pt>
                <c:pt idx="77">
                  <c:v>80</c:v>
                </c:pt>
                <c:pt idx="78">
                  <c:v>81</c:v>
                </c:pt>
                <c:pt idx="79">
                  <c:v>82</c:v>
                </c:pt>
                <c:pt idx="80">
                  <c:v>83</c:v>
                </c:pt>
                <c:pt idx="81">
                  <c:v>84</c:v>
                </c:pt>
                <c:pt idx="82">
                  <c:v>85</c:v>
                </c:pt>
                <c:pt idx="83">
                  <c:v>86</c:v>
                </c:pt>
                <c:pt idx="84">
                  <c:v>87</c:v>
                </c:pt>
                <c:pt idx="85">
                  <c:v>88</c:v>
                </c:pt>
                <c:pt idx="86">
                  <c:v>89</c:v>
                </c:pt>
                <c:pt idx="87">
                  <c:v>90</c:v>
                </c:pt>
                <c:pt idx="88">
                  <c:v>91</c:v>
                </c:pt>
                <c:pt idx="89">
                  <c:v>92</c:v>
                </c:pt>
                <c:pt idx="90">
                  <c:v>93</c:v>
                </c:pt>
                <c:pt idx="91">
                  <c:v>94</c:v>
                </c:pt>
                <c:pt idx="92">
                  <c:v>95</c:v>
                </c:pt>
                <c:pt idx="93">
                  <c:v>96</c:v>
                </c:pt>
                <c:pt idx="94">
                  <c:v>97</c:v>
                </c:pt>
                <c:pt idx="95">
                  <c:v>98</c:v>
                </c:pt>
                <c:pt idx="96">
                  <c:v>99</c:v>
                </c:pt>
                <c:pt idx="97">
                  <c:v>100</c:v>
                </c:pt>
                <c:pt idx="98">
                  <c:v>101</c:v>
                </c:pt>
                <c:pt idx="99">
                  <c:v>102</c:v>
                </c:pt>
                <c:pt idx="100">
                  <c:v>103</c:v>
                </c:pt>
                <c:pt idx="101">
                  <c:v>104</c:v>
                </c:pt>
                <c:pt idx="102">
                  <c:v>106</c:v>
                </c:pt>
                <c:pt idx="103">
                  <c:v>107</c:v>
                </c:pt>
                <c:pt idx="104">
                  <c:v>108</c:v>
                </c:pt>
                <c:pt idx="105">
                  <c:v>109</c:v>
                </c:pt>
                <c:pt idx="106">
                  <c:v>110</c:v>
                </c:pt>
                <c:pt idx="107">
                  <c:v>111</c:v>
                </c:pt>
                <c:pt idx="108">
                  <c:v>112</c:v>
                </c:pt>
                <c:pt idx="109">
                  <c:v>113</c:v>
                </c:pt>
                <c:pt idx="110">
                  <c:v>114</c:v>
                </c:pt>
                <c:pt idx="111">
                  <c:v>115</c:v>
                </c:pt>
                <c:pt idx="112">
                  <c:v>116</c:v>
                </c:pt>
                <c:pt idx="113">
                  <c:v>117</c:v>
                </c:pt>
                <c:pt idx="114">
                  <c:v>118</c:v>
                </c:pt>
                <c:pt idx="115">
                  <c:v>119</c:v>
                </c:pt>
                <c:pt idx="116">
                  <c:v>120</c:v>
                </c:pt>
                <c:pt idx="117">
                  <c:v>121</c:v>
                </c:pt>
                <c:pt idx="118">
                  <c:v>122</c:v>
                </c:pt>
                <c:pt idx="119">
                  <c:v>123</c:v>
                </c:pt>
                <c:pt idx="120">
                  <c:v>124</c:v>
                </c:pt>
                <c:pt idx="121">
                  <c:v>125</c:v>
                </c:pt>
                <c:pt idx="122">
                  <c:v>126</c:v>
                </c:pt>
                <c:pt idx="123">
                  <c:v>127</c:v>
                </c:pt>
                <c:pt idx="124">
                  <c:v>128</c:v>
                </c:pt>
                <c:pt idx="125">
                  <c:v>129</c:v>
                </c:pt>
                <c:pt idx="126">
                  <c:v>130</c:v>
                </c:pt>
                <c:pt idx="127">
                  <c:v>131</c:v>
                </c:pt>
                <c:pt idx="128">
                  <c:v>132</c:v>
                </c:pt>
                <c:pt idx="129">
                  <c:v>133</c:v>
                </c:pt>
                <c:pt idx="130">
                  <c:v>134</c:v>
                </c:pt>
                <c:pt idx="131">
                  <c:v>135</c:v>
                </c:pt>
                <c:pt idx="132">
                  <c:v>136</c:v>
                </c:pt>
                <c:pt idx="133">
                  <c:v>137</c:v>
                </c:pt>
                <c:pt idx="134">
                  <c:v>138</c:v>
                </c:pt>
                <c:pt idx="135">
                  <c:v>139</c:v>
                </c:pt>
                <c:pt idx="136">
                  <c:v>140</c:v>
                </c:pt>
                <c:pt idx="137">
                  <c:v>141</c:v>
                </c:pt>
                <c:pt idx="138">
                  <c:v>142</c:v>
                </c:pt>
                <c:pt idx="139">
                  <c:v>143</c:v>
                </c:pt>
                <c:pt idx="140">
                  <c:v>144</c:v>
                </c:pt>
                <c:pt idx="141">
                  <c:v>145</c:v>
                </c:pt>
                <c:pt idx="142">
                  <c:v>146</c:v>
                </c:pt>
                <c:pt idx="143">
                  <c:v>147</c:v>
                </c:pt>
                <c:pt idx="144">
                  <c:v>148</c:v>
                </c:pt>
                <c:pt idx="145">
                  <c:v>149</c:v>
                </c:pt>
                <c:pt idx="146">
                  <c:v>150</c:v>
                </c:pt>
                <c:pt idx="147">
                  <c:v>151</c:v>
                </c:pt>
                <c:pt idx="148">
                  <c:v>152</c:v>
                </c:pt>
                <c:pt idx="149">
                  <c:v>153</c:v>
                </c:pt>
                <c:pt idx="150">
                  <c:v>154</c:v>
                </c:pt>
                <c:pt idx="151">
                  <c:v>155</c:v>
                </c:pt>
                <c:pt idx="152">
                  <c:v>156</c:v>
                </c:pt>
                <c:pt idx="153">
                  <c:v>157</c:v>
                </c:pt>
                <c:pt idx="154">
                  <c:v>158</c:v>
                </c:pt>
                <c:pt idx="155">
                  <c:v>159</c:v>
                </c:pt>
                <c:pt idx="156">
                  <c:v>160</c:v>
                </c:pt>
                <c:pt idx="157">
                  <c:v>161</c:v>
                </c:pt>
                <c:pt idx="158">
                  <c:v>162</c:v>
                </c:pt>
                <c:pt idx="159">
                  <c:v>163</c:v>
                </c:pt>
                <c:pt idx="160">
                  <c:v>164</c:v>
                </c:pt>
                <c:pt idx="161">
                  <c:v>165</c:v>
                </c:pt>
                <c:pt idx="162">
                  <c:v>166</c:v>
                </c:pt>
                <c:pt idx="163">
                  <c:v>167</c:v>
                </c:pt>
                <c:pt idx="164">
                  <c:v>168</c:v>
                </c:pt>
                <c:pt idx="165">
                  <c:v>169</c:v>
                </c:pt>
                <c:pt idx="166">
                  <c:v>170</c:v>
                </c:pt>
                <c:pt idx="167">
                  <c:v>171</c:v>
                </c:pt>
                <c:pt idx="168">
                  <c:v>172</c:v>
                </c:pt>
                <c:pt idx="169">
                  <c:v>173</c:v>
                </c:pt>
                <c:pt idx="170">
                  <c:v>174</c:v>
                </c:pt>
                <c:pt idx="171">
                  <c:v>175</c:v>
                </c:pt>
                <c:pt idx="172">
                  <c:v>176</c:v>
                </c:pt>
                <c:pt idx="173">
                  <c:v>177</c:v>
                </c:pt>
                <c:pt idx="174">
                  <c:v>178</c:v>
                </c:pt>
                <c:pt idx="175">
                  <c:v>179</c:v>
                </c:pt>
                <c:pt idx="176">
                  <c:v>180</c:v>
                </c:pt>
                <c:pt idx="177">
                  <c:v>181</c:v>
                </c:pt>
                <c:pt idx="178">
                  <c:v>182</c:v>
                </c:pt>
                <c:pt idx="179">
                  <c:v>183</c:v>
                </c:pt>
                <c:pt idx="180">
                  <c:v>184</c:v>
                </c:pt>
                <c:pt idx="181">
                  <c:v>185</c:v>
                </c:pt>
                <c:pt idx="182">
                  <c:v>186</c:v>
                </c:pt>
                <c:pt idx="183">
                  <c:v>187</c:v>
                </c:pt>
                <c:pt idx="184">
                  <c:v>190</c:v>
                </c:pt>
                <c:pt idx="185">
                  <c:v>191</c:v>
                </c:pt>
                <c:pt idx="186">
                  <c:v>192</c:v>
                </c:pt>
                <c:pt idx="187">
                  <c:v>193</c:v>
                </c:pt>
                <c:pt idx="188">
                  <c:v>194</c:v>
                </c:pt>
                <c:pt idx="189">
                  <c:v>195</c:v>
                </c:pt>
                <c:pt idx="190">
                  <c:v>196</c:v>
                </c:pt>
                <c:pt idx="191">
                  <c:v>197</c:v>
                </c:pt>
                <c:pt idx="192">
                  <c:v>198</c:v>
                </c:pt>
                <c:pt idx="193">
                  <c:v>200</c:v>
                </c:pt>
                <c:pt idx="194">
                  <c:v>201</c:v>
                </c:pt>
                <c:pt idx="195">
                  <c:v>202</c:v>
                </c:pt>
                <c:pt idx="196">
                  <c:v>203</c:v>
                </c:pt>
                <c:pt idx="197">
                  <c:v>204</c:v>
                </c:pt>
                <c:pt idx="198">
                  <c:v>205</c:v>
                </c:pt>
                <c:pt idx="199">
                  <c:v>206</c:v>
                </c:pt>
                <c:pt idx="200">
                  <c:v>207</c:v>
                </c:pt>
                <c:pt idx="201">
                  <c:v>208</c:v>
                </c:pt>
                <c:pt idx="202">
                  <c:v>209</c:v>
                </c:pt>
                <c:pt idx="203">
                  <c:v>210</c:v>
                </c:pt>
                <c:pt idx="204">
                  <c:v>211</c:v>
                </c:pt>
                <c:pt idx="205">
                  <c:v>212</c:v>
                </c:pt>
                <c:pt idx="206">
                  <c:v>213</c:v>
                </c:pt>
                <c:pt idx="207">
                  <c:v>214</c:v>
                </c:pt>
                <c:pt idx="208">
                  <c:v>215</c:v>
                </c:pt>
                <c:pt idx="209">
                  <c:v>216</c:v>
                </c:pt>
                <c:pt idx="210">
                  <c:v>217</c:v>
                </c:pt>
                <c:pt idx="211">
                  <c:v>218</c:v>
                </c:pt>
                <c:pt idx="212">
                  <c:v>219</c:v>
                </c:pt>
                <c:pt idx="213">
                  <c:v>220</c:v>
                </c:pt>
                <c:pt idx="214">
                  <c:v>221</c:v>
                </c:pt>
                <c:pt idx="215">
                  <c:v>222</c:v>
                </c:pt>
                <c:pt idx="216">
                  <c:v>223</c:v>
                </c:pt>
                <c:pt idx="217">
                  <c:v>224</c:v>
                </c:pt>
                <c:pt idx="218">
                  <c:v>225</c:v>
                </c:pt>
                <c:pt idx="219">
                  <c:v>226</c:v>
                </c:pt>
                <c:pt idx="220">
                  <c:v>227</c:v>
                </c:pt>
                <c:pt idx="221">
                  <c:v>228</c:v>
                </c:pt>
                <c:pt idx="222">
                  <c:v>229</c:v>
                </c:pt>
                <c:pt idx="223">
                  <c:v>230</c:v>
                </c:pt>
                <c:pt idx="224">
                  <c:v>231</c:v>
                </c:pt>
                <c:pt idx="225">
                  <c:v>232</c:v>
                </c:pt>
                <c:pt idx="226">
                  <c:v>233</c:v>
                </c:pt>
                <c:pt idx="227">
                  <c:v>234</c:v>
                </c:pt>
                <c:pt idx="228">
                  <c:v>235</c:v>
                </c:pt>
                <c:pt idx="229">
                  <c:v>236</c:v>
                </c:pt>
                <c:pt idx="230">
                  <c:v>237</c:v>
                </c:pt>
                <c:pt idx="231">
                  <c:v>238</c:v>
                </c:pt>
                <c:pt idx="232">
                  <c:v>239</c:v>
                </c:pt>
                <c:pt idx="233">
                  <c:v>240</c:v>
                </c:pt>
                <c:pt idx="234">
                  <c:v>241</c:v>
                </c:pt>
                <c:pt idx="235">
                  <c:v>242</c:v>
                </c:pt>
                <c:pt idx="236">
                  <c:v>243</c:v>
                </c:pt>
                <c:pt idx="237">
                  <c:v>244</c:v>
                </c:pt>
                <c:pt idx="238">
                  <c:v>245</c:v>
                </c:pt>
                <c:pt idx="239">
                  <c:v>246</c:v>
                </c:pt>
                <c:pt idx="240">
                  <c:v>247</c:v>
                </c:pt>
                <c:pt idx="241">
                  <c:v>248</c:v>
                </c:pt>
                <c:pt idx="242">
                  <c:v>249</c:v>
                </c:pt>
                <c:pt idx="243">
                  <c:v>250</c:v>
                </c:pt>
                <c:pt idx="244">
                  <c:v>251</c:v>
                </c:pt>
                <c:pt idx="245">
                  <c:v>252</c:v>
                </c:pt>
                <c:pt idx="246">
                  <c:v>253</c:v>
                </c:pt>
                <c:pt idx="247">
                  <c:v>254</c:v>
                </c:pt>
                <c:pt idx="248">
                  <c:v>255</c:v>
                </c:pt>
                <c:pt idx="249">
                  <c:v>256</c:v>
                </c:pt>
                <c:pt idx="250">
                  <c:v>257</c:v>
                </c:pt>
                <c:pt idx="251">
                  <c:v>258</c:v>
                </c:pt>
                <c:pt idx="252">
                  <c:v>259</c:v>
                </c:pt>
                <c:pt idx="253">
                  <c:v>260</c:v>
                </c:pt>
                <c:pt idx="254">
                  <c:v>261</c:v>
                </c:pt>
                <c:pt idx="255">
                  <c:v>262</c:v>
                </c:pt>
                <c:pt idx="256">
                  <c:v>263</c:v>
                </c:pt>
                <c:pt idx="257">
                  <c:v>264</c:v>
                </c:pt>
                <c:pt idx="258">
                  <c:v>265</c:v>
                </c:pt>
                <c:pt idx="259">
                  <c:v>266</c:v>
                </c:pt>
                <c:pt idx="260">
                  <c:v>267</c:v>
                </c:pt>
                <c:pt idx="261">
                  <c:v>268</c:v>
                </c:pt>
                <c:pt idx="262">
                  <c:v>269</c:v>
                </c:pt>
                <c:pt idx="263">
                  <c:v>270</c:v>
                </c:pt>
                <c:pt idx="264">
                  <c:v>271</c:v>
                </c:pt>
                <c:pt idx="265">
                  <c:v>272</c:v>
                </c:pt>
                <c:pt idx="266">
                  <c:v>273</c:v>
                </c:pt>
                <c:pt idx="267">
                  <c:v>274</c:v>
                </c:pt>
                <c:pt idx="268">
                  <c:v>275</c:v>
                </c:pt>
                <c:pt idx="269">
                  <c:v>276</c:v>
                </c:pt>
                <c:pt idx="270">
                  <c:v>277</c:v>
                </c:pt>
                <c:pt idx="271">
                  <c:v>278</c:v>
                </c:pt>
                <c:pt idx="272">
                  <c:v>279</c:v>
                </c:pt>
                <c:pt idx="273">
                  <c:v>280</c:v>
                </c:pt>
                <c:pt idx="274">
                  <c:v>281</c:v>
                </c:pt>
                <c:pt idx="275">
                  <c:v>282</c:v>
                </c:pt>
                <c:pt idx="276">
                  <c:v>283</c:v>
                </c:pt>
                <c:pt idx="277">
                  <c:v>284</c:v>
                </c:pt>
                <c:pt idx="278">
                  <c:v>285</c:v>
                </c:pt>
                <c:pt idx="279">
                  <c:v>286</c:v>
                </c:pt>
                <c:pt idx="280">
                  <c:v>287</c:v>
                </c:pt>
                <c:pt idx="281">
                  <c:v>288</c:v>
                </c:pt>
                <c:pt idx="282">
                  <c:v>289</c:v>
                </c:pt>
                <c:pt idx="283">
                  <c:v>290</c:v>
                </c:pt>
                <c:pt idx="284">
                  <c:v>291</c:v>
                </c:pt>
                <c:pt idx="285">
                  <c:v>292</c:v>
                </c:pt>
                <c:pt idx="286">
                  <c:v>293</c:v>
                </c:pt>
                <c:pt idx="287">
                  <c:v>294</c:v>
                </c:pt>
                <c:pt idx="288">
                  <c:v>295</c:v>
                </c:pt>
                <c:pt idx="289">
                  <c:v>296</c:v>
                </c:pt>
                <c:pt idx="290">
                  <c:v>297</c:v>
                </c:pt>
                <c:pt idx="291">
                  <c:v>298</c:v>
                </c:pt>
                <c:pt idx="292">
                  <c:v>299</c:v>
                </c:pt>
                <c:pt idx="293">
                  <c:v>300</c:v>
                </c:pt>
                <c:pt idx="294">
                  <c:v>301</c:v>
                </c:pt>
                <c:pt idx="295">
                  <c:v>302</c:v>
                </c:pt>
                <c:pt idx="296">
                  <c:v>303</c:v>
                </c:pt>
                <c:pt idx="297">
                  <c:v>304</c:v>
                </c:pt>
                <c:pt idx="298">
                  <c:v>305</c:v>
                </c:pt>
                <c:pt idx="299">
                  <c:v>306</c:v>
                </c:pt>
                <c:pt idx="300">
                  <c:v>307</c:v>
                </c:pt>
                <c:pt idx="301">
                  <c:v>308</c:v>
                </c:pt>
                <c:pt idx="302">
                  <c:v>309</c:v>
                </c:pt>
                <c:pt idx="303">
                  <c:v>310</c:v>
                </c:pt>
                <c:pt idx="304">
                  <c:v>311</c:v>
                </c:pt>
                <c:pt idx="305">
                  <c:v>312</c:v>
                </c:pt>
                <c:pt idx="306">
                  <c:v>313</c:v>
                </c:pt>
                <c:pt idx="307">
                  <c:v>314</c:v>
                </c:pt>
                <c:pt idx="308">
                  <c:v>315</c:v>
                </c:pt>
                <c:pt idx="309">
                  <c:v>316</c:v>
                </c:pt>
                <c:pt idx="310">
                  <c:v>317</c:v>
                </c:pt>
                <c:pt idx="311">
                  <c:v>318</c:v>
                </c:pt>
                <c:pt idx="312">
                  <c:v>319</c:v>
                </c:pt>
                <c:pt idx="313">
                  <c:v>320</c:v>
                </c:pt>
                <c:pt idx="314">
                  <c:v>321</c:v>
                </c:pt>
                <c:pt idx="315">
                  <c:v>322</c:v>
                </c:pt>
                <c:pt idx="316">
                  <c:v>323</c:v>
                </c:pt>
                <c:pt idx="317">
                  <c:v>324</c:v>
                </c:pt>
                <c:pt idx="318">
                  <c:v>325</c:v>
                </c:pt>
                <c:pt idx="319">
                  <c:v>326</c:v>
                </c:pt>
                <c:pt idx="320">
                  <c:v>327</c:v>
                </c:pt>
                <c:pt idx="321">
                  <c:v>328</c:v>
                </c:pt>
                <c:pt idx="322">
                  <c:v>331</c:v>
                </c:pt>
                <c:pt idx="323">
                  <c:v>332</c:v>
                </c:pt>
                <c:pt idx="324">
                  <c:v>333</c:v>
                </c:pt>
                <c:pt idx="325">
                  <c:v>334</c:v>
                </c:pt>
                <c:pt idx="326">
                  <c:v>335</c:v>
                </c:pt>
                <c:pt idx="327">
                  <c:v>336</c:v>
                </c:pt>
                <c:pt idx="328">
                  <c:v>338</c:v>
                </c:pt>
                <c:pt idx="329">
                  <c:v>339</c:v>
                </c:pt>
                <c:pt idx="330">
                  <c:v>340</c:v>
                </c:pt>
                <c:pt idx="331">
                  <c:v>341</c:v>
                </c:pt>
                <c:pt idx="332">
                  <c:v>342</c:v>
                </c:pt>
                <c:pt idx="333">
                  <c:v>343</c:v>
                </c:pt>
                <c:pt idx="334">
                  <c:v>344</c:v>
                </c:pt>
                <c:pt idx="335">
                  <c:v>345</c:v>
                </c:pt>
                <c:pt idx="336">
                  <c:v>349</c:v>
                </c:pt>
                <c:pt idx="337">
                  <c:v>350</c:v>
                </c:pt>
                <c:pt idx="338">
                  <c:v>353</c:v>
                </c:pt>
                <c:pt idx="339">
                  <c:v>355</c:v>
                </c:pt>
                <c:pt idx="340">
                  <c:v>356</c:v>
                </c:pt>
                <c:pt idx="341">
                  <c:v>357</c:v>
                </c:pt>
                <c:pt idx="342">
                  <c:v>358</c:v>
                </c:pt>
                <c:pt idx="343">
                  <c:v>359</c:v>
                </c:pt>
                <c:pt idx="344">
                  <c:v>360</c:v>
                </c:pt>
                <c:pt idx="345">
                  <c:v>361</c:v>
                </c:pt>
                <c:pt idx="346">
                  <c:v>362</c:v>
                </c:pt>
                <c:pt idx="347">
                  <c:v>363</c:v>
                </c:pt>
                <c:pt idx="348">
                  <c:v>364</c:v>
                </c:pt>
                <c:pt idx="349">
                  <c:v>365</c:v>
                </c:pt>
                <c:pt idx="350">
                  <c:v>367</c:v>
                </c:pt>
                <c:pt idx="351">
                  <c:v>368</c:v>
                </c:pt>
                <c:pt idx="352">
                  <c:v>369</c:v>
                </c:pt>
                <c:pt idx="353">
                  <c:v>370</c:v>
                </c:pt>
                <c:pt idx="354">
                  <c:v>371</c:v>
                </c:pt>
                <c:pt idx="355">
                  <c:v>372</c:v>
                </c:pt>
                <c:pt idx="356">
                  <c:v>373</c:v>
                </c:pt>
                <c:pt idx="357">
                  <c:v>374</c:v>
                </c:pt>
                <c:pt idx="358">
                  <c:v>375</c:v>
                </c:pt>
                <c:pt idx="359">
                  <c:v>376</c:v>
                </c:pt>
                <c:pt idx="360">
                  <c:v>378</c:v>
                </c:pt>
                <c:pt idx="361">
                  <c:v>379</c:v>
                </c:pt>
                <c:pt idx="362">
                  <c:v>380</c:v>
                </c:pt>
                <c:pt idx="363">
                  <c:v>381</c:v>
                </c:pt>
                <c:pt idx="364">
                  <c:v>382</c:v>
                </c:pt>
                <c:pt idx="365">
                  <c:v>383</c:v>
                </c:pt>
                <c:pt idx="366">
                  <c:v>384</c:v>
                </c:pt>
                <c:pt idx="367">
                  <c:v>385</c:v>
                </c:pt>
                <c:pt idx="368">
                  <c:v>386</c:v>
                </c:pt>
                <c:pt idx="369">
                  <c:v>387</c:v>
                </c:pt>
                <c:pt idx="370">
                  <c:v>388</c:v>
                </c:pt>
                <c:pt idx="371">
                  <c:v>389</c:v>
                </c:pt>
                <c:pt idx="372">
                  <c:v>390</c:v>
                </c:pt>
                <c:pt idx="373">
                  <c:v>391</c:v>
                </c:pt>
                <c:pt idx="374">
                  <c:v>392</c:v>
                </c:pt>
                <c:pt idx="375">
                  <c:v>393</c:v>
                </c:pt>
                <c:pt idx="376">
                  <c:v>394</c:v>
                </c:pt>
                <c:pt idx="377">
                  <c:v>395</c:v>
                </c:pt>
                <c:pt idx="378">
                  <c:v>396</c:v>
                </c:pt>
                <c:pt idx="379">
                  <c:v>397</c:v>
                </c:pt>
                <c:pt idx="380">
                  <c:v>398</c:v>
                </c:pt>
                <c:pt idx="381">
                  <c:v>399</c:v>
                </c:pt>
                <c:pt idx="382">
                  <c:v>400</c:v>
                </c:pt>
                <c:pt idx="383">
                  <c:v>401</c:v>
                </c:pt>
                <c:pt idx="384">
                  <c:v>402</c:v>
                </c:pt>
                <c:pt idx="385">
                  <c:v>403</c:v>
                </c:pt>
                <c:pt idx="386">
                  <c:v>404</c:v>
                </c:pt>
                <c:pt idx="387">
                  <c:v>405</c:v>
                </c:pt>
                <c:pt idx="388">
                  <c:v>406</c:v>
                </c:pt>
                <c:pt idx="389">
                  <c:v>407</c:v>
                </c:pt>
                <c:pt idx="390">
                  <c:v>408</c:v>
                </c:pt>
                <c:pt idx="391">
                  <c:v>409</c:v>
                </c:pt>
                <c:pt idx="392">
                  <c:v>410</c:v>
                </c:pt>
                <c:pt idx="393">
                  <c:v>411</c:v>
                </c:pt>
                <c:pt idx="394">
                  <c:v>412</c:v>
                </c:pt>
                <c:pt idx="395">
                  <c:v>413</c:v>
                </c:pt>
                <c:pt idx="396">
                  <c:v>414</c:v>
                </c:pt>
                <c:pt idx="397">
                  <c:v>415</c:v>
                </c:pt>
                <c:pt idx="398">
                  <c:v>416</c:v>
                </c:pt>
                <c:pt idx="399">
                  <c:v>417</c:v>
                </c:pt>
                <c:pt idx="400">
                  <c:v>418</c:v>
                </c:pt>
                <c:pt idx="401">
                  <c:v>419</c:v>
                </c:pt>
                <c:pt idx="402">
                  <c:v>420</c:v>
                </c:pt>
                <c:pt idx="403">
                  <c:v>421</c:v>
                </c:pt>
                <c:pt idx="404">
                  <c:v>422</c:v>
                </c:pt>
                <c:pt idx="405">
                  <c:v>423</c:v>
                </c:pt>
                <c:pt idx="406">
                  <c:v>424</c:v>
                </c:pt>
                <c:pt idx="407">
                  <c:v>425</c:v>
                </c:pt>
                <c:pt idx="408">
                  <c:v>426</c:v>
                </c:pt>
                <c:pt idx="409">
                  <c:v>427</c:v>
                </c:pt>
                <c:pt idx="410">
                  <c:v>428</c:v>
                </c:pt>
                <c:pt idx="411">
                  <c:v>429</c:v>
                </c:pt>
                <c:pt idx="412">
                  <c:v>430</c:v>
                </c:pt>
                <c:pt idx="413">
                  <c:v>431</c:v>
                </c:pt>
                <c:pt idx="414">
                  <c:v>432</c:v>
                </c:pt>
                <c:pt idx="415">
                  <c:v>433</c:v>
                </c:pt>
                <c:pt idx="416">
                  <c:v>434</c:v>
                </c:pt>
                <c:pt idx="417">
                  <c:v>435</c:v>
                </c:pt>
                <c:pt idx="418">
                  <c:v>436</c:v>
                </c:pt>
                <c:pt idx="419">
                  <c:v>437</c:v>
                </c:pt>
                <c:pt idx="420">
                  <c:v>438</c:v>
                </c:pt>
                <c:pt idx="421">
                  <c:v>439</c:v>
                </c:pt>
                <c:pt idx="422">
                  <c:v>440</c:v>
                </c:pt>
                <c:pt idx="423">
                  <c:v>441</c:v>
                </c:pt>
                <c:pt idx="424">
                  <c:v>442</c:v>
                </c:pt>
                <c:pt idx="425">
                  <c:v>443</c:v>
                </c:pt>
                <c:pt idx="426">
                  <c:v>444</c:v>
                </c:pt>
                <c:pt idx="427">
                  <c:v>445</c:v>
                </c:pt>
                <c:pt idx="428">
                  <c:v>446</c:v>
                </c:pt>
                <c:pt idx="429">
                  <c:v>447</c:v>
                </c:pt>
                <c:pt idx="430">
                  <c:v>448</c:v>
                </c:pt>
                <c:pt idx="431">
                  <c:v>449</c:v>
                </c:pt>
                <c:pt idx="432">
                  <c:v>450</c:v>
                </c:pt>
                <c:pt idx="433">
                  <c:v>451</c:v>
                </c:pt>
                <c:pt idx="434">
                  <c:v>452</c:v>
                </c:pt>
                <c:pt idx="435">
                  <c:v>453</c:v>
                </c:pt>
                <c:pt idx="436">
                  <c:v>454</c:v>
                </c:pt>
                <c:pt idx="437">
                  <c:v>455</c:v>
                </c:pt>
                <c:pt idx="438">
                  <c:v>456</c:v>
                </c:pt>
                <c:pt idx="439">
                  <c:v>457</c:v>
                </c:pt>
                <c:pt idx="440">
                  <c:v>458</c:v>
                </c:pt>
                <c:pt idx="441">
                  <c:v>459</c:v>
                </c:pt>
                <c:pt idx="442">
                  <c:v>460</c:v>
                </c:pt>
                <c:pt idx="443">
                  <c:v>461</c:v>
                </c:pt>
                <c:pt idx="444">
                  <c:v>462</c:v>
                </c:pt>
                <c:pt idx="445">
                  <c:v>463</c:v>
                </c:pt>
                <c:pt idx="446">
                  <c:v>464</c:v>
                </c:pt>
                <c:pt idx="447">
                  <c:v>465</c:v>
                </c:pt>
                <c:pt idx="448">
                  <c:v>466</c:v>
                </c:pt>
                <c:pt idx="449">
                  <c:v>467</c:v>
                </c:pt>
                <c:pt idx="450">
                  <c:v>473</c:v>
                </c:pt>
                <c:pt idx="451">
                  <c:v>474</c:v>
                </c:pt>
                <c:pt idx="452">
                  <c:v>475</c:v>
                </c:pt>
                <c:pt idx="453">
                  <c:v>476</c:v>
                </c:pt>
                <c:pt idx="454">
                  <c:v>478</c:v>
                </c:pt>
                <c:pt idx="455">
                  <c:v>479</c:v>
                </c:pt>
                <c:pt idx="456">
                  <c:v>480</c:v>
                </c:pt>
                <c:pt idx="457">
                  <c:v>481</c:v>
                </c:pt>
                <c:pt idx="458">
                  <c:v>482</c:v>
                </c:pt>
                <c:pt idx="459">
                  <c:v>483</c:v>
                </c:pt>
                <c:pt idx="460">
                  <c:v>484</c:v>
                </c:pt>
                <c:pt idx="461">
                  <c:v>485</c:v>
                </c:pt>
                <c:pt idx="462">
                  <c:v>486</c:v>
                </c:pt>
                <c:pt idx="463">
                  <c:v>487</c:v>
                </c:pt>
                <c:pt idx="464">
                  <c:v>488</c:v>
                </c:pt>
                <c:pt idx="465">
                  <c:v>489</c:v>
                </c:pt>
                <c:pt idx="466">
                  <c:v>490</c:v>
                </c:pt>
                <c:pt idx="467">
                  <c:v>491</c:v>
                </c:pt>
                <c:pt idx="468">
                  <c:v>492</c:v>
                </c:pt>
                <c:pt idx="469">
                  <c:v>493</c:v>
                </c:pt>
                <c:pt idx="470">
                  <c:v>494</c:v>
                </c:pt>
                <c:pt idx="471">
                  <c:v>495</c:v>
                </c:pt>
                <c:pt idx="472">
                  <c:v>496</c:v>
                </c:pt>
                <c:pt idx="473">
                  <c:v>497</c:v>
                </c:pt>
                <c:pt idx="474">
                  <c:v>498</c:v>
                </c:pt>
                <c:pt idx="475">
                  <c:v>499</c:v>
                </c:pt>
                <c:pt idx="476">
                  <c:v>500</c:v>
                </c:pt>
                <c:pt idx="477">
                  <c:v>501</c:v>
                </c:pt>
                <c:pt idx="478">
                  <c:v>502</c:v>
                </c:pt>
                <c:pt idx="479">
                  <c:v>509</c:v>
                </c:pt>
                <c:pt idx="480">
                  <c:v>510</c:v>
                </c:pt>
                <c:pt idx="481">
                  <c:v>512</c:v>
                </c:pt>
                <c:pt idx="482">
                  <c:v>514</c:v>
                </c:pt>
                <c:pt idx="483">
                  <c:v>516</c:v>
                </c:pt>
                <c:pt idx="484">
                  <c:v>517</c:v>
                </c:pt>
                <c:pt idx="485">
                  <c:v>517</c:v>
                </c:pt>
                <c:pt idx="486">
                  <c:v>518</c:v>
                </c:pt>
                <c:pt idx="487">
                  <c:v>519</c:v>
                </c:pt>
                <c:pt idx="488">
                  <c:v>520</c:v>
                </c:pt>
                <c:pt idx="489">
                  <c:v>521</c:v>
                </c:pt>
                <c:pt idx="490">
                  <c:v>522</c:v>
                </c:pt>
                <c:pt idx="491">
                  <c:v>522</c:v>
                </c:pt>
                <c:pt idx="492">
                  <c:v>523</c:v>
                </c:pt>
                <c:pt idx="493">
                  <c:v>524</c:v>
                </c:pt>
                <c:pt idx="494">
                  <c:v>525</c:v>
                </c:pt>
                <c:pt idx="495">
                  <c:v>526</c:v>
                </c:pt>
                <c:pt idx="496">
                  <c:v>527</c:v>
                </c:pt>
                <c:pt idx="497">
                  <c:v>528</c:v>
                </c:pt>
                <c:pt idx="498">
                  <c:v>529</c:v>
                </c:pt>
                <c:pt idx="499">
                  <c:v>530</c:v>
                </c:pt>
                <c:pt idx="500">
                  <c:v>531</c:v>
                </c:pt>
                <c:pt idx="501">
                  <c:v>531</c:v>
                </c:pt>
                <c:pt idx="502">
                  <c:v>532</c:v>
                </c:pt>
                <c:pt idx="503">
                  <c:v>532</c:v>
                </c:pt>
                <c:pt idx="504">
                  <c:v>533</c:v>
                </c:pt>
                <c:pt idx="505">
                  <c:v>533</c:v>
                </c:pt>
                <c:pt idx="506">
                  <c:v>534</c:v>
                </c:pt>
                <c:pt idx="507">
                  <c:v>534</c:v>
                </c:pt>
                <c:pt idx="508">
                  <c:v>535</c:v>
                </c:pt>
                <c:pt idx="509">
                  <c:v>535</c:v>
                </c:pt>
                <c:pt idx="510">
                  <c:v>536</c:v>
                </c:pt>
                <c:pt idx="511">
                  <c:v>536</c:v>
                </c:pt>
                <c:pt idx="512">
                  <c:v>537</c:v>
                </c:pt>
                <c:pt idx="513">
                  <c:v>537</c:v>
                </c:pt>
                <c:pt idx="514">
                  <c:v>538</c:v>
                </c:pt>
                <c:pt idx="515">
                  <c:v>538</c:v>
                </c:pt>
                <c:pt idx="516">
                  <c:v>539</c:v>
                </c:pt>
                <c:pt idx="517">
                  <c:v>539</c:v>
                </c:pt>
                <c:pt idx="518">
                  <c:v>540</c:v>
                </c:pt>
                <c:pt idx="519">
                  <c:v>540</c:v>
                </c:pt>
                <c:pt idx="520">
                  <c:v>541</c:v>
                </c:pt>
                <c:pt idx="521">
                  <c:v>541</c:v>
                </c:pt>
                <c:pt idx="522">
                  <c:v>542</c:v>
                </c:pt>
                <c:pt idx="523">
                  <c:v>542</c:v>
                </c:pt>
                <c:pt idx="524">
                  <c:v>543</c:v>
                </c:pt>
                <c:pt idx="525">
                  <c:v>543</c:v>
                </c:pt>
                <c:pt idx="526">
                  <c:v>544</c:v>
                </c:pt>
                <c:pt idx="527">
                  <c:v>544</c:v>
                </c:pt>
                <c:pt idx="528">
                  <c:v>545</c:v>
                </c:pt>
                <c:pt idx="529">
                  <c:v>545</c:v>
                </c:pt>
                <c:pt idx="530">
                  <c:v>546</c:v>
                </c:pt>
                <c:pt idx="531">
                  <c:v>546</c:v>
                </c:pt>
                <c:pt idx="532">
                  <c:v>547</c:v>
                </c:pt>
                <c:pt idx="533">
                  <c:v>548</c:v>
                </c:pt>
                <c:pt idx="534">
                  <c:v>549</c:v>
                </c:pt>
                <c:pt idx="535">
                  <c:v>549</c:v>
                </c:pt>
                <c:pt idx="536">
                  <c:v>550</c:v>
                </c:pt>
                <c:pt idx="537">
                  <c:v>551</c:v>
                </c:pt>
                <c:pt idx="538">
                  <c:v>552</c:v>
                </c:pt>
                <c:pt idx="539">
                  <c:v>553</c:v>
                </c:pt>
                <c:pt idx="540">
                  <c:v>554</c:v>
                </c:pt>
                <c:pt idx="541">
                  <c:v>555</c:v>
                </c:pt>
                <c:pt idx="542">
                  <c:v>556</c:v>
                </c:pt>
                <c:pt idx="543">
                  <c:v>557</c:v>
                </c:pt>
                <c:pt idx="544">
                  <c:v>558</c:v>
                </c:pt>
                <c:pt idx="545">
                  <c:v>559</c:v>
                </c:pt>
                <c:pt idx="546">
                  <c:v>560</c:v>
                </c:pt>
                <c:pt idx="547">
                  <c:v>561</c:v>
                </c:pt>
                <c:pt idx="548">
                  <c:v>562</c:v>
                </c:pt>
                <c:pt idx="549">
                  <c:v>563</c:v>
                </c:pt>
                <c:pt idx="550">
                  <c:v>564</c:v>
                </c:pt>
                <c:pt idx="551">
                  <c:v>565</c:v>
                </c:pt>
                <c:pt idx="552">
                  <c:v>566</c:v>
                </c:pt>
                <c:pt idx="553">
                  <c:v>567</c:v>
                </c:pt>
                <c:pt idx="554">
                  <c:v>568</c:v>
                </c:pt>
                <c:pt idx="555">
                  <c:v>569</c:v>
                </c:pt>
                <c:pt idx="556">
                  <c:v>570</c:v>
                </c:pt>
                <c:pt idx="557">
                  <c:v>571</c:v>
                </c:pt>
                <c:pt idx="558">
                  <c:v>572</c:v>
                </c:pt>
                <c:pt idx="559">
                  <c:v>573</c:v>
                </c:pt>
                <c:pt idx="560">
                  <c:v>574</c:v>
                </c:pt>
                <c:pt idx="561">
                  <c:v>575</c:v>
                </c:pt>
                <c:pt idx="562">
                  <c:v>576</c:v>
                </c:pt>
                <c:pt idx="563">
                  <c:v>577</c:v>
                </c:pt>
                <c:pt idx="564">
                  <c:v>578</c:v>
                </c:pt>
                <c:pt idx="565">
                  <c:v>579</c:v>
                </c:pt>
                <c:pt idx="566">
                  <c:v>580</c:v>
                </c:pt>
                <c:pt idx="567">
                  <c:v>581</c:v>
                </c:pt>
                <c:pt idx="568">
                  <c:v>582</c:v>
                </c:pt>
                <c:pt idx="569">
                  <c:v>583</c:v>
                </c:pt>
                <c:pt idx="570">
                  <c:v>584</c:v>
                </c:pt>
                <c:pt idx="571">
                  <c:v>585</c:v>
                </c:pt>
                <c:pt idx="572">
                  <c:v>586</c:v>
                </c:pt>
                <c:pt idx="573">
                  <c:v>587</c:v>
                </c:pt>
                <c:pt idx="574">
                  <c:v>588</c:v>
                </c:pt>
                <c:pt idx="575">
                  <c:v>589</c:v>
                </c:pt>
                <c:pt idx="576">
                  <c:v>590</c:v>
                </c:pt>
                <c:pt idx="577">
                  <c:v>591</c:v>
                </c:pt>
                <c:pt idx="578">
                  <c:v>592</c:v>
                </c:pt>
                <c:pt idx="579">
                  <c:v>593</c:v>
                </c:pt>
                <c:pt idx="580">
                  <c:v>594</c:v>
                </c:pt>
                <c:pt idx="581">
                  <c:v>597</c:v>
                </c:pt>
                <c:pt idx="582">
                  <c:v>598</c:v>
                </c:pt>
                <c:pt idx="583">
                  <c:v>599</c:v>
                </c:pt>
                <c:pt idx="584">
                  <c:v>600</c:v>
                </c:pt>
                <c:pt idx="585">
                  <c:v>601</c:v>
                </c:pt>
                <c:pt idx="586">
                  <c:v>602</c:v>
                </c:pt>
                <c:pt idx="587">
                  <c:v>603</c:v>
                </c:pt>
                <c:pt idx="588">
                  <c:v>604</c:v>
                </c:pt>
                <c:pt idx="589">
                  <c:v>605</c:v>
                </c:pt>
                <c:pt idx="590">
                  <c:v>606</c:v>
                </c:pt>
                <c:pt idx="591">
                  <c:v>607</c:v>
                </c:pt>
                <c:pt idx="592">
                  <c:v>608</c:v>
                </c:pt>
                <c:pt idx="593">
                  <c:v>609</c:v>
                </c:pt>
                <c:pt idx="594">
                  <c:v>610</c:v>
                </c:pt>
                <c:pt idx="595">
                  <c:v>611</c:v>
                </c:pt>
                <c:pt idx="596">
                  <c:v>612</c:v>
                </c:pt>
                <c:pt idx="597">
                  <c:v>613</c:v>
                </c:pt>
                <c:pt idx="598">
                  <c:v>614</c:v>
                </c:pt>
                <c:pt idx="599">
                  <c:v>615</c:v>
                </c:pt>
                <c:pt idx="600">
                  <c:v>616</c:v>
                </c:pt>
                <c:pt idx="601">
                  <c:v>617</c:v>
                </c:pt>
                <c:pt idx="602">
                  <c:v>618</c:v>
                </c:pt>
                <c:pt idx="603">
                  <c:v>619</c:v>
                </c:pt>
                <c:pt idx="604">
                  <c:v>620</c:v>
                </c:pt>
                <c:pt idx="605">
                  <c:v>621</c:v>
                </c:pt>
                <c:pt idx="606">
                  <c:v>622</c:v>
                </c:pt>
                <c:pt idx="607">
                  <c:v>623</c:v>
                </c:pt>
                <c:pt idx="608">
                  <c:v>625</c:v>
                </c:pt>
                <c:pt idx="609">
                  <c:v>626</c:v>
                </c:pt>
                <c:pt idx="610">
                  <c:v>627</c:v>
                </c:pt>
                <c:pt idx="611">
                  <c:v>628</c:v>
                </c:pt>
                <c:pt idx="612">
                  <c:v>629</c:v>
                </c:pt>
                <c:pt idx="613">
                  <c:v>630</c:v>
                </c:pt>
                <c:pt idx="614">
                  <c:v>631</c:v>
                </c:pt>
                <c:pt idx="615">
                  <c:v>632</c:v>
                </c:pt>
                <c:pt idx="616">
                  <c:v>633</c:v>
                </c:pt>
                <c:pt idx="617">
                  <c:v>634</c:v>
                </c:pt>
                <c:pt idx="618">
                  <c:v>635</c:v>
                </c:pt>
                <c:pt idx="619">
                  <c:v>636</c:v>
                </c:pt>
                <c:pt idx="620">
                  <c:v>637</c:v>
                </c:pt>
                <c:pt idx="621">
                  <c:v>638</c:v>
                </c:pt>
                <c:pt idx="622">
                  <c:v>639</c:v>
                </c:pt>
                <c:pt idx="623">
                  <c:v>640</c:v>
                </c:pt>
                <c:pt idx="624">
                  <c:v>641</c:v>
                </c:pt>
                <c:pt idx="625">
                  <c:v>642</c:v>
                </c:pt>
                <c:pt idx="626">
                  <c:v>643</c:v>
                </c:pt>
                <c:pt idx="627">
                  <c:v>644</c:v>
                </c:pt>
                <c:pt idx="628">
                  <c:v>645</c:v>
                </c:pt>
                <c:pt idx="629">
                  <c:v>646</c:v>
                </c:pt>
                <c:pt idx="630">
                  <c:v>647</c:v>
                </c:pt>
                <c:pt idx="631">
                  <c:v>648</c:v>
                </c:pt>
                <c:pt idx="632">
                  <c:v>649</c:v>
                </c:pt>
                <c:pt idx="633">
                  <c:v>650</c:v>
                </c:pt>
                <c:pt idx="634">
                  <c:v>652</c:v>
                </c:pt>
                <c:pt idx="635">
                  <c:v>653</c:v>
                </c:pt>
                <c:pt idx="636">
                  <c:v>654</c:v>
                </c:pt>
                <c:pt idx="637">
                  <c:v>655</c:v>
                </c:pt>
                <c:pt idx="638">
                  <c:v>656</c:v>
                </c:pt>
                <c:pt idx="639">
                  <c:v>657</c:v>
                </c:pt>
                <c:pt idx="640">
                  <c:v>658</c:v>
                </c:pt>
                <c:pt idx="641">
                  <c:v>659</c:v>
                </c:pt>
                <c:pt idx="642">
                  <c:v>660</c:v>
                </c:pt>
                <c:pt idx="643">
                  <c:v>661</c:v>
                </c:pt>
                <c:pt idx="644">
                  <c:v>662</c:v>
                </c:pt>
                <c:pt idx="645">
                  <c:v>663</c:v>
                </c:pt>
                <c:pt idx="646">
                  <c:v>664</c:v>
                </c:pt>
                <c:pt idx="647">
                  <c:v>665</c:v>
                </c:pt>
                <c:pt idx="648">
                  <c:v>666</c:v>
                </c:pt>
                <c:pt idx="649">
                  <c:v>667</c:v>
                </c:pt>
                <c:pt idx="650">
                  <c:v>668</c:v>
                </c:pt>
                <c:pt idx="651">
                  <c:v>669</c:v>
                </c:pt>
                <c:pt idx="652">
                  <c:v>670</c:v>
                </c:pt>
                <c:pt idx="653">
                  <c:v>671</c:v>
                </c:pt>
                <c:pt idx="654">
                  <c:v>672</c:v>
                </c:pt>
                <c:pt idx="655">
                  <c:v>673</c:v>
                </c:pt>
                <c:pt idx="656">
                  <c:v>674</c:v>
                </c:pt>
                <c:pt idx="657">
                  <c:v>675</c:v>
                </c:pt>
                <c:pt idx="658">
                  <c:v>676</c:v>
                </c:pt>
                <c:pt idx="659">
                  <c:v>677</c:v>
                </c:pt>
                <c:pt idx="660">
                  <c:v>678</c:v>
                </c:pt>
                <c:pt idx="661">
                  <c:v>679</c:v>
                </c:pt>
                <c:pt idx="662">
                  <c:v>680</c:v>
                </c:pt>
                <c:pt idx="663">
                  <c:v>681</c:v>
                </c:pt>
                <c:pt idx="664">
                  <c:v>682</c:v>
                </c:pt>
                <c:pt idx="665">
                  <c:v>683</c:v>
                </c:pt>
                <c:pt idx="666">
                  <c:v>684</c:v>
                </c:pt>
                <c:pt idx="667">
                  <c:v>685</c:v>
                </c:pt>
                <c:pt idx="668">
                  <c:v>686</c:v>
                </c:pt>
                <c:pt idx="669">
                  <c:v>687</c:v>
                </c:pt>
                <c:pt idx="670">
                  <c:v>688</c:v>
                </c:pt>
                <c:pt idx="671">
                  <c:v>689</c:v>
                </c:pt>
                <c:pt idx="672">
                  <c:v>690</c:v>
                </c:pt>
                <c:pt idx="673">
                  <c:v>691</c:v>
                </c:pt>
                <c:pt idx="674">
                  <c:v>692</c:v>
                </c:pt>
                <c:pt idx="675">
                  <c:v>695</c:v>
                </c:pt>
                <c:pt idx="676">
                  <c:v>696</c:v>
                </c:pt>
                <c:pt idx="677">
                  <c:v>697</c:v>
                </c:pt>
                <c:pt idx="678">
                  <c:v>698</c:v>
                </c:pt>
                <c:pt idx="679">
                  <c:v>699</c:v>
                </c:pt>
                <c:pt idx="680">
                  <c:v>700</c:v>
                </c:pt>
                <c:pt idx="681">
                  <c:v>701</c:v>
                </c:pt>
                <c:pt idx="682">
                  <c:v>702</c:v>
                </c:pt>
                <c:pt idx="683">
                  <c:v>703</c:v>
                </c:pt>
                <c:pt idx="684">
                  <c:v>704</c:v>
                </c:pt>
                <c:pt idx="685">
                  <c:v>705</c:v>
                </c:pt>
                <c:pt idx="686">
                  <c:v>706</c:v>
                </c:pt>
                <c:pt idx="687">
                  <c:v>707</c:v>
                </c:pt>
                <c:pt idx="688">
                  <c:v>711</c:v>
                </c:pt>
                <c:pt idx="689">
                  <c:v>712</c:v>
                </c:pt>
                <c:pt idx="690">
                  <c:v>713</c:v>
                </c:pt>
                <c:pt idx="691">
                  <c:v>714</c:v>
                </c:pt>
                <c:pt idx="692">
                  <c:v>715</c:v>
                </c:pt>
                <c:pt idx="693">
                  <c:v>716</c:v>
                </c:pt>
                <c:pt idx="694">
                  <c:v>717</c:v>
                </c:pt>
                <c:pt idx="695">
                  <c:v>718</c:v>
                </c:pt>
                <c:pt idx="696">
                  <c:v>719</c:v>
                </c:pt>
                <c:pt idx="697">
                  <c:v>720</c:v>
                </c:pt>
                <c:pt idx="698">
                  <c:v>721</c:v>
                </c:pt>
                <c:pt idx="699">
                  <c:v>722</c:v>
                </c:pt>
                <c:pt idx="700">
                  <c:v>723</c:v>
                </c:pt>
                <c:pt idx="701">
                  <c:v>724</c:v>
                </c:pt>
                <c:pt idx="702">
                  <c:v>725</c:v>
                </c:pt>
                <c:pt idx="703">
                  <c:v>726</c:v>
                </c:pt>
                <c:pt idx="704">
                  <c:v>727</c:v>
                </c:pt>
                <c:pt idx="705">
                  <c:v>728</c:v>
                </c:pt>
                <c:pt idx="706">
                  <c:v>729</c:v>
                </c:pt>
                <c:pt idx="707">
                  <c:v>730</c:v>
                </c:pt>
                <c:pt idx="708">
                  <c:v>731</c:v>
                </c:pt>
                <c:pt idx="709">
                  <c:v>732</c:v>
                </c:pt>
                <c:pt idx="710">
                  <c:v>733</c:v>
                </c:pt>
                <c:pt idx="711">
                  <c:v>734</c:v>
                </c:pt>
                <c:pt idx="712">
                  <c:v>735</c:v>
                </c:pt>
                <c:pt idx="713">
                  <c:v>736</c:v>
                </c:pt>
                <c:pt idx="714">
                  <c:v>737</c:v>
                </c:pt>
                <c:pt idx="715">
                  <c:v>738</c:v>
                </c:pt>
                <c:pt idx="716">
                  <c:v>739</c:v>
                </c:pt>
                <c:pt idx="717">
                  <c:v>740</c:v>
                </c:pt>
                <c:pt idx="718">
                  <c:v>741</c:v>
                </c:pt>
                <c:pt idx="719">
                  <c:v>742</c:v>
                </c:pt>
                <c:pt idx="720">
                  <c:v>743</c:v>
                </c:pt>
                <c:pt idx="721">
                  <c:v>744</c:v>
                </c:pt>
                <c:pt idx="722">
                  <c:v>745</c:v>
                </c:pt>
                <c:pt idx="723">
                  <c:v>746</c:v>
                </c:pt>
                <c:pt idx="724">
                  <c:v>747</c:v>
                </c:pt>
                <c:pt idx="725">
                  <c:v>748</c:v>
                </c:pt>
                <c:pt idx="726">
                  <c:v>749</c:v>
                </c:pt>
                <c:pt idx="727">
                  <c:v>750</c:v>
                </c:pt>
                <c:pt idx="728">
                  <c:v>751</c:v>
                </c:pt>
                <c:pt idx="729">
                  <c:v>752</c:v>
                </c:pt>
                <c:pt idx="730">
                  <c:v>753</c:v>
                </c:pt>
                <c:pt idx="731">
                  <c:v>754</c:v>
                </c:pt>
                <c:pt idx="732">
                  <c:v>755</c:v>
                </c:pt>
                <c:pt idx="733">
                  <c:v>756</c:v>
                </c:pt>
                <c:pt idx="734">
                  <c:v>757</c:v>
                </c:pt>
                <c:pt idx="735">
                  <c:v>758</c:v>
                </c:pt>
                <c:pt idx="736">
                  <c:v>759</c:v>
                </c:pt>
                <c:pt idx="737">
                  <c:v>760</c:v>
                </c:pt>
                <c:pt idx="738">
                  <c:v>761</c:v>
                </c:pt>
                <c:pt idx="739">
                  <c:v>762</c:v>
                </c:pt>
                <c:pt idx="740">
                  <c:v>763</c:v>
                </c:pt>
                <c:pt idx="741">
                  <c:v>764</c:v>
                </c:pt>
                <c:pt idx="742">
                  <c:v>765</c:v>
                </c:pt>
                <c:pt idx="743">
                  <c:v>766</c:v>
                </c:pt>
                <c:pt idx="744">
                  <c:v>767</c:v>
                </c:pt>
                <c:pt idx="745">
                  <c:v>770</c:v>
                </c:pt>
                <c:pt idx="746">
                  <c:v>771</c:v>
                </c:pt>
                <c:pt idx="747">
                  <c:v>772</c:v>
                </c:pt>
                <c:pt idx="748">
                  <c:v>773</c:v>
                </c:pt>
                <c:pt idx="749">
                  <c:v>774</c:v>
                </c:pt>
                <c:pt idx="750">
                  <c:v>775</c:v>
                </c:pt>
                <c:pt idx="751">
                  <c:v>776</c:v>
                </c:pt>
                <c:pt idx="752">
                  <c:v>777</c:v>
                </c:pt>
                <c:pt idx="753">
                  <c:v>778</c:v>
                </c:pt>
                <c:pt idx="754">
                  <c:v>779</c:v>
                </c:pt>
                <c:pt idx="755">
                  <c:v>780</c:v>
                </c:pt>
                <c:pt idx="756">
                  <c:v>781</c:v>
                </c:pt>
                <c:pt idx="757">
                  <c:v>782</c:v>
                </c:pt>
                <c:pt idx="758">
                  <c:v>783</c:v>
                </c:pt>
                <c:pt idx="759">
                  <c:v>784</c:v>
                </c:pt>
                <c:pt idx="760">
                  <c:v>785</c:v>
                </c:pt>
                <c:pt idx="761">
                  <c:v>787</c:v>
                </c:pt>
                <c:pt idx="762">
                  <c:v>788</c:v>
                </c:pt>
                <c:pt idx="763">
                  <c:v>789</c:v>
                </c:pt>
                <c:pt idx="764">
                  <c:v>790</c:v>
                </c:pt>
                <c:pt idx="765">
                  <c:v>791</c:v>
                </c:pt>
                <c:pt idx="766">
                  <c:v>792</c:v>
                </c:pt>
                <c:pt idx="767">
                  <c:v>793</c:v>
                </c:pt>
                <c:pt idx="768">
                  <c:v>794</c:v>
                </c:pt>
                <c:pt idx="769">
                  <c:v>795</c:v>
                </c:pt>
                <c:pt idx="770">
                  <c:v>796</c:v>
                </c:pt>
                <c:pt idx="771">
                  <c:v>797</c:v>
                </c:pt>
                <c:pt idx="772">
                  <c:v>798</c:v>
                </c:pt>
                <c:pt idx="773">
                  <c:v>799</c:v>
                </c:pt>
                <c:pt idx="774">
                  <c:v>800</c:v>
                </c:pt>
                <c:pt idx="775">
                  <c:v>801</c:v>
                </c:pt>
                <c:pt idx="776">
                  <c:v>802</c:v>
                </c:pt>
                <c:pt idx="777">
                  <c:v>803</c:v>
                </c:pt>
                <c:pt idx="778">
                  <c:v>804</c:v>
                </c:pt>
                <c:pt idx="779">
                  <c:v>805</c:v>
                </c:pt>
                <c:pt idx="780">
                  <c:v>806</c:v>
                </c:pt>
                <c:pt idx="781">
                  <c:v>807</c:v>
                </c:pt>
                <c:pt idx="782">
                  <c:v>808</c:v>
                </c:pt>
                <c:pt idx="783">
                  <c:v>809</c:v>
                </c:pt>
                <c:pt idx="784">
                  <c:v>810</c:v>
                </c:pt>
                <c:pt idx="785">
                  <c:v>811</c:v>
                </c:pt>
                <c:pt idx="786">
                  <c:v>812</c:v>
                </c:pt>
                <c:pt idx="787">
                  <c:v>813</c:v>
                </c:pt>
                <c:pt idx="788">
                  <c:v>814</c:v>
                </c:pt>
                <c:pt idx="789">
                  <c:v>815</c:v>
                </c:pt>
                <c:pt idx="790">
                  <c:v>816</c:v>
                </c:pt>
                <c:pt idx="791">
                  <c:v>817</c:v>
                </c:pt>
                <c:pt idx="792">
                  <c:v>818</c:v>
                </c:pt>
                <c:pt idx="793">
                  <c:v>819</c:v>
                </c:pt>
                <c:pt idx="794">
                  <c:v>820</c:v>
                </c:pt>
                <c:pt idx="795">
                  <c:v>821</c:v>
                </c:pt>
                <c:pt idx="796">
                  <c:v>822</c:v>
                </c:pt>
                <c:pt idx="797">
                  <c:v>829</c:v>
                </c:pt>
              </c:numCache>
            </c:numRef>
          </c:xVal>
          <c:yVal>
            <c:numRef>
              <c:f>Sheet1!$R$45:$R$842</c:f>
              <c:numCache>
                <c:formatCode>General</c:formatCode>
                <c:ptCount val="798"/>
                <c:pt idx="0">
                  <c:v>1</c:v>
                </c:pt>
                <c:pt idx="1">
                  <c:v>1</c:v>
                </c:pt>
                <c:pt idx="2">
                  <c:v>2.5499999999999998</c:v>
                </c:pt>
                <c:pt idx="3">
                  <c:v>3.4</c:v>
                </c:pt>
                <c:pt idx="4">
                  <c:v>4.62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1.03</c:v>
                </c:pt>
                <c:pt idx="11">
                  <c:v>1.18</c:v>
                </c:pt>
                <c:pt idx="12">
                  <c:v>2.25</c:v>
                </c:pt>
                <c:pt idx="13">
                  <c:v>1</c:v>
                </c:pt>
                <c:pt idx="14">
                  <c:v>1</c:v>
                </c:pt>
                <c:pt idx="15">
                  <c:v>1.24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1.02</c:v>
                </c:pt>
                <c:pt idx="20">
                  <c:v>1.04</c:v>
                </c:pt>
                <c:pt idx="21">
                  <c:v>2.02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1.43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1.81</c:v>
                </c:pt>
                <c:pt idx="31">
                  <c:v>1</c:v>
                </c:pt>
                <c:pt idx="32">
                  <c:v>1</c:v>
                </c:pt>
                <c:pt idx="33">
                  <c:v>1.1100000000000001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2.31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1.7</c:v>
                </c:pt>
                <c:pt idx="42">
                  <c:v>1</c:v>
                </c:pt>
                <c:pt idx="43">
                  <c:v>1.45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3</c:v>
                </c:pt>
                <c:pt idx="48">
                  <c:v>2.64</c:v>
                </c:pt>
                <c:pt idx="49">
                  <c:v>1.08</c:v>
                </c:pt>
                <c:pt idx="50">
                  <c:v>1</c:v>
                </c:pt>
                <c:pt idx="51">
                  <c:v>3.84</c:v>
                </c:pt>
                <c:pt idx="52">
                  <c:v>1.86</c:v>
                </c:pt>
                <c:pt idx="53">
                  <c:v>3.28</c:v>
                </c:pt>
                <c:pt idx="54">
                  <c:v>1</c:v>
                </c:pt>
                <c:pt idx="55">
                  <c:v>1</c:v>
                </c:pt>
                <c:pt idx="56">
                  <c:v>1.62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1.02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1.44</c:v>
                </c:pt>
                <c:pt idx="85">
                  <c:v>2.84</c:v>
                </c:pt>
                <c:pt idx="86">
                  <c:v>1.91</c:v>
                </c:pt>
                <c:pt idx="87">
                  <c:v>1.39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1.61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1.32</c:v>
                </c:pt>
                <c:pt idx="103">
                  <c:v>1.1000000000000001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1.76</c:v>
                </c:pt>
                <c:pt idx="111">
                  <c:v>2.75</c:v>
                </c:pt>
                <c:pt idx="112">
                  <c:v>1.54</c:v>
                </c:pt>
                <c:pt idx="113">
                  <c:v>1.2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1.02</c:v>
                </c:pt>
                <c:pt idx="137">
                  <c:v>1</c:v>
                </c:pt>
                <c:pt idx="138">
                  <c:v>1.19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1.1599999999999999</c:v>
                </c:pt>
                <c:pt idx="157">
                  <c:v>1</c:v>
                </c:pt>
                <c:pt idx="158">
                  <c:v>1.1599999999999999</c:v>
                </c:pt>
                <c:pt idx="159">
                  <c:v>1.19</c:v>
                </c:pt>
                <c:pt idx="160">
                  <c:v>1.23</c:v>
                </c:pt>
                <c:pt idx="161">
                  <c:v>1.55</c:v>
                </c:pt>
                <c:pt idx="162">
                  <c:v>1.4</c:v>
                </c:pt>
                <c:pt idx="163">
                  <c:v>1.47</c:v>
                </c:pt>
                <c:pt idx="164">
                  <c:v>1.93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1.1100000000000001</c:v>
                </c:pt>
                <c:pt idx="169">
                  <c:v>1.28</c:v>
                </c:pt>
                <c:pt idx="170">
                  <c:v>1</c:v>
                </c:pt>
                <c:pt idx="171">
                  <c:v>2.2599999999999998</c:v>
                </c:pt>
                <c:pt idx="172">
                  <c:v>1.46</c:v>
                </c:pt>
                <c:pt idx="173">
                  <c:v>1.85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1.1499999999999999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1.41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1.74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2.14</c:v>
                </c:pt>
                <c:pt idx="206">
                  <c:v>2.41</c:v>
                </c:pt>
                <c:pt idx="207">
                  <c:v>2.4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1.31</c:v>
                </c:pt>
                <c:pt idx="219">
                  <c:v>1</c:v>
                </c:pt>
                <c:pt idx="220">
                  <c:v>1.17</c:v>
                </c:pt>
                <c:pt idx="221">
                  <c:v>1</c:v>
                </c:pt>
                <c:pt idx="222">
                  <c:v>1.2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2.41</c:v>
                </c:pt>
                <c:pt idx="237">
                  <c:v>2.0099999999999998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1.75</c:v>
                </c:pt>
                <c:pt idx="245">
                  <c:v>1.96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1.08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2.2799999999999998</c:v>
                </c:pt>
                <c:pt idx="281">
                  <c:v>2.62</c:v>
                </c:pt>
                <c:pt idx="282">
                  <c:v>2.02</c:v>
                </c:pt>
                <c:pt idx="283">
                  <c:v>1</c:v>
                </c:pt>
                <c:pt idx="284">
                  <c:v>1</c:v>
                </c:pt>
                <c:pt idx="285">
                  <c:v>3.87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3.97</c:v>
                </c:pt>
                <c:pt idx="290">
                  <c:v>3.93</c:v>
                </c:pt>
                <c:pt idx="291">
                  <c:v>3.1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1.17</c:v>
                </c:pt>
                <c:pt idx="312">
                  <c:v>2.5099999999999998</c:v>
                </c:pt>
                <c:pt idx="313">
                  <c:v>3.2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1.93</c:v>
                </c:pt>
                <c:pt idx="329">
                  <c:v>2.57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4.1399999999999997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1.99</c:v>
                </c:pt>
                <c:pt idx="354">
                  <c:v>2.48</c:v>
                </c:pt>
                <c:pt idx="355">
                  <c:v>2.5</c:v>
                </c:pt>
                <c:pt idx="356">
                  <c:v>3.82</c:v>
                </c:pt>
                <c:pt idx="357">
                  <c:v>4.6100000000000003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2.0099999999999998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1.03</c:v>
                </c:pt>
                <c:pt idx="368">
                  <c:v>1.18</c:v>
                </c:pt>
                <c:pt idx="369">
                  <c:v>1.1200000000000001</c:v>
                </c:pt>
                <c:pt idx="370">
                  <c:v>1.26</c:v>
                </c:pt>
                <c:pt idx="371">
                  <c:v>4</c:v>
                </c:pt>
                <c:pt idx="372">
                  <c:v>1.52</c:v>
                </c:pt>
                <c:pt idx="373">
                  <c:v>1</c:v>
                </c:pt>
                <c:pt idx="374">
                  <c:v>1.97</c:v>
                </c:pt>
                <c:pt idx="375">
                  <c:v>1.77</c:v>
                </c:pt>
                <c:pt idx="376">
                  <c:v>1.28</c:v>
                </c:pt>
                <c:pt idx="377">
                  <c:v>1.29</c:v>
                </c:pt>
                <c:pt idx="378">
                  <c:v>1.68</c:v>
                </c:pt>
                <c:pt idx="379">
                  <c:v>2.12</c:v>
                </c:pt>
                <c:pt idx="380">
                  <c:v>2.0299999999999998</c:v>
                </c:pt>
                <c:pt idx="381">
                  <c:v>2.23</c:v>
                </c:pt>
                <c:pt idx="382">
                  <c:v>2.2599999999999998</c:v>
                </c:pt>
                <c:pt idx="383">
                  <c:v>2.71</c:v>
                </c:pt>
                <c:pt idx="384">
                  <c:v>2.69</c:v>
                </c:pt>
                <c:pt idx="385">
                  <c:v>3.2</c:v>
                </c:pt>
                <c:pt idx="386">
                  <c:v>2.89</c:v>
                </c:pt>
                <c:pt idx="387">
                  <c:v>4.1500000000000004</c:v>
                </c:pt>
                <c:pt idx="388">
                  <c:v>2.56</c:v>
                </c:pt>
                <c:pt idx="389">
                  <c:v>1.1200000000000001</c:v>
                </c:pt>
                <c:pt idx="390">
                  <c:v>1</c:v>
                </c:pt>
                <c:pt idx="391">
                  <c:v>1</c:v>
                </c:pt>
                <c:pt idx="392">
                  <c:v>1.3</c:v>
                </c:pt>
                <c:pt idx="393">
                  <c:v>1</c:v>
                </c:pt>
                <c:pt idx="394">
                  <c:v>1.05</c:v>
                </c:pt>
                <c:pt idx="395">
                  <c:v>1.22</c:v>
                </c:pt>
                <c:pt idx="396">
                  <c:v>1.9</c:v>
                </c:pt>
                <c:pt idx="397">
                  <c:v>3.28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1.06</c:v>
                </c:pt>
                <c:pt idx="402">
                  <c:v>1.4</c:v>
                </c:pt>
                <c:pt idx="403">
                  <c:v>1.22</c:v>
                </c:pt>
                <c:pt idx="404">
                  <c:v>1.28</c:v>
                </c:pt>
                <c:pt idx="405">
                  <c:v>2.64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1.69</c:v>
                </c:pt>
                <c:pt idx="422">
                  <c:v>2.67</c:v>
                </c:pt>
                <c:pt idx="423">
                  <c:v>1</c:v>
                </c:pt>
                <c:pt idx="424">
                  <c:v>1.49</c:v>
                </c:pt>
                <c:pt idx="425">
                  <c:v>2.4300000000000002</c:v>
                </c:pt>
                <c:pt idx="426">
                  <c:v>2.38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2.16</c:v>
                </c:pt>
                <c:pt idx="433">
                  <c:v>2.82</c:v>
                </c:pt>
                <c:pt idx="434">
                  <c:v>3.44</c:v>
                </c:pt>
                <c:pt idx="435">
                  <c:v>4</c:v>
                </c:pt>
                <c:pt idx="436">
                  <c:v>4.6500000000000004</c:v>
                </c:pt>
                <c:pt idx="437">
                  <c:v>4.3499999999999996</c:v>
                </c:pt>
                <c:pt idx="438">
                  <c:v>4.8099999999999996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3.12</c:v>
                </c:pt>
                <c:pt idx="445">
                  <c:v>3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1.67</c:v>
                </c:pt>
                <c:pt idx="452">
                  <c:v>2.17</c:v>
                </c:pt>
                <c:pt idx="453">
                  <c:v>1.36</c:v>
                </c:pt>
                <c:pt idx="454">
                  <c:v>3.53</c:v>
                </c:pt>
                <c:pt idx="455">
                  <c:v>2.63</c:v>
                </c:pt>
                <c:pt idx="456">
                  <c:v>1.28</c:v>
                </c:pt>
                <c:pt idx="457">
                  <c:v>2.15</c:v>
                </c:pt>
                <c:pt idx="458">
                  <c:v>1</c:v>
                </c:pt>
                <c:pt idx="459">
                  <c:v>1.89</c:v>
                </c:pt>
                <c:pt idx="460">
                  <c:v>1</c:v>
                </c:pt>
                <c:pt idx="461">
                  <c:v>1.66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3.68</c:v>
                </c:pt>
                <c:pt idx="466">
                  <c:v>2.61</c:v>
                </c:pt>
                <c:pt idx="467">
                  <c:v>2.11</c:v>
                </c:pt>
                <c:pt idx="468">
                  <c:v>2.17</c:v>
                </c:pt>
                <c:pt idx="469">
                  <c:v>2.77</c:v>
                </c:pt>
                <c:pt idx="470">
                  <c:v>4.08</c:v>
                </c:pt>
                <c:pt idx="471">
                  <c:v>3.28</c:v>
                </c:pt>
                <c:pt idx="472">
                  <c:v>1.07</c:v>
                </c:pt>
                <c:pt idx="473">
                  <c:v>2.94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6.32</c:v>
                </c:pt>
                <c:pt idx="484">
                  <c:v>4.6900000000000004</c:v>
                </c:pt>
                <c:pt idx="485">
                  <c:v>4.08</c:v>
                </c:pt>
                <c:pt idx="486">
                  <c:v>4.38</c:v>
                </c:pt>
                <c:pt idx="487">
                  <c:v>1.61</c:v>
                </c:pt>
                <c:pt idx="488">
                  <c:v>2.37</c:v>
                </c:pt>
                <c:pt idx="489">
                  <c:v>3.09</c:v>
                </c:pt>
                <c:pt idx="490">
                  <c:v>3.75</c:v>
                </c:pt>
                <c:pt idx="491">
                  <c:v>7.3</c:v>
                </c:pt>
                <c:pt idx="492">
                  <c:v>4.4800000000000004</c:v>
                </c:pt>
                <c:pt idx="493">
                  <c:v>5.57</c:v>
                </c:pt>
                <c:pt idx="494">
                  <c:v>5.27</c:v>
                </c:pt>
                <c:pt idx="495">
                  <c:v>1.25</c:v>
                </c:pt>
                <c:pt idx="496">
                  <c:v>3.86</c:v>
                </c:pt>
                <c:pt idx="497">
                  <c:v>3.68</c:v>
                </c:pt>
                <c:pt idx="498">
                  <c:v>3.66</c:v>
                </c:pt>
                <c:pt idx="499">
                  <c:v>3.86</c:v>
                </c:pt>
                <c:pt idx="500">
                  <c:v>3.92</c:v>
                </c:pt>
                <c:pt idx="501">
                  <c:v>1</c:v>
                </c:pt>
                <c:pt idx="502">
                  <c:v>1.42</c:v>
                </c:pt>
                <c:pt idx="503">
                  <c:v>1.01</c:v>
                </c:pt>
                <c:pt idx="504">
                  <c:v>3.98</c:v>
                </c:pt>
                <c:pt idx="505">
                  <c:v>1.35</c:v>
                </c:pt>
                <c:pt idx="506">
                  <c:v>1.32</c:v>
                </c:pt>
                <c:pt idx="507">
                  <c:v>1</c:v>
                </c:pt>
                <c:pt idx="508">
                  <c:v>1.27</c:v>
                </c:pt>
                <c:pt idx="509">
                  <c:v>1</c:v>
                </c:pt>
                <c:pt idx="510">
                  <c:v>1.1599999999999999</c:v>
                </c:pt>
                <c:pt idx="511">
                  <c:v>1.1299999999999999</c:v>
                </c:pt>
                <c:pt idx="512">
                  <c:v>1.08</c:v>
                </c:pt>
                <c:pt idx="513">
                  <c:v>1</c:v>
                </c:pt>
                <c:pt idx="514">
                  <c:v>2.82</c:v>
                </c:pt>
                <c:pt idx="515">
                  <c:v>1</c:v>
                </c:pt>
                <c:pt idx="516">
                  <c:v>2.57</c:v>
                </c:pt>
                <c:pt idx="517">
                  <c:v>1</c:v>
                </c:pt>
                <c:pt idx="518">
                  <c:v>1.39</c:v>
                </c:pt>
                <c:pt idx="519">
                  <c:v>1</c:v>
                </c:pt>
                <c:pt idx="520">
                  <c:v>1.65</c:v>
                </c:pt>
                <c:pt idx="521">
                  <c:v>1</c:v>
                </c:pt>
                <c:pt idx="522">
                  <c:v>3.73</c:v>
                </c:pt>
                <c:pt idx="523">
                  <c:v>1</c:v>
                </c:pt>
                <c:pt idx="524">
                  <c:v>3.5</c:v>
                </c:pt>
                <c:pt idx="525">
                  <c:v>1</c:v>
                </c:pt>
                <c:pt idx="526">
                  <c:v>3.4</c:v>
                </c:pt>
                <c:pt idx="527">
                  <c:v>1</c:v>
                </c:pt>
                <c:pt idx="528">
                  <c:v>2.33</c:v>
                </c:pt>
                <c:pt idx="529">
                  <c:v>1</c:v>
                </c:pt>
                <c:pt idx="530">
                  <c:v>6.75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2.71</c:v>
                </c:pt>
                <c:pt idx="537">
                  <c:v>1.63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1.07</c:v>
                </c:pt>
                <c:pt idx="545">
                  <c:v>1</c:v>
                </c:pt>
                <c:pt idx="546">
                  <c:v>1</c:v>
                </c:pt>
                <c:pt idx="547">
                  <c:v>1.62</c:v>
                </c:pt>
                <c:pt idx="548">
                  <c:v>1</c:v>
                </c:pt>
                <c:pt idx="549">
                  <c:v>3.3</c:v>
                </c:pt>
                <c:pt idx="550">
                  <c:v>2.6</c:v>
                </c:pt>
                <c:pt idx="551">
                  <c:v>1.87</c:v>
                </c:pt>
                <c:pt idx="552">
                  <c:v>4.62</c:v>
                </c:pt>
                <c:pt idx="553">
                  <c:v>3.98</c:v>
                </c:pt>
                <c:pt idx="554">
                  <c:v>4.54</c:v>
                </c:pt>
                <c:pt idx="555">
                  <c:v>2.81</c:v>
                </c:pt>
                <c:pt idx="556">
                  <c:v>1.65</c:v>
                </c:pt>
                <c:pt idx="557">
                  <c:v>2.2200000000000002</c:v>
                </c:pt>
                <c:pt idx="558">
                  <c:v>3.11</c:v>
                </c:pt>
                <c:pt idx="559">
                  <c:v>2.15</c:v>
                </c:pt>
                <c:pt idx="560">
                  <c:v>2.56</c:v>
                </c:pt>
                <c:pt idx="561">
                  <c:v>1</c:v>
                </c:pt>
                <c:pt idx="562">
                  <c:v>1.45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1.31</c:v>
                </c:pt>
                <c:pt idx="583">
                  <c:v>1.38</c:v>
                </c:pt>
                <c:pt idx="584">
                  <c:v>1.08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1.2</c:v>
                </c:pt>
                <c:pt idx="593">
                  <c:v>1</c:v>
                </c:pt>
                <c:pt idx="594">
                  <c:v>1</c:v>
                </c:pt>
                <c:pt idx="595">
                  <c:v>1.94</c:v>
                </c:pt>
                <c:pt idx="596">
                  <c:v>2.59</c:v>
                </c:pt>
                <c:pt idx="597">
                  <c:v>3.93</c:v>
                </c:pt>
                <c:pt idx="598">
                  <c:v>4.47</c:v>
                </c:pt>
                <c:pt idx="599">
                  <c:v>4.18</c:v>
                </c:pt>
                <c:pt idx="600">
                  <c:v>3.82</c:v>
                </c:pt>
                <c:pt idx="601">
                  <c:v>2.85</c:v>
                </c:pt>
                <c:pt idx="602">
                  <c:v>2.04</c:v>
                </c:pt>
                <c:pt idx="603">
                  <c:v>1.56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1.84</c:v>
                </c:pt>
                <c:pt idx="616">
                  <c:v>1.32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1.6</c:v>
                </c:pt>
                <c:pt idx="632">
                  <c:v>1</c:v>
                </c:pt>
                <c:pt idx="633">
                  <c:v>1.0900000000000001</c:v>
                </c:pt>
                <c:pt idx="634">
                  <c:v>1</c:v>
                </c:pt>
                <c:pt idx="635">
                  <c:v>1</c:v>
                </c:pt>
                <c:pt idx="636">
                  <c:v>1.22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1.02</c:v>
                </c:pt>
                <c:pt idx="652">
                  <c:v>1</c:v>
                </c:pt>
                <c:pt idx="653">
                  <c:v>1</c:v>
                </c:pt>
                <c:pt idx="654">
                  <c:v>1.92</c:v>
                </c:pt>
                <c:pt idx="655">
                  <c:v>1.84</c:v>
                </c:pt>
                <c:pt idx="656">
                  <c:v>1</c:v>
                </c:pt>
                <c:pt idx="657">
                  <c:v>1.21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1.28</c:v>
                </c:pt>
                <c:pt idx="664">
                  <c:v>1</c:v>
                </c:pt>
                <c:pt idx="665">
                  <c:v>1.1299999999999999</c:v>
                </c:pt>
                <c:pt idx="666">
                  <c:v>1.28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1.58</c:v>
                </c:pt>
                <c:pt idx="673">
                  <c:v>1.63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1.18</c:v>
                </c:pt>
                <c:pt idx="699">
                  <c:v>1.22</c:v>
                </c:pt>
                <c:pt idx="700">
                  <c:v>1.01</c:v>
                </c:pt>
                <c:pt idx="701">
                  <c:v>1.35</c:v>
                </c:pt>
                <c:pt idx="702">
                  <c:v>1.69</c:v>
                </c:pt>
                <c:pt idx="703">
                  <c:v>1.56</c:v>
                </c:pt>
                <c:pt idx="704">
                  <c:v>2.87</c:v>
                </c:pt>
                <c:pt idx="705">
                  <c:v>1.47</c:v>
                </c:pt>
                <c:pt idx="706">
                  <c:v>1.56</c:v>
                </c:pt>
                <c:pt idx="707">
                  <c:v>1.3</c:v>
                </c:pt>
                <c:pt idx="708">
                  <c:v>1</c:v>
                </c:pt>
                <c:pt idx="709">
                  <c:v>1.0900000000000001</c:v>
                </c:pt>
                <c:pt idx="710">
                  <c:v>3.1</c:v>
                </c:pt>
                <c:pt idx="711">
                  <c:v>3.18</c:v>
                </c:pt>
                <c:pt idx="712">
                  <c:v>3.53</c:v>
                </c:pt>
                <c:pt idx="713">
                  <c:v>3.26</c:v>
                </c:pt>
                <c:pt idx="714">
                  <c:v>3.03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1.22</c:v>
                </c:pt>
                <c:pt idx="724">
                  <c:v>4.05</c:v>
                </c:pt>
                <c:pt idx="725">
                  <c:v>4</c:v>
                </c:pt>
                <c:pt idx="726">
                  <c:v>3.83</c:v>
                </c:pt>
                <c:pt idx="727">
                  <c:v>3.6</c:v>
                </c:pt>
                <c:pt idx="728">
                  <c:v>3.31</c:v>
                </c:pt>
                <c:pt idx="729">
                  <c:v>3.15</c:v>
                </c:pt>
                <c:pt idx="730">
                  <c:v>3.12</c:v>
                </c:pt>
                <c:pt idx="731">
                  <c:v>3.06</c:v>
                </c:pt>
                <c:pt idx="732">
                  <c:v>3.13</c:v>
                </c:pt>
                <c:pt idx="733">
                  <c:v>3.02</c:v>
                </c:pt>
                <c:pt idx="734">
                  <c:v>2.89</c:v>
                </c:pt>
                <c:pt idx="735">
                  <c:v>2.81</c:v>
                </c:pt>
                <c:pt idx="736">
                  <c:v>2.74</c:v>
                </c:pt>
                <c:pt idx="737">
                  <c:v>2.76</c:v>
                </c:pt>
                <c:pt idx="738">
                  <c:v>2.79</c:v>
                </c:pt>
                <c:pt idx="739">
                  <c:v>2.96</c:v>
                </c:pt>
                <c:pt idx="740">
                  <c:v>3.68</c:v>
                </c:pt>
                <c:pt idx="741">
                  <c:v>1.25</c:v>
                </c:pt>
                <c:pt idx="742">
                  <c:v>1.26</c:v>
                </c:pt>
                <c:pt idx="743">
                  <c:v>1</c:v>
                </c:pt>
                <c:pt idx="744">
                  <c:v>1.33</c:v>
                </c:pt>
                <c:pt idx="745">
                  <c:v>3.44</c:v>
                </c:pt>
                <c:pt idx="746">
                  <c:v>3.06</c:v>
                </c:pt>
                <c:pt idx="747">
                  <c:v>2.89</c:v>
                </c:pt>
                <c:pt idx="748">
                  <c:v>2.65</c:v>
                </c:pt>
                <c:pt idx="749">
                  <c:v>2.88</c:v>
                </c:pt>
                <c:pt idx="750">
                  <c:v>2.78</c:v>
                </c:pt>
                <c:pt idx="751">
                  <c:v>2.3199999999999998</c:v>
                </c:pt>
                <c:pt idx="752">
                  <c:v>3.64</c:v>
                </c:pt>
                <c:pt idx="753">
                  <c:v>3</c:v>
                </c:pt>
                <c:pt idx="754">
                  <c:v>2.37</c:v>
                </c:pt>
                <c:pt idx="755">
                  <c:v>1.83</c:v>
                </c:pt>
                <c:pt idx="756">
                  <c:v>1.55</c:v>
                </c:pt>
                <c:pt idx="757">
                  <c:v>1.26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1.4</c:v>
                </c:pt>
                <c:pt idx="768">
                  <c:v>1.06</c:v>
                </c:pt>
                <c:pt idx="769">
                  <c:v>1</c:v>
                </c:pt>
                <c:pt idx="770">
                  <c:v>1</c:v>
                </c:pt>
                <c:pt idx="771">
                  <c:v>1.01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1.06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1.03</c:v>
                </c:pt>
                <c:pt idx="780">
                  <c:v>1.02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1.36</c:v>
                </c:pt>
                <c:pt idx="786">
                  <c:v>1.08</c:v>
                </c:pt>
                <c:pt idx="787">
                  <c:v>1.1299999999999999</c:v>
                </c:pt>
                <c:pt idx="788">
                  <c:v>1.1299999999999999</c:v>
                </c:pt>
                <c:pt idx="789">
                  <c:v>1.66</c:v>
                </c:pt>
                <c:pt idx="790">
                  <c:v>1.66</c:v>
                </c:pt>
                <c:pt idx="791">
                  <c:v>1.71</c:v>
                </c:pt>
                <c:pt idx="792">
                  <c:v>3.31</c:v>
                </c:pt>
                <c:pt idx="793">
                  <c:v>3.49</c:v>
                </c:pt>
                <c:pt idx="794">
                  <c:v>3.88</c:v>
                </c:pt>
                <c:pt idx="795">
                  <c:v>3.93</c:v>
                </c:pt>
                <c:pt idx="796">
                  <c:v>3.95</c:v>
                </c:pt>
                <c:pt idx="797">
                  <c:v>2.5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7A3-4D87-A742-3080FEF6943A}"/>
            </c:ext>
          </c:extLst>
        </c:ser>
        <c:ser>
          <c:idx val="1"/>
          <c:order val="1"/>
          <c:tx>
            <c:v>1111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Sheet1!$I$45:$I$842</c:f>
              <c:numCache>
                <c:formatCode>General</c:formatCode>
                <c:ptCount val="79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32</c:v>
                </c:pt>
                <c:pt idx="31">
                  <c:v>33</c:v>
                </c:pt>
                <c:pt idx="32">
                  <c:v>34</c:v>
                </c:pt>
                <c:pt idx="33">
                  <c:v>35</c:v>
                </c:pt>
                <c:pt idx="34">
                  <c:v>36</c:v>
                </c:pt>
                <c:pt idx="35">
                  <c:v>37</c:v>
                </c:pt>
                <c:pt idx="36">
                  <c:v>38</c:v>
                </c:pt>
                <c:pt idx="37">
                  <c:v>39</c:v>
                </c:pt>
                <c:pt idx="38">
                  <c:v>40</c:v>
                </c:pt>
                <c:pt idx="39">
                  <c:v>41</c:v>
                </c:pt>
                <c:pt idx="40">
                  <c:v>42</c:v>
                </c:pt>
                <c:pt idx="41">
                  <c:v>43</c:v>
                </c:pt>
                <c:pt idx="42">
                  <c:v>44</c:v>
                </c:pt>
                <c:pt idx="43">
                  <c:v>45</c:v>
                </c:pt>
                <c:pt idx="44">
                  <c:v>46</c:v>
                </c:pt>
                <c:pt idx="45">
                  <c:v>47</c:v>
                </c:pt>
                <c:pt idx="46">
                  <c:v>48</c:v>
                </c:pt>
                <c:pt idx="47">
                  <c:v>49</c:v>
                </c:pt>
                <c:pt idx="48">
                  <c:v>50</c:v>
                </c:pt>
                <c:pt idx="49">
                  <c:v>51</c:v>
                </c:pt>
                <c:pt idx="50">
                  <c:v>52</c:v>
                </c:pt>
                <c:pt idx="51">
                  <c:v>53</c:v>
                </c:pt>
                <c:pt idx="52">
                  <c:v>54</c:v>
                </c:pt>
                <c:pt idx="53">
                  <c:v>55</c:v>
                </c:pt>
                <c:pt idx="54">
                  <c:v>56</c:v>
                </c:pt>
                <c:pt idx="55">
                  <c:v>57</c:v>
                </c:pt>
                <c:pt idx="56">
                  <c:v>58</c:v>
                </c:pt>
                <c:pt idx="57">
                  <c:v>59</c:v>
                </c:pt>
                <c:pt idx="58">
                  <c:v>60</c:v>
                </c:pt>
                <c:pt idx="59">
                  <c:v>61</c:v>
                </c:pt>
                <c:pt idx="60">
                  <c:v>62</c:v>
                </c:pt>
                <c:pt idx="61">
                  <c:v>63</c:v>
                </c:pt>
                <c:pt idx="62">
                  <c:v>64</c:v>
                </c:pt>
                <c:pt idx="63">
                  <c:v>65</c:v>
                </c:pt>
                <c:pt idx="64">
                  <c:v>66</c:v>
                </c:pt>
                <c:pt idx="65">
                  <c:v>67</c:v>
                </c:pt>
                <c:pt idx="66">
                  <c:v>68</c:v>
                </c:pt>
                <c:pt idx="67">
                  <c:v>69</c:v>
                </c:pt>
                <c:pt idx="68">
                  <c:v>71</c:v>
                </c:pt>
                <c:pt idx="69">
                  <c:v>72</c:v>
                </c:pt>
                <c:pt idx="70">
                  <c:v>73</c:v>
                </c:pt>
                <c:pt idx="71">
                  <c:v>74</c:v>
                </c:pt>
                <c:pt idx="72">
                  <c:v>75</c:v>
                </c:pt>
                <c:pt idx="73">
                  <c:v>76</c:v>
                </c:pt>
                <c:pt idx="74">
                  <c:v>77</c:v>
                </c:pt>
                <c:pt idx="75">
                  <c:v>78</c:v>
                </c:pt>
                <c:pt idx="76">
                  <c:v>79</c:v>
                </c:pt>
                <c:pt idx="77">
                  <c:v>80</c:v>
                </c:pt>
                <c:pt idx="78">
                  <c:v>81</c:v>
                </c:pt>
                <c:pt idx="79">
                  <c:v>82</c:v>
                </c:pt>
                <c:pt idx="80">
                  <c:v>83</c:v>
                </c:pt>
                <c:pt idx="81">
                  <c:v>84</c:v>
                </c:pt>
                <c:pt idx="82">
                  <c:v>85</c:v>
                </c:pt>
                <c:pt idx="83">
                  <c:v>86</c:v>
                </c:pt>
                <c:pt idx="84">
                  <c:v>87</c:v>
                </c:pt>
                <c:pt idx="85">
                  <c:v>88</c:v>
                </c:pt>
                <c:pt idx="86">
                  <c:v>89</c:v>
                </c:pt>
                <c:pt idx="87">
                  <c:v>90</c:v>
                </c:pt>
                <c:pt idx="88">
                  <c:v>91</c:v>
                </c:pt>
                <c:pt idx="89">
                  <c:v>92</c:v>
                </c:pt>
                <c:pt idx="90">
                  <c:v>93</c:v>
                </c:pt>
                <c:pt idx="91">
                  <c:v>94</c:v>
                </c:pt>
                <c:pt idx="92">
                  <c:v>95</c:v>
                </c:pt>
                <c:pt idx="93">
                  <c:v>96</c:v>
                </c:pt>
                <c:pt idx="94">
                  <c:v>97</c:v>
                </c:pt>
                <c:pt idx="95">
                  <c:v>98</c:v>
                </c:pt>
                <c:pt idx="96">
                  <c:v>99</c:v>
                </c:pt>
                <c:pt idx="97">
                  <c:v>100</c:v>
                </c:pt>
                <c:pt idx="98">
                  <c:v>101</c:v>
                </c:pt>
                <c:pt idx="99">
                  <c:v>102</c:v>
                </c:pt>
                <c:pt idx="100">
                  <c:v>103</c:v>
                </c:pt>
                <c:pt idx="101">
                  <c:v>104</c:v>
                </c:pt>
                <c:pt idx="102">
                  <c:v>106</c:v>
                </c:pt>
                <c:pt idx="103">
                  <c:v>107</c:v>
                </c:pt>
                <c:pt idx="104">
                  <c:v>108</c:v>
                </c:pt>
                <c:pt idx="105">
                  <c:v>109</c:v>
                </c:pt>
                <c:pt idx="106">
                  <c:v>110</c:v>
                </c:pt>
                <c:pt idx="107">
                  <c:v>111</c:v>
                </c:pt>
                <c:pt idx="108">
                  <c:v>112</c:v>
                </c:pt>
                <c:pt idx="109">
                  <c:v>113</c:v>
                </c:pt>
                <c:pt idx="110">
                  <c:v>114</c:v>
                </c:pt>
                <c:pt idx="111">
                  <c:v>115</c:v>
                </c:pt>
                <c:pt idx="112">
                  <c:v>116</c:v>
                </c:pt>
                <c:pt idx="113">
                  <c:v>117</c:v>
                </c:pt>
                <c:pt idx="114">
                  <c:v>118</c:v>
                </c:pt>
                <c:pt idx="115">
                  <c:v>119</c:v>
                </c:pt>
                <c:pt idx="116">
                  <c:v>120</c:v>
                </c:pt>
                <c:pt idx="117">
                  <c:v>121</c:v>
                </c:pt>
                <c:pt idx="118">
                  <c:v>122</c:v>
                </c:pt>
                <c:pt idx="119">
                  <c:v>123</c:v>
                </c:pt>
                <c:pt idx="120">
                  <c:v>124</c:v>
                </c:pt>
                <c:pt idx="121">
                  <c:v>125</c:v>
                </c:pt>
                <c:pt idx="122">
                  <c:v>126</c:v>
                </c:pt>
                <c:pt idx="123">
                  <c:v>127</c:v>
                </c:pt>
                <c:pt idx="124">
                  <c:v>128</c:v>
                </c:pt>
                <c:pt idx="125">
                  <c:v>129</c:v>
                </c:pt>
                <c:pt idx="126">
                  <c:v>130</c:v>
                </c:pt>
                <c:pt idx="127">
                  <c:v>131</c:v>
                </c:pt>
                <c:pt idx="128">
                  <c:v>132</c:v>
                </c:pt>
                <c:pt idx="129">
                  <c:v>133</c:v>
                </c:pt>
                <c:pt idx="130">
                  <c:v>134</c:v>
                </c:pt>
                <c:pt idx="131">
                  <c:v>135</c:v>
                </c:pt>
                <c:pt idx="132">
                  <c:v>136</c:v>
                </c:pt>
                <c:pt idx="133">
                  <c:v>137</c:v>
                </c:pt>
                <c:pt idx="134">
                  <c:v>138</c:v>
                </c:pt>
                <c:pt idx="135">
                  <c:v>139</c:v>
                </c:pt>
                <c:pt idx="136">
                  <c:v>140</c:v>
                </c:pt>
                <c:pt idx="137">
                  <c:v>141</c:v>
                </c:pt>
                <c:pt idx="138">
                  <c:v>142</c:v>
                </c:pt>
                <c:pt idx="139">
                  <c:v>143</c:v>
                </c:pt>
                <c:pt idx="140">
                  <c:v>144</c:v>
                </c:pt>
                <c:pt idx="141">
                  <c:v>145</c:v>
                </c:pt>
                <c:pt idx="142">
                  <c:v>146</c:v>
                </c:pt>
                <c:pt idx="143">
                  <c:v>147</c:v>
                </c:pt>
                <c:pt idx="144">
                  <c:v>148</c:v>
                </c:pt>
                <c:pt idx="145">
                  <c:v>149</c:v>
                </c:pt>
                <c:pt idx="146">
                  <c:v>150</c:v>
                </c:pt>
                <c:pt idx="147">
                  <c:v>151</c:v>
                </c:pt>
                <c:pt idx="148">
                  <c:v>152</c:v>
                </c:pt>
                <c:pt idx="149">
                  <c:v>153</c:v>
                </c:pt>
                <c:pt idx="150">
                  <c:v>154</c:v>
                </c:pt>
                <c:pt idx="151">
                  <c:v>155</c:v>
                </c:pt>
                <c:pt idx="152">
                  <c:v>156</c:v>
                </c:pt>
                <c:pt idx="153">
                  <c:v>157</c:v>
                </c:pt>
                <c:pt idx="154">
                  <c:v>158</c:v>
                </c:pt>
                <c:pt idx="155">
                  <c:v>159</c:v>
                </c:pt>
                <c:pt idx="156">
                  <c:v>160</c:v>
                </c:pt>
                <c:pt idx="157">
                  <c:v>161</c:v>
                </c:pt>
                <c:pt idx="158">
                  <c:v>162</c:v>
                </c:pt>
                <c:pt idx="159">
                  <c:v>163</c:v>
                </c:pt>
                <c:pt idx="160">
                  <c:v>164</c:v>
                </c:pt>
                <c:pt idx="161">
                  <c:v>165</c:v>
                </c:pt>
                <c:pt idx="162">
                  <c:v>166</c:v>
                </c:pt>
                <c:pt idx="163">
                  <c:v>167</c:v>
                </c:pt>
                <c:pt idx="164">
                  <c:v>168</c:v>
                </c:pt>
                <c:pt idx="165">
                  <c:v>169</c:v>
                </c:pt>
                <c:pt idx="166">
                  <c:v>170</c:v>
                </c:pt>
                <c:pt idx="167">
                  <c:v>171</c:v>
                </c:pt>
                <c:pt idx="168">
                  <c:v>172</c:v>
                </c:pt>
                <c:pt idx="169">
                  <c:v>173</c:v>
                </c:pt>
                <c:pt idx="170">
                  <c:v>174</c:v>
                </c:pt>
                <c:pt idx="171">
                  <c:v>175</c:v>
                </c:pt>
                <c:pt idx="172">
                  <c:v>176</c:v>
                </c:pt>
                <c:pt idx="173">
                  <c:v>177</c:v>
                </c:pt>
                <c:pt idx="174">
                  <c:v>178</c:v>
                </c:pt>
                <c:pt idx="175">
                  <c:v>179</c:v>
                </c:pt>
                <c:pt idx="176">
                  <c:v>180</c:v>
                </c:pt>
                <c:pt idx="177">
                  <c:v>181</c:v>
                </c:pt>
                <c:pt idx="178">
                  <c:v>182</c:v>
                </c:pt>
                <c:pt idx="179">
                  <c:v>183</c:v>
                </c:pt>
                <c:pt idx="180">
                  <c:v>184</c:v>
                </c:pt>
                <c:pt idx="181">
                  <c:v>185</c:v>
                </c:pt>
                <c:pt idx="182">
                  <c:v>186</c:v>
                </c:pt>
                <c:pt idx="183">
                  <c:v>187</c:v>
                </c:pt>
                <c:pt idx="184">
                  <c:v>190</c:v>
                </c:pt>
                <c:pt idx="185">
                  <c:v>191</c:v>
                </c:pt>
                <c:pt idx="186">
                  <c:v>192</c:v>
                </c:pt>
                <c:pt idx="187">
                  <c:v>193</c:v>
                </c:pt>
                <c:pt idx="188">
                  <c:v>194</c:v>
                </c:pt>
                <c:pt idx="189">
                  <c:v>195</c:v>
                </c:pt>
                <c:pt idx="190">
                  <c:v>196</c:v>
                </c:pt>
                <c:pt idx="191">
                  <c:v>197</c:v>
                </c:pt>
                <c:pt idx="192">
                  <c:v>198</c:v>
                </c:pt>
                <c:pt idx="193">
                  <c:v>200</c:v>
                </c:pt>
                <c:pt idx="194">
                  <c:v>201</c:v>
                </c:pt>
                <c:pt idx="195">
                  <c:v>202</c:v>
                </c:pt>
                <c:pt idx="196">
                  <c:v>203</c:v>
                </c:pt>
                <c:pt idx="197">
                  <c:v>204</c:v>
                </c:pt>
                <c:pt idx="198">
                  <c:v>205</c:v>
                </c:pt>
                <c:pt idx="199">
                  <c:v>206</c:v>
                </c:pt>
                <c:pt idx="200">
                  <c:v>207</c:v>
                </c:pt>
                <c:pt idx="201">
                  <c:v>208</c:v>
                </c:pt>
                <c:pt idx="202">
                  <c:v>209</c:v>
                </c:pt>
                <c:pt idx="203">
                  <c:v>210</c:v>
                </c:pt>
                <c:pt idx="204">
                  <c:v>211</c:v>
                </c:pt>
                <c:pt idx="205">
                  <c:v>212</c:v>
                </c:pt>
                <c:pt idx="206">
                  <c:v>213</c:v>
                </c:pt>
                <c:pt idx="207">
                  <c:v>214</c:v>
                </c:pt>
                <c:pt idx="208">
                  <c:v>215</c:v>
                </c:pt>
                <c:pt idx="209">
                  <c:v>216</c:v>
                </c:pt>
                <c:pt idx="210">
                  <c:v>217</c:v>
                </c:pt>
                <c:pt idx="211">
                  <c:v>218</c:v>
                </c:pt>
                <c:pt idx="212">
                  <c:v>219</c:v>
                </c:pt>
                <c:pt idx="213">
                  <c:v>220</c:v>
                </c:pt>
                <c:pt idx="214">
                  <c:v>221</c:v>
                </c:pt>
                <c:pt idx="215">
                  <c:v>222</c:v>
                </c:pt>
                <c:pt idx="216">
                  <c:v>223</c:v>
                </c:pt>
                <c:pt idx="217">
                  <c:v>224</c:v>
                </c:pt>
                <c:pt idx="218">
                  <c:v>225</c:v>
                </c:pt>
                <c:pt idx="219">
                  <c:v>226</c:v>
                </c:pt>
                <c:pt idx="220">
                  <c:v>227</c:v>
                </c:pt>
                <c:pt idx="221">
                  <c:v>228</c:v>
                </c:pt>
                <c:pt idx="222">
                  <c:v>229</c:v>
                </c:pt>
                <c:pt idx="223">
                  <c:v>230</c:v>
                </c:pt>
                <c:pt idx="224">
                  <c:v>231</c:v>
                </c:pt>
                <c:pt idx="225">
                  <c:v>232</c:v>
                </c:pt>
                <c:pt idx="226">
                  <c:v>233</c:v>
                </c:pt>
                <c:pt idx="227">
                  <c:v>234</c:v>
                </c:pt>
                <c:pt idx="228">
                  <c:v>235</c:v>
                </c:pt>
                <c:pt idx="229">
                  <c:v>236</c:v>
                </c:pt>
                <c:pt idx="230">
                  <c:v>237</c:v>
                </c:pt>
                <c:pt idx="231">
                  <c:v>238</c:v>
                </c:pt>
                <c:pt idx="232">
                  <c:v>239</c:v>
                </c:pt>
                <c:pt idx="233">
                  <c:v>240</c:v>
                </c:pt>
                <c:pt idx="234">
                  <c:v>241</c:v>
                </c:pt>
                <c:pt idx="235">
                  <c:v>242</c:v>
                </c:pt>
                <c:pt idx="236">
                  <c:v>243</c:v>
                </c:pt>
                <c:pt idx="237">
                  <c:v>244</c:v>
                </c:pt>
                <c:pt idx="238">
                  <c:v>245</c:v>
                </c:pt>
                <c:pt idx="239">
                  <c:v>246</c:v>
                </c:pt>
                <c:pt idx="240">
                  <c:v>247</c:v>
                </c:pt>
                <c:pt idx="241">
                  <c:v>248</c:v>
                </c:pt>
                <c:pt idx="242">
                  <c:v>249</c:v>
                </c:pt>
                <c:pt idx="243">
                  <c:v>250</c:v>
                </c:pt>
                <c:pt idx="244">
                  <c:v>251</c:v>
                </c:pt>
                <c:pt idx="245">
                  <c:v>252</c:v>
                </c:pt>
                <c:pt idx="246">
                  <c:v>253</c:v>
                </c:pt>
                <c:pt idx="247">
                  <c:v>254</c:v>
                </c:pt>
                <c:pt idx="248">
                  <c:v>255</c:v>
                </c:pt>
                <c:pt idx="249">
                  <c:v>256</c:v>
                </c:pt>
                <c:pt idx="250">
                  <c:v>257</c:v>
                </c:pt>
                <c:pt idx="251">
                  <c:v>258</c:v>
                </c:pt>
                <c:pt idx="252">
                  <c:v>259</c:v>
                </c:pt>
                <c:pt idx="253">
                  <c:v>260</c:v>
                </c:pt>
                <c:pt idx="254">
                  <c:v>261</c:v>
                </c:pt>
                <c:pt idx="255">
                  <c:v>262</c:v>
                </c:pt>
                <c:pt idx="256">
                  <c:v>263</c:v>
                </c:pt>
                <c:pt idx="257">
                  <c:v>264</c:v>
                </c:pt>
                <c:pt idx="258">
                  <c:v>265</c:v>
                </c:pt>
                <c:pt idx="259">
                  <c:v>266</c:v>
                </c:pt>
                <c:pt idx="260">
                  <c:v>267</c:v>
                </c:pt>
                <c:pt idx="261">
                  <c:v>268</c:v>
                </c:pt>
                <c:pt idx="262">
                  <c:v>269</c:v>
                </c:pt>
                <c:pt idx="263">
                  <c:v>270</c:v>
                </c:pt>
                <c:pt idx="264">
                  <c:v>271</c:v>
                </c:pt>
                <c:pt idx="265">
                  <c:v>272</c:v>
                </c:pt>
                <c:pt idx="266">
                  <c:v>273</c:v>
                </c:pt>
                <c:pt idx="267">
                  <c:v>274</c:v>
                </c:pt>
                <c:pt idx="268">
                  <c:v>275</c:v>
                </c:pt>
                <c:pt idx="269">
                  <c:v>276</c:v>
                </c:pt>
                <c:pt idx="270">
                  <c:v>277</c:v>
                </c:pt>
                <c:pt idx="271">
                  <c:v>278</c:v>
                </c:pt>
                <c:pt idx="272">
                  <c:v>279</c:v>
                </c:pt>
                <c:pt idx="273">
                  <c:v>280</c:v>
                </c:pt>
                <c:pt idx="274">
                  <c:v>281</c:v>
                </c:pt>
                <c:pt idx="275">
                  <c:v>282</c:v>
                </c:pt>
                <c:pt idx="276">
                  <c:v>283</c:v>
                </c:pt>
                <c:pt idx="277">
                  <c:v>284</c:v>
                </c:pt>
                <c:pt idx="278">
                  <c:v>285</c:v>
                </c:pt>
                <c:pt idx="279">
                  <c:v>286</c:v>
                </c:pt>
                <c:pt idx="280">
                  <c:v>287</c:v>
                </c:pt>
                <c:pt idx="281">
                  <c:v>288</c:v>
                </c:pt>
                <c:pt idx="282">
                  <c:v>289</c:v>
                </c:pt>
                <c:pt idx="283">
                  <c:v>290</c:v>
                </c:pt>
                <c:pt idx="284">
                  <c:v>291</c:v>
                </c:pt>
                <c:pt idx="285">
                  <c:v>292</c:v>
                </c:pt>
                <c:pt idx="286">
                  <c:v>293</c:v>
                </c:pt>
                <c:pt idx="287">
                  <c:v>294</c:v>
                </c:pt>
                <c:pt idx="288">
                  <c:v>295</c:v>
                </c:pt>
                <c:pt idx="289">
                  <c:v>296</c:v>
                </c:pt>
                <c:pt idx="290">
                  <c:v>297</c:v>
                </c:pt>
                <c:pt idx="291">
                  <c:v>298</c:v>
                </c:pt>
                <c:pt idx="292">
                  <c:v>299</c:v>
                </c:pt>
                <c:pt idx="293">
                  <c:v>300</c:v>
                </c:pt>
                <c:pt idx="294">
                  <c:v>301</c:v>
                </c:pt>
                <c:pt idx="295">
                  <c:v>302</c:v>
                </c:pt>
                <c:pt idx="296">
                  <c:v>303</c:v>
                </c:pt>
                <c:pt idx="297">
                  <c:v>304</c:v>
                </c:pt>
                <c:pt idx="298">
                  <c:v>305</c:v>
                </c:pt>
                <c:pt idx="299">
                  <c:v>306</c:v>
                </c:pt>
                <c:pt idx="300">
                  <c:v>307</c:v>
                </c:pt>
                <c:pt idx="301">
                  <c:v>308</c:v>
                </c:pt>
                <c:pt idx="302">
                  <c:v>309</c:v>
                </c:pt>
                <c:pt idx="303">
                  <c:v>310</c:v>
                </c:pt>
                <c:pt idx="304">
                  <c:v>311</c:v>
                </c:pt>
                <c:pt idx="305">
                  <c:v>312</c:v>
                </c:pt>
                <c:pt idx="306">
                  <c:v>313</c:v>
                </c:pt>
                <c:pt idx="307">
                  <c:v>314</c:v>
                </c:pt>
                <c:pt idx="308">
                  <c:v>315</c:v>
                </c:pt>
                <c:pt idx="309">
                  <c:v>316</c:v>
                </c:pt>
                <c:pt idx="310">
                  <c:v>317</c:v>
                </c:pt>
                <c:pt idx="311">
                  <c:v>318</c:v>
                </c:pt>
                <c:pt idx="312">
                  <c:v>319</c:v>
                </c:pt>
                <c:pt idx="313">
                  <c:v>320</c:v>
                </c:pt>
                <c:pt idx="314">
                  <c:v>321</c:v>
                </c:pt>
                <c:pt idx="315">
                  <c:v>322</c:v>
                </c:pt>
                <c:pt idx="316">
                  <c:v>323</c:v>
                </c:pt>
                <c:pt idx="317">
                  <c:v>324</c:v>
                </c:pt>
                <c:pt idx="318">
                  <c:v>325</c:v>
                </c:pt>
                <c:pt idx="319">
                  <c:v>326</c:v>
                </c:pt>
                <c:pt idx="320">
                  <c:v>327</c:v>
                </c:pt>
                <c:pt idx="321">
                  <c:v>328</c:v>
                </c:pt>
                <c:pt idx="322">
                  <c:v>331</c:v>
                </c:pt>
                <c:pt idx="323">
                  <c:v>332</c:v>
                </c:pt>
                <c:pt idx="324">
                  <c:v>333</c:v>
                </c:pt>
                <c:pt idx="325">
                  <c:v>334</c:v>
                </c:pt>
                <c:pt idx="326">
                  <c:v>335</c:v>
                </c:pt>
                <c:pt idx="327">
                  <c:v>336</c:v>
                </c:pt>
                <c:pt idx="328">
                  <c:v>338</c:v>
                </c:pt>
                <c:pt idx="329">
                  <c:v>339</c:v>
                </c:pt>
                <c:pt idx="330">
                  <c:v>340</c:v>
                </c:pt>
                <c:pt idx="331">
                  <c:v>341</c:v>
                </c:pt>
                <c:pt idx="332">
                  <c:v>342</c:v>
                </c:pt>
                <c:pt idx="333">
                  <c:v>343</c:v>
                </c:pt>
                <c:pt idx="334">
                  <c:v>344</c:v>
                </c:pt>
                <c:pt idx="335">
                  <c:v>345</c:v>
                </c:pt>
                <c:pt idx="336">
                  <c:v>349</c:v>
                </c:pt>
                <c:pt idx="337">
                  <c:v>350</c:v>
                </c:pt>
                <c:pt idx="338">
                  <c:v>353</c:v>
                </c:pt>
                <c:pt idx="339">
                  <c:v>355</c:v>
                </c:pt>
                <c:pt idx="340">
                  <c:v>356</c:v>
                </c:pt>
                <c:pt idx="341">
                  <c:v>357</c:v>
                </c:pt>
                <c:pt idx="342">
                  <c:v>358</c:v>
                </c:pt>
                <c:pt idx="343">
                  <c:v>359</c:v>
                </c:pt>
                <c:pt idx="344">
                  <c:v>360</c:v>
                </c:pt>
                <c:pt idx="345">
                  <c:v>361</c:v>
                </c:pt>
                <c:pt idx="346">
                  <c:v>362</c:v>
                </c:pt>
                <c:pt idx="347">
                  <c:v>363</c:v>
                </c:pt>
                <c:pt idx="348">
                  <c:v>364</c:v>
                </c:pt>
                <c:pt idx="349">
                  <c:v>365</c:v>
                </c:pt>
                <c:pt idx="350">
                  <c:v>367</c:v>
                </c:pt>
                <c:pt idx="351">
                  <c:v>368</c:v>
                </c:pt>
                <c:pt idx="352">
                  <c:v>369</c:v>
                </c:pt>
                <c:pt idx="353">
                  <c:v>370</c:v>
                </c:pt>
                <c:pt idx="354">
                  <c:v>371</c:v>
                </c:pt>
                <c:pt idx="355">
                  <c:v>372</c:v>
                </c:pt>
                <c:pt idx="356">
                  <c:v>373</c:v>
                </c:pt>
                <c:pt idx="357">
                  <c:v>374</c:v>
                </c:pt>
                <c:pt idx="358">
                  <c:v>375</c:v>
                </c:pt>
                <c:pt idx="359">
                  <c:v>376</c:v>
                </c:pt>
                <c:pt idx="360">
                  <c:v>378</c:v>
                </c:pt>
                <c:pt idx="361">
                  <c:v>379</c:v>
                </c:pt>
                <c:pt idx="362">
                  <c:v>380</c:v>
                </c:pt>
                <c:pt idx="363">
                  <c:v>381</c:v>
                </c:pt>
                <c:pt idx="364">
                  <c:v>382</c:v>
                </c:pt>
                <c:pt idx="365">
                  <c:v>383</c:v>
                </c:pt>
                <c:pt idx="366">
                  <c:v>384</c:v>
                </c:pt>
                <c:pt idx="367">
                  <c:v>385</c:v>
                </c:pt>
                <c:pt idx="368">
                  <c:v>386</c:v>
                </c:pt>
                <c:pt idx="369">
                  <c:v>387</c:v>
                </c:pt>
                <c:pt idx="370">
                  <c:v>388</c:v>
                </c:pt>
                <c:pt idx="371">
                  <c:v>389</c:v>
                </c:pt>
                <c:pt idx="372">
                  <c:v>390</c:v>
                </c:pt>
                <c:pt idx="373">
                  <c:v>391</c:v>
                </c:pt>
                <c:pt idx="374">
                  <c:v>392</c:v>
                </c:pt>
                <c:pt idx="375">
                  <c:v>393</c:v>
                </c:pt>
                <c:pt idx="376">
                  <c:v>394</c:v>
                </c:pt>
                <c:pt idx="377">
                  <c:v>395</c:v>
                </c:pt>
                <c:pt idx="378">
                  <c:v>396</c:v>
                </c:pt>
                <c:pt idx="379">
                  <c:v>397</c:v>
                </c:pt>
                <c:pt idx="380">
                  <c:v>398</c:v>
                </c:pt>
                <c:pt idx="381">
                  <c:v>399</c:v>
                </c:pt>
                <c:pt idx="382">
                  <c:v>400</c:v>
                </c:pt>
                <c:pt idx="383">
                  <c:v>401</c:v>
                </c:pt>
                <c:pt idx="384">
                  <c:v>402</c:v>
                </c:pt>
                <c:pt idx="385">
                  <c:v>403</c:v>
                </c:pt>
                <c:pt idx="386">
                  <c:v>404</c:v>
                </c:pt>
                <c:pt idx="387">
                  <c:v>405</c:v>
                </c:pt>
                <c:pt idx="388">
                  <c:v>406</c:v>
                </c:pt>
                <c:pt idx="389">
                  <c:v>407</c:v>
                </c:pt>
                <c:pt idx="390">
                  <c:v>408</c:v>
                </c:pt>
                <c:pt idx="391">
                  <c:v>409</c:v>
                </c:pt>
                <c:pt idx="392">
                  <c:v>410</c:v>
                </c:pt>
                <c:pt idx="393">
                  <c:v>411</c:v>
                </c:pt>
                <c:pt idx="394">
                  <c:v>412</c:v>
                </c:pt>
                <c:pt idx="395">
                  <c:v>413</c:v>
                </c:pt>
                <c:pt idx="396">
                  <c:v>414</c:v>
                </c:pt>
                <c:pt idx="397">
                  <c:v>415</c:v>
                </c:pt>
                <c:pt idx="398">
                  <c:v>416</c:v>
                </c:pt>
                <c:pt idx="399">
                  <c:v>417</c:v>
                </c:pt>
                <c:pt idx="400">
                  <c:v>418</c:v>
                </c:pt>
                <c:pt idx="401">
                  <c:v>419</c:v>
                </c:pt>
                <c:pt idx="402">
                  <c:v>420</c:v>
                </c:pt>
                <c:pt idx="403">
                  <c:v>421</c:v>
                </c:pt>
                <c:pt idx="404">
                  <c:v>422</c:v>
                </c:pt>
                <c:pt idx="405">
                  <c:v>423</c:v>
                </c:pt>
                <c:pt idx="406">
                  <c:v>424</c:v>
                </c:pt>
                <c:pt idx="407">
                  <c:v>425</c:v>
                </c:pt>
                <c:pt idx="408">
                  <c:v>426</c:v>
                </c:pt>
                <c:pt idx="409">
                  <c:v>427</c:v>
                </c:pt>
                <c:pt idx="410">
                  <c:v>428</c:v>
                </c:pt>
                <c:pt idx="411">
                  <c:v>429</c:v>
                </c:pt>
                <c:pt idx="412">
                  <c:v>430</c:v>
                </c:pt>
                <c:pt idx="413">
                  <c:v>431</c:v>
                </c:pt>
                <c:pt idx="414">
                  <c:v>432</c:v>
                </c:pt>
                <c:pt idx="415">
                  <c:v>433</c:v>
                </c:pt>
                <c:pt idx="416">
                  <c:v>434</c:v>
                </c:pt>
                <c:pt idx="417">
                  <c:v>435</c:v>
                </c:pt>
                <c:pt idx="418">
                  <c:v>436</c:v>
                </c:pt>
                <c:pt idx="419">
                  <c:v>437</c:v>
                </c:pt>
                <c:pt idx="420">
                  <c:v>438</c:v>
                </c:pt>
                <c:pt idx="421">
                  <c:v>439</c:v>
                </c:pt>
                <c:pt idx="422">
                  <c:v>440</c:v>
                </c:pt>
                <c:pt idx="423">
                  <c:v>441</c:v>
                </c:pt>
                <c:pt idx="424">
                  <c:v>442</c:v>
                </c:pt>
                <c:pt idx="425">
                  <c:v>443</c:v>
                </c:pt>
                <c:pt idx="426">
                  <c:v>444</c:v>
                </c:pt>
                <c:pt idx="427">
                  <c:v>445</c:v>
                </c:pt>
                <c:pt idx="428">
                  <c:v>446</c:v>
                </c:pt>
                <c:pt idx="429">
                  <c:v>447</c:v>
                </c:pt>
                <c:pt idx="430">
                  <c:v>448</c:v>
                </c:pt>
                <c:pt idx="431">
                  <c:v>449</c:v>
                </c:pt>
                <c:pt idx="432">
                  <c:v>450</c:v>
                </c:pt>
                <c:pt idx="433">
                  <c:v>451</c:v>
                </c:pt>
                <c:pt idx="434">
                  <c:v>452</c:v>
                </c:pt>
                <c:pt idx="435">
                  <c:v>453</c:v>
                </c:pt>
                <c:pt idx="436">
                  <c:v>454</c:v>
                </c:pt>
                <c:pt idx="437">
                  <c:v>455</c:v>
                </c:pt>
                <c:pt idx="438">
                  <c:v>456</c:v>
                </c:pt>
                <c:pt idx="439">
                  <c:v>457</c:v>
                </c:pt>
                <c:pt idx="440">
                  <c:v>458</c:v>
                </c:pt>
                <c:pt idx="441">
                  <c:v>459</c:v>
                </c:pt>
                <c:pt idx="442">
                  <c:v>460</c:v>
                </c:pt>
                <c:pt idx="443">
                  <c:v>461</c:v>
                </c:pt>
                <c:pt idx="444">
                  <c:v>462</c:v>
                </c:pt>
                <c:pt idx="445">
                  <c:v>463</c:v>
                </c:pt>
                <c:pt idx="446">
                  <c:v>464</c:v>
                </c:pt>
                <c:pt idx="447">
                  <c:v>465</c:v>
                </c:pt>
                <c:pt idx="448">
                  <c:v>466</c:v>
                </c:pt>
                <c:pt idx="449">
                  <c:v>467</c:v>
                </c:pt>
                <c:pt idx="450">
                  <c:v>473</c:v>
                </c:pt>
                <c:pt idx="451">
                  <c:v>474</c:v>
                </c:pt>
                <c:pt idx="452">
                  <c:v>475</c:v>
                </c:pt>
                <c:pt idx="453">
                  <c:v>476</c:v>
                </c:pt>
                <c:pt idx="454">
                  <c:v>478</c:v>
                </c:pt>
                <c:pt idx="455">
                  <c:v>479</c:v>
                </c:pt>
                <c:pt idx="456">
                  <c:v>480</c:v>
                </c:pt>
                <c:pt idx="457">
                  <c:v>481</c:v>
                </c:pt>
                <c:pt idx="458">
                  <c:v>482</c:v>
                </c:pt>
                <c:pt idx="459">
                  <c:v>483</c:v>
                </c:pt>
                <c:pt idx="460">
                  <c:v>484</c:v>
                </c:pt>
                <c:pt idx="461">
                  <c:v>485</c:v>
                </c:pt>
                <c:pt idx="462">
                  <c:v>486</c:v>
                </c:pt>
                <c:pt idx="463">
                  <c:v>487</c:v>
                </c:pt>
                <c:pt idx="464">
                  <c:v>488</c:v>
                </c:pt>
                <c:pt idx="465">
                  <c:v>489</c:v>
                </c:pt>
                <c:pt idx="466">
                  <c:v>490</c:v>
                </c:pt>
                <c:pt idx="467">
                  <c:v>491</c:v>
                </c:pt>
                <c:pt idx="468">
                  <c:v>492</c:v>
                </c:pt>
                <c:pt idx="469">
                  <c:v>493</c:v>
                </c:pt>
                <c:pt idx="470">
                  <c:v>494</c:v>
                </c:pt>
                <c:pt idx="471">
                  <c:v>495</c:v>
                </c:pt>
                <c:pt idx="472">
                  <c:v>496</c:v>
                </c:pt>
                <c:pt idx="473">
                  <c:v>497</c:v>
                </c:pt>
                <c:pt idx="474">
                  <c:v>498</c:v>
                </c:pt>
                <c:pt idx="475">
                  <c:v>499</c:v>
                </c:pt>
                <c:pt idx="476">
                  <c:v>500</c:v>
                </c:pt>
                <c:pt idx="477">
                  <c:v>501</c:v>
                </c:pt>
                <c:pt idx="478">
                  <c:v>502</c:v>
                </c:pt>
                <c:pt idx="479">
                  <c:v>509</c:v>
                </c:pt>
                <c:pt idx="480">
                  <c:v>510</c:v>
                </c:pt>
                <c:pt idx="481">
                  <c:v>512</c:v>
                </c:pt>
                <c:pt idx="482">
                  <c:v>514</c:v>
                </c:pt>
                <c:pt idx="483">
                  <c:v>516</c:v>
                </c:pt>
                <c:pt idx="484">
                  <c:v>517</c:v>
                </c:pt>
                <c:pt idx="485">
                  <c:v>517</c:v>
                </c:pt>
                <c:pt idx="486">
                  <c:v>518</c:v>
                </c:pt>
                <c:pt idx="487">
                  <c:v>519</c:v>
                </c:pt>
                <c:pt idx="488">
                  <c:v>520</c:v>
                </c:pt>
                <c:pt idx="489">
                  <c:v>521</c:v>
                </c:pt>
                <c:pt idx="490">
                  <c:v>522</c:v>
                </c:pt>
                <c:pt idx="491">
                  <c:v>522</c:v>
                </c:pt>
                <c:pt idx="492">
                  <c:v>523</c:v>
                </c:pt>
                <c:pt idx="493">
                  <c:v>524</c:v>
                </c:pt>
                <c:pt idx="494">
                  <c:v>525</c:v>
                </c:pt>
                <c:pt idx="495">
                  <c:v>526</c:v>
                </c:pt>
                <c:pt idx="496">
                  <c:v>527</c:v>
                </c:pt>
                <c:pt idx="497">
                  <c:v>528</c:v>
                </c:pt>
                <c:pt idx="498">
                  <c:v>529</c:v>
                </c:pt>
                <c:pt idx="499">
                  <c:v>530</c:v>
                </c:pt>
                <c:pt idx="500">
                  <c:v>531</c:v>
                </c:pt>
                <c:pt idx="501">
                  <c:v>531</c:v>
                </c:pt>
                <c:pt idx="502">
                  <c:v>532</c:v>
                </c:pt>
                <c:pt idx="503">
                  <c:v>532</c:v>
                </c:pt>
                <c:pt idx="504">
                  <c:v>533</c:v>
                </c:pt>
                <c:pt idx="505">
                  <c:v>533</c:v>
                </c:pt>
                <c:pt idx="506">
                  <c:v>534</c:v>
                </c:pt>
                <c:pt idx="507">
                  <c:v>534</c:v>
                </c:pt>
                <c:pt idx="508">
                  <c:v>535</c:v>
                </c:pt>
                <c:pt idx="509">
                  <c:v>535</c:v>
                </c:pt>
                <c:pt idx="510">
                  <c:v>536</c:v>
                </c:pt>
                <c:pt idx="511">
                  <c:v>536</c:v>
                </c:pt>
                <c:pt idx="512">
                  <c:v>537</c:v>
                </c:pt>
                <c:pt idx="513">
                  <c:v>537</c:v>
                </c:pt>
                <c:pt idx="514">
                  <c:v>538</c:v>
                </c:pt>
                <c:pt idx="515">
                  <c:v>538</c:v>
                </c:pt>
                <c:pt idx="516">
                  <c:v>539</c:v>
                </c:pt>
                <c:pt idx="517">
                  <c:v>539</c:v>
                </c:pt>
                <c:pt idx="518">
                  <c:v>540</c:v>
                </c:pt>
                <c:pt idx="519">
                  <c:v>540</c:v>
                </c:pt>
                <c:pt idx="520">
                  <c:v>541</c:v>
                </c:pt>
                <c:pt idx="521">
                  <c:v>541</c:v>
                </c:pt>
                <c:pt idx="522">
                  <c:v>542</c:v>
                </c:pt>
                <c:pt idx="523">
                  <c:v>542</c:v>
                </c:pt>
                <c:pt idx="524">
                  <c:v>543</c:v>
                </c:pt>
                <c:pt idx="525">
                  <c:v>543</c:v>
                </c:pt>
                <c:pt idx="526">
                  <c:v>544</c:v>
                </c:pt>
                <c:pt idx="527">
                  <c:v>544</c:v>
                </c:pt>
                <c:pt idx="528">
                  <c:v>545</c:v>
                </c:pt>
                <c:pt idx="529">
                  <c:v>545</c:v>
                </c:pt>
                <c:pt idx="530">
                  <c:v>546</c:v>
                </c:pt>
                <c:pt idx="531">
                  <c:v>546</c:v>
                </c:pt>
                <c:pt idx="532">
                  <c:v>547</c:v>
                </c:pt>
                <c:pt idx="533">
                  <c:v>548</c:v>
                </c:pt>
                <c:pt idx="534">
                  <c:v>549</c:v>
                </c:pt>
                <c:pt idx="535">
                  <c:v>549</c:v>
                </c:pt>
                <c:pt idx="536">
                  <c:v>550</c:v>
                </c:pt>
                <c:pt idx="537">
                  <c:v>551</c:v>
                </c:pt>
                <c:pt idx="538">
                  <c:v>552</c:v>
                </c:pt>
                <c:pt idx="539">
                  <c:v>553</c:v>
                </c:pt>
                <c:pt idx="540">
                  <c:v>554</c:v>
                </c:pt>
                <c:pt idx="541">
                  <c:v>555</c:v>
                </c:pt>
                <c:pt idx="542">
                  <c:v>556</c:v>
                </c:pt>
                <c:pt idx="543">
                  <c:v>557</c:v>
                </c:pt>
                <c:pt idx="544">
                  <c:v>558</c:v>
                </c:pt>
                <c:pt idx="545">
                  <c:v>559</c:v>
                </c:pt>
                <c:pt idx="546">
                  <c:v>560</c:v>
                </c:pt>
                <c:pt idx="547">
                  <c:v>561</c:v>
                </c:pt>
                <c:pt idx="548">
                  <c:v>562</c:v>
                </c:pt>
                <c:pt idx="549">
                  <c:v>563</c:v>
                </c:pt>
                <c:pt idx="550">
                  <c:v>564</c:v>
                </c:pt>
                <c:pt idx="551">
                  <c:v>565</c:v>
                </c:pt>
                <c:pt idx="552">
                  <c:v>566</c:v>
                </c:pt>
                <c:pt idx="553">
                  <c:v>567</c:v>
                </c:pt>
                <c:pt idx="554">
                  <c:v>568</c:v>
                </c:pt>
                <c:pt idx="555">
                  <c:v>569</c:v>
                </c:pt>
                <c:pt idx="556">
                  <c:v>570</c:v>
                </c:pt>
                <c:pt idx="557">
                  <c:v>571</c:v>
                </c:pt>
                <c:pt idx="558">
                  <c:v>572</c:v>
                </c:pt>
                <c:pt idx="559">
                  <c:v>573</c:v>
                </c:pt>
                <c:pt idx="560">
                  <c:v>574</c:v>
                </c:pt>
                <c:pt idx="561">
                  <c:v>575</c:v>
                </c:pt>
                <c:pt idx="562">
                  <c:v>576</c:v>
                </c:pt>
                <c:pt idx="563">
                  <c:v>577</c:v>
                </c:pt>
                <c:pt idx="564">
                  <c:v>578</c:v>
                </c:pt>
                <c:pt idx="565">
                  <c:v>579</c:v>
                </c:pt>
                <c:pt idx="566">
                  <c:v>580</c:v>
                </c:pt>
                <c:pt idx="567">
                  <c:v>581</c:v>
                </c:pt>
                <c:pt idx="568">
                  <c:v>582</c:v>
                </c:pt>
                <c:pt idx="569">
                  <c:v>583</c:v>
                </c:pt>
                <c:pt idx="570">
                  <c:v>584</c:v>
                </c:pt>
                <c:pt idx="571">
                  <c:v>585</c:v>
                </c:pt>
                <c:pt idx="572">
                  <c:v>586</c:v>
                </c:pt>
                <c:pt idx="573">
                  <c:v>587</c:v>
                </c:pt>
                <c:pt idx="574">
                  <c:v>588</c:v>
                </c:pt>
                <c:pt idx="575">
                  <c:v>589</c:v>
                </c:pt>
                <c:pt idx="576">
                  <c:v>590</c:v>
                </c:pt>
                <c:pt idx="577">
                  <c:v>591</c:v>
                </c:pt>
                <c:pt idx="578">
                  <c:v>592</c:v>
                </c:pt>
                <c:pt idx="579">
                  <c:v>593</c:v>
                </c:pt>
                <c:pt idx="580">
                  <c:v>594</c:v>
                </c:pt>
                <c:pt idx="581">
                  <c:v>597</c:v>
                </c:pt>
                <c:pt idx="582">
                  <c:v>598</c:v>
                </c:pt>
                <c:pt idx="583">
                  <c:v>599</c:v>
                </c:pt>
                <c:pt idx="584">
                  <c:v>600</c:v>
                </c:pt>
                <c:pt idx="585">
                  <c:v>601</c:v>
                </c:pt>
                <c:pt idx="586">
                  <c:v>602</c:v>
                </c:pt>
                <c:pt idx="587">
                  <c:v>603</c:v>
                </c:pt>
                <c:pt idx="588">
                  <c:v>604</c:v>
                </c:pt>
                <c:pt idx="589">
                  <c:v>605</c:v>
                </c:pt>
                <c:pt idx="590">
                  <c:v>606</c:v>
                </c:pt>
                <c:pt idx="591">
                  <c:v>607</c:v>
                </c:pt>
                <c:pt idx="592">
                  <c:v>608</c:v>
                </c:pt>
                <c:pt idx="593">
                  <c:v>609</c:v>
                </c:pt>
                <c:pt idx="594">
                  <c:v>610</c:v>
                </c:pt>
                <c:pt idx="595">
                  <c:v>611</c:v>
                </c:pt>
                <c:pt idx="596">
                  <c:v>612</c:v>
                </c:pt>
                <c:pt idx="597">
                  <c:v>613</c:v>
                </c:pt>
                <c:pt idx="598">
                  <c:v>614</c:v>
                </c:pt>
                <c:pt idx="599">
                  <c:v>615</c:v>
                </c:pt>
                <c:pt idx="600">
                  <c:v>616</c:v>
                </c:pt>
                <c:pt idx="601">
                  <c:v>617</c:v>
                </c:pt>
                <c:pt idx="602">
                  <c:v>618</c:v>
                </c:pt>
                <c:pt idx="603">
                  <c:v>619</c:v>
                </c:pt>
                <c:pt idx="604">
                  <c:v>620</c:v>
                </c:pt>
                <c:pt idx="605">
                  <c:v>621</c:v>
                </c:pt>
                <c:pt idx="606">
                  <c:v>622</c:v>
                </c:pt>
                <c:pt idx="607">
                  <c:v>623</c:v>
                </c:pt>
                <c:pt idx="608">
                  <c:v>625</c:v>
                </c:pt>
                <c:pt idx="609">
                  <c:v>626</c:v>
                </c:pt>
                <c:pt idx="610">
                  <c:v>627</c:v>
                </c:pt>
                <c:pt idx="611">
                  <c:v>628</c:v>
                </c:pt>
                <c:pt idx="612">
                  <c:v>629</c:v>
                </c:pt>
                <c:pt idx="613">
                  <c:v>630</c:v>
                </c:pt>
                <c:pt idx="614">
                  <c:v>631</c:v>
                </c:pt>
                <c:pt idx="615">
                  <c:v>632</c:v>
                </c:pt>
                <c:pt idx="616">
                  <c:v>633</c:v>
                </c:pt>
                <c:pt idx="617">
                  <c:v>634</c:v>
                </c:pt>
                <c:pt idx="618">
                  <c:v>635</c:v>
                </c:pt>
                <c:pt idx="619">
                  <c:v>636</c:v>
                </c:pt>
                <c:pt idx="620">
                  <c:v>637</c:v>
                </c:pt>
                <c:pt idx="621">
                  <c:v>638</c:v>
                </c:pt>
                <c:pt idx="622">
                  <c:v>639</c:v>
                </c:pt>
                <c:pt idx="623">
                  <c:v>640</c:v>
                </c:pt>
                <c:pt idx="624">
                  <c:v>641</c:v>
                </c:pt>
                <c:pt idx="625">
                  <c:v>642</c:v>
                </c:pt>
                <c:pt idx="626">
                  <c:v>643</c:v>
                </c:pt>
                <c:pt idx="627">
                  <c:v>644</c:v>
                </c:pt>
                <c:pt idx="628">
                  <c:v>645</c:v>
                </c:pt>
                <c:pt idx="629">
                  <c:v>646</c:v>
                </c:pt>
                <c:pt idx="630">
                  <c:v>647</c:v>
                </c:pt>
                <c:pt idx="631">
                  <c:v>648</c:v>
                </c:pt>
                <c:pt idx="632">
                  <c:v>649</c:v>
                </c:pt>
                <c:pt idx="633">
                  <c:v>650</c:v>
                </c:pt>
                <c:pt idx="634">
                  <c:v>652</c:v>
                </c:pt>
                <c:pt idx="635">
                  <c:v>653</c:v>
                </c:pt>
                <c:pt idx="636">
                  <c:v>654</c:v>
                </c:pt>
                <c:pt idx="637">
                  <c:v>655</c:v>
                </c:pt>
                <c:pt idx="638">
                  <c:v>656</c:v>
                </c:pt>
                <c:pt idx="639">
                  <c:v>657</c:v>
                </c:pt>
                <c:pt idx="640">
                  <c:v>658</c:v>
                </c:pt>
                <c:pt idx="641">
                  <c:v>659</c:v>
                </c:pt>
                <c:pt idx="642">
                  <c:v>660</c:v>
                </c:pt>
                <c:pt idx="643">
                  <c:v>661</c:v>
                </c:pt>
                <c:pt idx="644">
                  <c:v>662</c:v>
                </c:pt>
                <c:pt idx="645">
                  <c:v>663</c:v>
                </c:pt>
                <c:pt idx="646">
                  <c:v>664</c:v>
                </c:pt>
                <c:pt idx="647">
                  <c:v>665</c:v>
                </c:pt>
                <c:pt idx="648">
                  <c:v>666</c:v>
                </c:pt>
                <c:pt idx="649">
                  <c:v>667</c:v>
                </c:pt>
                <c:pt idx="650">
                  <c:v>668</c:v>
                </c:pt>
                <c:pt idx="651">
                  <c:v>669</c:v>
                </c:pt>
                <c:pt idx="652">
                  <c:v>670</c:v>
                </c:pt>
                <c:pt idx="653">
                  <c:v>671</c:v>
                </c:pt>
                <c:pt idx="654">
                  <c:v>672</c:v>
                </c:pt>
                <c:pt idx="655">
                  <c:v>673</c:v>
                </c:pt>
                <c:pt idx="656">
                  <c:v>674</c:v>
                </c:pt>
                <c:pt idx="657">
                  <c:v>675</c:v>
                </c:pt>
                <c:pt idx="658">
                  <c:v>676</c:v>
                </c:pt>
                <c:pt idx="659">
                  <c:v>677</c:v>
                </c:pt>
                <c:pt idx="660">
                  <c:v>678</c:v>
                </c:pt>
                <c:pt idx="661">
                  <c:v>679</c:v>
                </c:pt>
                <c:pt idx="662">
                  <c:v>680</c:v>
                </c:pt>
                <c:pt idx="663">
                  <c:v>681</c:v>
                </c:pt>
                <c:pt idx="664">
                  <c:v>682</c:v>
                </c:pt>
                <c:pt idx="665">
                  <c:v>683</c:v>
                </c:pt>
                <c:pt idx="666">
                  <c:v>684</c:v>
                </c:pt>
                <c:pt idx="667">
                  <c:v>685</c:v>
                </c:pt>
                <c:pt idx="668">
                  <c:v>686</c:v>
                </c:pt>
                <c:pt idx="669">
                  <c:v>687</c:v>
                </c:pt>
                <c:pt idx="670">
                  <c:v>688</c:v>
                </c:pt>
                <c:pt idx="671">
                  <c:v>689</c:v>
                </c:pt>
                <c:pt idx="672">
                  <c:v>690</c:v>
                </c:pt>
                <c:pt idx="673">
                  <c:v>691</c:v>
                </c:pt>
                <c:pt idx="674">
                  <c:v>692</c:v>
                </c:pt>
                <c:pt idx="675">
                  <c:v>695</c:v>
                </c:pt>
                <c:pt idx="676">
                  <c:v>696</c:v>
                </c:pt>
                <c:pt idx="677">
                  <c:v>697</c:v>
                </c:pt>
                <c:pt idx="678">
                  <c:v>698</c:v>
                </c:pt>
                <c:pt idx="679">
                  <c:v>699</c:v>
                </c:pt>
                <c:pt idx="680">
                  <c:v>700</c:v>
                </c:pt>
                <c:pt idx="681">
                  <c:v>701</c:v>
                </c:pt>
                <c:pt idx="682">
                  <c:v>702</c:v>
                </c:pt>
                <c:pt idx="683">
                  <c:v>703</c:v>
                </c:pt>
                <c:pt idx="684">
                  <c:v>704</c:v>
                </c:pt>
                <c:pt idx="685">
                  <c:v>705</c:v>
                </c:pt>
                <c:pt idx="686">
                  <c:v>706</c:v>
                </c:pt>
                <c:pt idx="687">
                  <c:v>707</c:v>
                </c:pt>
                <c:pt idx="688">
                  <c:v>711</c:v>
                </c:pt>
                <c:pt idx="689">
                  <c:v>712</c:v>
                </c:pt>
                <c:pt idx="690">
                  <c:v>713</c:v>
                </c:pt>
                <c:pt idx="691">
                  <c:v>714</c:v>
                </c:pt>
                <c:pt idx="692">
                  <c:v>715</c:v>
                </c:pt>
                <c:pt idx="693">
                  <c:v>716</c:v>
                </c:pt>
                <c:pt idx="694">
                  <c:v>717</c:v>
                </c:pt>
                <c:pt idx="695">
                  <c:v>718</c:v>
                </c:pt>
                <c:pt idx="696">
                  <c:v>719</c:v>
                </c:pt>
                <c:pt idx="697">
                  <c:v>720</c:v>
                </c:pt>
                <c:pt idx="698">
                  <c:v>721</c:v>
                </c:pt>
                <c:pt idx="699">
                  <c:v>722</c:v>
                </c:pt>
                <c:pt idx="700">
                  <c:v>723</c:v>
                </c:pt>
                <c:pt idx="701">
                  <c:v>724</c:v>
                </c:pt>
                <c:pt idx="702">
                  <c:v>725</c:v>
                </c:pt>
                <c:pt idx="703">
                  <c:v>726</c:v>
                </c:pt>
                <c:pt idx="704">
                  <c:v>727</c:v>
                </c:pt>
                <c:pt idx="705">
                  <c:v>728</c:v>
                </c:pt>
                <c:pt idx="706">
                  <c:v>729</c:v>
                </c:pt>
                <c:pt idx="707">
                  <c:v>730</c:v>
                </c:pt>
                <c:pt idx="708">
                  <c:v>731</c:v>
                </c:pt>
                <c:pt idx="709">
                  <c:v>732</c:v>
                </c:pt>
                <c:pt idx="710">
                  <c:v>733</c:v>
                </c:pt>
                <c:pt idx="711">
                  <c:v>734</c:v>
                </c:pt>
                <c:pt idx="712">
                  <c:v>735</c:v>
                </c:pt>
                <c:pt idx="713">
                  <c:v>736</c:v>
                </c:pt>
                <c:pt idx="714">
                  <c:v>737</c:v>
                </c:pt>
                <c:pt idx="715">
                  <c:v>738</c:v>
                </c:pt>
                <c:pt idx="716">
                  <c:v>739</c:v>
                </c:pt>
                <c:pt idx="717">
                  <c:v>740</c:v>
                </c:pt>
                <c:pt idx="718">
                  <c:v>741</c:v>
                </c:pt>
                <c:pt idx="719">
                  <c:v>742</c:v>
                </c:pt>
                <c:pt idx="720">
                  <c:v>743</c:v>
                </c:pt>
                <c:pt idx="721">
                  <c:v>744</c:v>
                </c:pt>
                <c:pt idx="722">
                  <c:v>745</c:v>
                </c:pt>
                <c:pt idx="723">
                  <c:v>746</c:v>
                </c:pt>
                <c:pt idx="724">
                  <c:v>747</c:v>
                </c:pt>
                <c:pt idx="725">
                  <c:v>748</c:v>
                </c:pt>
                <c:pt idx="726">
                  <c:v>749</c:v>
                </c:pt>
                <c:pt idx="727">
                  <c:v>750</c:v>
                </c:pt>
                <c:pt idx="728">
                  <c:v>751</c:v>
                </c:pt>
                <c:pt idx="729">
                  <c:v>752</c:v>
                </c:pt>
                <c:pt idx="730">
                  <c:v>753</c:v>
                </c:pt>
                <c:pt idx="731">
                  <c:v>754</c:v>
                </c:pt>
                <c:pt idx="732">
                  <c:v>755</c:v>
                </c:pt>
                <c:pt idx="733">
                  <c:v>756</c:v>
                </c:pt>
                <c:pt idx="734">
                  <c:v>757</c:v>
                </c:pt>
                <c:pt idx="735">
                  <c:v>758</c:v>
                </c:pt>
                <c:pt idx="736">
                  <c:v>759</c:v>
                </c:pt>
                <c:pt idx="737">
                  <c:v>760</c:v>
                </c:pt>
                <c:pt idx="738">
                  <c:v>761</c:v>
                </c:pt>
                <c:pt idx="739">
                  <c:v>762</c:v>
                </c:pt>
                <c:pt idx="740">
                  <c:v>763</c:v>
                </c:pt>
                <c:pt idx="741">
                  <c:v>764</c:v>
                </c:pt>
                <c:pt idx="742">
                  <c:v>765</c:v>
                </c:pt>
                <c:pt idx="743">
                  <c:v>766</c:v>
                </c:pt>
                <c:pt idx="744">
                  <c:v>767</c:v>
                </c:pt>
                <c:pt idx="745">
                  <c:v>770</c:v>
                </c:pt>
                <c:pt idx="746">
                  <c:v>771</c:v>
                </c:pt>
                <c:pt idx="747">
                  <c:v>772</c:v>
                </c:pt>
                <c:pt idx="748">
                  <c:v>773</c:v>
                </c:pt>
                <c:pt idx="749">
                  <c:v>774</c:v>
                </c:pt>
                <c:pt idx="750">
                  <c:v>775</c:v>
                </c:pt>
                <c:pt idx="751">
                  <c:v>776</c:v>
                </c:pt>
                <c:pt idx="752">
                  <c:v>777</c:v>
                </c:pt>
                <c:pt idx="753">
                  <c:v>778</c:v>
                </c:pt>
                <c:pt idx="754">
                  <c:v>779</c:v>
                </c:pt>
                <c:pt idx="755">
                  <c:v>780</c:v>
                </c:pt>
                <c:pt idx="756">
                  <c:v>781</c:v>
                </c:pt>
                <c:pt idx="757">
                  <c:v>782</c:v>
                </c:pt>
                <c:pt idx="758">
                  <c:v>783</c:v>
                </c:pt>
                <c:pt idx="759">
                  <c:v>784</c:v>
                </c:pt>
                <c:pt idx="760">
                  <c:v>785</c:v>
                </c:pt>
                <c:pt idx="761">
                  <c:v>787</c:v>
                </c:pt>
                <c:pt idx="762">
                  <c:v>788</c:v>
                </c:pt>
                <c:pt idx="763">
                  <c:v>789</c:v>
                </c:pt>
                <c:pt idx="764">
                  <c:v>790</c:v>
                </c:pt>
                <c:pt idx="765">
                  <c:v>791</c:v>
                </c:pt>
                <c:pt idx="766">
                  <c:v>792</c:v>
                </c:pt>
                <c:pt idx="767">
                  <c:v>793</c:v>
                </c:pt>
                <c:pt idx="768">
                  <c:v>794</c:v>
                </c:pt>
                <c:pt idx="769">
                  <c:v>795</c:v>
                </c:pt>
                <c:pt idx="770">
                  <c:v>796</c:v>
                </c:pt>
                <c:pt idx="771">
                  <c:v>797</c:v>
                </c:pt>
                <c:pt idx="772">
                  <c:v>798</c:v>
                </c:pt>
                <c:pt idx="773">
                  <c:v>799</c:v>
                </c:pt>
                <c:pt idx="774">
                  <c:v>800</c:v>
                </c:pt>
                <c:pt idx="775">
                  <c:v>801</c:v>
                </c:pt>
                <c:pt idx="776">
                  <c:v>802</c:v>
                </c:pt>
                <c:pt idx="777">
                  <c:v>803</c:v>
                </c:pt>
                <c:pt idx="778">
                  <c:v>804</c:v>
                </c:pt>
                <c:pt idx="779">
                  <c:v>805</c:v>
                </c:pt>
                <c:pt idx="780">
                  <c:v>806</c:v>
                </c:pt>
                <c:pt idx="781">
                  <c:v>807</c:v>
                </c:pt>
                <c:pt idx="782">
                  <c:v>808</c:v>
                </c:pt>
                <c:pt idx="783">
                  <c:v>809</c:v>
                </c:pt>
                <c:pt idx="784">
                  <c:v>810</c:v>
                </c:pt>
                <c:pt idx="785">
                  <c:v>811</c:v>
                </c:pt>
                <c:pt idx="786">
                  <c:v>812</c:v>
                </c:pt>
                <c:pt idx="787">
                  <c:v>813</c:v>
                </c:pt>
                <c:pt idx="788">
                  <c:v>814</c:v>
                </c:pt>
                <c:pt idx="789">
                  <c:v>815</c:v>
                </c:pt>
                <c:pt idx="790">
                  <c:v>816</c:v>
                </c:pt>
                <c:pt idx="791">
                  <c:v>817</c:v>
                </c:pt>
                <c:pt idx="792">
                  <c:v>818</c:v>
                </c:pt>
                <c:pt idx="793">
                  <c:v>819</c:v>
                </c:pt>
                <c:pt idx="794">
                  <c:v>820</c:v>
                </c:pt>
                <c:pt idx="795">
                  <c:v>821</c:v>
                </c:pt>
                <c:pt idx="796">
                  <c:v>822</c:v>
                </c:pt>
                <c:pt idx="797">
                  <c:v>829</c:v>
                </c:pt>
              </c:numCache>
            </c:numRef>
          </c:xVal>
          <c:yVal>
            <c:numRef>
              <c:f>Sheet1!$H$45:$H$842</c:f>
              <c:numCache>
                <c:formatCode>General</c:formatCode>
                <c:ptCount val="79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7A3-4D87-A742-3080FEF6943A}"/>
            </c:ext>
          </c:extLst>
        </c:ser>
        <c:ser>
          <c:idx val="2"/>
          <c:order val="2"/>
          <c:tx>
            <c:v>11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Sheet1!$I$45:$I$842</c:f>
              <c:numCache>
                <c:formatCode>General</c:formatCode>
                <c:ptCount val="79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32</c:v>
                </c:pt>
                <c:pt idx="31">
                  <c:v>33</c:v>
                </c:pt>
                <c:pt idx="32">
                  <c:v>34</c:v>
                </c:pt>
                <c:pt idx="33">
                  <c:v>35</c:v>
                </c:pt>
                <c:pt idx="34">
                  <c:v>36</c:v>
                </c:pt>
                <c:pt idx="35">
                  <c:v>37</c:v>
                </c:pt>
                <c:pt idx="36">
                  <c:v>38</c:v>
                </c:pt>
                <c:pt idx="37">
                  <c:v>39</c:v>
                </c:pt>
                <c:pt idx="38">
                  <c:v>40</c:v>
                </c:pt>
                <c:pt idx="39">
                  <c:v>41</c:v>
                </c:pt>
                <c:pt idx="40">
                  <c:v>42</c:v>
                </c:pt>
                <c:pt idx="41">
                  <c:v>43</c:v>
                </c:pt>
                <c:pt idx="42">
                  <c:v>44</c:v>
                </c:pt>
                <c:pt idx="43">
                  <c:v>45</c:v>
                </c:pt>
                <c:pt idx="44">
                  <c:v>46</c:v>
                </c:pt>
                <c:pt idx="45">
                  <c:v>47</c:v>
                </c:pt>
                <c:pt idx="46">
                  <c:v>48</c:v>
                </c:pt>
                <c:pt idx="47">
                  <c:v>49</c:v>
                </c:pt>
                <c:pt idx="48">
                  <c:v>50</c:v>
                </c:pt>
                <c:pt idx="49">
                  <c:v>51</c:v>
                </c:pt>
                <c:pt idx="50">
                  <c:v>52</c:v>
                </c:pt>
                <c:pt idx="51">
                  <c:v>53</c:v>
                </c:pt>
                <c:pt idx="52">
                  <c:v>54</c:v>
                </c:pt>
                <c:pt idx="53">
                  <c:v>55</c:v>
                </c:pt>
                <c:pt idx="54">
                  <c:v>56</c:v>
                </c:pt>
                <c:pt idx="55">
                  <c:v>57</c:v>
                </c:pt>
                <c:pt idx="56">
                  <c:v>58</c:v>
                </c:pt>
                <c:pt idx="57">
                  <c:v>59</c:v>
                </c:pt>
                <c:pt idx="58">
                  <c:v>60</c:v>
                </c:pt>
                <c:pt idx="59">
                  <c:v>61</c:v>
                </c:pt>
                <c:pt idx="60">
                  <c:v>62</c:v>
                </c:pt>
                <c:pt idx="61">
                  <c:v>63</c:v>
                </c:pt>
                <c:pt idx="62">
                  <c:v>64</c:v>
                </c:pt>
                <c:pt idx="63">
                  <c:v>65</c:v>
                </c:pt>
                <c:pt idx="64">
                  <c:v>66</c:v>
                </c:pt>
                <c:pt idx="65">
                  <c:v>67</c:v>
                </c:pt>
                <c:pt idx="66">
                  <c:v>68</c:v>
                </c:pt>
                <c:pt idx="67">
                  <c:v>69</c:v>
                </c:pt>
                <c:pt idx="68">
                  <c:v>71</c:v>
                </c:pt>
                <c:pt idx="69">
                  <c:v>72</c:v>
                </c:pt>
                <c:pt idx="70">
                  <c:v>73</c:v>
                </c:pt>
                <c:pt idx="71">
                  <c:v>74</c:v>
                </c:pt>
                <c:pt idx="72">
                  <c:v>75</c:v>
                </c:pt>
                <c:pt idx="73">
                  <c:v>76</c:v>
                </c:pt>
                <c:pt idx="74">
                  <c:v>77</c:v>
                </c:pt>
                <c:pt idx="75">
                  <c:v>78</c:v>
                </c:pt>
                <c:pt idx="76">
                  <c:v>79</c:v>
                </c:pt>
                <c:pt idx="77">
                  <c:v>80</c:v>
                </c:pt>
                <c:pt idx="78">
                  <c:v>81</c:v>
                </c:pt>
                <c:pt idx="79">
                  <c:v>82</c:v>
                </c:pt>
                <c:pt idx="80">
                  <c:v>83</c:v>
                </c:pt>
                <c:pt idx="81">
                  <c:v>84</c:v>
                </c:pt>
                <c:pt idx="82">
                  <c:v>85</c:v>
                </c:pt>
                <c:pt idx="83">
                  <c:v>86</c:v>
                </c:pt>
                <c:pt idx="84">
                  <c:v>87</c:v>
                </c:pt>
                <c:pt idx="85">
                  <c:v>88</c:v>
                </c:pt>
                <c:pt idx="86">
                  <c:v>89</c:v>
                </c:pt>
                <c:pt idx="87">
                  <c:v>90</c:v>
                </c:pt>
                <c:pt idx="88">
                  <c:v>91</c:v>
                </c:pt>
                <c:pt idx="89">
                  <c:v>92</c:v>
                </c:pt>
                <c:pt idx="90">
                  <c:v>93</c:v>
                </c:pt>
                <c:pt idx="91">
                  <c:v>94</c:v>
                </c:pt>
                <c:pt idx="92">
                  <c:v>95</c:v>
                </c:pt>
                <c:pt idx="93">
                  <c:v>96</c:v>
                </c:pt>
                <c:pt idx="94">
                  <c:v>97</c:v>
                </c:pt>
                <c:pt idx="95">
                  <c:v>98</c:v>
                </c:pt>
                <c:pt idx="96">
                  <c:v>99</c:v>
                </c:pt>
                <c:pt idx="97">
                  <c:v>100</c:v>
                </c:pt>
                <c:pt idx="98">
                  <c:v>101</c:v>
                </c:pt>
                <c:pt idx="99">
                  <c:v>102</c:v>
                </c:pt>
                <c:pt idx="100">
                  <c:v>103</c:v>
                </c:pt>
                <c:pt idx="101">
                  <c:v>104</c:v>
                </c:pt>
                <c:pt idx="102">
                  <c:v>106</c:v>
                </c:pt>
                <c:pt idx="103">
                  <c:v>107</c:v>
                </c:pt>
                <c:pt idx="104">
                  <c:v>108</c:v>
                </c:pt>
                <c:pt idx="105">
                  <c:v>109</c:v>
                </c:pt>
                <c:pt idx="106">
                  <c:v>110</c:v>
                </c:pt>
                <c:pt idx="107">
                  <c:v>111</c:v>
                </c:pt>
                <c:pt idx="108">
                  <c:v>112</c:v>
                </c:pt>
                <c:pt idx="109">
                  <c:v>113</c:v>
                </c:pt>
                <c:pt idx="110">
                  <c:v>114</c:v>
                </c:pt>
                <c:pt idx="111">
                  <c:v>115</c:v>
                </c:pt>
                <c:pt idx="112">
                  <c:v>116</c:v>
                </c:pt>
                <c:pt idx="113">
                  <c:v>117</c:v>
                </c:pt>
                <c:pt idx="114">
                  <c:v>118</c:v>
                </c:pt>
                <c:pt idx="115">
                  <c:v>119</c:v>
                </c:pt>
                <c:pt idx="116">
                  <c:v>120</c:v>
                </c:pt>
                <c:pt idx="117">
                  <c:v>121</c:v>
                </c:pt>
                <c:pt idx="118">
                  <c:v>122</c:v>
                </c:pt>
                <c:pt idx="119">
                  <c:v>123</c:v>
                </c:pt>
                <c:pt idx="120">
                  <c:v>124</c:v>
                </c:pt>
                <c:pt idx="121">
                  <c:v>125</c:v>
                </c:pt>
                <c:pt idx="122">
                  <c:v>126</c:v>
                </c:pt>
                <c:pt idx="123">
                  <c:v>127</c:v>
                </c:pt>
                <c:pt idx="124">
                  <c:v>128</c:v>
                </c:pt>
                <c:pt idx="125">
                  <c:v>129</c:v>
                </c:pt>
                <c:pt idx="126">
                  <c:v>130</c:v>
                </c:pt>
                <c:pt idx="127">
                  <c:v>131</c:v>
                </c:pt>
                <c:pt idx="128">
                  <c:v>132</c:v>
                </c:pt>
                <c:pt idx="129">
                  <c:v>133</c:v>
                </c:pt>
                <c:pt idx="130">
                  <c:v>134</c:v>
                </c:pt>
                <c:pt idx="131">
                  <c:v>135</c:v>
                </c:pt>
                <c:pt idx="132">
                  <c:v>136</c:v>
                </c:pt>
                <c:pt idx="133">
                  <c:v>137</c:v>
                </c:pt>
                <c:pt idx="134">
                  <c:v>138</c:v>
                </c:pt>
                <c:pt idx="135">
                  <c:v>139</c:v>
                </c:pt>
                <c:pt idx="136">
                  <c:v>140</c:v>
                </c:pt>
                <c:pt idx="137">
                  <c:v>141</c:v>
                </c:pt>
                <c:pt idx="138">
                  <c:v>142</c:v>
                </c:pt>
                <c:pt idx="139">
                  <c:v>143</c:v>
                </c:pt>
                <c:pt idx="140">
                  <c:v>144</c:v>
                </c:pt>
                <c:pt idx="141">
                  <c:v>145</c:v>
                </c:pt>
                <c:pt idx="142">
                  <c:v>146</c:v>
                </c:pt>
                <c:pt idx="143">
                  <c:v>147</c:v>
                </c:pt>
                <c:pt idx="144">
                  <c:v>148</c:v>
                </c:pt>
                <c:pt idx="145">
                  <c:v>149</c:v>
                </c:pt>
                <c:pt idx="146">
                  <c:v>150</c:v>
                </c:pt>
                <c:pt idx="147">
                  <c:v>151</c:v>
                </c:pt>
                <c:pt idx="148">
                  <c:v>152</c:v>
                </c:pt>
                <c:pt idx="149">
                  <c:v>153</c:v>
                </c:pt>
                <c:pt idx="150">
                  <c:v>154</c:v>
                </c:pt>
                <c:pt idx="151">
                  <c:v>155</c:v>
                </c:pt>
                <c:pt idx="152">
                  <c:v>156</c:v>
                </c:pt>
                <c:pt idx="153">
                  <c:v>157</c:v>
                </c:pt>
                <c:pt idx="154">
                  <c:v>158</c:v>
                </c:pt>
                <c:pt idx="155">
                  <c:v>159</c:v>
                </c:pt>
                <c:pt idx="156">
                  <c:v>160</c:v>
                </c:pt>
                <c:pt idx="157">
                  <c:v>161</c:v>
                </c:pt>
                <c:pt idx="158">
                  <c:v>162</c:v>
                </c:pt>
                <c:pt idx="159">
                  <c:v>163</c:v>
                </c:pt>
                <c:pt idx="160">
                  <c:v>164</c:v>
                </c:pt>
                <c:pt idx="161">
                  <c:v>165</c:v>
                </c:pt>
                <c:pt idx="162">
                  <c:v>166</c:v>
                </c:pt>
                <c:pt idx="163">
                  <c:v>167</c:v>
                </c:pt>
                <c:pt idx="164">
                  <c:v>168</c:v>
                </c:pt>
                <c:pt idx="165">
                  <c:v>169</c:v>
                </c:pt>
                <c:pt idx="166">
                  <c:v>170</c:v>
                </c:pt>
                <c:pt idx="167">
                  <c:v>171</c:v>
                </c:pt>
                <c:pt idx="168">
                  <c:v>172</c:v>
                </c:pt>
                <c:pt idx="169">
                  <c:v>173</c:v>
                </c:pt>
                <c:pt idx="170">
                  <c:v>174</c:v>
                </c:pt>
                <c:pt idx="171">
                  <c:v>175</c:v>
                </c:pt>
                <c:pt idx="172">
                  <c:v>176</c:v>
                </c:pt>
                <c:pt idx="173">
                  <c:v>177</c:v>
                </c:pt>
                <c:pt idx="174">
                  <c:v>178</c:v>
                </c:pt>
                <c:pt idx="175">
                  <c:v>179</c:v>
                </c:pt>
                <c:pt idx="176">
                  <c:v>180</c:v>
                </c:pt>
                <c:pt idx="177">
                  <c:v>181</c:v>
                </c:pt>
                <c:pt idx="178">
                  <c:v>182</c:v>
                </c:pt>
                <c:pt idx="179">
                  <c:v>183</c:v>
                </c:pt>
                <c:pt idx="180">
                  <c:v>184</c:v>
                </c:pt>
                <c:pt idx="181">
                  <c:v>185</c:v>
                </c:pt>
                <c:pt idx="182">
                  <c:v>186</c:v>
                </c:pt>
                <c:pt idx="183">
                  <c:v>187</c:v>
                </c:pt>
                <c:pt idx="184">
                  <c:v>190</c:v>
                </c:pt>
                <c:pt idx="185">
                  <c:v>191</c:v>
                </c:pt>
                <c:pt idx="186">
                  <c:v>192</c:v>
                </c:pt>
                <c:pt idx="187">
                  <c:v>193</c:v>
                </c:pt>
                <c:pt idx="188">
                  <c:v>194</c:v>
                </c:pt>
                <c:pt idx="189">
                  <c:v>195</c:v>
                </c:pt>
                <c:pt idx="190">
                  <c:v>196</c:v>
                </c:pt>
                <c:pt idx="191">
                  <c:v>197</c:v>
                </c:pt>
                <c:pt idx="192">
                  <c:v>198</c:v>
                </c:pt>
                <c:pt idx="193">
                  <c:v>200</c:v>
                </c:pt>
                <c:pt idx="194">
                  <c:v>201</c:v>
                </c:pt>
                <c:pt idx="195">
                  <c:v>202</c:v>
                </c:pt>
                <c:pt idx="196">
                  <c:v>203</c:v>
                </c:pt>
                <c:pt idx="197">
                  <c:v>204</c:v>
                </c:pt>
                <c:pt idx="198">
                  <c:v>205</c:v>
                </c:pt>
                <c:pt idx="199">
                  <c:v>206</c:v>
                </c:pt>
                <c:pt idx="200">
                  <c:v>207</c:v>
                </c:pt>
                <c:pt idx="201">
                  <c:v>208</c:v>
                </c:pt>
                <c:pt idx="202">
                  <c:v>209</c:v>
                </c:pt>
                <c:pt idx="203">
                  <c:v>210</c:v>
                </c:pt>
                <c:pt idx="204">
                  <c:v>211</c:v>
                </c:pt>
                <c:pt idx="205">
                  <c:v>212</c:v>
                </c:pt>
                <c:pt idx="206">
                  <c:v>213</c:v>
                </c:pt>
                <c:pt idx="207">
                  <c:v>214</c:v>
                </c:pt>
                <c:pt idx="208">
                  <c:v>215</c:v>
                </c:pt>
                <c:pt idx="209">
                  <c:v>216</c:v>
                </c:pt>
                <c:pt idx="210">
                  <c:v>217</c:v>
                </c:pt>
                <c:pt idx="211">
                  <c:v>218</c:v>
                </c:pt>
                <c:pt idx="212">
                  <c:v>219</c:v>
                </c:pt>
                <c:pt idx="213">
                  <c:v>220</c:v>
                </c:pt>
                <c:pt idx="214">
                  <c:v>221</c:v>
                </c:pt>
                <c:pt idx="215">
                  <c:v>222</c:v>
                </c:pt>
                <c:pt idx="216">
                  <c:v>223</c:v>
                </c:pt>
                <c:pt idx="217">
                  <c:v>224</c:v>
                </c:pt>
                <c:pt idx="218">
                  <c:v>225</c:v>
                </c:pt>
                <c:pt idx="219">
                  <c:v>226</c:v>
                </c:pt>
                <c:pt idx="220">
                  <c:v>227</c:v>
                </c:pt>
                <c:pt idx="221">
                  <c:v>228</c:v>
                </c:pt>
                <c:pt idx="222">
                  <c:v>229</c:v>
                </c:pt>
                <c:pt idx="223">
                  <c:v>230</c:v>
                </c:pt>
                <c:pt idx="224">
                  <c:v>231</c:v>
                </c:pt>
                <c:pt idx="225">
                  <c:v>232</c:v>
                </c:pt>
                <c:pt idx="226">
                  <c:v>233</c:v>
                </c:pt>
                <c:pt idx="227">
                  <c:v>234</c:v>
                </c:pt>
                <c:pt idx="228">
                  <c:v>235</c:v>
                </c:pt>
                <c:pt idx="229">
                  <c:v>236</c:v>
                </c:pt>
                <c:pt idx="230">
                  <c:v>237</c:v>
                </c:pt>
                <c:pt idx="231">
                  <c:v>238</c:v>
                </c:pt>
                <c:pt idx="232">
                  <c:v>239</c:v>
                </c:pt>
                <c:pt idx="233">
                  <c:v>240</c:v>
                </c:pt>
                <c:pt idx="234">
                  <c:v>241</c:v>
                </c:pt>
                <c:pt idx="235">
                  <c:v>242</c:v>
                </c:pt>
                <c:pt idx="236">
                  <c:v>243</c:v>
                </c:pt>
                <c:pt idx="237">
                  <c:v>244</c:v>
                </c:pt>
                <c:pt idx="238">
                  <c:v>245</c:v>
                </c:pt>
                <c:pt idx="239">
                  <c:v>246</c:v>
                </c:pt>
                <c:pt idx="240">
                  <c:v>247</c:v>
                </c:pt>
                <c:pt idx="241">
                  <c:v>248</c:v>
                </c:pt>
                <c:pt idx="242">
                  <c:v>249</c:v>
                </c:pt>
                <c:pt idx="243">
                  <c:v>250</c:v>
                </c:pt>
                <c:pt idx="244">
                  <c:v>251</c:v>
                </c:pt>
                <c:pt idx="245">
                  <c:v>252</c:v>
                </c:pt>
                <c:pt idx="246">
                  <c:v>253</c:v>
                </c:pt>
                <c:pt idx="247">
                  <c:v>254</c:v>
                </c:pt>
                <c:pt idx="248">
                  <c:v>255</c:v>
                </c:pt>
                <c:pt idx="249">
                  <c:v>256</c:v>
                </c:pt>
                <c:pt idx="250">
                  <c:v>257</c:v>
                </c:pt>
                <c:pt idx="251">
                  <c:v>258</c:v>
                </c:pt>
                <c:pt idx="252">
                  <c:v>259</c:v>
                </c:pt>
                <c:pt idx="253">
                  <c:v>260</c:v>
                </c:pt>
                <c:pt idx="254">
                  <c:v>261</c:v>
                </c:pt>
                <c:pt idx="255">
                  <c:v>262</c:v>
                </c:pt>
                <c:pt idx="256">
                  <c:v>263</c:v>
                </c:pt>
                <c:pt idx="257">
                  <c:v>264</c:v>
                </c:pt>
                <c:pt idx="258">
                  <c:v>265</c:v>
                </c:pt>
                <c:pt idx="259">
                  <c:v>266</c:v>
                </c:pt>
                <c:pt idx="260">
                  <c:v>267</c:v>
                </c:pt>
                <c:pt idx="261">
                  <c:v>268</c:v>
                </c:pt>
                <c:pt idx="262">
                  <c:v>269</c:v>
                </c:pt>
                <c:pt idx="263">
                  <c:v>270</c:v>
                </c:pt>
                <c:pt idx="264">
                  <c:v>271</c:v>
                </c:pt>
                <c:pt idx="265">
                  <c:v>272</c:v>
                </c:pt>
                <c:pt idx="266">
                  <c:v>273</c:v>
                </c:pt>
                <c:pt idx="267">
                  <c:v>274</c:v>
                </c:pt>
                <c:pt idx="268">
                  <c:v>275</c:v>
                </c:pt>
                <c:pt idx="269">
                  <c:v>276</c:v>
                </c:pt>
                <c:pt idx="270">
                  <c:v>277</c:v>
                </c:pt>
                <c:pt idx="271">
                  <c:v>278</c:v>
                </c:pt>
                <c:pt idx="272">
                  <c:v>279</c:v>
                </c:pt>
                <c:pt idx="273">
                  <c:v>280</c:v>
                </c:pt>
                <c:pt idx="274">
                  <c:v>281</c:v>
                </c:pt>
                <c:pt idx="275">
                  <c:v>282</c:v>
                </c:pt>
                <c:pt idx="276">
                  <c:v>283</c:v>
                </c:pt>
                <c:pt idx="277">
                  <c:v>284</c:v>
                </c:pt>
                <c:pt idx="278">
                  <c:v>285</c:v>
                </c:pt>
                <c:pt idx="279">
                  <c:v>286</c:v>
                </c:pt>
                <c:pt idx="280">
                  <c:v>287</c:v>
                </c:pt>
                <c:pt idx="281">
                  <c:v>288</c:v>
                </c:pt>
                <c:pt idx="282">
                  <c:v>289</c:v>
                </c:pt>
                <c:pt idx="283">
                  <c:v>290</c:v>
                </c:pt>
                <c:pt idx="284">
                  <c:v>291</c:v>
                </c:pt>
                <c:pt idx="285">
                  <c:v>292</c:v>
                </c:pt>
                <c:pt idx="286">
                  <c:v>293</c:v>
                </c:pt>
                <c:pt idx="287">
                  <c:v>294</c:v>
                </c:pt>
                <c:pt idx="288">
                  <c:v>295</c:v>
                </c:pt>
                <c:pt idx="289">
                  <c:v>296</c:v>
                </c:pt>
                <c:pt idx="290">
                  <c:v>297</c:v>
                </c:pt>
                <c:pt idx="291">
                  <c:v>298</c:v>
                </c:pt>
                <c:pt idx="292">
                  <c:v>299</c:v>
                </c:pt>
                <c:pt idx="293">
                  <c:v>300</c:v>
                </c:pt>
                <c:pt idx="294">
                  <c:v>301</c:v>
                </c:pt>
                <c:pt idx="295">
                  <c:v>302</c:v>
                </c:pt>
                <c:pt idx="296">
                  <c:v>303</c:v>
                </c:pt>
                <c:pt idx="297">
                  <c:v>304</c:v>
                </c:pt>
                <c:pt idx="298">
                  <c:v>305</c:v>
                </c:pt>
                <c:pt idx="299">
                  <c:v>306</c:v>
                </c:pt>
                <c:pt idx="300">
                  <c:v>307</c:v>
                </c:pt>
                <c:pt idx="301">
                  <c:v>308</c:v>
                </c:pt>
                <c:pt idx="302">
                  <c:v>309</c:v>
                </c:pt>
                <c:pt idx="303">
                  <c:v>310</c:v>
                </c:pt>
                <c:pt idx="304">
                  <c:v>311</c:v>
                </c:pt>
                <c:pt idx="305">
                  <c:v>312</c:v>
                </c:pt>
                <c:pt idx="306">
                  <c:v>313</c:v>
                </c:pt>
                <c:pt idx="307">
                  <c:v>314</c:v>
                </c:pt>
                <c:pt idx="308">
                  <c:v>315</c:v>
                </c:pt>
                <c:pt idx="309">
                  <c:v>316</c:v>
                </c:pt>
                <c:pt idx="310">
                  <c:v>317</c:v>
                </c:pt>
                <c:pt idx="311">
                  <c:v>318</c:v>
                </c:pt>
                <c:pt idx="312">
                  <c:v>319</c:v>
                </c:pt>
                <c:pt idx="313">
                  <c:v>320</c:v>
                </c:pt>
                <c:pt idx="314">
                  <c:v>321</c:v>
                </c:pt>
                <c:pt idx="315">
                  <c:v>322</c:v>
                </c:pt>
                <c:pt idx="316">
                  <c:v>323</c:v>
                </c:pt>
                <c:pt idx="317">
                  <c:v>324</c:v>
                </c:pt>
                <c:pt idx="318">
                  <c:v>325</c:v>
                </c:pt>
                <c:pt idx="319">
                  <c:v>326</c:v>
                </c:pt>
                <c:pt idx="320">
                  <c:v>327</c:v>
                </c:pt>
                <c:pt idx="321">
                  <c:v>328</c:v>
                </c:pt>
                <c:pt idx="322">
                  <c:v>331</c:v>
                </c:pt>
                <c:pt idx="323">
                  <c:v>332</c:v>
                </c:pt>
                <c:pt idx="324">
                  <c:v>333</c:v>
                </c:pt>
                <c:pt idx="325">
                  <c:v>334</c:v>
                </c:pt>
                <c:pt idx="326">
                  <c:v>335</c:v>
                </c:pt>
                <c:pt idx="327">
                  <c:v>336</c:v>
                </c:pt>
                <c:pt idx="328">
                  <c:v>338</c:v>
                </c:pt>
                <c:pt idx="329">
                  <c:v>339</c:v>
                </c:pt>
                <c:pt idx="330">
                  <c:v>340</c:v>
                </c:pt>
                <c:pt idx="331">
                  <c:v>341</c:v>
                </c:pt>
                <c:pt idx="332">
                  <c:v>342</c:v>
                </c:pt>
                <c:pt idx="333">
                  <c:v>343</c:v>
                </c:pt>
                <c:pt idx="334">
                  <c:v>344</c:v>
                </c:pt>
                <c:pt idx="335">
                  <c:v>345</c:v>
                </c:pt>
                <c:pt idx="336">
                  <c:v>349</c:v>
                </c:pt>
                <c:pt idx="337">
                  <c:v>350</c:v>
                </c:pt>
                <c:pt idx="338">
                  <c:v>353</c:v>
                </c:pt>
                <c:pt idx="339">
                  <c:v>355</c:v>
                </c:pt>
                <c:pt idx="340">
                  <c:v>356</c:v>
                </c:pt>
                <c:pt idx="341">
                  <c:v>357</c:v>
                </c:pt>
                <c:pt idx="342">
                  <c:v>358</c:v>
                </c:pt>
                <c:pt idx="343">
                  <c:v>359</c:v>
                </c:pt>
                <c:pt idx="344">
                  <c:v>360</c:v>
                </c:pt>
                <c:pt idx="345">
                  <c:v>361</c:v>
                </c:pt>
                <c:pt idx="346">
                  <c:v>362</c:v>
                </c:pt>
                <c:pt idx="347">
                  <c:v>363</c:v>
                </c:pt>
                <c:pt idx="348">
                  <c:v>364</c:v>
                </c:pt>
                <c:pt idx="349">
                  <c:v>365</c:v>
                </c:pt>
                <c:pt idx="350">
                  <c:v>367</c:v>
                </c:pt>
                <c:pt idx="351">
                  <c:v>368</c:v>
                </c:pt>
                <c:pt idx="352">
                  <c:v>369</c:v>
                </c:pt>
                <c:pt idx="353">
                  <c:v>370</c:v>
                </c:pt>
                <c:pt idx="354">
                  <c:v>371</c:v>
                </c:pt>
                <c:pt idx="355">
                  <c:v>372</c:v>
                </c:pt>
                <c:pt idx="356">
                  <c:v>373</c:v>
                </c:pt>
                <c:pt idx="357">
                  <c:v>374</c:v>
                </c:pt>
                <c:pt idx="358">
                  <c:v>375</c:v>
                </c:pt>
                <c:pt idx="359">
                  <c:v>376</c:v>
                </c:pt>
                <c:pt idx="360">
                  <c:v>378</c:v>
                </c:pt>
                <c:pt idx="361">
                  <c:v>379</c:v>
                </c:pt>
                <c:pt idx="362">
                  <c:v>380</c:v>
                </c:pt>
                <c:pt idx="363">
                  <c:v>381</c:v>
                </c:pt>
                <c:pt idx="364">
                  <c:v>382</c:v>
                </c:pt>
                <c:pt idx="365">
                  <c:v>383</c:v>
                </c:pt>
                <c:pt idx="366">
                  <c:v>384</c:v>
                </c:pt>
                <c:pt idx="367">
                  <c:v>385</c:v>
                </c:pt>
                <c:pt idx="368">
                  <c:v>386</c:v>
                </c:pt>
                <c:pt idx="369">
                  <c:v>387</c:v>
                </c:pt>
                <c:pt idx="370">
                  <c:v>388</c:v>
                </c:pt>
                <c:pt idx="371">
                  <c:v>389</c:v>
                </c:pt>
                <c:pt idx="372">
                  <c:v>390</c:v>
                </c:pt>
                <c:pt idx="373">
                  <c:v>391</c:v>
                </c:pt>
                <c:pt idx="374">
                  <c:v>392</c:v>
                </c:pt>
                <c:pt idx="375">
                  <c:v>393</c:v>
                </c:pt>
                <c:pt idx="376">
                  <c:v>394</c:v>
                </c:pt>
                <c:pt idx="377">
                  <c:v>395</c:v>
                </c:pt>
                <c:pt idx="378">
                  <c:v>396</c:v>
                </c:pt>
                <c:pt idx="379">
                  <c:v>397</c:v>
                </c:pt>
                <c:pt idx="380">
                  <c:v>398</c:v>
                </c:pt>
                <c:pt idx="381">
                  <c:v>399</c:v>
                </c:pt>
                <c:pt idx="382">
                  <c:v>400</c:v>
                </c:pt>
                <c:pt idx="383">
                  <c:v>401</c:v>
                </c:pt>
                <c:pt idx="384">
                  <c:v>402</c:v>
                </c:pt>
                <c:pt idx="385">
                  <c:v>403</c:v>
                </c:pt>
                <c:pt idx="386">
                  <c:v>404</c:v>
                </c:pt>
                <c:pt idx="387">
                  <c:v>405</c:v>
                </c:pt>
                <c:pt idx="388">
                  <c:v>406</c:v>
                </c:pt>
                <c:pt idx="389">
                  <c:v>407</c:v>
                </c:pt>
                <c:pt idx="390">
                  <c:v>408</c:v>
                </c:pt>
                <c:pt idx="391">
                  <c:v>409</c:v>
                </c:pt>
                <c:pt idx="392">
                  <c:v>410</c:v>
                </c:pt>
                <c:pt idx="393">
                  <c:v>411</c:v>
                </c:pt>
                <c:pt idx="394">
                  <c:v>412</c:v>
                </c:pt>
                <c:pt idx="395">
                  <c:v>413</c:v>
                </c:pt>
                <c:pt idx="396">
                  <c:v>414</c:v>
                </c:pt>
                <c:pt idx="397">
                  <c:v>415</c:v>
                </c:pt>
                <c:pt idx="398">
                  <c:v>416</c:v>
                </c:pt>
                <c:pt idx="399">
                  <c:v>417</c:v>
                </c:pt>
                <c:pt idx="400">
                  <c:v>418</c:v>
                </c:pt>
                <c:pt idx="401">
                  <c:v>419</c:v>
                </c:pt>
                <c:pt idx="402">
                  <c:v>420</c:v>
                </c:pt>
                <c:pt idx="403">
                  <c:v>421</c:v>
                </c:pt>
                <c:pt idx="404">
                  <c:v>422</c:v>
                </c:pt>
                <c:pt idx="405">
                  <c:v>423</c:v>
                </c:pt>
                <c:pt idx="406">
                  <c:v>424</c:v>
                </c:pt>
                <c:pt idx="407">
                  <c:v>425</c:v>
                </c:pt>
                <c:pt idx="408">
                  <c:v>426</c:v>
                </c:pt>
                <c:pt idx="409">
                  <c:v>427</c:v>
                </c:pt>
                <c:pt idx="410">
                  <c:v>428</c:v>
                </c:pt>
                <c:pt idx="411">
                  <c:v>429</c:v>
                </c:pt>
                <c:pt idx="412">
                  <c:v>430</c:v>
                </c:pt>
                <c:pt idx="413">
                  <c:v>431</c:v>
                </c:pt>
                <c:pt idx="414">
                  <c:v>432</c:v>
                </c:pt>
                <c:pt idx="415">
                  <c:v>433</c:v>
                </c:pt>
                <c:pt idx="416">
                  <c:v>434</c:v>
                </c:pt>
                <c:pt idx="417">
                  <c:v>435</c:v>
                </c:pt>
                <c:pt idx="418">
                  <c:v>436</c:v>
                </c:pt>
                <c:pt idx="419">
                  <c:v>437</c:v>
                </c:pt>
                <c:pt idx="420">
                  <c:v>438</c:v>
                </c:pt>
                <c:pt idx="421">
                  <c:v>439</c:v>
                </c:pt>
                <c:pt idx="422">
                  <c:v>440</c:v>
                </c:pt>
                <c:pt idx="423">
                  <c:v>441</c:v>
                </c:pt>
                <c:pt idx="424">
                  <c:v>442</c:v>
                </c:pt>
                <c:pt idx="425">
                  <c:v>443</c:v>
                </c:pt>
                <c:pt idx="426">
                  <c:v>444</c:v>
                </c:pt>
                <c:pt idx="427">
                  <c:v>445</c:v>
                </c:pt>
                <c:pt idx="428">
                  <c:v>446</c:v>
                </c:pt>
                <c:pt idx="429">
                  <c:v>447</c:v>
                </c:pt>
                <c:pt idx="430">
                  <c:v>448</c:v>
                </c:pt>
                <c:pt idx="431">
                  <c:v>449</c:v>
                </c:pt>
                <c:pt idx="432">
                  <c:v>450</c:v>
                </c:pt>
                <c:pt idx="433">
                  <c:v>451</c:v>
                </c:pt>
                <c:pt idx="434">
                  <c:v>452</c:v>
                </c:pt>
                <c:pt idx="435">
                  <c:v>453</c:v>
                </c:pt>
                <c:pt idx="436">
                  <c:v>454</c:v>
                </c:pt>
                <c:pt idx="437">
                  <c:v>455</c:v>
                </c:pt>
                <c:pt idx="438">
                  <c:v>456</c:v>
                </c:pt>
                <c:pt idx="439">
                  <c:v>457</c:v>
                </c:pt>
                <c:pt idx="440">
                  <c:v>458</c:v>
                </c:pt>
                <c:pt idx="441">
                  <c:v>459</c:v>
                </c:pt>
                <c:pt idx="442">
                  <c:v>460</c:v>
                </c:pt>
                <c:pt idx="443">
                  <c:v>461</c:v>
                </c:pt>
                <c:pt idx="444">
                  <c:v>462</c:v>
                </c:pt>
                <c:pt idx="445">
                  <c:v>463</c:v>
                </c:pt>
                <c:pt idx="446">
                  <c:v>464</c:v>
                </c:pt>
                <c:pt idx="447">
                  <c:v>465</c:v>
                </c:pt>
                <c:pt idx="448">
                  <c:v>466</c:v>
                </c:pt>
                <c:pt idx="449">
                  <c:v>467</c:v>
                </c:pt>
                <c:pt idx="450">
                  <c:v>473</c:v>
                </c:pt>
                <c:pt idx="451">
                  <c:v>474</c:v>
                </c:pt>
                <c:pt idx="452">
                  <c:v>475</c:v>
                </c:pt>
                <c:pt idx="453">
                  <c:v>476</c:v>
                </c:pt>
                <c:pt idx="454">
                  <c:v>478</c:v>
                </c:pt>
                <c:pt idx="455">
                  <c:v>479</c:v>
                </c:pt>
                <c:pt idx="456">
                  <c:v>480</c:v>
                </c:pt>
                <c:pt idx="457">
                  <c:v>481</c:v>
                </c:pt>
                <c:pt idx="458">
                  <c:v>482</c:v>
                </c:pt>
                <c:pt idx="459">
                  <c:v>483</c:v>
                </c:pt>
                <c:pt idx="460">
                  <c:v>484</c:v>
                </c:pt>
                <c:pt idx="461">
                  <c:v>485</c:v>
                </c:pt>
                <c:pt idx="462">
                  <c:v>486</c:v>
                </c:pt>
                <c:pt idx="463">
                  <c:v>487</c:v>
                </c:pt>
                <c:pt idx="464">
                  <c:v>488</c:v>
                </c:pt>
                <c:pt idx="465">
                  <c:v>489</c:v>
                </c:pt>
                <c:pt idx="466">
                  <c:v>490</c:v>
                </c:pt>
                <c:pt idx="467">
                  <c:v>491</c:v>
                </c:pt>
                <c:pt idx="468">
                  <c:v>492</c:v>
                </c:pt>
                <c:pt idx="469">
                  <c:v>493</c:v>
                </c:pt>
                <c:pt idx="470">
                  <c:v>494</c:v>
                </c:pt>
                <c:pt idx="471">
                  <c:v>495</c:v>
                </c:pt>
                <c:pt idx="472">
                  <c:v>496</c:v>
                </c:pt>
                <c:pt idx="473">
                  <c:v>497</c:v>
                </c:pt>
                <c:pt idx="474">
                  <c:v>498</c:v>
                </c:pt>
                <c:pt idx="475">
                  <c:v>499</c:v>
                </c:pt>
                <c:pt idx="476">
                  <c:v>500</c:v>
                </c:pt>
                <c:pt idx="477">
                  <c:v>501</c:v>
                </c:pt>
                <c:pt idx="478">
                  <c:v>502</c:v>
                </c:pt>
                <c:pt idx="479">
                  <c:v>509</c:v>
                </c:pt>
                <c:pt idx="480">
                  <c:v>510</c:v>
                </c:pt>
                <c:pt idx="481">
                  <c:v>512</c:v>
                </c:pt>
                <c:pt idx="482">
                  <c:v>514</c:v>
                </c:pt>
                <c:pt idx="483">
                  <c:v>516</c:v>
                </c:pt>
                <c:pt idx="484">
                  <c:v>517</c:v>
                </c:pt>
                <c:pt idx="485">
                  <c:v>517</c:v>
                </c:pt>
                <c:pt idx="486">
                  <c:v>518</c:v>
                </c:pt>
                <c:pt idx="487">
                  <c:v>519</c:v>
                </c:pt>
                <c:pt idx="488">
                  <c:v>520</c:v>
                </c:pt>
                <c:pt idx="489">
                  <c:v>521</c:v>
                </c:pt>
                <c:pt idx="490">
                  <c:v>522</c:v>
                </c:pt>
                <c:pt idx="491">
                  <c:v>522</c:v>
                </c:pt>
                <c:pt idx="492">
                  <c:v>523</c:v>
                </c:pt>
                <c:pt idx="493">
                  <c:v>524</c:v>
                </c:pt>
                <c:pt idx="494">
                  <c:v>525</c:v>
                </c:pt>
                <c:pt idx="495">
                  <c:v>526</c:v>
                </c:pt>
                <c:pt idx="496">
                  <c:v>527</c:v>
                </c:pt>
                <c:pt idx="497">
                  <c:v>528</c:v>
                </c:pt>
                <c:pt idx="498">
                  <c:v>529</c:v>
                </c:pt>
                <c:pt idx="499">
                  <c:v>530</c:v>
                </c:pt>
                <c:pt idx="500">
                  <c:v>531</c:v>
                </c:pt>
                <c:pt idx="501">
                  <c:v>531</c:v>
                </c:pt>
                <c:pt idx="502">
                  <c:v>532</c:v>
                </c:pt>
                <c:pt idx="503">
                  <c:v>532</c:v>
                </c:pt>
                <c:pt idx="504">
                  <c:v>533</c:v>
                </c:pt>
                <c:pt idx="505">
                  <c:v>533</c:v>
                </c:pt>
                <c:pt idx="506">
                  <c:v>534</c:v>
                </c:pt>
                <c:pt idx="507">
                  <c:v>534</c:v>
                </c:pt>
                <c:pt idx="508">
                  <c:v>535</c:v>
                </c:pt>
                <c:pt idx="509">
                  <c:v>535</c:v>
                </c:pt>
                <c:pt idx="510">
                  <c:v>536</c:v>
                </c:pt>
                <c:pt idx="511">
                  <c:v>536</c:v>
                </c:pt>
                <c:pt idx="512">
                  <c:v>537</c:v>
                </c:pt>
                <c:pt idx="513">
                  <c:v>537</c:v>
                </c:pt>
                <c:pt idx="514">
                  <c:v>538</c:v>
                </c:pt>
                <c:pt idx="515">
                  <c:v>538</c:v>
                </c:pt>
                <c:pt idx="516">
                  <c:v>539</c:v>
                </c:pt>
                <c:pt idx="517">
                  <c:v>539</c:v>
                </c:pt>
                <c:pt idx="518">
                  <c:v>540</c:v>
                </c:pt>
                <c:pt idx="519">
                  <c:v>540</c:v>
                </c:pt>
                <c:pt idx="520">
                  <c:v>541</c:v>
                </c:pt>
                <c:pt idx="521">
                  <c:v>541</c:v>
                </c:pt>
                <c:pt idx="522">
                  <c:v>542</c:v>
                </c:pt>
                <c:pt idx="523">
                  <c:v>542</c:v>
                </c:pt>
                <c:pt idx="524">
                  <c:v>543</c:v>
                </c:pt>
                <c:pt idx="525">
                  <c:v>543</c:v>
                </c:pt>
                <c:pt idx="526">
                  <c:v>544</c:v>
                </c:pt>
                <c:pt idx="527">
                  <c:v>544</c:v>
                </c:pt>
                <c:pt idx="528">
                  <c:v>545</c:v>
                </c:pt>
                <c:pt idx="529">
                  <c:v>545</c:v>
                </c:pt>
                <c:pt idx="530">
                  <c:v>546</c:v>
                </c:pt>
                <c:pt idx="531">
                  <c:v>546</c:v>
                </c:pt>
                <c:pt idx="532">
                  <c:v>547</c:v>
                </c:pt>
                <c:pt idx="533">
                  <c:v>548</c:v>
                </c:pt>
                <c:pt idx="534">
                  <c:v>549</c:v>
                </c:pt>
                <c:pt idx="535">
                  <c:v>549</c:v>
                </c:pt>
                <c:pt idx="536">
                  <c:v>550</c:v>
                </c:pt>
                <c:pt idx="537">
                  <c:v>551</c:v>
                </c:pt>
                <c:pt idx="538">
                  <c:v>552</c:v>
                </c:pt>
                <c:pt idx="539">
                  <c:v>553</c:v>
                </c:pt>
                <c:pt idx="540">
                  <c:v>554</c:v>
                </c:pt>
                <c:pt idx="541">
                  <c:v>555</c:v>
                </c:pt>
                <c:pt idx="542">
                  <c:v>556</c:v>
                </c:pt>
                <c:pt idx="543">
                  <c:v>557</c:v>
                </c:pt>
                <c:pt idx="544">
                  <c:v>558</c:v>
                </c:pt>
                <c:pt idx="545">
                  <c:v>559</c:v>
                </c:pt>
                <c:pt idx="546">
                  <c:v>560</c:v>
                </c:pt>
                <c:pt idx="547">
                  <c:v>561</c:v>
                </c:pt>
                <c:pt idx="548">
                  <c:v>562</c:v>
                </c:pt>
                <c:pt idx="549">
                  <c:v>563</c:v>
                </c:pt>
                <c:pt idx="550">
                  <c:v>564</c:v>
                </c:pt>
                <c:pt idx="551">
                  <c:v>565</c:v>
                </c:pt>
                <c:pt idx="552">
                  <c:v>566</c:v>
                </c:pt>
                <c:pt idx="553">
                  <c:v>567</c:v>
                </c:pt>
                <c:pt idx="554">
                  <c:v>568</c:v>
                </c:pt>
                <c:pt idx="555">
                  <c:v>569</c:v>
                </c:pt>
                <c:pt idx="556">
                  <c:v>570</c:v>
                </c:pt>
                <c:pt idx="557">
                  <c:v>571</c:v>
                </c:pt>
                <c:pt idx="558">
                  <c:v>572</c:v>
                </c:pt>
                <c:pt idx="559">
                  <c:v>573</c:v>
                </c:pt>
                <c:pt idx="560">
                  <c:v>574</c:v>
                </c:pt>
                <c:pt idx="561">
                  <c:v>575</c:v>
                </c:pt>
                <c:pt idx="562">
                  <c:v>576</c:v>
                </c:pt>
                <c:pt idx="563">
                  <c:v>577</c:v>
                </c:pt>
                <c:pt idx="564">
                  <c:v>578</c:v>
                </c:pt>
                <c:pt idx="565">
                  <c:v>579</c:v>
                </c:pt>
                <c:pt idx="566">
                  <c:v>580</c:v>
                </c:pt>
                <c:pt idx="567">
                  <c:v>581</c:v>
                </c:pt>
                <c:pt idx="568">
                  <c:v>582</c:v>
                </c:pt>
                <c:pt idx="569">
                  <c:v>583</c:v>
                </c:pt>
                <c:pt idx="570">
                  <c:v>584</c:v>
                </c:pt>
                <c:pt idx="571">
                  <c:v>585</c:v>
                </c:pt>
                <c:pt idx="572">
                  <c:v>586</c:v>
                </c:pt>
                <c:pt idx="573">
                  <c:v>587</c:v>
                </c:pt>
                <c:pt idx="574">
                  <c:v>588</c:v>
                </c:pt>
                <c:pt idx="575">
                  <c:v>589</c:v>
                </c:pt>
                <c:pt idx="576">
                  <c:v>590</c:v>
                </c:pt>
                <c:pt idx="577">
                  <c:v>591</c:v>
                </c:pt>
                <c:pt idx="578">
                  <c:v>592</c:v>
                </c:pt>
                <c:pt idx="579">
                  <c:v>593</c:v>
                </c:pt>
                <c:pt idx="580">
                  <c:v>594</c:v>
                </c:pt>
                <c:pt idx="581">
                  <c:v>597</c:v>
                </c:pt>
                <c:pt idx="582">
                  <c:v>598</c:v>
                </c:pt>
                <c:pt idx="583">
                  <c:v>599</c:v>
                </c:pt>
                <c:pt idx="584">
                  <c:v>600</c:v>
                </c:pt>
                <c:pt idx="585">
                  <c:v>601</c:v>
                </c:pt>
                <c:pt idx="586">
                  <c:v>602</c:v>
                </c:pt>
                <c:pt idx="587">
                  <c:v>603</c:v>
                </c:pt>
                <c:pt idx="588">
                  <c:v>604</c:v>
                </c:pt>
                <c:pt idx="589">
                  <c:v>605</c:v>
                </c:pt>
                <c:pt idx="590">
                  <c:v>606</c:v>
                </c:pt>
                <c:pt idx="591">
                  <c:v>607</c:v>
                </c:pt>
                <c:pt idx="592">
                  <c:v>608</c:v>
                </c:pt>
                <c:pt idx="593">
                  <c:v>609</c:v>
                </c:pt>
                <c:pt idx="594">
                  <c:v>610</c:v>
                </c:pt>
                <c:pt idx="595">
                  <c:v>611</c:v>
                </c:pt>
                <c:pt idx="596">
                  <c:v>612</c:v>
                </c:pt>
                <c:pt idx="597">
                  <c:v>613</c:v>
                </c:pt>
                <c:pt idx="598">
                  <c:v>614</c:v>
                </c:pt>
                <c:pt idx="599">
                  <c:v>615</c:v>
                </c:pt>
                <c:pt idx="600">
                  <c:v>616</c:v>
                </c:pt>
                <c:pt idx="601">
                  <c:v>617</c:v>
                </c:pt>
                <c:pt idx="602">
                  <c:v>618</c:v>
                </c:pt>
                <c:pt idx="603">
                  <c:v>619</c:v>
                </c:pt>
                <c:pt idx="604">
                  <c:v>620</c:v>
                </c:pt>
                <c:pt idx="605">
                  <c:v>621</c:v>
                </c:pt>
                <c:pt idx="606">
                  <c:v>622</c:v>
                </c:pt>
                <c:pt idx="607">
                  <c:v>623</c:v>
                </c:pt>
                <c:pt idx="608">
                  <c:v>625</c:v>
                </c:pt>
                <c:pt idx="609">
                  <c:v>626</c:v>
                </c:pt>
                <c:pt idx="610">
                  <c:v>627</c:v>
                </c:pt>
                <c:pt idx="611">
                  <c:v>628</c:v>
                </c:pt>
                <c:pt idx="612">
                  <c:v>629</c:v>
                </c:pt>
                <c:pt idx="613">
                  <c:v>630</c:v>
                </c:pt>
                <c:pt idx="614">
                  <c:v>631</c:v>
                </c:pt>
                <c:pt idx="615">
                  <c:v>632</c:v>
                </c:pt>
                <c:pt idx="616">
                  <c:v>633</c:v>
                </c:pt>
                <c:pt idx="617">
                  <c:v>634</c:v>
                </c:pt>
                <c:pt idx="618">
                  <c:v>635</c:v>
                </c:pt>
                <c:pt idx="619">
                  <c:v>636</c:v>
                </c:pt>
                <c:pt idx="620">
                  <c:v>637</c:v>
                </c:pt>
                <c:pt idx="621">
                  <c:v>638</c:v>
                </c:pt>
                <c:pt idx="622">
                  <c:v>639</c:v>
                </c:pt>
                <c:pt idx="623">
                  <c:v>640</c:v>
                </c:pt>
                <c:pt idx="624">
                  <c:v>641</c:v>
                </c:pt>
                <c:pt idx="625">
                  <c:v>642</c:v>
                </c:pt>
                <c:pt idx="626">
                  <c:v>643</c:v>
                </c:pt>
                <c:pt idx="627">
                  <c:v>644</c:v>
                </c:pt>
                <c:pt idx="628">
                  <c:v>645</c:v>
                </c:pt>
                <c:pt idx="629">
                  <c:v>646</c:v>
                </c:pt>
                <c:pt idx="630">
                  <c:v>647</c:v>
                </c:pt>
                <c:pt idx="631">
                  <c:v>648</c:v>
                </c:pt>
                <c:pt idx="632">
                  <c:v>649</c:v>
                </c:pt>
                <c:pt idx="633">
                  <c:v>650</c:v>
                </c:pt>
                <c:pt idx="634">
                  <c:v>652</c:v>
                </c:pt>
                <c:pt idx="635">
                  <c:v>653</c:v>
                </c:pt>
                <c:pt idx="636">
                  <c:v>654</c:v>
                </c:pt>
                <c:pt idx="637">
                  <c:v>655</c:v>
                </c:pt>
                <c:pt idx="638">
                  <c:v>656</c:v>
                </c:pt>
                <c:pt idx="639">
                  <c:v>657</c:v>
                </c:pt>
                <c:pt idx="640">
                  <c:v>658</c:v>
                </c:pt>
                <c:pt idx="641">
                  <c:v>659</c:v>
                </c:pt>
                <c:pt idx="642">
                  <c:v>660</c:v>
                </c:pt>
                <c:pt idx="643">
                  <c:v>661</c:v>
                </c:pt>
                <c:pt idx="644">
                  <c:v>662</c:v>
                </c:pt>
                <c:pt idx="645">
                  <c:v>663</c:v>
                </c:pt>
                <c:pt idx="646">
                  <c:v>664</c:v>
                </c:pt>
                <c:pt idx="647">
                  <c:v>665</c:v>
                </c:pt>
                <c:pt idx="648">
                  <c:v>666</c:v>
                </c:pt>
                <c:pt idx="649">
                  <c:v>667</c:v>
                </c:pt>
                <c:pt idx="650">
                  <c:v>668</c:v>
                </c:pt>
                <c:pt idx="651">
                  <c:v>669</c:v>
                </c:pt>
                <c:pt idx="652">
                  <c:v>670</c:v>
                </c:pt>
                <c:pt idx="653">
                  <c:v>671</c:v>
                </c:pt>
                <c:pt idx="654">
                  <c:v>672</c:v>
                </c:pt>
                <c:pt idx="655">
                  <c:v>673</c:v>
                </c:pt>
                <c:pt idx="656">
                  <c:v>674</c:v>
                </c:pt>
                <c:pt idx="657">
                  <c:v>675</c:v>
                </c:pt>
                <c:pt idx="658">
                  <c:v>676</c:v>
                </c:pt>
                <c:pt idx="659">
                  <c:v>677</c:v>
                </c:pt>
                <c:pt idx="660">
                  <c:v>678</c:v>
                </c:pt>
                <c:pt idx="661">
                  <c:v>679</c:v>
                </c:pt>
                <c:pt idx="662">
                  <c:v>680</c:v>
                </c:pt>
                <c:pt idx="663">
                  <c:v>681</c:v>
                </c:pt>
                <c:pt idx="664">
                  <c:v>682</c:v>
                </c:pt>
                <c:pt idx="665">
                  <c:v>683</c:v>
                </c:pt>
                <c:pt idx="666">
                  <c:v>684</c:v>
                </c:pt>
                <c:pt idx="667">
                  <c:v>685</c:v>
                </c:pt>
                <c:pt idx="668">
                  <c:v>686</c:v>
                </c:pt>
                <c:pt idx="669">
                  <c:v>687</c:v>
                </c:pt>
                <c:pt idx="670">
                  <c:v>688</c:v>
                </c:pt>
                <c:pt idx="671">
                  <c:v>689</c:v>
                </c:pt>
                <c:pt idx="672">
                  <c:v>690</c:v>
                </c:pt>
                <c:pt idx="673">
                  <c:v>691</c:v>
                </c:pt>
                <c:pt idx="674">
                  <c:v>692</c:v>
                </c:pt>
                <c:pt idx="675">
                  <c:v>695</c:v>
                </c:pt>
                <c:pt idx="676">
                  <c:v>696</c:v>
                </c:pt>
                <c:pt idx="677">
                  <c:v>697</c:v>
                </c:pt>
                <c:pt idx="678">
                  <c:v>698</c:v>
                </c:pt>
                <c:pt idx="679">
                  <c:v>699</c:v>
                </c:pt>
                <c:pt idx="680">
                  <c:v>700</c:v>
                </c:pt>
                <c:pt idx="681">
                  <c:v>701</c:v>
                </c:pt>
                <c:pt idx="682">
                  <c:v>702</c:v>
                </c:pt>
                <c:pt idx="683">
                  <c:v>703</c:v>
                </c:pt>
                <c:pt idx="684">
                  <c:v>704</c:v>
                </c:pt>
                <c:pt idx="685">
                  <c:v>705</c:v>
                </c:pt>
                <c:pt idx="686">
                  <c:v>706</c:v>
                </c:pt>
                <c:pt idx="687">
                  <c:v>707</c:v>
                </c:pt>
                <c:pt idx="688">
                  <c:v>711</c:v>
                </c:pt>
                <c:pt idx="689">
                  <c:v>712</c:v>
                </c:pt>
                <c:pt idx="690">
                  <c:v>713</c:v>
                </c:pt>
                <c:pt idx="691">
                  <c:v>714</c:v>
                </c:pt>
                <c:pt idx="692">
                  <c:v>715</c:v>
                </c:pt>
                <c:pt idx="693">
                  <c:v>716</c:v>
                </c:pt>
                <c:pt idx="694">
                  <c:v>717</c:v>
                </c:pt>
                <c:pt idx="695">
                  <c:v>718</c:v>
                </c:pt>
                <c:pt idx="696">
                  <c:v>719</c:v>
                </c:pt>
                <c:pt idx="697">
                  <c:v>720</c:v>
                </c:pt>
                <c:pt idx="698">
                  <c:v>721</c:v>
                </c:pt>
                <c:pt idx="699">
                  <c:v>722</c:v>
                </c:pt>
                <c:pt idx="700">
                  <c:v>723</c:v>
                </c:pt>
                <c:pt idx="701">
                  <c:v>724</c:v>
                </c:pt>
                <c:pt idx="702">
                  <c:v>725</c:v>
                </c:pt>
                <c:pt idx="703">
                  <c:v>726</c:v>
                </c:pt>
                <c:pt idx="704">
                  <c:v>727</c:v>
                </c:pt>
                <c:pt idx="705">
                  <c:v>728</c:v>
                </c:pt>
                <c:pt idx="706">
                  <c:v>729</c:v>
                </c:pt>
                <c:pt idx="707">
                  <c:v>730</c:v>
                </c:pt>
                <c:pt idx="708">
                  <c:v>731</c:v>
                </c:pt>
                <c:pt idx="709">
                  <c:v>732</c:v>
                </c:pt>
                <c:pt idx="710">
                  <c:v>733</c:v>
                </c:pt>
                <c:pt idx="711">
                  <c:v>734</c:v>
                </c:pt>
                <c:pt idx="712">
                  <c:v>735</c:v>
                </c:pt>
                <c:pt idx="713">
                  <c:v>736</c:v>
                </c:pt>
                <c:pt idx="714">
                  <c:v>737</c:v>
                </c:pt>
                <c:pt idx="715">
                  <c:v>738</c:v>
                </c:pt>
                <c:pt idx="716">
                  <c:v>739</c:v>
                </c:pt>
                <c:pt idx="717">
                  <c:v>740</c:v>
                </c:pt>
                <c:pt idx="718">
                  <c:v>741</c:v>
                </c:pt>
                <c:pt idx="719">
                  <c:v>742</c:v>
                </c:pt>
                <c:pt idx="720">
                  <c:v>743</c:v>
                </c:pt>
                <c:pt idx="721">
                  <c:v>744</c:v>
                </c:pt>
                <c:pt idx="722">
                  <c:v>745</c:v>
                </c:pt>
                <c:pt idx="723">
                  <c:v>746</c:v>
                </c:pt>
                <c:pt idx="724">
                  <c:v>747</c:v>
                </c:pt>
                <c:pt idx="725">
                  <c:v>748</c:v>
                </c:pt>
                <c:pt idx="726">
                  <c:v>749</c:v>
                </c:pt>
                <c:pt idx="727">
                  <c:v>750</c:v>
                </c:pt>
                <c:pt idx="728">
                  <c:v>751</c:v>
                </c:pt>
                <c:pt idx="729">
                  <c:v>752</c:v>
                </c:pt>
                <c:pt idx="730">
                  <c:v>753</c:v>
                </c:pt>
                <c:pt idx="731">
                  <c:v>754</c:v>
                </c:pt>
                <c:pt idx="732">
                  <c:v>755</c:v>
                </c:pt>
                <c:pt idx="733">
                  <c:v>756</c:v>
                </c:pt>
                <c:pt idx="734">
                  <c:v>757</c:v>
                </c:pt>
                <c:pt idx="735">
                  <c:v>758</c:v>
                </c:pt>
                <c:pt idx="736">
                  <c:v>759</c:v>
                </c:pt>
                <c:pt idx="737">
                  <c:v>760</c:v>
                </c:pt>
                <c:pt idx="738">
                  <c:v>761</c:v>
                </c:pt>
                <c:pt idx="739">
                  <c:v>762</c:v>
                </c:pt>
                <c:pt idx="740">
                  <c:v>763</c:v>
                </c:pt>
                <c:pt idx="741">
                  <c:v>764</c:v>
                </c:pt>
                <c:pt idx="742">
                  <c:v>765</c:v>
                </c:pt>
                <c:pt idx="743">
                  <c:v>766</c:v>
                </c:pt>
                <c:pt idx="744">
                  <c:v>767</c:v>
                </c:pt>
                <c:pt idx="745">
                  <c:v>770</c:v>
                </c:pt>
                <c:pt idx="746">
                  <c:v>771</c:v>
                </c:pt>
                <c:pt idx="747">
                  <c:v>772</c:v>
                </c:pt>
                <c:pt idx="748">
                  <c:v>773</c:v>
                </c:pt>
                <c:pt idx="749">
                  <c:v>774</c:v>
                </c:pt>
                <c:pt idx="750">
                  <c:v>775</c:v>
                </c:pt>
                <c:pt idx="751">
                  <c:v>776</c:v>
                </c:pt>
                <c:pt idx="752">
                  <c:v>777</c:v>
                </c:pt>
                <c:pt idx="753">
                  <c:v>778</c:v>
                </c:pt>
                <c:pt idx="754">
                  <c:v>779</c:v>
                </c:pt>
                <c:pt idx="755">
                  <c:v>780</c:v>
                </c:pt>
                <c:pt idx="756">
                  <c:v>781</c:v>
                </c:pt>
                <c:pt idx="757">
                  <c:v>782</c:v>
                </c:pt>
                <c:pt idx="758">
                  <c:v>783</c:v>
                </c:pt>
                <c:pt idx="759">
                  <c:v>784</c:v>
                </c:pt>
                <c:pt idx="760">
                  <c:v>785</c:v>
                </c:pt>
                <c:pt idx="761">
                  <c:v>787</c:v>
                </c:pt>
                <c:pt idx="762">
                  <c:v>788</c:v>
                </c:pt>
                <c:pt idx="763">
                  <c:v>789</c:v>
                </c:pt>
                <c:pt idx="764">
                  <c:v>790</c:v>
                </c:pt>
                <c:pt idx="765">
                  <c:v>791</c:v>
                </c:pt>
                <c:pt idx="766">
                  <c:v>792</c:v>
                </c:pt>
                <c:pt idx="767">
                  <c:v>793</c:v>
                </c:pt>
                <c:pt idx="768">
                  <c:v>794</c:v>
                </c:pt>
                <c:pt idx="769">
                  <c:v>795</c:v>
                </c:pt>
                <c:pt idx="770">
                  <c:v>796</c:v>
                </c:pt>
                <c:pt idx="771">
                  <c:v>797</c:v>
                </c:pt>
                <c:pt idx="772">
                  <c:v>798</c:v>
                </c:pt>
                <c:pt idx="773">
                  <c:v>799</c:v>
                </c:pt>
                <c:pt idx="774">
                  <c:v>800</c:v>
                </c:pt>
                <c:pt idx="775">
                  <c:v>801</c:v>
                </c:pt>
                <c:pt idx="776">
                  <c:v>802</c:v>
                </c:pt>
                <c:pt idx="777">
                  <c:v>803</c:v>
                </c:pt>
                <c:pt idx="778">
                  <c:v>804</c:v>
                </c:pt>
                <c:pt idx="779">
                  <c:v>805</c:v>
                </c:pt>
                <c:pt idx="780">
                  <c:v>806</c:v>
                </c:pt>
                <c:pt idx="781">
                  <c:v>807</c:v>
                </c:pt>
                <c:pt idx="782">
                  <c:v>808</c:v>
                </c:pt>
                <c:pt idx="783">
                  <c:v>809</c:v>
                </c:pt>
                <c:pt idx="784">
                  <c:v>810</c:v>
                </c:pt>
                <c:pt idx="785">
                  <c:v>811</c:v>
                </c:pt>
                <c:pt idx="786">
                  <c:v>812</c:v>
                </c:pt>
                <c:pt idx="787">
                  <c:v>813</c:v>
                </c:pt>
                <c:pt idx="788">
                  <c:v>814</c:v>
                </c:pt>
                <c:pt idx="789">
                  <c:v>815</c:v>
                </c:pt>
                <c:pt idx="790">
                  <c:v>816</c:v>
                </c:pt>
                <c:pt idx="791">
                  <c:v>817</c:v>
                </c:pt>
                <c:pt idx="792">
                  <c:v>818</c:v>
                </c:pt>
                <c:pt idx="793">
                  <c:v>819</c:v>
                </c:pt>
                <c:pt idx="794">
                  <c:v>820</c:v>
                </c:pt>
                <c:pt idx="795">
                  <c:v>821</c:v>
                </c:pt>
                <c:pt idx="796">
                  <c:v>822</c:v>
                </c:pt>
                <c:pt idx="797">
                  <c:v>829</c:v>
                </c:pt>
              </c:numCache>
            </c:numRef>
          </c:xVal>
          <c:yVal>
            <c:numRef>
              <c:f>Sheet1!$G$45:$G$842</c:f>
              <c:numCache>
                <c:formatCode>General</c:formatCode>
                <c:ptCount val="798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5</c:v>
                </c:pt>
                <c:pt idx="11">
                  <c:v>5</c:v>
                </c:pt>
                <c:pt idx="12">
                  <c:v>5</c:v>
                </c:pt>
                <c:pt idx="13">
                  <c:v>5</c:v>
                </c:pt>
                <c:pt idx="14">
                  <c:v>5</c:v>
                </c:pt>
                <c:pt idx="15">
                  <c:v>5</c:v>
                </c:pt>
                <c:pt idx="16">
                  <c:v>5</c:v>
                </c:pt>
                <c:pt idx="17">
                  <c:v>5</c:v>
                </c:pt>
                <c:pt idx="18">
                  <c:v>5</c:v>
                </c:pt>
                <c:pt idx="19">
                  <c:v>5</c:v>
                </c:pt>
                <c:pt idx="20">
                  <c:v>5</c:v>
                </c:pt>
                <c:pt idx="21">
                  <c:v>5</c:v>
                </c:pt>
                <c:pt idx="22">
                  <c:v>5</c:v>
                </c:pt>
                <c:pt idx="23">
                  <c:v>5</c:v>
                </c:pt>
                <c:pt idx="24">
                  <c:v>5</c:v>
                </c:pt>
                <c:pt idx="25">
                  <c:v>5</c:v>
                </c:pt>
                <c:pt idx="26">
                  <c:v>5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5</c:v>
                </c:pt>
                <c:pt idx="37">
                  <c:v>5</c:v>
                </c:pt>
                <c:pt idx="38">
                  <c:v>5</c:v>
                </c:pt>
                <c:pt idx="39">
                  <c:v>5</c:v>
                </c:pt>
                <c:pt idx="40">
                  <c:v>5</c:v>
                </c:pt>
                <c:pt idx="41">
                  <c:v>5</c:v>
                </c:pt>
                <c:pt idx="42">
                  <c:v>5</c:v>
                </c:pt>
                <c:pt idx="43">
                  <c:v>5</c:v>
                </c:pt>
                <c:pt idx="44">
                  <c:v>5</c:v>
                </c:pt>
                <c:pt idx="45">
                  <c:v>5</c:v>
                </c:pt>
                <c:pt idx="46">
                  <c:v>5</c:v>
                </c:pt>
                <c:pt idx="47">
                  <c:v>5</c:v>
                </c:pt>
                <c:pt idx="48">
                  <c:v>5</c:v>
                </c:pt>
                <c:pt idx="49">
                  <c:v>5</c:v>
                </c:pt>
                <c:pt idx="50">
                  <c:v>5</c:v>
                </c:pt>
                <c:pt idx="51">
                  <c:v>5</c:v>
                </c:pt>
                <c:pt idx="52">
                  <c:v>5</c:v>
                </c:pt>
                <c:pt idx="53">
                  <c:v>5</c:v>
                </c:pt>
                <c:pt idx="54">
                  <c:v>5</c:v>
                </c:pt>
                <c:pt idx="55">
                  <c:v>5</c:v>
                </c:pt>
                <c:pt idx="56">
                  <c:v>5</c:v>
                </c:pt>
                <c:pt idx="57">
                  <c:v>5</c:v>
                </c:pt>
                <c:pt idx="58">
                  <c:v>5</c:v>
                </c:pt>
                <c:pt idx="59">
                  <c:v>5</c:v>
                </c:pt>
                <c:pt idx="60">
                  <c:v>5</c:v>
                </c:pt>
                <c:pt idx="61">
                  <c:v>5</c:v>
                </c:pt>
                <c:pt idx="62">
                  <c:v>5</c:v>
                </c:pt>
                <c:pt idx="63">
                  <c:v>5</c:v>
                </c:pt>
                <c:pt idx="64">
                  <c:v>5</c:v>
                </c:pt>
                <c:pt idx="65">
                  <c:v>5</c:v>
                </c:pt>
                <c:pt idx="66">
                  <c:v>5</c:v>
                </c:pt>
                <c:pt idx="67">
                  <c:v>5</c:v>
                </c:pt>
                <c:pt idx="68">
                  <c:v>5</c:v>
                </c:pt>
                <c:pt idx="69">
                  <c:v>5</c:v>
                </c:pt>
                <c:pt idx="70">
                  <c:v>5</c:v>
                </c:pt>
                <c:pt idx="71">
                  <c:v>5</c:v>
                </c:pt>
                <c:pt idx="72">
                  <c:v>5</c:v>
                </c:pt>
                <c:pt idx="73">
                  <c:v>5</c:v>
                </c:pt>
                <c:pt idx="74">
                  <c:v>5</c:v>
                </c:pt>
                <c:pt idx="75">
                  <c:v>5</c:v>
                </c:pt>
                <c:pt idx="76">
                  <c:v>5</c:v>
                </c:pt>
                <c:pt idx="77">
                  <c:v>5</c:v>
                </c:pt>
                <c:pt idx="78">
                  <c:v>5</c:v>
                </c:pt>
                <c:pt idx="79">
                  <c:v>5</c:v>
                </c:pt>
                <c:pt idx="80">
                  <c:v>5</c:v>
                </c:pt>
                <c:pt idx="81">
                  <c:v>5</c:v>
                </c:pt>
                <c:pt idx="82">
                  <c:v>5</c:v>
                </c:pt>
                <c:pt idx="83">
                  <c:v>5</c:v>
                </c:pt>
                <c:pt idx="84">
                  <c:v>5</c:v>
                </c:pt>
                <c:pt idx="85">
                  <c:v>5</c:v>
                </c:pt>
                <c:pt idx="86">
                  <c:v>5</c:v>
                </c:pt>
                <c:pt idx="87">
                  <c:v>5</c:v>
                </c:pt>
                <c:pt idx="88">
                  <c:v>5</c:v>
                </c:pt>
                <c:pt idx="89">
                  <c:v>5</c:v>
                </c:pt>
                <c:pt idx="90">
                  <c:v>5</c:v>
                </c:pt>
                <c:pt idx="91">
                  <c:v>5</c:v>
                </c:pt>
                <c:pt idx="92">
                  <c:v>5</c:v>
                </c:pt>
                <c:pt idx="93">
                  <c:v>5</c:v>
                </c:pt>
                <c:pt idx="94">
                  <c:v>5</c:v>
                </c:pt>
                <c:pt idx="95">
                  <c:v>5</c:v>
                </c:pt>
                <c:pt idx="96">
                  <c:v>5</c:v>
                </c:pt>
                <c:pt idx="97">
                  <c:v>5</c:v>
                </c:pt>
                <c:pt idx="98">
                  <c:v>5</c:v>
                </c:pt>
                <c:pt idx="99">
                  <c:v>5</c:v>
                </c:pt>
                <c:pt idx="100">
                  <c:v>5</c:v>
                </c:pt>
                <c:pt idx="101">
                  <c:v>5</c:v>
                </c:pt>
                <c:pt idx="102">
                  <c:v>5</c:v>
                </c:pt>
                <c:pt idx="103">
                  <c:v>5</c:v>
                </c:pt>
                <c:pt idx="104">
                  <c:v>5</c:v>
                </c:pt>
                <c:pt idx="105">
                  <c:v>5</c:v>
                </c:pt>
                <c:pt idx="106">
                  <c:v>5</c:v>
                </c:pt>
                <c:pt idx="107">
                  <c:v>5</c:v>
                </c:pt>
                <c:pt idx="108">
                  <c:v>5</c:v>
                </c:pt>
                <c:pt idx="109">
                  <c:v>5</c:v>
                </c:pt>
                <c:pt idx="110">
                  <c:v>5</c:v>
                </c:pt>
                <c:pt idx="111">
                  <c:v>5</c:v>
                </c:pt>
                <c:pt idx="112">
                  <c:v>5</c:v>
                </c:pt>
                <c:pt idx="113">
                  <c:v>5</c:v>
                </c:pt>
                <c:pt idx="114">
                  <c:v>5</c:v>
                </c:pt>
                <c:pt idx="115">
                  <c:v>5</c:v>
                </c:pt>
                <c:pt idx="116">
                  <c:v>5</c:v>
                </c:pt>
                <c:pt idx="117">
                  <c:v>5</c:v>
                </c:pt>
                <c:pt idx="118">
                  <c:v>5</c:v>
                </c:pt>
                <c:pt idx="119">
                  <c:v>5</c:v>
                </c:pt>
                <c:pt idx="120">
                  <c:v>5</c:v>
                </c:pt>
                <c:pt idx="121">
                  <c:v>5</c:v>
                </c:pt>
                <c:pt idx="122">
                  <c:v>5</c:v>
                </c:pt>
                <c:pt idx="123">
                  <c:v>5</c:v>
                </c:pt>
                <c:pt idx="124">
                  <c:v>5</c:v>
                </c:pt>
                <c:pt idx="125">
                  <c:v>5</c:v>
                </c:pt>
                <c:pt idx="126">
                  <c:v>5</c:v>
                </c:pt>
                <c:pt idx="127">
                  <c:v>5</c:v>
                </c:pt>
                <c:pt idx="128">
                  <c:v>5</c:v>
                </c:pt>
                <c:pt idx="129">
                  <c:v>5</c:v>
                </c:pt>
                <c:pt idx="130">
                  <c:v>5</c:v>
                </c:pt>
                <c:pt idx="131">
                  <c:v>5</c:v>
                </c:pt>
                <c:pt idx="132">
                  <c:v>5</c:v>
                </c:pt>
                <c:pt idx="133">
                  <c:v>5</c:v>
                </c:pt>
                <c:pt idx="134">
                  <c:v>5</c:v>
                </c:pt>
                <c:pt idx="135">
                  <c:v>5</c:v>
                </c:pt>
                <c:pt idx="136">
                  <c:v>5</c:v>
                </c:pt>
                <c:pt idx="137">
                  <c:v>5</c:v>
                </c:pt>
                <c:pt idx="138">
                  <c:v>5</c:v>
                </c:pt>
                <c:pt idx="139">
                  <c:v>5</c:v>
                </c:pt>
                <c:pt idx="140">
                  <c:v>5</c:v>
                </c:pt>
                <c:pt idx="141">
                  <c:v>5</c:v>
                </c:pt>
                <c:pt idx="142">
                  <c:v>5</c:v>
                </c:pt>
                <c:pt idx="143">
                  <c:v>5</c:v>
                </c:pt>
                <c:pt idx="144">
                  <c:v>5</c:v>
                </c:pt>
                <c:pt idx="145">
                  <c:v>5</c:v>
                </c:pt>
                <c:pt idx="146">
                  <c:v>5</c:v>
                </c:pt>
                <c:pt idx="147">
                  <c:v>5</c:v>
                </c:pt>
                <c:pt idx="148">
                  <c:v>5</c:v>
                </c:pt>
                <c:pt idx="149">
                  <c:v>5</c:v>
                </c:pt>
                <c:pt idx="150">
                  <c:v>5</c:v>
                </c:pt>
                <c:pt idx="151">
                  <c:v>5</c:v>
                </c:pt>
                <c:pt idx="152">
                  <c:v>5</c:v>
                </c:pt>
                <c:pt idx="153">
                  <c:v>5</c:v>
                </c:pt>
                <c:pt idx="154">
                  <c:v>5</c:v>
                </c:pt>
                <c:pt idx="155">
                  <c:v>5</c:v>
                </c:pt>
                <c:pt idx="156">
                  <c:v>5</c:v>
                </c:pt>
                <c:pt idx="157">
                  <c:v>5</c:v>
                </c:pt>
                <c:pt idx="158">
                  <c:v>5</c:v>
                </c:pt>
                <c:pt idx="159">
                  <c:v>5</c:v>
                </c:pt>
                <c:pt idx="160">
                  <c:v>5</c:v>
                </c:pt>
                <c:pt idx="161">
                  <c:v>5</c:v>
                </c:pt>
                <c:pt idx="162">
                  <c:v>5</c:v>
                </c:pt>
                <c:pt idx="163">
                  <c:v>5</c:v>
                </c:pt>
                <c:pt idx="164">
                  <c:v>5</c:v>
                </c:pt>
                <c:pt idx="165">
                  <c:v>5</c:v>
                </c:pt>
                <c:pt idx="166">
                  <c:v>5</c:v>
                </c:pt>
                <c:pt idx="167">
                  <c:v>5</c:v>
                </c:pt>
                <c:pt idx="168">
                  <c:v>5</c:v>
                </c:pt>
                <c:pt idx="169">
                  <c:v>5</c:v>
                </c:pt>
                <c:pt idx="170">
                  <c:v>5</c:v>
                </c:pt>
                <c:pt idx="171">
                  <c:v>5</c:v>
                </c:pt>
                <c:pt idx="172">
                  <c:v>5</c:v>
                </c:pt>
                <c:pt idx="173">
                  <c:v>5</c:v>
                </c:pt>
                <c:pt idx="174">
                  <c:v>5</c:v>
                </c:pt>
                <c:pt idx="175">
                  <c:v>5</c:v>
                </c:pt>
                <c:pt idx="176">
                  <c:v>5</c:v>
                </c:pt>
                <c:pt idx="177">
                  <c:v>5</c:v>
                </c:pt>
                <c:pt idx="178">
                  <c:v>5</c:v>
                </c:pt>
                <c:pt idx="179">
                  <c:v>5</c:v>
                </c:pt>
                <c:pt idx="180">
                  <c:v>5</c:v>
                </c:pt>
                <c:pt idx="181">
                  <c:v>5</c:v>
                </c:pt>
                <c:pt idx="182">
                  <c:v>5</c:v>
                </c:pt>
                <c:pt idx="183">
                  <c:v>5</c:v>
                </c:pt>
                <c:pt idx="184">
                  <c:v>5</c:v>
                </c:pt>
                <c:pt idx="185">
                  <c:v>5</c:v>
                </c:pt>
                <c:pt idx="186">
                  <c:v>5</c:v>
                </c:pt>
                <c:pt idx="187">
                  <c:v>5</c:v>
                </c:pt>
                <c:pt idx="188">
                  <c:v>5</c:v>
                </c:pt>
                <c:pt idx="189">
                  <c:v>5</c:v>
                </c:pt>
                <c:pt idx="190">
                  <c:v>5</c:v>
                </c:pt>
                <c:pt idx="191">
                  <c:v>5</c:v>
                </c:pt>
                <c:pt idx="192">
                  <c:v>5</c:v>
                </c:pt>
                <c:pt idx="193">
                  <c:v>5</c:v>
                </c:pt>
                <c:pt idx="194">
                  <c:v>5</c:v>
                </c:pt>
                <c:pt idx="195">
                  <c:v>5</c:v>
                </c:pt>
                <c:pt idx="196">
                  <c:v>5</c:v>
                </c:pt>
                <c:pt idx="197">
                  <c:v>5</c:v>
                </c:pt>
                <c:pt idx="198">
                  <c:v>5</c:v>
                </c:pt>
                <c:pt idx="199">
                  <c:v>5</c:v>
                </c:pt>
                <c:pt idx="200">
                  <c:v>5</c:v>
                </c:pt>
                <c:pt idx="201">
                  <c:v>5</c:v>
                </c:pt>
                <c:pt idx="202">
                  <c:v>5</c:v>
                </c:pt>
                <c:pt idx="203">
                  <c:v>5</c:v>
                </c:pt>
                <c:pt idx="204">
                  <c:v>5</c:v>
                </c:pt>
                <c:pt idx="205">
                  <c:v>5</c:v>
                </c:pt>
                <c:pt idx="206">
                  <c:v>5</c:v>
                </c:pt>
                <c:pt idx="207">
                  <c:v>5</c:v>
                </c:pt>
                <c:pt idx="208">
                  <c:v>5</c:v>
                </c:pt>
                <c:pt idx="209">
                  <c:v>5</c:v>
                </c:pt>
                <c:pt idx="210">
                  <c:v>5</c:v>
                </c:pt>
                <c:pt idx="211">
                  <c:v>5</c:v>
                </c:pt>
                <c:pt idx="212">
                  <c:v>5</c:v>
                </c:pt>
                <c:pt idx="213">
                  <c:v>5</c:v>
                </c:pt>
                <c:pt idx="214">
                  <c:v>5</c:v>
                </c:pt>
                <c:pt idx="215">
                  <c:v>5</c:v>
                </c:pt>
                <c:pt idx="216">
                  <c:v>5</c:v>
                </c:pt>
                <c:pt idx="217">
                  <c:v>5</c:v>
                </c:pt>
                <c:pt idx="218">
                  <c:v>5</c:v>
                </c:pt>
                <c:pt idx="219">
                  <c:v>5</c:v>
                </c:pt>
                <c:pt idx="220">
                  <c:v>5</c:v>
                </c:pt>
                <c:pt idx="221">
                  <c:v>5</c:v>
                </c:pt>
                <c:pt idx="222">
                  <c:v>5</c:v>
                </c:pt>
                <c:pt idx="223">
                  <c:v>5</c:v>
                </c:pt>
                <c:pt idx="224">
                  <c:v>5</c:v>
                </c:pt>
                <c:pt idx="225">
                  <c:v>5</c:v>
                </c:pt>
                <c:pt idx="226">
                  <c:v>5</c:v>
                </c:pt>
                <c:pt idx="227">
                  <c:v>5</c:v>
                </c:pt>
                <c:pt idx="228">
                  <c:v>5</c:v>
                </c:pt>
                <c:pt idx="229">
                  <c:v>5</c:v>
                </c:pt>
                <c:pt idx="230">
                  <c:v>5</c:v>
                </c:pt>
                <c:pt idx="231">
                  <c:v>5</c:v>
                </c:pt>
                <c:pt idx="232">
                  <c:v>5</c:v>
                </c:pt>
                <c:pt idx="233">
                  <c:v>5</c:v>
                </c:pt>
                <c:pt idx="234">
                  <c:v>5</c:v>
                </c:pt>
                <c:pt idx="235">
                  <c:v>5</c:v>
                </c:pt>
                <c:pt idx="236">
                  <c:v>5</c:v>
                </c:pt>
                <c:pt idx="237">
                  <c:v>5</c:v>
                </c:pt>
                <c:pt idx="238">
                  <c:v>5</c:v>
                </c:pt>
                <c:pt idx="239">
                  <c:v>5</c:v>
                </c:pt>
                <c:pt idx="240">
                  <c:v>5</c:v>
                </c:pt>
                <c:pt idx="241">
                  <c:v>5</c:v>
                </c:pt>
                <c:pt idx="242">
                  <c:v>5</c:v>
                </c:pt>
                <c:pt idx="243">
                  <c:v>5</c:v>
                </c:pt>
                <c:pt idx="244">
                  <c:v>5</c:v>
                </c:pt>
                <c:pt idx="245">
                  <c:v>5</c:v>
                </c:pt>
                <c:pt idx="246">
                  <c:v>5</c:v>
                </c:pt>
                <c:pt idx="247">
                  <c:v>5</c:v>
                </c:pt>
                <c:pt idx="248">
                  <c:v>5</c:v>
                </c:pt>
                <c:pt idx="249">
                  <c:v>5</c:v>
                </c:pt>
                <c:pt idx="250">
                  <c:v>5</c:v>
                </c:pt>
                <c:pt idx="251">
                  <c:v>5</c:v>
                </c:pt>
                <c:pt idx="252">
                  <c:v>5</c:v>
                </c:pt>
                <c:pt idx="253">
                  <c:v>5</c:v>
                </c:pt>
                <c:pt idx="254">
                  <c:v>5</c:v>
                </c:pt>
                <c:pt idx="255">
                  <c:v>5</c:v>
                </c:pt>
                <c:pt idx="256">
                  <c:v>5</c:v>
                </c:pt>
                <c:pt idx="257">
                  <c:v>5</c:v>
                </c:pt>
                <c:pt idx="258">
                  <c:v>5</c:v>
                </c:pt>
                <c:pt idx="259">
                  <c:v>5</c:v>
                </c:pt>
                <c:pt idx="260">
                  <c:v>5</c:v>
                </c:pt>
                <c:pt idx="261">
                  <c:v>5</c:v>
                </c:pt>
                <c:pt idx="262">
                  <c:v>5</c:v>
                </c:pt>
                <c:pt idx="263">
                  <c:v>5</c:v>
                </c:pt>
                <c:pt idx="264">
                  <c:v>5</c:v>
                </c:pt>
                <c:pt idx="265">
                  <c:v>5</c:v>
                </c:pt>
                <c:pt idx="266">
                  <c:v>5</c:v>
                </c:pt>
                <c:pt idx="267">
                  <c:v>5</c:v>
                </c:pt>
                <c:pt idx="268">
                  <c:v>5</c:v>
                </c:pt>
                <c:pt idx="269">
                  <c:v>5</c:v>
                </c:pt>
                <c:pt idx="270">
                  <c:v>5</c:v>
                </c:pt>
                <c:pt idx="271">
                  <c:v>5</c:v>
                </c:pt>
                <c:pt idx="272">
                  <c:v>5</c:v>
                </c:pt>
                <c:pt idx="273">
                  <c:v>5</c:v>
                </c:pt>
                <c:pt idx="274">
                  <c:v>5</c:v>
                </c:pt>
                <c:pt idx="275">
                  <c:v>5</c:v>
                </c:pt>
                <c:pt idx="276">
                  <c:v>5</c:v>
                </c:pt>
                <c:pt idx="277">
                  <c:v>5</c:v>
                </c:pt>
                <c:pt idx="278">
                  <c:v>5</c:v>
                </c:pt>
                <c:pt idx="279">
                  <c:v>5</c:v>
                </c:pt>
                <c:pt idx="280">
                  <c:v>5</c:v>
                </c:pt>
                <c:pt idx="281">
                  <c:v>5</c:v>
                </c:pt>
                <c:pt idx="282">
                  <c:v>5</c:v>
                </c:pt>
                <c:pt idx="283">
                  <c:v>5</c:v>
                </c:pt>
                <c:pt idx="284">
                  <c:v>5</c:v>
                </c:pt>
                <c:pt idx="285">
                  <c:v>5</c:v>
                </c:pt>
                <c:pt idx="286">
                  <c:v>5</c:v>
                </c:pt>
                <c:pt idx="287">
                  <c:v>5</c:v>
                </c:pt>
                <c:pt idx="288">
                  <c:v>5</c:v>
                </c:pt>
                <c:pt idx="289">
                  <c:v>5</c:v>
                </c:pt>
                <c:pt idx="290">
                  <c:v>5</c:v>
                </c:pt>
                <c:pt idx="291">
                  <c:v>5</c:v>
                </c:pt>
                <c:pt idx="292">
                  <c:v>5</c:v>
                </c:pt>
                <c:pt idx="293">
                  <c:v>5</c:v>
                </c:pt>
                <c:pt idx="294">
                  <c:v>5</c:v>
                </c:pt>
                <c:pt idx="295">
                  <c:v>5</c:v>
                </c:pt>
                <c:pt idx="296">
                  <c:v>5</c:v>
                </c:pt>
                <c:pt idx="297">
                  <c:v>5</c:v>
                </c:pt>
                <c:pt idx="298">
                  <c:v>5</c:v>
                </c:pt>
                <c:pt idx="299">
                  <c:v>5</c:v>
                </c:pt>
                <c:pt idx="300">
                  <c:v>5</c:v>
                </c:pt>
                <c:pt idx="301">
                  <c:v>5</c:v>
                </c:pt>
                <c:pt idx="302">
                  <c:v>5</c:v>
                </c:pt>
                <c:pt idx="303">
                  <c:v>5</c:v>
                </c:pt>
                <c:pt idx="304">
                  <c:v>5</c:v>
                </c:pt>
                <c:pt idx="305">
                  <c:v>5</c:v>
                </c:pt>
                <c:pt idx="306">
                  <c:v>5</c:v>
                </c:pt>
                <c:pt idx="307">
                  <c:v>5</c:v>
                </c:pt>
                <c:pt idx="308">
                  <c:v>5</c:v>
                </c:pt>
                <c:pt idx="309">
                  <c:v>5</c:v>
                </c:pt>
                <c:pt idx="310">
                  <c:v>5</c:v>
                </c:pt>
                <c:pt idx="311">
                  <c:v>5</c:v>
                </c:pt>
                <c:pt idx="312">
                  <c:v>5</c:v>
                </c:pt>
                <c:pt idx="313">
                  <c:v>5</c:v>
                </c:pt>
                <c:pt idx="314">
                  <c:v>5</c:v>
                </c:pt>
                <c:pt idx="315">
                  <c:v>5</c:v>
                </c:pt>
                <c:pt idx="316">
                  <c:v>5</c:v>
                </c:pt>
                <c:pt idx="317">
                  <c:v>5</c:v>
                </c:pt>
                <c:pt idx="318">
                  <c:v>5</c:v>
                </c:pt>
                <c:pt idx="319">
                  <c:v>5</c:v>
                </c:pt>
                <c:pt idx="320">
                  <c:v>5</c:v>
                </c:pt>
                <c:pt idx="321">
                  <c:v>5</c:v>
                </c:pt>
                <c:pt idx="322">
                  <c:v>5</c:v>
                </c:pt>
                <c:pt idx="323">
                  <c:v>5</c:v>
                </c:pt>
                <c:pt idx="324">
                  <c:v>5</c:v>
                </c:pt>
                <c:pt idx="325">
                  <c:v>5</c:v>
                </c:pt>
                <c:pt idx="326">
                  <c:v>5</c:v>
                </c:pt>
                <c:pt idx="327">
                  <c:v>5</c:v>
                </c:pt>
                <c:pt idx="328">
                  <c:v>5</c:v>
                </c:pt>
                <c:pt idx="329">
                  <c:v>5</c:v>
                </c:pt>
                <c:pt idx="330">
                  <c:v>5</c:v>
                </c:pt>
                <c:pt idx="331">
                  <c:v>5</c:v>
                </c:pt>
                <c:pt idx="332">
                  <c:v>5</c:v>
                </c:pt>
                <c:pt idx="333">
                  <c:v>5</c:v>
                </c:pt>
                <c:pt idx="334">
                  <c:v>5</c:v>
                </c:pt>
                <c:pt idx="335">
                  <c:v>5</c:v>
                </c:pt>
                <c:pt idx="336">
                  <c:v>5</c:v>
                </c:pt>
                <c:pt idx="337">
                  <c:v>5</c:v>
                </c:pt>
                <c:pt idx="338">
                  <c:v>5</c:v>
                </c:pt>
                <c:pt idx="339">
                  <c:v>5</c:v>
                </c:pt>
                <c:pt idx="340">
                  <c:v>5</c:v>
                </c:pt>
                <c:pt idx="341">
                  <c:v>5</c:v>
                </c:pt>
                <c:pt idx="342">
                  <c:v>5</c:v>
                </c:pt>
                <c:pt idx="343">
                  <c:v>5</c:v>
                </c:pt>
                <c:pt idx="344">
                  <c:v>5</c:v>
                </c:pt>
                <c:pt idx="345">
                  <c:v>5</c:v>
                </c:pt>
                <c:pt idx="346">
                  <c:v>5</c:v>
                </c:pt>
                <c:pt idx="347">
                  <c:v>5</c:v>
                </c:pt>
                <c:pt idx="348">
                  <c:v>5</c:v>
                </c:pt>
                <c:pt idx="349">
                  <c:v>5</c:v>
                </c:pt>
                <c:pt idx="350">
                  <c:v>5</c:v>
                </c:pt>
                <c:pt idx="351">
                  <c:v>5</c:v>
                </c:pt>
                <c:pt idx="352">
                  <c:v>5</c:v>
                </c:pt>
                <c:pt idx="353">
                  <c:v>5</c:v>
                </c:pt>
                <c:pt idx="354">
                  <c:v>5</c:v>
                </c:pt>
                <c:pt idx="355">
                  <c:v>5</c:v>
                </c:pt>
                <c:pt idx="356">
                  <c:v>5</c:v>
                </c:pt>
                <c:pt idx="357">
                  <c:v>5</c:v>
                </c:pt>
                <c:pt idx="358">
                  <c:v>5</c:v>
                </c:pt>
                <c:pt idx="359">
                  <c:v>5</c:v>
                </c:pt>
                <c:pt idx="360">
                  <c:v>5</c:v>
                </c:pt>
                <c:pt idx="361">
                  <c:v>5</c:v>
                </c:pt>
                <c:pt idx="362">
                  <c:v>5</c:v>
                </c:pt>
                <c:pt idx="363">
                  <c:v>5</c:v>
                </c:pt>
                <c:pt idx="364">
                  <c:v>5</c:v>
                </c:pt>
                <c:pt idx="365">
                  <c:v>5</c:v>
                </c:pt>
                <c:pt idx="366">
                  <c:v>5</c:v>
                </c:pt>
                <c:pt idx="367">
                  <c:v>5</c:v>
                </c:pt>
                <c:pt idx="368">
                  <c:v>5</c:v>
                </c:pt>
                <c:pt idx="369">
                  <c:v>5</c:v>
                </c:pt>
                <c:pt idx="370">
                  <c:v>5</c:v>
                </c:pt>
                <c:pt idx="371">
                  <c:v>5</c:v>
                </c:pt>
                <c:pt idx="372">
                  <c:v>5</c:v>
                </c:pt>
                <c:pt idx="373">
                  <c:v>5</c:v>
                </c:pt>
                <c:pt idx="374">
                  <c:v>5</c:v>
                </c:pt>
                <c:pt idx="375">
                  <c:v>5</c:v>
                </c:pt>
                <c:pt idx="376">
                  <c:v>5</c:v>
                </c:pt>
                <c:pt idx="377">
                  <c:v>5</c:v>
                </c:pt>
                <c:pt idx="378">
                  <c:v>5</c:v>
                </c:pt>
                <c:pt idx="379">
                  <c:v>5</c:v>
                </c:pt>
                <c:pt idx="380">
                  <c:v>5</c:v>
                </c:pt>
                <c:pt idx="381">
                  <c:v>5</c:v>
                </c:pt>
                <c:pt idx="382">
                  <c:v>5</c:v>
                </c:pt>
                <c:pt idx="383">
                  <c:v>5</c:v>
                </c:pt>
                <c:pt idx="384">
                  <c:v>5</c:v>
                </c:pt>
                <c:pt idx="385">
                  <c:v>5</c:v>
                </c:pt>
                <c:pt idx="386">
                  <c:v>5</c:v>
                </c:pt>
                <c:pt idx="387">
                  <c:v>5</c:v>
                </c:pt>
                <c:pt idx="388">
                  <c:v>5</c:v>
                </c:pt>
                <c:pt idx="389">
                  <c:v>5</c:v>
                </c:pt>
                <c:pt idx="390">
                  <c:v>5</c:v>
                </c:pt>
                <c:pt idx="391">
                  <c:v>5</c:v>
                </c:pt>
                <c:pt idx="392">
                  <c:v>5</c:v>
                </c:pt>
                <c:pt idx="393">
                  <c:v>5</c:v>
                </c:pt>
                <c:pt idx="394">
                  <c:v>5</c:v>
                </c:pt>
                <c:pt idx="395">
                  <c:v>5</c:v>
                </c:pt>
                <c:pt idx="396">
                  <c:v>5</c:v>
                </c:pt>
                <c:pt idx="397">
                  <c:v>5</c:v>
                </c:pt>
                <c:pt idx="398">
                  <c:v>5</c:v>
                </c:pt>
                <c:pt idx="399">
                  <c:v>5</c:v>
                </c:pt>
                <c:pt idx="400">
                  <c:v>5</c:v>
                </c:pt>
                <c:pt idx="401">
                  <c:v>5</c:v>
                </c:pt>
                <c:pt idx="402">
                  <c:v>5</c:v>
                </c:pt>
                <c:pt idx="403">
                  <c:v>5</c:v>
                </c:pt>
                <c:pt idx="404">
                  <c:v>5</c:v>
                </c:pt>
                <c:pt idx="405">
                  <c:v>5</c:v>
                </c:pt>
                <c:pt idx="406">
                  <c:v>5</c:v>
                </c:pt>
                <c:pt idx="407">
                  <c:v>5</c:v>
                </c:pt>
                <c:pt idx="408">
                  <c:v>5</c:v>
                </c:pt>
                <c:pt idx="409">
                  <c:v>5</c:v>
                </c:pt>
                <c:pt idx="410">
                  <c:v>5</c:v>
                </c:pt>
                <c:pt idx="411">
                  <c:v>5</c:v>
                </c:pt>
                <c:pt idx="412">
                  <c:v>5</c:v>
                </c:pt>
                <c:pt idx="413">
                  <c:v>5</c:v>
                </c:pt>
                <c:pt idx="414">
                  <c:v>5</c:v>
                </c:pt>
                <c:pt idx="415">
                  <c:v>5</c:v>
                </c:pt>
                <c:pt idx="416">
                  <c:v>5</c:v>
                </c:pt>
                <c:pt idx="417">
                  <c:v>5</c:v>
                </c:pt>
                <c:pt idx="418">
                  <c:v>5</c:v>
                </c:pt>
                <c:pt idx="419">
                  <c:v>5</c:v>
                </c:pt>
                <c:pt idx="420">
                  <c:v>5</c:v>
                </c:pt>
                <c:pt idx="421">
                  <c:v>5</c:v>
                </c:pt>
                <c:pt idx="422">
                  <c:v>5</c:v>
                </c:pt>
                <c:pt idx="423">
                  <c:v>5</c:v>
                </c:pt>
                <c:pt idx="424">
                  <c:v>5</c:v>
                </c:pt>
                <c:pt idx="425">
                  <c:v>5</c:v>
                </c:pt>
                <c:pt idx="426">
                  <c:v>5</c:v>
                </c:pt>
                <c:pt idx="427">
                  <c:v>5</c:v>
                </c:pt>
                <c:pt idx="428">
                  <c:v>5</c:v>
                </c:pt>
                <c:pt idx="429">
                  <c:v>5</c:v>
                </c:pt>
                <c:pt idx="430">
                  <c:v>5</c:v>
                </c:pt>
                <c:pt idx="431">
                  <c:v>5</c:v>
                </c:pt>
                <c:pt idx="432">
                  <c:v>5</c:v>
                </c:pt>
                <c:pt idx="433">
                  <c:v>5</c:v>
                </c:pt>
                <c:pt idx="434">
                  <c:v>5</c:v>
                </c:pt>
                <c:pt idx="435">
                  <c:v>5</c:v>
                </c:pt>
                <c:pt idx="436">
                  <c:v>5</c:v>
                </c:pt>
                <c:pt idx="437">
                  <c:v>5</c:v>
                </c:pt>
                <c:pt idx="438">
                  <c:v>5</c:v>
                </c:pt>
                <c:pt idx="439">
                  <c:v>5</c:v>
                </c:pt>
                <c:pt idx="440">
                  <c:v>5</c:v>
                </c:pt>
                <c:pt idx="441">
                  <c:v>5</c:v>
                </c:pt>
                <c:pt idx="442">
                  <c:v>5</c:v>
                </c:pt>
                <c:pt idx="443">
                  <c:v>5</c:v>
                </c:pt>
                <c:pt idx="444">
                  <c:v>5</c:v>
                </c:pt>
                <c:pt idx="445">
                  <c:v>5</c:v>
                </c:pt>
                <c:pt idx="446">
                  <c:v>5</c:v>
                </c:pt>
                <c:pt idx="447">
                  <c:v>5</c:v>
                </c:pt>
                <c:pt idx="448">
                  <c:v>5</c:v>
                </c:pt>
                <c:pt idx="449">
                  <c:v>5</c:v>
                </c:pt>
                <c:pt idx="450">
                  <c:v>5</c:v>
                </c:pt>
                <c:pt idx="451">
                  <c:v>5</c:v>
                </c:pt>
                <c:pt idx="452">
                  <c:v>5</c:v>
                </c:pt>
                <c:pt idx="453">
                  <c:v>5</c:v>
                </c:pt>
                <c:pt idx="454">
                  <c:v>5</c:v>
                </c:pt>
                <c:pt idx="455">
                  <c:v>5</c:v>
                </c:pt>
                <c:pt idx="456">
                  <c:v>5</c:v>
                </c:pt>
                <c:pt idx="457">
                  <c:v>5</c:v>
                </c:pt>
                <c:pt idx="458">
                  <c:v>5</c:v>
                </c:pt>
                <c:pt idx="459">
                  <c:v>5</c:v>
                </c:pt>
                <c:pt idx="460">
                  <c:v>5</c:v>
                </c:pt>
                <c:pt idx="461">
                  <c:v>5</c:v>
                </c:pt>
                <c:pt idx="462">
                  <c:v>5</c:v>
                </c:pt>
                <c:pt idx="463">
                  <c:v>5</c:v>
                </c:pt>
                <c:pt idx="464">
                  <c:v>5</c:v>
                </c:pt>
                <c:pt idx="465">
                  <c:v>5</c:v>
                </c:pt>
                <c:pt idx="466">
                  <c:v>5</c:v>
                </c:pt>
                <c:pt idx="467">
                  <c:v>5</c:v>
                </c:pt>
                <c:pt idx="468">
                  <c:v>5</c:v>
                </c:pt>
                <c:pt idx="469">
                  <c:v>5</c:v>
                </c:pt>
                <c:pt idx="470">
                  <c:v>5</c:v>
                </c:pt>
                <c:pt idx="471">
                  <c:v>5</c:v>
                </c:pt>
                <c:pt idx="472">
                  <c:v>5</c:v>
                </c:pt>
                <c:pt idx="473">
                  <c:v>5</c:v>
                </c:pt>
                <c:pt idx="474">
                  <c:v>5</c:v>
                </c:pt>
                <c:pt idx="475">
                  <c:v>5</c:v>
                </c:pt>
                <c:pt idx="476">
                  <c:v>5</c:v>
                </c:pt>
                <c:pt idx="477">
                  <c:v>5</c:v>
                </c:pt>
                <c:pt idx="478">
                  <c:v>5</c:v>
                </c:pt>
                <c:pt idx="479">
                  <c:v>5</c:v>
                </c:pt>
                <c:pt idx="480">
                  <c:v>5</c:v>
                </c:pt>
                <c:pt idx="481">
                  <c:v>5</c:v>
                </c:pt>
                <c:pt idx="482">
                  <c:v>5</c:v>
                </c:pt>
                <c:pt idx="483">
                  <c:v>5</c:v>
                </c:pt>
                <c:pt idx="484">
                  <c:v>5</c:v>
                </c:pt>
                <c:pt idx="485">
                  <c:v>5</c:v>
                </c:pt>
                <c:pt idx="486">
                  <c:v>5</c:v>
                </c:pt>
                <c:pt idx="487">
                  <c:v>5</c:v>
                </c:pt>
                <c:pt idx="488">
                  <c:v>5</c:v>
                </c:pt>
                <c:pt idx="489">
                  <c:v>5</c:v>
                </c:pt>
                <c:pt idx="490">
                  <c:v>5</c:v>
                </c:pt>
                <c:pt idx="491">
                  <c:v>5</c:v>
                </c:pt>
                <c:pt idx="492">
                  <c:v>5</c:v>
                </c:pt>
                <c:pt idx="493">
                  <c:v>5</c:v>
                </c:pt>
                <c:pt idx="494">
                  <c:v>5</c:v>
                </c:pt>
                <c:pt idx="495">
                  <c:v>5</c:v>
                </c:pt>
                <c:pt idx="496">
                  <c:v>5</c:v>
                </c:pt>
                <c:pt idx="497">
                  <c:v>5</c:v>
                </c:pt>
                <c:pt idx="498">
                  <c:v>5</c:v>
                </c:pt>
                <c:pt idx="499">
                  <c:v>5</c:v>
                </c:pt>
                <c:pt idx="500">
                  <c:v>5</c:v>
                </c:pt>
                <c:pt idx="501">
                  <c:v>5</c:v>
                </c:pt>
                <c:pt idx="502">
                  <c:v>5</c:v>
                </c:pt>
                <c:pt idx="503">
                  <c:v>5</c:v>
                </c:pt>
                <c:pt idx="504">
                  <c:v>5</c:v>
                </c:pt>
                <c:pt idx="505">
                  <c:v>5</c:v>
                </c:pt>
                <c:pt idx="506">
                  <c:v>5</c:v>
                </c:pt>
                <c:pt idx="507">
                  <c:v>5</c:v>
                </c:pt>
                <c:pt idx="508">
                  <c:v>5</c:v>
                </c:pt>
                <c:pt idx="509">
                  <c:v>5</c:v>
                </c:pt>
                <c:pt idx="510">
                  <c:v>5</c:v>
                </c:pt>
                <c:pt idx="511">
                  <c:v>5</c:v>
                </c:pt>
                <c:pt idx="512">
                  <c:v>5</c:v>
                </c:pt>
                <c:pt idx="513">
                  <c:v>5</c:v>
                </c:pt>
                <c:pt idx="514">
                  <c:v>5</c:v>
                </c:pt>
                <c:pt idx="515">
                  <c:v>5</c:v>
                </c:pt>
                <c:pt idx="516">
                  <c:v>5</c:v>
                </c:pt>
                <c:pt idx="517">
                  <c:v>5</c:v>
                </c:pt>
                <c:pt idx="518">
                  <c:v>5</c:v>
                </c:pt>
                <c:pt idx="519">
                  <c:v>5</c:v>
                </c:pt>
                <c:pt idx="520">
                  <c:v>5</c:v>
                </c:pt>
                <c:pt idx="521">
                  <c:v>5</c:v>
                </c:pt>
                <c:pt idx="522">
                  <c:v>5</c:v>
                </c:pt>
                <c:pt idx="523">
                  <c:v>5</c:v>
                </c:pt>
                <c:pt idx="524">
                  <c:v>5</c:v>
                </c:pt>
                <c:pt idx="525">
                  <c:v>5</c:v>
                </c:pt>
                <c:pt idx="526">
                  <c:v>5</c:v>
                </c:pt>
                <c:pt idx="527">
                  <c:v>5</c:v>
                </c:pt>
                <c:pt idx="528">
                  <c:v>5</c:v>
                </c:pt>
                <c:pt idx="529">
                  <c:v>5</c:v>
                </c:pt>
                <c:pt idx="530">
                  <c:v>5</c:v>
                </c:pt>
                <c:pt idx="531">
                  <c:v>5</c:v>
                </c:pt>
                <c:pt idx="532">
                  <c:v>5</c:v>
                </c:pt>
                <c:pt idx="533">
                  <c:v>5</c:v>
                </c:pt>
                <c:pt idx="534">
                  <c:v>5</c:v>
                </c:pt>
                <c:pt idx="535">
                  <c:v>5</c:v>
                </c:pt>
                <c:pt idx="536">
                  <c:v>5</c:v>
                </c:pt>
                <c:pt idx="537">
                  <c:v>5</c:v>
                </c:pt>
                <c:pt idx="538">
                  <c:v>5</c:v>
                </c:pt>
                <c:pt idx="539">
                  <c:v>5</c:v>
                </c:pt>
                <c:pt idx="540">
                  <c:v>5</c:v>
                </c:pt>
                <c:pt idx="541">
                  <c:v>5</c:v>
                </c:pt>
                <c:pt idx="542">
                  <c:v>5</c:v>
                </c:pt>
                <c:pt idx="543">
                  <c:v>5</c:v>
                </c:pt>
                <c:pt idx="544">
                  <c:v>5</c:v>
                </c:pt>
                <c:pt idx="545">
                  <c:v>5</c:v>
                </c:pt>
                <c:pt idx="546">
                  <c:v>5</c:v>
                </c:pt>
                <c:pt idx="547">
                  <c:v>5</c:v>
                </c:pt>
                <c:pt idx="548">
                  <c:v>5</c:v>
                </c:pt>
                <c:pt idx="549">
                  <c:v>5</c:v>
                </c:pt>
                <c:pt idx="550">
                  <c:v>5</c:v>
                </c:pt>
                <c:pt idx="551">
                  <c:v>5</c:v>
                </c:pt>
                <c:pt idx="552">
                  <c:v>5</c:v>
                </c:pt>
                <c:pt idx="553">
                  <c:v>5</c:v>
                </c:pt>
                <c:pt idx="554">
                  <c:v>5</c:v>
                </c:pt>
                <c:pt idx="555">
                  <c:v>5</c:v>
                </c:pt>
                <c:pt idx="556">
                  <c:v>5</c:v>
                </c:pt>
                <c:pt idx="557">
                  <c:v>5</c:v>
                </c:pt>
                <c:pt idx="558">
                  <c:v>5</c:v>
                </c:pt>
                <c:pt idx="559">
                  <c:v>5</c:v>
                </c:pt>
                <c:pt idx="560">
                  <c:v>5</c:v>
                </c:pt>
                <c:pt idx="561">
                  <c:v>5</c:v>
                </c:pt>
                <c:pt idx="562">
                  <c:v>5</c:v>
                </c:pt>
                <c:pt idx="563">
                  <c:v>5</c:v>
                </c:pt>
                <c:pt idx="564">
                  <c:v>5</c:v>
                </c:pt>
                <c:pt idx="565">
                  <c:v>5</c:v>
                </c:pt>
                <c:pt idx="566">
                  <c:v>5</c:v>
                </c:pt>
                <c:pt idx="567">
                  <c:v>5</c:v>
                </c:pt>
                <c:pt idx="568">
                  <c:v>5</c:v>
                </c:pt>
                <c:pt idx="569">
                  <c:v>5</c:v>
                </c:pt>
                <c:pt idx="570">
                  <c:v>5</c:v>
                </c:pt>
                <c:pt idx="571">
                  <c:v>5</c:v>
                </c:pt>
                <c:pt idx="572">
                  <c:v>5</c:v>
                </c:pt>
                <c:pt idx="573">
                  <c:v>5</c:v>
                </c:pt>
                <c:pt idx="574">
                  <c:v>5</c:v>
                </c:pt>
                <c:pt idx="575">
                  <c:v>5</c:v>
                </c:pt>
                <c:pt idx="576">
                  <c:v>5</c:v>
                </c:pt>
                <c:pt idx="577">
                  <c:v>5</c:v>
                </c:pt>
                <c:pt idx="578">
                  <c:v>5</c:v>
                </c:pt>
                <c:pt idx="579">
                  <c:v>5</c:v>
                </c:pt>
                <c:pt idx="580">
                  <c:v>5</c:v>
                </c:pt>
                <c:pt idx="581">
                  <c:v>5</c:v>
                </c:pt>
                <c:pt idx="582">
                  <c:v>5</c:v>
                </c:pt>
                <c:pt idx="583">
                  <c:v>5</c:v>
                </c:pt>
                <c:pt idx="584">
                  <c:v>5</c:v>
                </c:pt>
                <c:pt idx="585">
                  <c:v>5</c:v>
                </c:pt>
                <c:pt idx="586">
                  <c:v>5</c:v>
                </c:pt>
                <c:pt idx="587">
                  <c:v>5</c:v>
                </c:pt>
                <c:pt idx="588">
                  <c:v>5</c:v>
                </c:pt>
                <c:pt idx="589">
                  <c:v>5</c:v>
                </c:pt>
                <c:pt idx="590">
                  <c:v>5</c:v>
                </c:pt>
                <c:pt idx="591">
                  <c:v>5</c:v>
                </c:pt>
                <c:pt idx="592">
                  <c:v>5</c:v>
                </c:pt>
                <c:pt idx="593">
                  <c:v>5</c:v>
                </c:pt>
                <c:pt idx="594">
                  <c:v>5</c:v>
                </c:pt>
                <c:pt idx="595">
                  <c:v>5</c:v>
                </c:pt>
                <c:pt idx="596">
                  <c:v>5</c:v>
                </c:pt>
                <c:pt idx="597">
                  <c:v>5</c:v>
                </c:pt>
                <c:pt idx="598">
                  <c:v>5</c:v>
                </c:pt>
                <c:pt idx="599">
                  <c:v>5</c:v>
                </c:pt>
                <c:pt idx="600">
                  <c:v>5</c:v>
                </c:pt>
                <c:pt idx="601">
                  <c:v>5</c:v>
                </c:pt>
                <c:pt idx="602">
                  <c:v>5</c:v>
                </c:pt>
                <c:pt idx="603">
                  <c:v>5</c:v>
                </c:pt>
                <c:pt idx="604">
                  <c:v>5</c:v>
                </c:pt>
                <c:pt idx="605">
                  <c:v>5</c:v>
                </c:pt>
                <c:pt idx="606">
                  <c:v>5</c:v>
                </c:pt>
                <c:pt idx="607">
                  <c:v>5</c:v>
                </c:pt>
                <c:pt idx="608">
                  <c:v>5</c:v>
                </c:pt>
                <c:pt idx="609">
                  <c:v>5</c:v>
                </c:pt>
                <c:pt idx="610">
                  <c:v>5</c:v>
                </c:pt>
                <c:pt idx="611">
                  <c:v>5</c:v>
                </c:pt>
                <c:pt idx="612">
                  <c:v>5</c:v>
                </c:pt>
                <c:pt idx="613">
                  <c:v>5</c:v>
                </c:pt>
                <c:pt idx="614">
                  <c:v>5</c:v>
                </c:pt>
                <c:pt idx="615">
                  <c:v>5</c:v>
                </c:pt>
                <c:pt idx="616">
                  <c:v>5</c:v>
                </c:pt>
                <c:pt idx="617">
                  <c:v>5</c:v>
                </c:pt>
                <c:pt idx="618">
                  <c:v>5</c:v>
                </c:pt>
                <c:pt idx="619">
                  <c:v>5</c:v>
                </c:pt>
                <c:pt idx="620">
                  <c:v>5</c:v>
                </c:pt>
                <c:pt idx="621">
                  <c:v>5</c:v>
                </c:pt>
                <c:pt idx="622">
                  <c:v>5</c:v>
                </c:pt>
                <c:pt idx="623">
                  <c:v>5</c:v>
                </c:pt>
                <c:pt idx="624">
                  <c:v>5</c:v>
                </c:pt>
                <c:pt idx="625">
                  <c:v>5</c:v>
                </c:pt>
                <c:pt idx="626">
                  <c:v>5</c:v>
                </c:pt>
                <c:pt idx="627">
                  <c:v>5</c:v>
                </c:pt>
                <c:pt idx="628">
                  <c:v>5</c:v>
                </c:pt>
                <c:pt idx="629">
                  <c:v>5</c:v>
                </c:pt>
                <c:pt idx="630">
                  <c:v>5</c:v>
                </c:pt>
                <c:pt idx="631">
                  <c:v>5</c:v>
                </c:pt>
                <c:pt idx="632">
                  <c:v>5</c:v>
                </c:pt>
                <c:pt idx="633">
                  <c:v>5</c:v>
                </c:pt>
                <c:pt idx="634">
                  <c:v>5</c:v>
                </c:pt>
                <c:pt idx="635">
                  <c:v>5</c:v>
                </c:pt>
                <c:pt idx="636">
                  <c:v>5</c:v>
                </c:pt>
                <c:pt idx="637">
                  <c:v>5</c:v>
                </c:pt>
                <c:pt idx="638">
                  <c:v>5</c:v>
                </c:pt>
                <c:pt idx="639">
                  <c:v>5</c:v>
                </c:pt>
                <c:pt idx="640">
                  <c:v>5</c:v>
                </c:pt>
                <c:pt idx="641">
                  <c:v>5</c:v>
                </c:pt>
                <c:pt idx="642">
                  <c:v>5</c:v>
                </c:pt>
                <c:pt idx="643">
                  <c:v>5</c:v>
                </c:pt>
                <c:pt idx="644">
                  <c:v>5</c:v>
                </c:pt>
                <c:pt idx="645">
                  <c:v>5</c:v>
                </c:pt>
                <c:pt idx="646">
                  <c:v>5</c:v>
                </c:pt>
                <c:pt idx="647">
                  <c:v>5</c:v>
                </c:pt>
                <c:pt idx="648">
                  <c:v>5</c:v>
                </c:pt>
                <c:pt idx="649">
                  <c:v>5</c:v>
                </c:pt>
                <c:pt idx="650">
                  <c:v>5</c:v>
                </c:pt>
                <c:pt idx="651">
                  <c:v>5</c:v>
                </c:pt>
                <c:pt idx="652">
                  <c:v>5</c:v>
                </c:pt>
                <c:pt idx="653">
                  <c:v>5</c:v>
                </c:pt>
                <c:pt idx="654">
                  <c:v>5</c:v>
                </c:pt>
                <c:pt idx="655">
                  <c:v>5</c:v>
                </c:pt>
                <c:pt idx="656">
                  <c:v>5</c:v>
                </c:pt>
                <c:pt idx="657">
                  <c:v>5</c:v>
                </c:pt>
                <c:pt idx="658">
                  <c:v>5</c:v>
                </c:pt>
                <c:pt idx="659">
                  <c:v>5</c:v>
                </c:pt>
                <c:pt idx="660">
                  <c:v>5</c:v>
                </c:pt>
                <c:pt idx="661">
                  <c:v>5</c:v>
                </c:pt>
                <c:pt idx="662">
                  <c:v>5</c:v>
                </c:pt>
                <c:pt idx="663">
                  <c:v>5</c:v>
                </c:pt>
                <c:pt idx="664">
                  <c:v>5</c:v>
                </c:pt>
                <c:pt idx="665">
                  <c:v>5</c:v>
                </c:pt>
                <c:pt idx="666">
                  <c:v>5</c:v>
                </c:pt>
                <c:pt idx="667">
                  <c:v>5</c:v>
                </c:pt>
                <c:pt idx="668">
                  <c:v>5</c:v>
                </c:pt>
                <c:pt idx="669">
                  <c:v>5</c:v>
                </c:pt>
                <c:pt idx="670">
                  <c:v>5</c:v>
                </c:pt>
                <c:pt idx="671">
                  <c:v>5</c:v>
                </c:pt>
                <c:pt idx="672">
                  <c:v>5</c:v>
                </c:pt>
                <c:pt idx="673">
                  <c:v>5</c:v>
                </c:pt>
                <c:pt idx="674">
                  <c:v>5</c:v>
                </c:pt>
                <c:pt idx="675">
                  <c:v>5</c:v>
                </c:pt>
                <c:pt idx="676">
                  <c:v>5</c:v>
                </c:pt>
                <c:pt idx="677">
                  <c:v>5</c:v>
                </c:pt>
                <c:pt idx="678">
                  <c:v>5</c:v>
                </c:pt>
                <c:pt idx="679">
                  <c:v>5</c:v>
                </c:pt>
                <c:pt idx="680">
                  <c:v>5</c:v>
                </c:pt>
                <c:pt idx="681">
                  <c:v>5</c:v>
                </c:pt>
                <c:pt idx="682">
                  <c:v>5</c:v>
                </c:pt>
                <c:pt idx="683">
                  <c:v>5</c:v>
                </c:pt>
                <c:pt idx="684">
                  <c:v>5</c:v>
                </c:pt>
                <c:pt idx="685">
                  <c:v>5</c:v>
                </c:pt>
                <c:pt idx="686">
                  <c:v>5</c:v>
                </c:pt>
                <c:pt idx="687">
                  <c:v>5</c:v>
                </c:pt>
                <c:pt idx="688">
                  <c:v>5</c:v>
                </c:pt>
                <c:pt idx="689">
                  <c:v>5</c:v>
                </c:pt>
                <c:pt idx="690">
                  <c:v>5</c:v>
                </c:pt>
                <c:pt idx="691">
                  <c:v>5</c:v>
                </c:pt>
                <c:pt idx="692">
                  <c:v>5</c:v>
                </c:pt>
                <c:pt idx="693">
                  <c:v>5</c:v>
                </c:pt>
                <c:pt idx="694">
                  <c:v>5</c:v>
                </c:pt>
                <c:pt idx="695">
                  <c:v>5</c:v>
                </c:pt>
                <c:pt idx="696">
                  <c:v>5</c:v>
                </c:pt>
                <c:pt idx="697">
                  <c:v>5</c:v>
                </c:pt>
                <c:pt idx="698">
                  <c:v>5</c:v>
                </c:pt>
                <c:pt idx="699">
                  <c:v>5</c:v>
                </c:pt>
                <c:pt idx="700">
                  <c:v>5</c:v>
                </c:pt>
                <c:pt idx="701">
                  <c:v>5</c:v>
                </c:pt>
                <c:pt idx="702">
                  <c:v>5</c:v>
                </c:pt>
                <c:pt idx="703">
                  <c:v>5</c:v>
                </c:pt>
                <c:pt idx="704">
                  <c:v>5</c:v>
                </c:pt>
                <c:pt idx="705">
                  <c:v>5</c:v>
                </c:pt>
                <c:pt idx="706">
                  <c:v>5</c:v>
                </c:pt>
                <c:pt idx="707">
                  <c:v>5</c:v>
                </c:pt>
                <c:pt idx="708">
                  <c:v>5</c:v>
                </c:pt>
                <c:pt idx="709">
                  <c:v>5</c:v>
                </c:pt>
                <c:pt idx="710">
                  <c:v>5</c:v>
                </c:pt>
                <c:pt idx="711">
                  <c:v>5</c:v>
                </c:pt>
                <c:pt idx="712">
                  <c:v>5</c:v>
                </c:pt>
                <c:pt idx="713">
                  <c:v>5</c:v>
                </c:pt>
                <c:pt idx="714">
                  <c:v>5</c:v>
                </c:pt>
                <c:pt idx="715">
                  <c:v>5</c:v>
                </c:pt>
                <c:pt idx="716">
                  <c:v>5</c:v>
                </c:pt>
                <c:pt idx="717">
                  <c:v>5</c:v>
                </c:pt>
                <c:pt idx="718">
                  <c:v>5</c:v>
                </c:pt>
                <c:pt idx="719">
                  <c:v>5</c:v>
                </c:pt>
                <c:pt idx="720">
                  <c:v>5</c:v>
                </c:pt>
                <c:pt idx="721">
                  <c:v>5</c:v>
                </c:pt>
                <c:pt idx="722">
                  <c:v>5</c:v>
                </c:pt>
                <c:pt idx="723">
                  <c:v>5</c:v>
                </c:pt>
                <c:pt idx="724">
                  <c:v>5</c:v>
                </c:pt>
                <c:pt idx="725">
                  <c:v>5</c:v>
                </c:pt>
                <c:pt idx="726">
                  <c:v>5</c:v>
                </c:pt>
                <c:pt idx="727">
                  <c:v>5</c:v>
                </c:pt>
                <c:pt idx="728">
                  <c:v>5</c:v>
                </c:pt>
                <c:pt idx="729">
                  <c:v>5</c:v>
                </c:pt>
                <c:pt idx="730">
                  <c:v>5</c:v>
                </c:pt>
                <c:pt idx="731">
                  <c:v>5</c:v>
                </c:pt>
                <c:pt idx="732">
                  <c:v>5</c:v>
                </c:pt>
                <c:pt idx="733">
                  <c:v>5</c:v>
                </c:pt>
                <c:pt idx="734">
                  <c:v>5</c:v>
                </c:pt>
                <c:pt idx="735">
                  <c:v>5</c:v>
                </c:pt>
                <c:pt idx="736">
                  <c:v>5</c:v>
                </c:pt>
                <c:pt idx="737">
                  <c:v>5</c:v>
                </c:pt>
                <c:pt idx="738">
                  <c:v>5</c:v>
                </c:pt>
                <c:pt idx="739">
                  <c:v>5</c:v>
                </c:pt>
                <c:pt idx="740">
                  <c:v>5</c:v>
                </c:pt>
                <c:pt idx="741">
                  <c:v>5</c:v>
                </c:pt>
                <c:pt idx="742">
                  <c:v>5</c:v>
                </c:pt>
                <c:pt idx="743">
                  <c:v>5</c:v>
                </c:pt>
                <c:pt idx="744">
                  <c:v>5</c:v>
                </c:pt>
                <c:pt idx="745">
                  <c:v>5</c:v>
                </c:pt>
                <c:pt idx="746">
                  <c:v>5</c:v>
                </c:pt>
                <c:pt idx="747">
                  <c:v>5</c:v>
                </c:pt>
                <c:pt idx="748">
                  <c:v>5</c:v>
                </c:pt>
                <c:pt idx="749">
                  <c:v>5</c:v>
                </c:pt>
                <c:pt idx="750">
                  <c:v>5</c:v>
                </c:pt>
                <c:pt idx="751">
                  <c:v>5</c:v>
                </c:pt>
                <c:pt idx="752">
                  <c:v>5</c:v>
                </c:pt>
                <c:pt idx="753">
                  <c:v>5</c:v>
                </c:pt>
                <c:pt idx="754">
                  <c:v>5</c:v>
                </c:pt>
                <c:pt idx="755">
                  <c:v>5</c:v>
                </c:pt>
                <c:pt idx="756">
                  <c:v>5</c:v>
                </c:pt>
                <c:pt idx="757">
                  <c:v>5</c:v>
                </c:pt>
                <c:pt idx="758">
                  <c:v>5</c:v>
                </c:pt>
                <c:pt idx="759">
                  <c:v>5</c:v>
                </c:pt>
                <c:pt idx="760">
                  <c:v>5</c:v>
                </c:pt>
                <c:pt idx="761">
                  <c:v>5</c:v>
                </c:pt>
                <c:pt idx="762">
                  <c:v>5</c:v>
                </c:pt>
                <c:pt idx="763">
                  <c:v>5</c:v>
                </c:pt>
                <c:pt idx="764">
                  <c:v>5</c:v>
                </c:pt>
                <c:pt idx="765">
                  <c:v>5</c:v>
                </c:pt>
                <c:pt idx="766">
                  <c:v>5</c:v>
                </c:pt>
                <c:pt idx="767">
                  <c:v>5</c:v>
                </c:pt>
                <c:pt idx="768">
                  <c:v>5</c:v>
                </c:pt>
                <c:pt idx="769">
                  <c:v>5</c:v>
                </c:pt>
                <c:pt idx="770">
                  <c:v>5</c:v>
                </c:pt>
                <c:pt idx="771">
                  <c:v>5</c:v>
                </c:pt>
                <c:pt idx="772">
                  <c:v>5</c:v>
                </c:pt>
                <c:pt idx="773">
                  <c:v>5</c:v>
                </c:pt>
                <c:pt idx="774">
                  <c:v>5</c:v>
                </c:pt>
                <c:pt idx="775">
                  <c:v>5</c:v>
                </c:pt>
                <c:pt idx="776">
                  <c:v>5</c:v>
                </c:pt>
                <c:pt idx="777">
                  <c:v>5</c:v>
                </c:pt>
                <c:pt idx="778">
                  <c:v>5</c:v>
                </c:pt>
                <c:pt idx="779">
                  <c:v>5</c:v>
                </c:pt>
                <c:pt idx="780">
                  <c:v>5</c:v>
                </c:pt>
                <c:pt idx="781">
                  <c:v>5</c:v>
                </c:pt>
                <c:pt idx="782">
                  <c:v>5</c:v>
                </c:pt>
                <c:pt idx="783">
                  <c:v>5</c:v>
                </c:pt>
                <c:pt idx="784">
                  <c:v>5</c:v>
                </c:pt>
                <c:pt idx="785">
                  <c:v>5</c:v>
                </c:pt>
                <c:pt idx="786">
                  <c:v>5</c:v>
                </c:pt>
                <c:pt idx="787">
                  <c:v>5</c:v>
                </c:pt>
                <c:pt idx="788">
                  <c:v>5</c:v>
                </c:pt>
                <c:pt idx="789">
                  <c:v>5</c:v>
                </c:pt>
                <c:pt idx="790">
                  <c:v>5</c:v>
                </c:pt>
                <c:pt idx="791">
                  <c:v>5</c:v>
                </c:pt>
                <c:pt idx="792">
                  <c:v>5</c:v>
                </c:pt>
                <c:pt idx="793">
                  <c:v>5</c:v>
                </c:pt>
                <c:pt idx="794">
                  <c:v>5</c:v>
                </c:pt>
                <c:pt idx="795">
                  <c:v>5</c:v>
                </c:pt>
                <c:pt idx="796">
                  <c:v>5</c:v>
                </c:pt>
                <c:pt idx="797">
                  <c:v>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B7A3-4D87-A742-3080FEF694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3355640"/>
        <c:axId val="443361544"/>
      </c:scatterChart>
      <c:valAx>
        <c:axId val="4433556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conduit number</a:t>
                </a:r>
                <a:endParaRPr lang="ar-PS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361544"/>
        <c:crosses val="autoZero"/>
        <c:crossBetween val="midCat"/>
      </c:valAx>
      <c:valAx>
        <c:axId val="443361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cover stop (m)</a:t>
                </a:r>
                <a:endParaRPr lang="ar-PS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3556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tx1"/>
                </a:solidFill>
              </a:rPr>
              <a:t>water quality</a:t>
            </a:r>
          </a:p>
        </c:rich>
      </c:tx>
      <c:layout>
        <c:manualLayout>
          <c:xMode val="edge"/>
          <c:yMode val="edge"/>
          <c:x val="0.397377619611759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Sheet1!$D$21</c:f>
              <c:strCache>
                <c:ptCount val="1"/>
                <c:pt idx="0">
                  <c:v>water quality</c:v>
                </c:pt>
              </c:strCache>
            </c:strRef>
          </c:tx>
          <c:spPr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c:spPr>
          <c:explosion val="14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39D7-4899-8A01-5AB9606BE657}"/>
              </c:ext>
            </c:extLst>
          </c:dPt>
          <c:dPt>
            <c:idx val="1"/>
            <c:bubble3D val="0"/>
            <c:explosion val="8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39D7-4899-8A01-5AB9606BE657}"/>
              </c:ext>
            </c:extLst>
          </c:dPt>
          <c:dPt>
            <c:idx val="2"/>
            <c:bubble3D val="0"/>
            <c:explosion val="1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5-39D7-4899-8A01-5AB9606BE657}"/>
              </c:ext>
            </c:extLst>
          </c:dPt>
          <c:dPt>
            <c:idx val="3"/>
            <c:bubble3D val="0"/>
            <c:explosion val="18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7-39D7-4899-8A01-5AB9606BE657}"/>
              </c:ext>
            </c:extLst>
          </c:dPt>
          <c:dPt>
            <c:idx val="4"/>
            <c:bubble3D val="0"/>
            <c:explosion val="21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9-39D7-4899-8A01-5AB9606BE65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Sheet1!$C$22:$C$26</c:f>
              <c:strCache>
                <c:ptCount val="5"/>
                <c:pt idx="0">
                  <c:v>excellent</c:v>
                </c:pt>
                <c:pt idx="1">
                  <c:v>very good</c:v>
                </c:pt>
                <c:pt idx="2">
                  <c:v>good</c:v>
                </c:pt>
                <c:pt idx="3">
                  <c:v>bad</c:v>
                </c:pt>
                <c:pt idx="4">
                  <c:v>very bad</c:v>
                </c:pt>
              </c:strCache>
            </c:strRef>
          </c:cat>
          <c:val>
            <c:numRef>
              <c:f>Sheet1!$D$22:$D$26</c:f>
              <c:numCache>
                <c:formatCode>General</c:formatCode>
                <c:ptCount val="5"/>
                <c:pt idx="0">
                  <c:v>5</c:v>
                </c:pt>
                <c:pt idx="1">
                  <c:v>23</c:v>
                </c:pt>
                <c:pt idx="2">
                  <c:v>15</c:v>
                </c:pt>
                <c:pt idx="3">
                  <c:v>3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9D7-4899-8A01-5AB9606BE6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2502326434307033E-2"/>
          <c:y val="0.15386608802419435"/>
          <c:w val="0.96749768970693484"/>
          <c:h val="0.84265028647895102"/>
        </c:manualLayout>
      </c:layout>
      <c:pie3DChart>
        <c:varyColors val="1"/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2773091298012069"/>
          <c:y val="0.44710938143570039"/>
          <c:w val="9.0735403299220235E-3"/>
          <c:h val="1.0778819195917062E-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tx1"/>
                </a:solidFill>
              </a:rPr>
              <a:t>pressure</a:t>
            </a:r>
          </a:p>
        </c:rich>
      </c:tx>
      <c:layout>
        <c:manualLayout>
          <c:xMode val="edge"/>
          <c:yMode val="edge"/>
          <c:x val="0.41204237916152392"/>
          <c:y val="3.33611342785654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4290119790316032E-2"/>
          <c:y val="0.16831122950200256"/>
          <c:w val="0.8514738149708746"/>
          <c:h val="0.80769572281417668"/>
        </c:manualLayout>
      </c:layout>
      <c:pie3DChart>
        <c:varyColors val="1"/>
        <c:ser>
          <c:idx val="0"/>
          <c:order val="0"/>
          <c:tx>
            <c:strRef>
              <c:f>Sheet1!$D$27</c:f>
              <c:strCache>
                <c:ptCount val="1"/>
                <c:pt idx="0">
                  <c:v>pressure</c:v>
                </c:pt>
              </c:strCache>
            </c:strRef>
          </c:tx>
          <c:spPr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c:spPr>
          <c:dPt>
            <c:idx val="0"/>
            <c:bubble3D val="0"/>
            <c:explosion val="4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1823-4509-ACCE-98A03435095F}"/>
              </c:ext>
            </c:extLst>
          </c:dPt>
          <c:dPt>
            <c:idx val="1"/>
            <c:bubble3D val="0"/>
            <c:explosion val="1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1823-4509-ACCE-98A03435095F}"/>
              </c:ext>
            </c:extLst>
          </c:dPt>
          <c:dPt>
            <c:idx val="2"/>
            <c:bubble3D val="0"/>
            <c:explosion val="11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5-1823-4509-ACCE-98A03435095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Sheet1!$C$28:$C$30</c:f>
              <c:strCache>
                <c:ptCount val="3"/>
                <c:pt idx="0">
                  <c:v>high</c:v>
                </c:pt>
                <c:pt idx="1">
                  <c:v>low</c:v>
                </c:pt>
                <c:pt idx="2">
                  <c:v>moderate</c:v>
                </c:pt>
              </c:strCache>
            </c:strRef>
          </c:cat>
          <c:val>
            <c:numRef>
              <c:f>Sheet1!$D$28:$D$30</c:f>
              <c:numCache>
                <c:formatCode>General</c:formatCode>
                <c:ptCount val="3"/>
                <c:pt idx="0">
                  <c:v>26</c:v>
                </c:pt>
                <c:pt idx="1">
                  <c:v>13</c:v>
                </c:pt>
                <c:pt idx="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823-4509-ACCE-98A0343509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average consumption(L/C/D)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explosion val="1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C164-49C4-AB00-9E439D86DC51}"/>
              </c:ext>
            </c:extLst>
          </c:dPt>
          <c:dPt>
            <c:idx val="1"/>
            <c:bubble3D val="0"/>
            <c:explosion val="13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C164-49C4-AB00-9E439D86DC51}"/>
              </c:ext>
            </c:extLst>
          </c:dPt>
          <c:dPt>
            <c:idx val="2"/>
            <c:bubble3D val="0"/>
            <c:explosion val="14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5-C164-49C4-AB00-9E439D86DC51}"/>
              </c:ext>
            </c:extLst>
          </c:dPt>
          <c:dPt>
            <c:idx val="3"/>
            <c:bubble3D val="0"/>
            <c:explosion val="15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7-C164-49C4-AB00-9E439D86DC5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Sheet1!$G$68:$G$71</c:f>
              <c:strCache>
                <c:ptCount val="4"/>
                <c:pt idx="0">
                  <c:v>garden+yard</c:v>
                </c:pt>
                <c:pt idx="1">
                  <c:v>garden</c:v>
                </c:pt>
                <c:pt idx="2">
                  <c:v>yard</c:v>
                </c:pt>
                <c:pt idx="3">
                  <c:v>nothing</c:v>
                </c:pt>
              </c:strCache>
            </c:strRef>
          </c:cat>
          <c:val>
            <c:numRef>
              <c:f>Sheet1!$H$68:$H$71</c:f>
              <c:numCache>
                <c:formatCode>0</c:formatCode>
                <c:ptCount val="4"/>
                <c:pt idx="0">
                  <c:v>123</c:v>
                </c:pt>
                <c:pt idx="1">
                  <c:v>102</c:v>
                </c:pt>
                <c:pt idx="2">
                  <c:v>143</c:v>
                </c:pt>
                <c:pt idx="3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164-49C4-AB00-9E439D86DC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7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consumption variation</a:t>
            </a:r>
            <a:endParaRPr lang="en-US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70" baseline="0">
              <a:solidFill>
                <a:schemeClr val="dk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>
              <a:noFill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round/>
              </a:ln>
              <a:effectLst/>
            </c:spPr>
          </c:marker>
          <c:trendline>
            <c:spPr>
              <a:ln w="63500" cap="rnd" cmpd="sng" algn="ctr">
                <a:solidFill>
                  <a:schemeClr val="accent1">
                    <a:alpha val="25000"/>
                  </a:schemeClr>
                </a:solidFill>
                <a:round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Sheet1!$P$9:$P$56</c:f>
              <c:numCache>
                <c:formatCode>General</c:formatCode>
                <c:ptCount val="48"/>
                <c:pt idx="0">
                  <c:v>5</c:v>
                </c:pt>
                <c:pt idx="1">
                  <c:v>1</c:v>
                </c:pt>
                <c:pt idx="2">
                  <c:v>15</c:v>
                </c:pt>
                <c:pt idx="3">
                  <c:v>5</c:v>
                </c:pt>
                <c:pt idx="4">
                  <c:v>12</c:v>
                </c:pt>
                <c:pt idx="5">
                  <c:v>11</c:v>
                </c:pt>
                <c:pt idx="6">
                  <c:v>5</c:v>
                </c:pt>
                <c:pt idx="7">
                  <c:v>4</c:v>
                </c:pt>
                <c:pt idx="8">
                  <c:v>5</c:v>
                </c:pt>
                <c:pt idx="9">
                  <c:v>7</c:v>
                </c:pt>
                <c:pt idx="10">
                  <c:v>8</c:v>
                </c:pt>
                <c:pt idx="11">
                  <c:v>3</c:v>
                </c:pt>
                <c:pt idx="12">
                  <c:v>8</c:v>
                </c:pt>
                <c:pt idx="13">
                  <c:v>3</c:v>
                </c:pt>
                <c:pt idx="14">
                  <c:v>6</c:v>
                </c:pt>
                <c:pt idx="15">
                  <c:v>6</c:v>
                </c:pt>
                <c:pt idx="16">
                  <c:v>3</c:v>
                </c:pt>
                <c:pt idx="17">
                  <c:v>5</c:v>
                </c:pt>
                <c:pt idx="18">
                  <c:v>6</c:v>
                </c:pt>
                <c:pt idx="19">
                  <c:v>5</c:v>
                </c:pt>
                <c:pt idx="20">
                  <c:v>3</c:v>
                </c:pt>
                <c:pt idx="21">
                  <c:v>5</c:v>
                </c:pt>
                <c:pt idx="22">
                  <c:v>8</c:v>
                </c:pt>
                <c:pt idx="23">
                  <c:v>14</c:v>
                </c:pt>
                <c:pt idx="24">
                  <c:v>5</c:v>
                </c:pt>
                <c:pt idx="25">
                  <c:v>9</c:v>
                </c:pt>
                <c:pt idx="26">
                  <c:v>5</c:v>
                </c:pt>
                <c:pt idx="27">
                  <c:v>3</c:v>
                </c:pt>
                <c:pt idx="28">
                  <c:v>7</c:v>
                </c:pt>
                <c:pt idx="29">
                  <c:v>7</c:v>
                </c:pt>
                <c:pt idx="30">
                  <c:v>7</c:v>
                </c:pt>
                <c:pt idx="31">
                  <c:v>1</c:v>
                </c:pt>
                <c:pt idx="32">
                  <c:v>5</c:v>
                </c:pt>
                <c:pt idx="33">
                  <c:v>7</c:v>
                </c:pt>
                <c:pt idx="34">
                  <c:v>5</c:v>
                </c:pt>
                <c:pt idx="35">
                  <c:v>5</c:v>
                </c:pt>
                <c:pt idx="36">
                  <c:v>6</c:v>
                </c:pt>
                <c:pt idx="37">
                  <c:v>2</c:v>
                </c:pt>
                <c:pt idx="38">
                  <c:v>4</c:v>
                </c:pt>
                <c:pt idx="39">
                  <c:v>7</c:v>
                </c:pt>
                <c:pt idx="40">
                  <c:v>2</c:v>
                </c:pt>
                <c:pt idx="41">
                  <c:v>6</c:v>
                </c:pt>
                <c:pt idx="42">
                  <c:v>8</c:v>
                </c:pt>
                <c:pt idx="43">
                  <c:v>5</c:v>
                </c:pt>
                <c:pt idx="44">
                  <c:v>7</c:v>
                </c:pt>
                <c:pt idx="45">
                  <c:v>4</c:v>
                </c:pt>
                <c:pt idx="46">
                  <c:v>7</c:v>
                </c:pt>
                <c:pt idx="47">
                  <c:v>5</c:v>
                </c:pt>
              </c:numCache>
            </c:numRef>
          </c:xVal>
          <c:yVal>
            <c:numRef>
              <c:f>Sheet1!$S$9:$S$56</c:f>
              <c:numCache>
                <c:formatCode>0</c:formatCode>
                <c:ptCount val="48"/>
                <c:pt idx="0">
                  <c:v>126.66666666666664</c:v>
                </c:pt>
                <c:pt idx="1">
                  <c:v>166.66666666666666</c:v>
                </c:pt>
                <c:pt idx="2">
                  <c:v>84.444444444444443</c:v>
                </c:pt>
                <c:pt idx="3">
                  <c:v>66.666666666666671</c:v>
                </c:pt>
                <c:pt idx="4">
                  <c:v>105.55555555555556</c:v>
                </c:pt>
                <c:pt idx="5">
                  <c:v>151.51515151515153</c:v>
                </c:pt>
                <c:pt idx="6">
                  <c:v>333.33333333333337</c:v>
                </c:pt>
                <c:pt idx="7">
                  <c:v>50</c:v>
                </c:pt>
                <c:pt idx="8">
                  <c:v>66.666666666666671</c:v>
                </c:pt>
                <c:pt idx="9">
                  <c:v>76.19047619047619</c:v>
                </c:pt>
                <c:pt idx="10">
                  <c:v>104.16666666666667</c:v>
                </c:pt>
                <c:pt idx="11">
                  <c:v>77.777777777777786</c:v>
                </c:pt>
                <c:pt idx="12">
                  <c:v>125</c:v>
                </c:pt>
                <c:pt idx="13">
                  <c:v>122.22222222222221</c:v>
                </c:pt>
                <c:pt idx="14">
                  <c:v>72.222222222222229</c:v>
                </c:pt>
                <c:pt idx="15">
                  <c:v>83.333333333333329</c:v>
                </c:pt>
                <c:pt idx="16">
                  <c:v>44.444444444444443</c:v>
                </c:pt>
                <c:pt idx="17">
                  <c:v>53.333333333333329</c:v>
                </c:pt>
                <c:pt idx="18">
                  <c:v>44.444444444444443</c:v>
                </c:pt>
                <c:pt idx="19">
                  <c:v>53.333333333333329</c:v>
                </c:pt>
                <c:pt idx="20">
                  <c:v>66.666666666666671</c:v>
                </c:pt>
                <c:pt idx="21">
                  <c:v>66.666666666666671</c:v>
                </c:pt>
                <c:pt idx="22">
                  <c:v>104.16666666666667</c:v>
                </c:pt>
                <c:pt idx="23">
                  <c:v>90.476190476190467</c:v>
                </c:pt>
                <c:pt idx="24">
                  <c:v>66.666666666666671</c:v>
                </c:pt>
                <c:pt idx="25">
                  <c:v>37.037037037037038</c:v>
                </c:pt>
                <c:pt idx="26">
                  <c:v>166.66666666666669</c:v>
                </c:pt>
                <c:pt idx="27">
                  <c:v>33.333333333333336</c:v>
                </c:pt>
                <c:pt idx="28">
                  <c:v>119.04761904761905</c:v>
                </c:pt>
                <c:pt idx="29">
                  <c:v>47.619047619047613</c:v>
                </c:pt>
                <c:pt idx="30">
                  <c:v>119.04761904761905</c:v>
                </c:pt>
                <c:pt idx="31">
                  <c:v>33.333333333333336</c:v>
                </c:pt>
                <c:pt idx="32">
                  <c:v>120</c:v>
                </c:pt>
                <c:pt idx="33">
                  <c:v>119.04761904761905</c:v>
                </c:pt>
                <c:pt idx="34">
                  <c:v>66.666666666666671</c:v>
                </c:pt>
                <c:pt idx="35">
                  <c:v>126.66666666666664</c:v>
                </c:pt>
                <c:pt idx="36">
                  <c:v>88.888888888888886</c:v>
                </c:pt>
                <c:pt idx="37">
                  <c:v>250</c:v>
                </c:pt>
                <c:pt idx="38">
                  <c:v>158.33333333333331</c:v>
                </c:pt>
                <c:pt idx="39">
                  <c:v>238.0952380952381</c:v>
                </c:pt>
                <c:pt idx="40">
                  <c:v>500</c:v>
                </c:pt>
                <c:pt idx="41">
                  <c:v>138.88888888888889</c:v>
                </c:pt>
                <c:pt idx="42">
                  <c:v>66.666666666666671</c:v>
                </c:pt>
                <c:pt idx="43">
                  <c:v>100</c:v>
                </c:pt>
                <c:pt idx="44">
                  <c:v>90.476190476190467</c:v>
                </c:pt>
                <c:pt idx="45">
                  <c:v>66.666666666666671</c:v>
                </c:pt>
                <c:pt idx="46">
                  <c:v>57.142857142857146</c:v>
                </c:pt>
                <c:pt idx="47">
                  <c:v>66.666666666666671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CC4-495A-A291-B45DE18A6B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0221560"/>
        <c:axId val="530218608"/>
      </c:scatterChart>
      <c:valAx>
        <c:axId val="5302215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dk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family membere</a:t>
                </a:r>
                <a:endParaRPr lang="en-US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dk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0218608"/>
        <c:crosses val="autoZero"/>
        <c:crossBetween val="midCat"/>
      </c:valAx>
      <c:valAx>
        <c:axId val="530218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dk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consumption L/c/day</a:t>
                </a:r>
                <a:endParaRPr lang="en-US" sz="12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dk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02215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100000">
          <a:schemeClr val="lt1">
            <a:lumMod val="95000"/>
          </a:schemeClr>
        </a:gs>
        <a:gs pos="43000">
          <a:schemeClr val="lt1"/>
        </a:gs>
      </a:gsLst>
      <a:path path="circle">
        <a:fillToRect l="50000" t="50000" r="50000" b="50000"/>
      </a:path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Sheet1!$D$21</c:f>
              <c:strCache>
                <c:ptCount val="1"/>
                <c:pt idx="0">
                  <c:v>water quality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  <a:contourClr>
                <a:srgbClr val="000000"/>
              </a:contourClr>
            </a:sp3d>
          </c:spPr>
          <c:explosion val="14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bevelB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697-46C2-80D5-B234367BC26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bevelB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697-46C2-80D5-B234367BC26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bevelB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697-46C2-80D5-B234367BC26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bevelB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C697-46C2-80D5-B234367BC26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bevelB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C697-46C2-80D5-B234367BC266}"/>
              </c:ext>
            </c:extLst>
          </c:dPt>
          <c:dLbls>
            <c:dLbl>
              <c:idx val="2"/>
              <c:tx>
                <c:rich>
                  <a:bodyPr/>
                  <a:lstStyle/>
                  <a:p>
                    <a:fld id="{904B0495-BCA5-4069-89F1-28FD2A80A99E}" type="CATEGORYNAME">
                      <a:rPr 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[CATEGORY NAME]</a:t>
                    </a:fld>
                    <a:r>
                      <a:rPr lang="en-US" baseline="0"/>
                      <a:t>
</a:t>
                    </a:r>
                    <a:fld id="{6375DF6B-6ADB-4898-B075-A6E6AAB526C6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C697-46C2-80D5-B234367BC2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Sheet1!$C$22:$C$26</c:f>
              <c:strCache>
                <c:ptCount val="5"/>
                <c:pt idx="0">
                  <c:v>excellent</c:v>
                </c:pt>
                <c:pt idx="1">
                  <c:v>very good</c:v>
                </c:pt>
                <c:pt idx="2">
                  <c:v>good</c:v>
                </c:pt>
                <c:pt idx="3">
                  <c:v>bad</c:v>
                </c:pt>
                <c:pt idx="4">
                  <c:v>very bad</c:v>
                </c:pt>
              </c:strCache>
            </c:strRef>
          </c:cat>
          <c:val>
            <c:numRef>
              <c:f>Sheet1!$G$97:$G$101</c:f>
              <c:numCache>
                <c:formatCode>General</c:formatCode>
                <c:ptCount val="5"/>
                <c:pt idx="0">
                  <c:v>1</c:v>
                </c:pt>
                <c:pt idx="1">
                  <c:v>9</c:v>
                </c:pt>
                <c:pt idx="2">
                  <c:v>6</c:v>
                </c:pt>
                <c:pt idx="3">
                  <c:v>1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697-46C2-80D5-B234367BC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  <a:scene3d>
      <a:camera prst="orthographicFront"/>
      <a:lightRig rig="threePt" dir="t"/>
    </a:scene3d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Sheet1!$G$102</c:f>
              <c:strCache>
                <c:ptCount val="1"/>
                <c:pt idx="0">
                  <c:v>pressure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DD1B-4188-A3B8-55D1E350A002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DD1B-4188-A3B8-55D1E350A002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5-DD1B-4188-A3B8-55D1E350A00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Sheet1!$F$103:$F$105</c:f>
              <c:strCache>
                <c:ptCount val="3"/>
                <c:pt idx="0">
                  <c:v>high</c:v>
                </c:pt>
                <c:pt idx="1">
                  <c:v>low</c:v>
                </c:pt>
                <c:pt idx="2">
                  <c:v>moderate</c:v>
                </c:pt>
              </c:strCache>
            </c:strRef>
          </c:cat>
          <c:val>
            <c:numRef>
              <c:f>Sheet1!$G$103:$G$105</c:f>
              <c:numCache>
                <c:formatCode>General</c:formatCode>
                <c:ptCount val="3"/>
                <c:pt idx="0">
                  <c:v>8</c:v>
                </c:pt>
                <c:pt idx="1">
                  <c:v>5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D1B-4188-A3B8-55D1E350A002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44">
  <cs:axisTitle>
    <cs:lnRef idx="0"/>
    <cs:fillRef idx="0"/>
    <cs:effectRef idx="0"/>
    <cs:fontRef idx="minor">
      <a:schemeClr val="dk1">
        <a:lumMod val="50000"/>
        <a:lumOff val="50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50000"/>
        <a:lumOff val="50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100000">
            <a:schemeClr val="lt1">
              <a:lumMod val="95000"/>
            </a:schemeClr>
          </a:gs>
          <a:gs pos="43000">
            <a:schemeClr val="lt1"/>
          </a:gs>
        </a:gsLst>
        <a:path path="circle">
          <a:fillToRect l="50000" t="50000" r="50000" b="50000"/>
        </a:path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>
        <a:solidFill>
          <a:schemeClr val="phClr">
            <a:alpha val="20000"/>
          </a:schemeClr>
        </a:solidFill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50000"/>
        <a:lumOff val="50000"/>
      </a:schemeClr>
    </cs:fontRef>
    <cs:spPr>
      <a:ln w="9525" cap="rnd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dk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dk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50000"/>
        <a:lumOff val="50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dk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600" b="0" kern="1200" spc="70" baseline="0"/>
  </cs:title>
  <cs:trendline>
    <cs:lnRef idx="0">
      <cs:styleClr val="0"/>
    </cs:lnRef>
    <cs:fillRef idx="0"/>
    <cs:effectRef idx="0"/>
    <cs:fontRef idx="minor">
      <a:schemeClr val="tx1"/>
    </cs:fontRef>
    <cs:spPr>
      <a:ln w="63500" cap="rnd" cmpd="sng" algn="ctr">
        <a:solidFill>
          <a:schemeClr val="phClr">
            <a:alpha val="25000"/>
          </a:schemeClr>
        </a:solidFill>
        <a:round/>
      </a:ln>
    </cs:spPr>
  </cs:trendline>
  <cs:trendlineLabel>
    <cs:lnRef idx="0"/>
    <cs:fillRef idx="0"/>
    <cs:effectRef idx="0"/>
    <cs:fontRef idx="minor">
      <a:schemeClr val="dk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dk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dk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44">
  <cs:axisTitle>
    <cs:lnRef idx="0"/>
    <cs:fillRef idx="0"/>
    <cs:effectRef idx="0"/>
    <cs:fontRef idx="minor">
      <a:schemeClr val="dk1">
        <a:lumMod val="50000"/>
        <a:lumOff val="50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50000"/>
        <a:lumOff val="50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100000">
            <a:schemeClr val="lt1">
              <a:lumMod val="95000"/>
            </a:schemeClr>
          </a:gs>
          <a:gs pos="43000">
            <a:schemeClr val="lt1"/>
          </a:gs>
        </a:gsLst>
        <a:path path="circle">
          <a:fillToRect l="50000" t="50000" r="50000" b="50000"/>
        </a:path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>
        <a:solidFill>
          <a:schemeClr val="phClr">
            <a:alpha val="20000"/>
          </a:schemeClr>
        </a:solidFill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50000"/>
        <a:lumOff val="50000"/>
      </a:schemeClr>
    </cs:fontRef>
    <cs:spPr>
      <a:ln w="9525" cap="rnd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dk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dk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50000"/>
        <a:lumOff val="50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dk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600" b="0" kern="1200" spc="70" baseline="0"/>
  </cs:title>
  <cs:trendline>
    <cs:lnRef idx="0">
      <cs:styleClr val="0"/>
    </cs:lnRef>
    <cs:fillRef idx="0"/>
    <cs:effectRef idx="0"/>
    <cs:fontRef idx="minor">
      <a:schemeClr val="tx1"/>
    </cs:fontRef>
    <cs:spPr>
      <a:ln w="63500" cap="rnd" cmpd="sng" algn="ctr">
        <a:solidFill>
          <a:schemeClr val="phClr">
            <a:alpha val="25000"/>
          </a:schemeClr>
        </a:solidFill>
        <a:round/>
      </a:ln>
    </cs:spPr>
  </cs:trendline>
  <cs:trendlineLabel>
    <cs:lnRef idx="0"/>
    <cs:fillRef idx="0"/>
    <cs:effectRef idx="0"/>
    <cs:fontRef idx="minor">
      <a:schemeClr val="dk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dk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dk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45E6F-2726-4409-9327-D5522BEE87CF}" type="datetimeFigureOut">
              <a:rPr lang="en-US" smtClean="0"/>
              <a:t>12/25/2019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0B7BB-827F-4491-BDA7-A4D3CAE15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167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E0B7BB-827F-4491-BDA7-A4D3CAE15C6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523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E0B7BB-827F-4491-BDA7-A4D3CAE15C6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9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E0B7BB-827F-4491-BDA7-A4D3CAE15C6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7604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E0B7BB-827F-4491-BDA7-A4D3CAE15C6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293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E990-E1E5-4FAA-A9E6-B2573F9C2ACF}" type="datetimeFigureOut">
              <a:rPr lang="LID4096" smtClean="0"/>
              <a:t>12/25/2019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8C241-49F1-4661-A562-A1053894872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10382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E990-E1E5-4FAA-A9E6-B2573F9C2ACF}" type="datetimeFigureOut">
              <a:rPr lang="LID4096" smtClean="0"/>
              <a:t>12/25/2019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8C241-49F1-4661-A562-A1053894872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56176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E990-E1E5-4FAA-A9E6-B2573F9C2ACF}" type="datetimeFigureOut">
              <a:rPr lang="LID4096" smtClean="0"/>
              <a:t>12/25/2019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8C241-49F1-4661-A562-A10538948729}" type="slidenum">
              <a:rPr lang="LID4096" smtClean="0"/>
              <a:t>‹#›</a:t>
            </a:fld>
            <a:endParaRPr lang="LID4096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2977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E990-E1E5-4FAA-A9E6-B2573F9C2ACF}" type="datetimeFigureOut">
              <a:rPr lang="LID4096" smtClean="0"/>
              <a:t>12/25/2019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8C241-49F1-4661-A562-A1053894872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901197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E990-E1E5-4FAA-A9E6-B2573F9C2ACF}" type="datetimeFigureOut">
              <a:rPr lang="LID4096" smtClean="0"/>
              <a:t>12/25/2019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8C241-49F1-4661-A562-A10538948729}" type="slidenum">
              <a:rPr lang="LID4096" smtClean="0"/>
              <a:t>‹#›</a:t>
            </a:fld>
            <a:endParaRPr lang="LID4096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47324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E990-E1E5-4FAA-A9E6-B2573F9C2ACF}" type="datetimeFigureOut">
              <a:rPr lang="LID4096" smtClean="0"/>
              <a:t>12/25/2019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8C241-49F1-4661-A562-A1053894872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32583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E990-E1E5-4FAA-A9E6-B2573F9C2ACF}" type="datetimeFigureOut">
              <a:rPr lang="LID4096" smtClean="0"/>
              <a:t>12/25/2019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8C241-49F1-4661-A562-A1053894872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8566493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E990-E1E5-4FAA-A9E6-B2573F9C2ACF}" type="datetimeFigureOut">
              <a:rPr lang="LID4096" smtClean="0"/>
              <a:t>12/25/2019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8C241-49F1-4661-A562-A1053894872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292439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E990-E1E5-4FAA-A9E6-B2573F9C2ACF}" type="datetimeFigureOut">
              <a:rPr lang="LID4096" smtClean="0"/>
              <a:t>12/25/2019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8C241-49F1-4661-A562-A1053894872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40657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E990-E1E5-4FAA-A9E6-B2573F9C2ACF}" type="datetimeFigureOut">
              <a:rPr lang="LID4096" smtClean="0"/>
              <a:t>12/25/2019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8C241-49F1-4661-A562-A1053894872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35101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E990-E1E5-4FAA-A9E6-B2573F9C2ACF}" type="datetimeFigureOut">
              <a:rPr lang="LID4096" smtClean="0"/>
              <a:t>12/25/2019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8C241-49F1-4661-A562-A1053894872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041477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E990-E1E5-4FAA-A9E6-B2573F9C2ACF}" type="datetimeFigureOut">
              <a:rPr lang="LID4096" smtClean="0"/>
              <a:t>12/25/2019</a:t>
            </a:fld>
            <a:endParaRPr lang="LID4096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8C241-49F1-4661-A562-A1053894872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817830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E990-E1E5-4FAA-A9E6-B2573F9C2ACF}" type="datetimeFigureOut">
              <a:rPr lang="LID4096" smtClean="0"/>
              <a:t>12/25/2019</a:t>
            </a:fld>
            <a:endParaRPr lang="LID4096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8C241-49F1-4661-A562-A1053894872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24088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E990-E1E5-4FAA-A9E6-B2573F9C2ACF}" type="datetimeFigureOut">
              <a:rPr lang="LID4096" smtClean="0"/>
              <a:t>12/25/2019</a:t>
            </a:fld>
            <a:endParaRPr lang="LID4096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8C241-49F1-4661-A562-A1053894872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63690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E990-E1E5-4FAA-A9E6-B2573F9C2ACF}" type="datetimeFigureOut">
              <a:rPr lang="LID4096" smtClean="0"/>
              <a:t>12/25/2019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8C241-49F1-4661-A562-A1053894872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64260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E990-E1E5-4FAA-A9E6-B2573F9C2ACF}" type="datetimeFigureOut">
              <a:rPr lang="LID4096" smtClean="0"/>
              <a:t>12/25/2019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8C241-49F1-4661-A562-A1053894872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98365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5E990-E1E5-4FAA-A9E6-B2573F9C2ACF}" type="datetimeFigureOut">
              <a:rPr lang="LID4096" smtClean="0"/>
              <a:t>12/25/2019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838C241-49F1-4661-A562-A10538948729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987196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  <p:sldLayoutId id="2147483855" r:id="rId15"/>
    <p:sldLayoutId id="214748385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885FEE3-0EC1-4CCA-A644-20AC571794D8}"/>
              </a:ext>
            </a:extLst>
          </p:cNvPr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41987" y="0"/>
            <a:ext cx="1754013" cy="176646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7F8D65D-68D8-4E01-B66B-17C77141F19E}"/>
              </a:ext>
            </a:extLst>
          </p:cNvPr>
          <p:cNvSpPr/>
          <p:nvPr/>
        </p:nvSpPr>
        <p:spPr>
          <a:xfrm>
            <a:off x="965045" y="1980096"/>
            <a:ext cx="850789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 altLang="ar-SA" sz="2000" b="1" dirty="0">
                <a:solidFill>
                  <a:srgbClr val="0F6F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</a:t>
            </a:r>
            <a:br>
              <a:rPr lang="en-US" altLang="ar-SA" sz="2000" b="1" dirty="0">
                <a:solidFill>
                  <a:srgbClr val="0F6F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ar-SA" sz="2000" b="1" dirty="0">
                <a:solidFill>
                  <a:srgbClr val="0F6F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</a:t>
            </a:r>
            <a:br>
              <a:rPr lang="en-US" altLang="ar-SA" sz="2000" b="1" dirty="0">
                <a:solidFill>
                  <a:srgbClr val="0F6F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ar-SA" sz="2000" b="1" dirty="0">
                <a:solidFill>
                  <a:srgbClr val="0F6F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Civil Engineering Department</a:t>
            </a:r>
            <a:br>
              <a:rPr lang="en-US" altLang="ar-SA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2</a:t>
            </a:r>
          </a:p>
          <a:p>
            <a:pPr algn="ctr"/>
            <a:endParaRPr lang="LID4096" sz="200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A97C7A9-E5AC-4C23-98B3-0930601608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654" y="3503735"/>
            <a:ext cx="9515053" cy="7537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of Water Distribution Network</a:t>
            </a:r>
            <a:r>
              <a:rPr lang="ar-A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design waste water collection network for Al-Zababida</a:t>
            </a:r>
            <a:r>
              <a:rPr lang="ar-AE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LID4096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83B04ECB-793A-4C26-BF64-233A31D0E6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3375" y="4475983"/>
            <a:ext cx="9139565" cy="1745176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 :</a:t>
            </a: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Ahmad Wael “Ali Hussein”                   Aysar Isbeih                         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Mohammad Jamal Kmail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Supervisor: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Eng. Hamees Tubeileh</a:t>
            </a:r>
          </a:p>
        </p:txBody>
      </p:sp>
    </p:spTree>
    <p:extLst>
      <p:ext uri="{BB962C8B-B14F-4D97-AF65-F5344CB8AC3E}">
        <p14:creationId xmlns:p14="http://schemas.microsoft.com/office/powerpoint/2010/main" val="946801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E9754-CB14-42FF-AC0C-F50C7CD81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Questionnaire: -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F0BD206-20DA-4B77-8842-8B426E70B9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3768400"/>
              </p:ext>
            </p:extLst>
          </p:nvPr>
        </p:nvGraphicFramePr>
        <p:xfrm>
          <a:off x="1477819" y="1847272"/>
          <a:ext cx="6511636" cy="3796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24866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D9F00-72D3-419E-801A-30EEE3301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Questionnaire: -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63D9A913-FAC6-4531-BE5A-D154695441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080039"/>
              </p:ext>
            </p:extLst>
          </p:nvPr>
        </p:nvGraphicFramePr>
        <p:xfrm>
          <a:off x="677863" y="1930400"/>
          <a:ext cx="8596312" cy="4111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23400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7338F-3D30-4022-9F5D-8E60F0462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Questionnaire: -</a:t>
            </a:r>
            <a:br>
              <a:rPr lang="en-US" dirty="0">
                <a:cs typeface="Times New Roman" panose="02020603050405020304" pitchFamily="18" charset="0"/>
              </a:rPr>
            </a:br>
            <a:br>
              <a:rPr lang="en-US" dirty="0">
                <a:cs typeface="Times New Roman" panose="02020603050405020304" pitchFamily="18" charset="0"/>
              </a:rPr>
            </a:br>
            <a:endParaRPr lang="en-US" sz="3100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81C4A12-4A56-479A-B9E7-3140FCEA6A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6636890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181C4A12-4A56-479A-B9E7-3140FCEA6A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7587820"/>
              </p:ext>
            </p:extLst>
          </p:nvPr>
        </p:nvGraphicFramePr>
        <p:xfrm>
          <a:off x="1246909" y="2059710"/>
          <a:ext cx="7407564" cy="3759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266880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8C0A5-8DB9-4516-A4CB-924FC2311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Questionnaire: -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00000000-0008-0000-0000-000010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8780438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89722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340BB-CC50-4524-A332-2A43A0459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Questionnaire: -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2385847"/>
              </p:ext>
            </p:extLst>
          </p:nvPr>
        </p:nvGraphicFramePr>
        <p:xfrm>
          <a:off x="677863" y="1680800"/>
          <a:ext cx="8596312" cy="40452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999058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55953-6322-4BE4-A112-0413EE56B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>
            <a:no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Questionnaire: -</a:t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student 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1F81A6-20BD-498B-A6C4-D551EB9E97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000-00000B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7357079"/>
              </p:ext>
            </p:extLst>
          </p:nvPr>
        </p:nvGraphicFramePr>
        <p:xfrm>
          <a:off x="677334" y="2160589"/>
          <a:ext cx="8596667" cy="3880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54395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A05EA-FECC-4E8F-BEED-8CB3166B9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Questionnaire: -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98D81A6-883A-4C37-88DB-44230EA2F1C1}"/>
              </a:ext>
            </a:extLst>
          </p:cNvPr>
          <p:cNvSpPr/>
          <p:nvPr/>
        </p:nvSpPr>
        <p:spPr>
          <a:xfrm>
            <a:off x="535708" y="1496134"/>
            <a:ext cx="29186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student :</a:t>
            </a:r>
            <a:endParaRPr lang="LID4096" sz="40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644B62-CC84-4B19-BAF8-9994717C5A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5929438"/>
              </p:ext>
            </p:extLst>
          </p:nvPr>
        </p:nvGraphicFramePr>
        <p:xfrm>
          <a:off x="677334" y="2169159"/>
          <a:ext cx="8596667" cy="3880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131649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E7355-6291-40F7-991A-3493901A2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Questionnaire: -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76B412B-EC37-4D6A-BB56-8F27C46336DB}"/>
              </a:ext>
            </a:extLst>
          </p:cNvPr>
          <p:cNvSpPr/>
          <p:nvPr/>
        </p:nvSpPr>
        <p:spPr>
          <a:xfrm>
            <a:off x="456189" y="1065496"/>
            <a:ext cx="29427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student :</a:t>
            </a:r>
            <a:endParaRPr lang="LID4096" sz="40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36F7BCF-8FF3-4CFE-981E-48440CF475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9498FD1-F039-472B-BB73-583DF8FFBB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4021171"/>
              </p:ext>
            </p:extLst>
          </p:nvPr>
        </p:nvGraphicFramePr>
        <p:xfrm>
          <a:off x="677334" y="2059619"/>
          <a:ext cx="8596668" cy="3990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328323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071" y="3009900"/>
            <a:ext cx="9067915" cy="1320800"/>
          </a:xfrm>
        </p:spPr>
        <p:txBody>
          <a:bodyPr/>
          <a:lstStyle/>
          <a:p>
            <a:pPr algn="ctr"/>
            <a:r>
              <a:rPr lang="en-GB" dirty="0"/>
              <a:t>Analysis of the exiting network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9834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43F06-8C06-4B43-8ACF-82C05EE97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/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 &amp; analyzing of network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-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7E486A3-5D9D-492E-B16A-EE2FAC0EB2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000" y="1440000"/>
                <a:ext cx="7869600" cy="5418000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800" dirty="0">
                    <a:solidFill>
                      <a:srgbClr val="0F6F6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Water resources: -</a:t>
                </a:r>
                <a:endParaRPr lang="ar-SA" sz="2800" dirty="0">
                  <a:solidFill>
                    <a:srgbClr val="0F6F6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00050" lvl="1" indent="0">
                  <a:buNone/>
                </a:pPr>
                <a:r>
                  <a:rPr lang="en-US" sz="2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water is supplied by bought water from two wells, Al-</a:t>
                </a:r>
                <a:r>
                  <a:rPr lang="en-US" sz="2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Kharraz</a:t>
                </a:r>
                <a:r>
                  <a:rPr lang="en-US" sz="2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well located in Tubas city and governmental well located between Al-Zababida and </a:t>
                </a:r>
                <a:r>
                  <a:rPr lang="en-US" sz="2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Qabatiya</a:t>
                </a:r>
                <a:r>
                  <a:rPr lang="en-US" sz="2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city.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>
                    <a:solidFill>
                      <a:srgbClr val="0F6F6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Water Tank: -</a:t>
                </a:r>
              </a:p>
              <a:p>
                <a:pPr marL="400050" lvl="1" indent="0">
                  <a:buNone/>
                </a:pPr>
                <a:r>
                  <a:rPr lang="en-US" sz="2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town has a one tank made from reinforced concrete with a capacity 500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lovated at 430m above mean sea level.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400" dirty="0">
                    <a:solidFill>
                      <a:srgbClr val="0F6F6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Wat</a:t>
                </a:r>
                <a:r>
                  <a:rPr lang="en-US" sz="2800" dirty="0">
                    <a:solidFill>
                      <a:srgbClr val="0F6F6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er pumping: -</a:t>
                </a:r>
              </a:p>
              <a:p>
                <a:pPr marL="400050" lvl="1" indent="0">
                  <a:buNone/>
                </a:pP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2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 water supplied to the buildings is by the power of ground gravity.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>
                  <a:buFont typeface="Wingdings" panose="05000000000000000000" pitchFamily="2" charset="2"/>
                  <a:buChar char="q"/>
                </a:pPr>
                <a:endParaRPr lang="LID4096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7E486A3-5D9D-492E-B16A-EE2FAC0EB2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000" y="1440000"/>
                <a:ext cx="7869600" cy="5418000"/>
              </a:xfrm>
              <a:blipFill>
                <a:blip r:embed="rId2"/>
                <a:stretch>
                  <a:fillRect l="-852" t="-1125" r="-310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3210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9ED676C-C7BE-4733-A6BA-65A412910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Contents: -</a:t>
            </a:r>
            <a:endParaRPr lang="LID4096" sz="40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10C3953-6714-4FE2-BF37-159A115D2A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114425"/>
            <a:ext cx="8596668" cy="5667375"/>
          </a:xfrm>
        </p:spPr>
        <p:txBody>
          <a:bodyPr>
            <a:noAutofit/>
          </a:bodyPr>
          <a:lstStyle/>
          <a:p>
            <a:pPr marL="285750" indent="-285750">
              <a:lnSpc>
                <a:spcPct val="150000"/>
              </a:lnSpc>
              <a:buClr>
                <a:srgbClr val="0F6FC6"/>
              </a:buClr>
              <a:buFont typeface="Wingdings" panose="05000000000000000000" pitchFamily="2" charset="2"/>
              <a:buChar char="q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 </a:t>
            </a:r>
          </a:p>
          <a:p>
            <a:pPr marL="285750" indent="-285750">
              <a:lnSpc>
                <a:spcPct val="150000"/>
              </a:lnSpc>
              <a:buClr>
                <a:srgbClr val="0F6FC6"/>
              </a:buClr>
              <a:buFont typeface="Wingdings" panose="05000000000000000000" pitchFamily="2" charset="2"/>
              <a:buChar char="q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</a:p>
          <a:p>
            <a:pPr marL="285750" indent="-285750">
              <a:lnSpc>
                <a:spcPct val="150000"/>
              </a:lnSpc>
              <a:buClr>
                <a:srgbClr val="0F6FC6"/>
              </a:buClr>
              <a:buFont typeface="Wingdings" panose="05000000000000000000" pitchFamily="2" charset="2"/>
              <a:buChar char="q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Overview of Al-Zababida </a:t>
            </a:r>
          </a:p>
          <a:p>
            <a:pPr marL="285750" indent="-285750">
              <a:lnSpc>
                <a:spcPct val="150000"/>
              </a:lnSpc>
              <a:buClr>
                <a:srgbClr val="0F6FC6"/>
              </a:buClr>
              <a:buFont typeface="Wingdings" panose="05000000000000000000" pitchFamily="2" charset="2"/>
              <a:buChar char="q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analysis </a:t>
            </a:r>
          </a:p>
          <a:p>
            <a:pPr marL="285750" indent="-285750">
              <a:lnSpc>
                <a:spcPct val="150000"/>
              </a:lnSpc>
              <a:buClr>
                <a:srgbClr val="0F6FC6"/>
              </a:buClr>
              <a:buFont typeface="Wingdings" panose="05000000000000000000" pitchFamily="2" charset="2"/>
              <a:buChar char="q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Modeling &amp; analyzing current WDN now and after 30 year</a:t>
            </a:r>
          </a:p>
          <a:p>
            <a:pPr marL="285750" indent="-285750">
              <a:lnSpc>
                <a:spcPct val="150000"/>
              </a:lnSpc>
              <a:buClr>
                <a:srgbClr val="0F6FC6"/>
              </a:buClr>
              <a:buFont typeface="Wingdings" panose="05000000000000000000" pitchFamily="2" charset="2"/>
              <a:buChar char="q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 of analyze WDN</a:t>
            </a:r>
          </a:p>
          <a:p>
            <a:pPr marL="285750" indent="-285750">
              <a:lnSpc>
                <a:spcPct val="150000"/>
              </a:lnSpc>
              <a:buClr>
                <a:srgbClr val="0F6FC6"/>
              </a:buClr>
              <a:buFont typeface="Wingdings" panose="05000000000000000000" pitchFamily="2" charset="2"/>
              <a:buChar char="q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waste water collection network</a:t>
            </a:r>
          </a:p>
          <a:p>
            <a:pPr marL="285750" indent="-285750">
              <a:lnSpc>
                <a:spcPct val="150000"/>
              </a:lnSpc>
              <a:buClr>
                <a:srgbClr val="0F6FC6"/>
              </a:buClr>
              <a:buFont typeface="Wingdings" panose="05000000000000000000" pitchFamily="2" charset="2"/>
              <a:buChar char="q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 that was solved </a:t>
            </a:r>
          </a:p>
          <a:p>
            <a:pPr marL="285750" indent="-285750">
              <a:lnSpc>
                <a:spcPct val="150000"/>
              </a:lnSpc>
              <a:buClr>
                <a:srgbClr val="0F6FC6"/>
              </a:buClr>
              <a:buFont typeface="Wingdings" panose="05000000000000000000" pitchFamily="2" charset="2"/>
              <a:buChar char="q"/>
            </a:pPr>
            <a:endParaRPr lang="en-US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Clr>
                <a:srgbClr val="0F6FC6"/>
              </a:buClr>
              <a:buFont typeface="Wingdings" panose="05000000000000000000" pitchFamily="2" charset="2"/>
              <a:buChar char="q"/>
            </a:pPr>
            <a:endParaRPr lang="LID4096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3212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5EBDE-70E2-478C-B907-152367280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Collected Data :</a:t>
            </a:r>
            <a:endParaRPr lang="x-none" sz="4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89D8F9-1EC7-45AA-AC29-DB17965A326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47264" y="2498246"/>
            <a:ext cx="6991926" cy="42894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0938" y="1177446"/>
            <a:ext cx="67640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Contour shape file from geomolge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Road network shape file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Building from the municipality as Auto CAD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Water consumption for the village from the municipality  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9083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977DC-F7FC-4DD0-A170-8C77348B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 of network : -</a:t>
            </a:r>
            <a:endParaRPr lang="x-none" sz="40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3A426DD-A436-4FF6-9527-55202460D5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425" y="1440001"/>
            <a:ext cx="8596668" cy="1528668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Obtained the network by called the Network AutoCAD shape that was got from the 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municipality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 then draw the network by distribution the junction and drawing the pipes 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x-none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277" y="2730673"/>
            <a:ext cx="5062472" cy="3289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51353" y="3482236"/>
                <a:ext cx="3231715" cy="1877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tank (500</a:t>
                </a:r>
                <a:r>
                  <a:rPr lang="ar-S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ar-SA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SA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ar-SA" sz="20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20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219 pipes (2,3,4,6) inches.</a:t>
                </a: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194 Junction.</a:t>
                </a:r>
              </a:p>
              <a:p>
                <a:endParaRPr lang="en-US" sz="26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53" y="3482236"/>
                <a:ext cx="3231715" cy="1877437"/>
              </a:xfrm>
              <a:prstGeom prst="rect">
                <a:avLst/>
              </a:prstGeom>
              <a:blipFill>
                <a:blip r:embed="rId3"/>
                <a:stretch>
                  <a:fillRect l="-16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41736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44B94-E45D-4FFF-92A0-DD2824B94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905129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Demand calculations and distribution  :</a:t>
            </a:r>
            <a:endParaRPr lang="x-non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DD26E6B-AC7E-4DF0-A228-DBD203F9BFF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000" y="1240077"/>
                <a:ext cx="9495200" cy="5617923"/>
              </a:xfrm>
            </p:spPr>
            <p:txBody>
              <a:bodyPr>
                <a:normAutofit fontScale="77500" lnSpcReduction="20000"/>
              </a:bodyPr>
              <a:lstStyle/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900" b="0" i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Tot</m:t>
                    </m:r>
                    <m:r>
                      <a:rPr lang="en-US" sz="29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m:rPr>
                        <m:sty m:val="p"/>
                      </m:rPr>
                      <a:rPr lang="en-US" sz="29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l</m:t>
                    </m:r>
                    <m:r>
                      <a:rPr lang="en-US" sz="29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9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consumption</m:t>
                    </m:r>
                    <m:r>
                      <a:rPr lang="en-US" sz="29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9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from</m:t>
                    </m:r>
                    <m:r>
                      <a:rPr lang="en-GB" sz="2900" b="0" i="0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900" i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mainucipility</m:t>
                    </m:r>
                    <m:r>
                      <a:rPr lang="en-GB" sz="2900" i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29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GB" sz="290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120119.5</a:t>
                </a:r>
                <a:r>
                  <a:rPr lang="en-GB" sz="290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ar-SA" sz="29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SA" sz="29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ar-SA" sz="29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GB" sz="29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𝑦𝑒𝑎𝑟</m:t>
                        </m:r>
                      </m:den>
                    </m:f>
                    <m:r>
                      <a:rPr lang="ar-SA" sz="29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9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GB" sz="29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333</m:t>
                    </m:r>
                    <m:r>
                      <a:rPr lang="en-GB" sz="2900" b="0" i="1" smtClean="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  <m:r>
                      <a:rPr lang="en-GB" sz="2900" b="0" i="1" smtClean="0">
                        <a:solidFill>
                          <a:schemeClr val="tx1"/>
                        </a:solidFill>
                        <a:latin typeface="Cambria Math"/>
                      </a:rPr>
                      <m:t>66</m:t>
                    </m:r>
                    <m:f>
                      <m:fPr>
                        <m:ctrlP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ar-SA" sz="29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ar-SA" sz="29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ar-SA" sz="29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GB" sz="29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𝑑𝑎𝑦</m:t>
                        </m:r>
                      </m:den>
                    </m:f>
                    <m:r>
                      <a:rPr lang="ar-SA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  </m:t>
                    </m:r>
                  </m:oMath>
                </a14:m>
                <a:endParaRPr lang="en-GB" sz="29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90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consumption</m:t>
                    </m:r>
                    <m:r>
                      <a:rPr lang="en-US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9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120119</m:t>
                        </m:r>
                        <m:r>
                          <a:rPr lang="en-GB" sz="29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GB" sz="29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GB" sz="29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5761</m:t>
                        </m:r>
                      </m:den>
                    </m:f>
                    <m:r>
                      <a:rPr lang="ar-SA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900" b="0" i="1" smtClean="0">
                        <a:solidFill>
                          <a:schemeClr val="tx1"/>
                        </a:solidFill>
                        <a:latin typeface="Cambria Math"/>
                      </a:rPr>
                      <m:t>58</m:t>
                    </m:r>
                    <m:r>
                      <a:rPr lang="en-GB" sz="2900" b="0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GB" sz="2900" b="0" i="1" smtClean="0">
                        <a:solidFill>
                          <a:schemeClr val="tx1"/>
                        </a:solidFill>
                        <a:latin typeface="Cambria Math"/>
                      </a:rPr>
                      <m:t>𝑙𝑖𝑡𝑒𝑟</m:t>
                    </m:r>
                    <m:r>
                      <a:rPr lang="en-GB" sz="2900" b="0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𝑝𝑒𝑟</m:t>
                    </m:r>
                    <m:r>
                      <a:rPr lang="en-US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𝐶𝑎𝑝𝑖𝑡𝑎</m:t>
                    </m:r>
                    <m:r>
                      <a:rPr lang="ar-SA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  </m:t>
                    </m:r>
                  </m:oMath>
                </a14:m>
                <a:endParaRPr lang="en-GB" sz="29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29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Losses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9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900" dirty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𝑠𝑢𝑝𝑝𝑙𝑦</m:t>
                        </m:r>
                        <m:r>
                          <a:rPr lang="en-US" sz="2900" dirty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900" dirty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𝑐𝑜𝑛𝑠𝑢𝑚𝑝𝑡𝑖𝑜𝑛</m:t>
                        </m:r>
                      </m:num>
                      <m:den>
                        <m:r>
                          <a:rPr lang="en-US" sz="2900" dirty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𝑠𝑢𝑝𝑝𝑙𝑦</m:t>
                        </m:r>
                        <m:r>
                          <m:rPr>
                            <m:nor/>
                          </m:rPr>
                          <a:rPr lang="en-US" sz="29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endParaRPr lang="en-US" sz="29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29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Losses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90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158445</m:t>
                        </m:r>
                        <m:r>
                          <a:rPr lang="en-US" sz="290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90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120119</m:t>
                        </m:r>
                        <m:r>
                          <a:rPr lang="en-US" sz="290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90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290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158445</m:t>
                        </m:r>
                      </m:den>
                    </m:f>
                  </m:oMath>
                </a14:m>
                <a:endParaRPr lang="ar-SA" sz="29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29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losses rate = 24%</a:t>
                </a: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US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𝑇𝑜𝑡𝑎𝑙</m:t>
                    </m:r>
                    <m:r>
                      <a:rPr lang="en-US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𝑆𝑢𝑝𝑝𝑙𝑦</m:t>
                    </m:r>
                    <m:r>
                      <a:rPr lang="en-US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9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consumption</m:t>
                        </m:r>
                      </m:num>
                      <m:den>
                        <m: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𝑙𝑜𝑠𝑠𝑒𝑠</m:t>
                        </m:r>
                      </m:den>
                    </m:f>
                    <m:r>
                      <a:rPr lang="ar-SA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333</m:t>
                        </m:r>
                        <m: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66</m:t>
                        </m:r>
                      </m:num>
                      <m:den>
                        <m: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−.</m:t>
                        </m:r>
                        <m: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  <m:r>
                      <a:rPr lang="ar-SA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ar-SA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434</m:t>
                    </m:r>
                    <m:r>
                      <a:rPr lang="ar-SA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ar-SA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/</m:t>
                    </m:r>
                    <m:r>
                      <a:rPr lang="ar-SA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𝑑𝑎𝑦</m:t>
                    </m:r>
                  </m:oMath>
                </a14:m>
                <a:r>
                  <a:rPr lang="ar-SA" sz="29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ar-SA" sz="2900" dirty="0">
                    <a:solidFill>
                      <a:schemeClr val="tx1"/>
                    </a:solidFill>
                  </a:rPr>
                  <a:t>.</a:t>
                </a:r>
                <a:endParaRPr lang="en-GB" sz="2900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US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𝑇𝑜𝑡𝑎𝑙</m:t>
                    </m:r>
                    <m:r>
                      <a:rPr lang="en-US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𝑆𝑢𝑝𝑝𝑙𝑦</m:t>
                    </m:r>
                    <m:r>
                      <a:rPr lang="en-US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9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consumption</m:t>
                        </m:r>
                      </m:num>
                      <m:den>
                        <m: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𝑙𝑜𝑠𝑠𝑒𝑠</m:t>
                        </m:r>
                      </m:den>
                    </m:f>
                    <m:r>
                      <a:rPr lang="ar-SA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9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58</m:t>
                        </m:r>
                      </m:num>
                      <m:den>
                        <m: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−.</m:t>
                        </m:r>
                        <m:r>
                          <a:rPr lang="ar-SA" sz="2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  <m:r>
                      <a:rPr lang="ar-SA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900" b="0" i="1" smtClean="0">
                        <a:solidFill>
                          <a:schemeClr val="tx1"/>
                        </a:solidFill>
                        <a:latin typeface="Cambria Math"/>
                      </a:rPr>
                      <m:t>75</m:t>
                    </m:r>
                    <m:r>
                      <a:rPr lang="en-GB" sz="2900" b="0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GB" sz="2900" i="1">
                        <a:solidFill>
                          <a:schemeClr val="tx1"/>
                        </a:solidFill>
                        <a:latin typeface="Cambria Math"/>
                      </a:rPr>
                      <m:t>𝑙𝑖𝑡𝑒𝑟</m:t>
                    </m:r>
                    <m:r>
                      <a:rPr lang="en-GB" sz="29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𝑝𝑒𝑟</m:t>
                    </m:r>
                    <m:r>
                      <a:rPr lang="en-US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𝐶𝑎𝑝𝑖𝑡𝑎</m:t>
                    </m:r>
                    <m:r>
                      <a:rPr lang="ar-SA" sz="2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ar-SA" sz="2900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endParaRPr lang="ar-SA" sz="2800" dirty="0">
                  <a:solidFill>
                    <a:schemeClr val="tx1"/>
                  </a:solidFill>
                </a:endParaRPr>
              </a:p>
              <a:p>
                <a:endParaRPr lang="x-none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DD26E6B-AC7E-4DF0-A228-DBD203F9BF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000" y="1240077"/>
                <a:ext cx="9495200" cy="5617923"/>
              </a:xfrm>
              <a:blipFill>
                <a:blip r:embed="rId2"/>
                <a:stretch>
                  <a:fillRect l="-3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5863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3089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Demand calculations and distribution</a:t>
            </a:r>
            <a:r>
              <a:rPr lang="ar-J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440494"/>
                <a:ext cx="8596668" cy="1603332"/>
              </a:xfrm>
            </p:spPr>
            <p:txBody>
              <a:bodyPr/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By using GIS program we calculated the surface area of the building that serve by each junction.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total area of buildings from GIS is 155419.0442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ar-JO" dirty="0"/>
                  <a:t> </a:t>
                </a: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440494"/>
                <a:ext cx="8596668" cy="1603332"/>
              </a:xfrm>
              <a:blipFill rotWithShape="1">
                <a:blip r:embed="rId2"/>
                <a:stretch>
                  <a:fillRect l="-71" t="-1901" r="-2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67" y="3081401"/>
            <a:ext cx="4271375" cy="319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095" y="3337923"/>
            <a:ext cx="3863431" cy="2686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14846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9C143-9B3D-4EEA-BB0E-53BD2CEBE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Demand calculations and distribution 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B35BB89-5D91-4127-A2B4-0E1306C6517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64808" y="1528175"/>
                <a:ext cx="8596668" cy="2154477"/>
              </a:xfrm>
            </p:spPr>
            <p:txBody>
              <a:bodyPr/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  <a:buFont typeface="Wingdings" pitchFamily="2" charset="2"/>
                  <a:buChar char="q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Demand on junction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 b="0" i="0">
                            <a:latin typeface="Cambria Math"/>
                          </a:rPr>
                          <m:t>area</m:t>
                        </m:r>
                        <m:r>
                          <a:rPr lang="en-US" sz="2000" b="0" i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>
                            <a:latin typeface="Cambria Math"/>
                          </a:rPr>
                          <m:t>of</m:t>
                        </m:r>
                        <m:r>
                          <a:rPr lang="en-US" sz="2000" b="0" i="0">
                            <a:latin typeface="Cambria Math"/>
                          </a:rPr>
                          <m:t>  </m:t>
                        </m:r>
                        <m:r>
                          <m:rPr>
                            <m:sty m:val="p"/>
                          </m:rPr>
                          <a:rPr lang="en-US" sz="2000" b="0" i="0">
                            <a:latin typeface="Cambria Math"/>
                          </a:rPr>
                          <m:t>the</m:t>
                        </m:r>
                        <m:r>
                          <a:rPr lang="en-US" sz="2000" b="0" i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>
                            <a:latin typeface="Cambria Math"/>
                          </a:rPr>
                          <m:t>bulding</m:t>
                        </m:r>
                        <m:r>
                          <a:rPr lang="en-US" sz="2000" b="0" i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>
                            <a:latin typeface="Cambria Math"/>
                          </a:rPr>
                          <m:t>on</m:t>
                        </m:r>
                        <m:r>
                          <a:rPr lang="en-US" sz="2000" b="0" i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>
                            <a:latin typeface="Cambria Math"/>
                          </a:rPr>
                          <m:t>each</m:t>
                        </m:r>
                        <m:r>
                          <a:rPr lang="en-US" sz="2000" b="0" i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>
                            <a:latin typeface="Cambria Math"/>
                          </a:rPr>
                          <m:t>thissen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 b="0" i="0">
                            <a:latin typeface="Cambria Math"/>
                          </a:rPr>
                          <m:t>total</m:t>
                        </m:r>
                        <m:r>
                          <a:rPr lang="en-US" sz="2000" b="0" i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>
                            <a:latin typeface="Cambria Math"/>
                          </a:rPr>
                          <m:t>area</m:t>
                        </m:r>
                        <m:r>
                          <a:rPr lang="en-US" sz="2000" b="0" i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>
                            <a:latin typeface="Cambria Math"/>
                          </a:rPr>
                          <m:t>of</m:t>
                        </m:r>
                        <m:r>
                          <a:rPr lang="en-US" sz="2000" b="0" i="0">
                            <a:latin typeface="Cambria Math"/>
                          </a:rPr>
                          <m:t>  </m:t>
                        </m:r>
                        <m:r>
                          <m:rPr>
                            <m:sty m:val="p"/>
                          </m:rPr>
                          <a:rPr lang="en-US" sz="2000" b="0" i="0">
                            <a:latin typeface="Cambria Math"/>
                          </a:rPr>
                          <m:t>the</m:t>
                        </m:r>
                        <m:r>
                          <a:rPr lang="en-US" sz="2000" b="0" i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>
                            <a:latin typeface="Cambria Math"/>
                          </a:rPr>
                          <m:t>buldings</m:t>
                        </m:r>
                      </m:den>
                    </m:f>
                    <m:r>
                      <a:rPr lang="en-US" sz="2000" b="0" i="0">
                        <a:latin typeface="Cambria Math"/>
                      </a:rPr>
                      <m:t> </m:t>
                    </m:r>
                    <m:r>
                      <a:rPr lang="en-US" sz="2000" b="1" i="1" smtClean="0">
                        <a:latin typeface="Cambria Math"/>
                      </a:rPr>
                      <m:t>∗</m:t>
                    </m:r>
                    <m:r>
                      <m:rPr>
                        <m:sty m:val="p"/>
                      </m:rPr>
                      <a:rPr lang="en-US" sz="2000" smtClean="0">
                        <a:latin typeface="Cambria Math"/>
                      </a:rPr>
                      <m:t>total</m:t>
                    </m:r>
                    <m:r>
                      <a:rPr lang="en-US" sz="200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smtClean="0">
                        <a:latin typeface="Cambria Math"/>
                      </a:rPr>
                      <m:t>demad</m:t>
                    </m:r>
                  </m:oMath>
                </a14:m>
                <a:endParaRPr lang="en-GB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Font typeface="Wingdings" panose="05000000000000000000" pitchFamily="2" charset="2"/>
                  <a:buChar char="q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One sample calculation for junction 1</a:t>
                </a:r>
                <a:endParaRPr lang="en-GB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buNone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Demand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= 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/>
                      </a:rPr>
                      <m:t>  </m:t>
                    </m:r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>
                            <a:latin typeface="Cambria Math"/>
                          </a:rPr>
                          <m:t>165</m:t>
                        </m:r>
                        <m:r>
                          <a:rPr lang="en-US" sz="2000" b="0" i="0">
                            <a:latin typeface="Cambria Math"/>
                          </a:rPr>
                          <m:t>.</m:t>
                        </m:r>
                        <m:r>
                          <a:rPr lang="en-US" sz="2000" b="0" i="0">
                            <a:latin typeface="Cambria Math"/>
                          </a:rPr>
                          <m:t>6559</m:t>
                        </m:r>
                      </m:num>
                      <m:den>
                        <m:r>
                          <a:rPr lang="en-US" sz="2000" b="0" i="0">
                            <a:latin typeface="Cambria Math"/>
                          </a:rPr>
                          <m:t>155419</m:t>
                        </m:r>
                        <m:r>
                          <a:rPr lang="en-US" sz="2000" b="0" i="0">
                            <a:latin typeface="Cambria Math"/>
                          </a:rPr>
                          <m:t>.</m:t>
                        </m:r>
                        <m:r>
                          <a:rPr lang="en-US" sz="2000" b="0" i="0">
                            <a:latin typeface="Cambria Math"/>
                          </a:rPr>
                          <m:t>0442</m:t>
                        </m:r>
                      </m:den>
                    </m:f>
                    <m:r>
                      <a:rPr lang="en-US" sz="2000" b="0" i="0">
                        <a:latin typeface="Cambria Math"/>
                      </a:rPr>
                      <m:t>  </m:t>
                    </m:r>
                    <m:r>
                      <a:rPr lang="en-US" sz="2000" b="1" i="1">
                        <a:latin typeface="Cambria Math"/>
                      </a:rPr>
                      <m:t>∗ </m:t>
                    </m:r>
                    <m:r>
                      <a:rPr lang="en-US" sz="2000" i="0">
                        <a:latin typeface="Cambria Math"/>
                      </a:rPr>
                      <m:t>434000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462.688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𝐿</m:t>
                    </m:r>
                    <m:r>
                      <a:rPr lang="en-US" sz="2000" i="1">
                        <a:latin typeface="Cambria Math"/>
                      </a:rPr>
                      <m:t>/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day</a:t>
                </a:r>
                <a:endParaRPr lang="en-GB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B35BB89-5D91-4127-A2B4-0E1306C6517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4808" y="1528175"/>
                <a:ext cx="8596668" cy="2154477"/>
              </a:xfrm>
              <a:blipFill>
                <a:blip r:embed="rId2"/>
                <a:stretch>
                  <a:fillRect l="-2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69933574-386B-4906-AABE-C78EC9FB6EC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16828293"/>
                  </p:ext>
                </p:extLst>
              </p:nvPr>
            </p:nvGraphicFramePr>
            <p:xfrm>
              <a:off x="949570" y="3824654"/>
              <a:ext cx="6110655" cy="133427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333463">
                      <a:extLst>
                        <a:ext uri="{9D8B030D-6E8A-4147-A177-3AD203B41FA5}">
                          <a16:colId xmlns:a16="http://schemas.microsoft.com/office/drawing/2014/main" val="2947581965"/>
                        </a:ext>
                      </a:extLst>
                    </a:gridCol>
                    <a:gridCol w="2515967">
                      <a:extLst>
                        <a:ext uri="{9D8B030D-6E8A-4147-A177-3AD203B41FA5}">
                          <a16:colId xmlns:a16="http://schemas.microsoft.com/office/drawing/2014/main" val="3480769878"/>
                        </a:ext>
                      </a:extLst>
                    </a:gridCol>
                    <a:gridCol w="2261225">
                      <a:extLst>
                        <a:ext uri="{9D8B030D-6E8A-4147-A177-3AD203B41FA5}">
                          <a16:colId xmlns:a16="http://schemas.microsoft.com/office/drawing/2014/main" val="812198276"/>
                        </a:ext>
                      </a:extLst>
                    </a:gridCol>
                  </a:tblGrid>
                  <a:tr h="39315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Junction Label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buildings area on each junction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demand on each junction(</a:t>
                          </a:r>
                          <a14:m>
                            <m:oMath xmlns:m="http://schemas.openxmlformats.org/officeDocument/2006/math"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𝑳</m:t>
                              </m:r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day)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67293889"/>
                      </a:ext>
                    </a:extLst>
                  </a:tr>
                  <a:tr h="18822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165.66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462.69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566460144"/>
                      </a:ext>
                    </a:extLst>
                  </a:tr>
                  <a:tr h="18822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67.45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188.40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09106973"/>
                      </a:ext>
                    </a:extLst>
                  </a:tr>
                  <a:tr h="18822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87.36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244.01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67599810"/>
                      </a:ext>
                    </a:extLst>
                  </a:tr>
                  <a:tr h="18822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79941394"/>
                      </a:ext>
                    </a:extLst>
                  </a:tr>
                  <a:tr h="18822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156.17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436.19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5999606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69933574-386B-4906-AABE-C78EC9FB6EC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16828293"/>
                  </p:ext>
                </p:extLst>
              </p:nvPr>
            </p:nvGraphicFramePr>
            <p:xfrm>
              <a:off x="949570" y="3824654"/>
              <a:ext cx="6110655" cy="133427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333463">
                      <a:extLst>
                        <a:ext uri="{9D8B030D-6E8A-4147-A177-3AD203B41FA5}">
                          <a16:colId xmlns:a16="http://schemas.microsoft.com/office/drawing/2014/main" val="2947581965"/>
                        </a:ext>
                      </a:extLst>
                    </a:gridCol>
                    <a:gridCol w="2515967">
                      <a:extLst>
                        <a:ext uri="{9D8B030D-6E8A-4147-A177-3AD203B41FA5}">
                          <a16:colId xmlns:a16="http://schemas.microsoft.com/office/drawing/2014/main" val="3480769878"/>
                        </a:ext>
                      </a:extLst>
                    </a:gridCol>
                    <a:gridCol w="2261225">
                      <a:extLst>
                        <a:ext uri="{9D8B030D-6E8A-4147-A177-3AD203B41FA5}">
                          <a16:colId xmlns:a16="http://schemas.microsoft.com/office/drawing/2014/main" val="812198276"/>
                        </a:ext>
                      </a:extLst>
                    </a:gridCol>
                  </a:tblGrid>
                  <a:tr h="39315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Junction Label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53269" t="-12308" r="-91041" b="-26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170161" t="-12308" r="-1075" b="-26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67293889"/>
                      </a:ext>
                    </a:extLst>
                  </a:tr>
                  <a:tr h="18822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165.66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462.69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566460144"/>
                      </a:ext>
                    </a:extLst>
                  </a:tr>
                  <a:tr h="18822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67.45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188.40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09106973"/>
                      </a:ext>
                    </a:extLst>
                  </a:tr>
                  <a:tr h="18822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87.36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244.01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67599810"/>
                      </a:ext>
                    </a:extLst>
                  </a:tr>
                  <a:tr h="18822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79941394"/>
                      </a:ext>
                    </a:extLst>
                  </a:tr>
                  <a:tr h="18822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156.17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436.19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59996060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5970043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BA84A-BF0A-44BF-ADA0-0E8536808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analyzing of network : -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069548-D3AC-4769-9684-C8E7DC8972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334437"/>
            <a:ext cx="8596668" cy="388077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this pattern which taken from Ammar Kokhon</a:t>
            </a:r>
            <a:endParaRPr lang="x-none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A5B29A-76FD-4F27-A10E-C84156D142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860500"/>
            <a:ext cx="8968727" cy="427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2893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34220-F5C9-45BD-988F-DF186C10A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/>
          <a:lstStyle/>
          <a:p>
            <a:r>
              <a:rPr lang="en-US" dirty="0"/>
              <a:t>Result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-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81A131-C372-4BE8-A262-4ECD4BD6F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293" y="4650127"/>
            <a:ext cx="8397375" cy="12577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Velocity at 4:00 am                                              Velocity at 2:00 pm</a:t>
            </a:r>
            <a:endParaRPr lang="LID4096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GraphicFramePr/>
          <p:nvPr/>
        </p:nvGraphicFramePr>
        <p:xfrm>
          <a:off x="-8878" y="1459492"/>
          <a:ext cx="50292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GraphicFramePr/>
          <p:nvPr/>
        </p:nvGraphicFramePr>
        <p:xfrm>
          <a:off x="4749102" y="1449727"/>
          <a:ext cx="50292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457128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34220-F5C9-45BD-988F-DF186C10A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/>
          <a:lstStyle/>
          <a:p>
            <a:r>
              <a:rPr lang="en-US" dirty="0"/>
              <a:t>Result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-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81A131-C372-4BE8-A262-4ECD4BD6F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020" y="994299"/>
            <a:ext cx="8846145" cy="4367813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30 year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Pressure at 4:00 am                                                Pressure at 2:00 pm </a:t>
            </a:r>
            <a:endParaRPr lang="LID4096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/>
          <p:nvPr/>
        </p:nvGraphicFramePr>
        <p:xfrm>
          <a:off x="0" y="1680800"/>
          <a:ext cx="50292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/>
          <p:nvPr/>
        </p:nvGraphicFramePr>
        <p:xfrm>
          <a:off x="4854092" y="1645920"/>
          <a:ext cx="50292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757454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44B94-E45D-4FFF-92A0-DD2824B94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 &amp; analyzing of network : -</a:t>
            </a:r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DD26E6B-AC7E-4DF0-A228-DBD203F9BFF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000" y="1440000"/>
                <a:ext cx="9495200" cy="5224569"/>
              </a:xfrm>
            </p:spPr>
            <p:txBody>
              <a:bodyPr>
                <a:normAutofit fontScale="77500" lnSpcReduction="20000"/>
              </a:bodyPr>
              <a:lstStyle/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600" b="0" i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Tot</m:t>
                    </m:r>
                    <m:r>
                      <a:rPr lang="en-US" sz="2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𝑎𝑙</m:t>
                    </m:r>
                    <m:r>
                      <a:rPr lang="en-US" sz="2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consumption</m:t>
                    </m:r>
                    <m:r>
                      <a:rPr lang="en-US" sz="2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Populati</m:t>
                    </m:r>
                    <m:r>
                      <m:rPr>
                        <m:sty m:val="p"/>
                      </m:rPr>
                      <a:rPr lang="en-US" sz="260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on</m:t>
                    </m:r>
                    <m:r>
                      <a:rPr lang="en-US" sz="2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US" sz="2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Consumption</m:t>
                    </m:r>
                    <m:r>
                      <a:rPr lang="en-US" sz="2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Rate</m:t>
                    </m:r>
                    <m:r>
                      <a:rPr lang="en-US" sz="2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per</m:t>
                    </m:r>
                    <m:r>
                      <a:rPr lang="en-US" sz="2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Capita</m:t>
                    </m:r>
                  </m:oMath>
                </a14:m>
                <a:endParaRPr lang="en-US" sz="2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Consumption</m:t>
                    </m:r>
                    <m:r>
                      <a:rPr lang="en-US" sz="2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Rate</m:t>
                    </m:r>
                    <m:r>
                      <a:rPr lang="en-US" sz="2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per</m:t>
                    </m:r>
                    <m:r>
                      <a:rPr lang="en-US" sz="2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Capita</m:t>
                    </m:r>
                    <m:r>
                      <a:rPr lang="en-US" sz="2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=58 </m:t>
                    </m:r>
                    <m:r>
                      <a:rPr lang="en-US" sz="2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𝑙𝑖𝑡𝑒𝑟</m:t>
                    </m:r>
                    <m:r>
                      <a:rPr lang="en-US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en-US" sz="2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Consumption</m:t>
                    </m:r>
                    <m:r>
                      <a:rPr lang="en-US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5761</m:t>
                        </m:r>
                        <m: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× </m:t>
                        </m:r>
                        <m: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58</m:t>
                        </m:r>
                      </m:num>
                      <m:den>
                        <m: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1000</m:t>
                        </m:r>
                      </m:den>
                    </m:f>
                    <m:r>
                      <a:rPr lang="ar-SA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ar-SA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333</m:t>
                    </m:r>
                    <m:r>
                      <a:rPr lang="ar-SA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ar-SA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66</m:t>
                    </m:r>
                    <m:r>
                      <a:rPr lang="ar-SA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ar-SA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ar-SA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𝑑𝑎𝑦</m:t>
                    </m:r>
                    <m:r>
                      <a:rPr lang="ar-SA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  </m:t>
                    </m:r>
                  </m:oMath>
                </a14:m>
                <a:endParaRPr lang="en-US" sz="2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2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Losses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6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𝑠𝑢𝑝𝑝𝑙𝑦</m:t>
                        </m:r>
                        <m:r>
                          <a:rPr lang="en-US" sz="26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6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𝑐𝑜𝑛𝑠𝑢𝑚𝑝𝑡𝑖𝑜𝑛</m:t>
                        </m:r>
                      </m:num>
                      <m:den>
                        <m:r>
                          <a:rPr lang="en-US" sz="26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𝑠𝑢𝑝𝑝𝑙𝑦</m:t>
                        </m:r>
                        <m:r>
                          <m:rPr>
                            <m:nor/>
                          </m:rPr>
                          <a:rPr lang="en-US" sz="2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endParaRPr lang="en-US" sz="2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2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Losses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158445</m:t>
                        </m:r>
                        <m:r>
                          <a:rPr lang="en-US" sz="2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120119</m:t>
                        </m:r>
                        <m:r>
                          <a:rPr lang="en-US" sz="2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2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158445</m:t>
                        </m:r>
                      </m:den>
                    </m:f>
                  </m:oMath>
                </a14:m>
                <a:endParaRPr lang="ar-SA" sz="2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2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losses rate = 24%</a:t>
                </a: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Total</m:t>
                    </m:r>
                    <m:r>
                      <a:rPr lang="en-US" sz="2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Supply</m:t>
                    </m:r>
                    <m:r>
                      <a:rPr lang="en-US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Consumption</m:t>
                        </m:r>
                      </m:num>
                      <m:den>
                        <m: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𝑙𝑜𝑠𝑠𝑒𝑠</m:t>
                        </m:r>
                      </m:den>
                    </m:f>
                    <m:r>
                      <a:rPr lang="ar-SA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333</m:t>
                        </m:r>
                        <m: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66</m:t>
                        </m:r>
                      </m:num>
                      <m:den>
                        <m: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−.</m:t>
                        </m:r>
                        <m: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  <m:r>
                      <a:rPr lang="ar-SA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ar-SA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434</m:t>
                    </m:r>
                    <m:r>
                      <a:rPr lang="ar-SA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ar-SA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ar-SA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/</m:t>
                    </m:r>
                    <m:r>
                      <a:rPr lang="ar-SA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𝑑𝑎𝑦</m:t>
                    </m:r>
                  </m:oMath>
                </a14:m>
                <a:r>
                  <a:rPr lang="ar-SA" sz="2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ar-SA" sz="2800" dirty="0">
                    <a:solidFill>
                      <a:schemeClr val="tx1"/>
                    </a:solidFill>
                  </a:rPr>
                  <a:t>.</a:t>
                </a:r>
                <a:endParaRPr lang="en-US" sz="2800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𝑇𝑜𝑡𝑎𝑙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𝑆𝑢𝑝𝑝𝑙𝑦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ar-SA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ar-SA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𝐷𝑒𝑚𝑎𝑛𝑑</m:t>
                        </m:r>
                      </m:num>
                      <m:den>
                        <m:r>
                          <a:rPr lang="ar-SA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ar-SA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ar-SA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𝑙𝑜𝑠𝑠𝑒𝑠</m:t>
                        </m:r>
                      </m:den>
                    </m:f>
                    <m:r>
                      <a:rPr lang="ar-SA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ar-SA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58</m:t>
                        </m:r>
                      </m:num>
                      <m:den>
                        <m:r>
                          <a:rPr lang="ar-SA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ar-SA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−.</m:t>
                        </m:r>
                        <m:r>
                          <a:rPr lang="ar-SA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  <m:r>
                      <a:rPr lang="ar-SA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800" i="1">
                        <a:solidFill>
                          <a:schemeClr val="tx1"/>
                        </a:solidFill>
                        <a:latin typeface="Cambria Math"/>
                      </a:rPr>
                      <m:t>75</m:t>
                    </m:r>
                    <m:r>
                      <a:rPr lang="en-GB" sz="28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GB" sz="2400" i="1">
                        <a:solidFill>
                          <a:schemeClr val="tx1"/>
                        </a:solidFill>
                        <a:latin typeface="Cambria Math"/>
                      </a:rPr>
                      <m:t>𝑙𝑖𝑡𝑒𝑟</m:t>
                    </m:r>
                    <m:r>
                      <a:rPr lang="en-GB" sz="24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𝑝𝑒𝑟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𝐶𝑎𝑝𝑖𝑡𝑎</m:t>
                    </m:r>
                    <m:r>
                      <a:rPr lang="ar-SA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ar-SA" sz="2800" dirty="0">
                    <a:solidFill>
                      <a:schemeClr val="tx1"/>
                    </a:solidFill>
                  </a:rPr>
                  <a:t>.</a:t>
                </a: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endParaRPr lang="ar-SA" sz="2800" dirty="0">
                  <a:solidFill>
                    <a:schemeClr val="tx1"/>
                  </a:solidFill>
                </a:endParaRPr>
              </a:p>
              <a:p>
                <a:endParaRPr lang="LID4096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DD26E6B-AC7E-4DF0-A228-DBD203F9BF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000" y="1440000"/>
                <a:ext cx="9495200" cy="5224569"/>
              </a:xfrm>
              <a:blipFill>
                <a:blip r:embed="rId2"/>
                <a:stretch>
                  <a:fillRect l="-2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61404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080" y="609600"/>
            <a:ext cx="9049728" cy="1320800"/>
          </a:xfrm>
        </p:spPr>
        <p:txBody>
          <a:bodyPr>
            <a:normAutofit fontScale="90000"/>
          </a:bodyPr>
          <a:lstStyle/>
          <a:p>
            <a:pPr algn="ctr"/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sz="4000" dirty="0"/>
            </a:br>
            <a:br>
              <a:rPr lang="en-GB" sz="4000" dirty="0"/>
            </a:br>
            <a:r>
              <a:rPr lang="en-GB" sz="4000" dirty="0"/>
              <a:t>Future analysis for the existing network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26857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50370-EDD7-4A36-AD9E-7760E1050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 : -</a:t>
            </a:r>
            <a:endParaRPr lang="LID4096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4D7BF1-00D2-4B6C-AEAF-3CFAD6B3FA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440000"/>
            <a:ext cx="8596668" cy="4110962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Analyze the exiting water distribution network.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 the problems in WDN and suggest solution to solve these problems.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Redesign the water network in the town if it needs.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WWCN</a:t>
            </a:r>
          </a:p>
          <a:p>
            <a:pPr>
              <a:buFont typeface="Wingdings" panose="05000000000000000000" pitchFamily="2" charset="2"/>
              <a:buChar char="q"/>
            </a:pP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5638225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34220-F5C9-45BD-988F-DF186C10A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9165740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 :-</a:t>
            </a:r>
            <a:endParaRPr lang="x-non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081A131-C372-4BE8-A262-4ECD4BD6F6E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59999" y="1440000"/>
                <a:ext cx="9841275" cy="3880773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b="0" i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total</m:t>
                    </m:r>
                    <m:r>
                      <m:rPr>
                        <m:nor/>
                      </m:rPr>
                      <a:rPr lang="en-US" sz="2000" b="0" i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 b="0" i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consumptio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𝑃𝑜𝑝𝑢𝑙𝑎𝑡𝑖𝑜𝑛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𝑖𝑛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2048×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𝐶𝑜𝑛𝑠𝑢𝑚𝑝𝑡𝑖𝑜𝑛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𝑅𝑎𝑡𝑒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𝑝𝑒𝑟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𝐶𝑎𝑝𝑖𝑡𝑎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en-US" sz="2000" dirty="0">
                  <a:solidFill>
                    <a:schemeClr val="tx1"/>
                  </a:solidFill>
                  <a:latin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Take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𝐶𝑜𝑛𝑠𝑢𝑚𝑝𝑡𝑖𝑜𝑛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𝑅𝑎𝑡𝑒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𝑝𝑒𝑟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𝐶𝑎𝑝𝑖𝑡𝑎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=120 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𝑙𝑖𝑡𝑒𝑟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Demand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ar-S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ar-S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8810</m:t>
                        </m:r>
                        <m:r>
                          <a:rPr lang="ar-S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×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120</m:t>
                        </m:r>
                      </m:num>
                      <m:den>
                        <m:r>
                          <a:rPr lang="ar-S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1000</m:t>
                        </m:r>
                      </m:den>
                    </m:f>
                    <m:r>
                      <a:rPr lang="ar-SA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1057</m:t>
                    </m:r>
                    <m:r>
                      <a:rPr lang="ar-SA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ar-S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S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ar-S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ar-SA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ar-SA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𝑑𝑎𝑦</m:t>
                    </m:r>
                    <m:r>
                      <a:rPr lang="ar-SA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  </m:t>
                    </m:r>
                  </m:oMath>
                </a14:m>
                <a:endParaRPr lang="ar-SA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a:rPr lang="ar-SA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𝑇𝑜𝑡𝑎𝑙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ar-SA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𝐷𝑒𝑚𝑎𝑛𝑑</m:t>
                    </m:r>
                    <m:r>
                      <a:rPr lang="ar-SA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ar-S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𝑠𝑢𝑝𝑝𝑙𝑦</m:t>
                        </m:r>
                      </m:num>
                      <m:den>
                        <m:r>
                          <a:rPr lang="ar-S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ar-S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ar-S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𝑙𝑜𝑠𝑠𝑒𝑠</m:t>
                        </m:r>
                      </m:den>
                    </m:f>
                    <m:r>
                      <a:rPr lang="ar-SA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ar-S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ar-S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572</m:t>
                        </m:r>
                        <m:r>
                          <a:rPr lang="ar-S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ar-S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65</m:t>
                        </m:r>
                      </m:num>
                      <m:den>
                        <m:r>
                          <a:rPr lang="ar-S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ar-S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−.</m:t>
                        </m:r>
                        <m:r>
                          <a:rPr lang="ar-S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  <m:r>
                      <a:rPr lang="ar-SA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1391</m:t>
                    </m:r>
                    <m:r>
                      <a:rPr lang="ar-SA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ar-S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S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ar-S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ar-SA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/</m:t>
                    </m:r>
                    <m:r>
                      <a:rPr lang="ar-SA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𝑑𝑎𝑦</m:t>
                    </m:r>
                  </m:oMath>
                </a14:m>
                <a:r>
                  <a:rPr lang="ar-SA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.</a:t>
                </a:r>
              </a:p>
              <a:p>
                <a:pPr marL="0" indent="0">
                  <a:buNone/>
                </a:pPr>
                <a:endParaRPr lang="x-none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7081A131-C372-4BE8-A262-4ECD4BD6F6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9999" y="1440000"/>
                <a:ext cx="9841275" cy="3880773"/>
              </a:xfrm>
              <a:blipFill rotWithShape="1">
                <a:blip r:embed="rId2"/>
                <a:stretch>
                  <a:fillRect l="-1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88028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9AE45-521E-41E7-85D5-B11047691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256779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 &amp; analyzing of network after 30 year:-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38B7C-0D12-42E5-AB6E-F7D3439D0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23237"/>
            <a:ext cx="8596668" cy="3880773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distribution of the future population we assumed that the density of the building in middle areas ( main street area ) of the village will stay the same (fixed density areas)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expansion in  the building will be in the areas which its density is smaller than the middle areas (unfixed density areas) 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increased population will uniformly distribute in the unfixed density area 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80150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2AB15-A7DD-4F0D-B78D-29E506964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496476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 &amp; analyzing of network after 30 year:-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506BE33-3436-405A-95EF-7B507578043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4511" y="1455939"/>
            <a:ext cx="5672833" cy="4792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1903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47BFA-3D91-4158-A163-1D4C4D0B9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372188" cy="1320800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Demand calculation and distribution after 30 years:-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54FA8B-1C95-4429-825B-A78E3C3649B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7334" y="1805482"/>
                <a:ext cx="9372188" cy="3880773"/>
              </a:xfrm>
            </p:spPr>
            <p:txBody>
              <a:bodyPr/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population for fixed density area: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𝑃𝑜𝑝𝑢𝑙𝑎𝑡𝑖𝑜𝑛 𝑓𝑜𝑟 𝑒𝑎𝑐ℎ 𝑗𝑜𝑖𝑛𝑡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area</m:t>
                        </m:r>
                        <m:r>
                          <a:rPr lang="en-US" sz="20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of</m:t>
                        </m:r>
                        <m:r>
                          <a:rPr lang="en-US" sz="20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building</m:t>
                        </m:r>
                        <m:r>
                          <a:rPr lang="en-US" sz="20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served</m:t>
                        </m:r>
                        <m:r>
                          <a:rPr lang="en-US" sz="20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by</m:t>
                        </m:r>
                        <m:r>
                          <a:rPr lang="en-US" sz="20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the</m:t>
                        </m:r>
                        <m:r>
                          <a:rPr lang="en-US" sz="20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joint</m:t>
                        </m:r>
                        <m:r>
                          <a:rPr lang="en-US" sz="2000">
                            <a:latin typeface="Cambria Math"/>
                          </a:rPr>
                          <m:t>  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total</m:t>
                        </m:r>
                        <m:r>
                          <a:rPr lang="en-US" sz="20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buldings</m:t>
                        </m:r>
                        <m:r>
                          <a:rPr lang="en-US" sz="20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area</m:t>
                        </m:r>
                        <m:r>
                          <a:rPr lang="en-US" sz="2000">
                            <a:latin typeface="Cambria Math"/>
                          </a:rPr>
                          <m:t> </m:t>
                        </m:r>
                      </m:den>
                    </m:f>
                    <m:r>
                      <a:rPr lang="en-US" sz="2000" i="1">
                        <a:latin typeface="Cambria Math"/>
                      </a:rPr>
                      <m:t>  ∗ 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total</m:t>
                    </m:r>
                    <m:r>
                      <a:rPr lang="en-US" sz="20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smtClean="0">
                        <a:latin typeface="Cambria Math"/>
                      </a:rPr>
                      <m:t>population</m:t>
                    </m:r>
                    <m:r>
                      <a:rPr lang="en-US" sz="2000" smtClean="0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𝑇𝑜𝑡𝑎𝑙 𝑃𝑜𝑝𝑢𝑙𝑎𝑡𝑖𝑜𝑛 = ∑ 𝑝𝑜𝑝𝑢𝑙𝑎𝑡𝑖𝑜𝑛𝑠 𝑠𝑒𝑟𝑣𝑒𝑑 𝑏𝑦 𝑒𝑎𝑐ℎ 𝑗𝑜𝑖𝑛𝑡 = 2744 persons</a:t>
                </a:r>
                <a:endParaRPr lang="en-GB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One sample calculation for junction 69 </a:t>
                </a:r>
                <a:endParaRPr lang="en-GB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Population    =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  </m:t>
                    </m:r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1417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72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155419</m:t>
                        </m:r>
                        <m:r>
                          <a:rPr lang="en-US" sz="2000" i="1">
                            <a:latin typeface="Cambria Math"/>
                          </a:rPr>
                          <m:t>.</m:t>
                        </m:r>
                        <m:r>
                          <a:rPr lang="en-US" sz="2000" i="1">
                            <a:latin typeface="Cambria Math"/>
                          </a:rPr>
                          <m:t>0442</m:t>
                        </m:r>
                      </m:den>
                    </m:f>
                    <m:r>
                      <a:rPr lang="en-US" sz="2000" i="1">
                        <a:latin typeface="Cambria Math"/>
                      </a:rPr>
                      <m:t>  ∗ </m:t>
                    </m:r>
                    <m:r>
                      <a:rPr lang="en-US" sz="2000" i="1">
                        <a:latin typeface="Cambria Math"/>
                      </a:rPr>
                      <m:t>5761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52.55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𝐶𝑎𝑝𝑖𝑡𝑎</m:t>
                    </m:r>
                  </m:oMath>
                </a14:m>
                <a:endParaRPr lang="en-GB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54FA8B-1C95-4429-825B-A78E3C3649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805482"/>
                <a:ext cx="9372188" cy="3880773"/>
              </a:xfrm>
              <a:blipFill>
                <a:blip r:embed="rId2"/>
                <a:stretch>
                  <a:fillRect l="-260" t="-7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238E518A-E352-40EE-9B17-B64C4F20BAD4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002153" y="5114755"/>
              <a:ext cx="6172200" cy="11430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070100">
                      <a:extLst>
                        <a:ext uri="{9D8B030D-6E8A-4147-A177-3AD203B41FA5}">
                          <a16:colId xmlns:a16="http://schemas.microsoft.com/office/drawing/2014/main" val="577143517"/>
                        </a:ext>
                      </a:extLst>
                    </a:gridCol>
                    <a:gridCol w="2070100">
                      <a:extLst>
                        <a:ext uri="{9D8B030D-6E8A-4147-A177-3AD203B41FA5}">
                          <a16:colId xmlns:a16="http://schemas.microsoft.com/office/drawing/2014/main" val="1382146861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317704156"/>
                        </a:ext>
                      </a:extLst>
                    </a:gridCol>
                  </a:tblGrid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Junction label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building area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Population (Capita)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252259614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59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1474.74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54.67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78800460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63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506.35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18.77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80594691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65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1200.26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44.49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271312214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69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1417.72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52.55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391407462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688.88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25.53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33470453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238E518A-E352-40EE-9B17-B64C4F20BAD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8139369"/>
                  </p:ext>
                </p:extLst>
              </p:nvPr>
            </p:nvGraphicFramePr>
            <p:xfrm>
              <a:off x="1002153" y="5114755"/>
              <a:ext cx="6172200" cy="11430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070100">
                      <a:extLst>
                        <a:ext uri="{9D8B030D-6E8A-4147-A177-3AD203B41FA5}">
                          <a16:colId xmlns:a16="http://schemas.microsoft.com/office/drawing/2014/main" val="577143517"/>
                        </a:ext>
                      </a:extLst>
                    </a:gridCol>
                    <a:gridCol w="2070100">
                      <a:extLst>
                        <a:ext uri="{9D8B030D-6E8A-4147-A177-3AD203B41FA5}">
                          <a16:colId xmlns:a16="http://schemas.microsoft.com/office/drawing/2014/main" val="1382146861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317704156"/>
                        </a:ext>
                      </a:extLst>
                    </a:gridCol>
                  </a:tblGrid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Junction label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100294" t="-25806" r="-99412" b="-5516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Population (Capita)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252259614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59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1474.74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54.67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78800460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63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506.35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18.77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80594691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65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1200.26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44.49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271312214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69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1417.72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52.55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391407462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688.88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25.53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33470453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0316638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0170D-952A-4DFA-A10C-F5F2550D6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609600"/>
            <a:ext cx="10005134" cy="1320800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Demand calculation and distribution after 30 years:-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364009-F60E-4EB9-9179-0C3AFEC15F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7334" y="1429305"/>
                <a:ext cx="8596668" cy="5316246"/>
              </a:xfrm>
            </p:spPr>
            <p:txBody>
              <a:bodyPr>
                <a:normAutofit fontScale="85000" lnSpcReduction="20000"/>
              </a:bodyPr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Population for unfixed density area: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same way in the fixed density we calculate the population on the junctions that serve these areas</a:t>
                </a:r>
                <a:endParaRPr lang="en-GB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𝑇𝑜𝑡𝑎𝑙 𝑃𝑜𝑝𝑢𝑙𝑎𝑡𝑖𝑜𝑛 = ∑𝑝𝑜𝑝𝑢𝑙𝑎𝑡𝑖𝑜𝑛𝑠 𝑠𝑒𝑟𝑣𝑒𝑑 𝑏𝑦 𝑒𝑎𝑐ℎ 𝑗𝑜𝑖𝑛𝑡 = 3017 persons</a:t>
                </a:r>
                <a:endParaRPr lang="en-GB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assumed that the increased population will be uniformly distributed in the unfixed density area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𝑇ℎ𝑒 Increased 𝑝𝑜𝑝𝑢𝑙𝑎𝑡𝑖𝑜𝑛 = 𝑇𝑜𝑡𝑙𝑎 𝑝𝑜𝑝𝑢𝑙𝑎𝑡𝑖𝑜𝑛 𝑖𝑛 2048 − 𝑇𝑜𝑡𝑙𝑎 𝑝𝑜𝑝𝑢𝑙𝑎𝑡𝑖𝑜𝑛 𝑖𝑛 2018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𝑇ℎ𝑒 Increased 𝑝𝑜𝑝𝑢𝑙𝑎𝑡𝑖𝑜𝑛 = 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</a:rPr>
                      <m:t>8810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5761 = 3049 persons </a:t>
                </a:r>
                <a:endParaRPr lang="en-GB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GB" dirty="0"/>
              </a:p>
              <a:p>
                <a:pPr>
                  <a:buFont typeface="Wingdings" panose="05000000000000000000" pitchFamily="2" charset="2"/>
                  <a:buChar char="q"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364009-F60E-4EB9-9179-0C3AFEC15F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429305"/>
                <a:ext cx="8596668" cy="5316246"/>
              </a:xfrm>
              <a:blipFill>
                <a:blip r:embed="rId2"/>
                <a:stretch>
                  <a:fillRect l="-2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62767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242ED-968E-4F4A-94E2-759B32C5A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9460965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 &amp; analyzing of network after 30 year:-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E9E2058-4F10-43F7-BF5A-E952D410E5D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7334" y="1473693"/>
                <a:ext cx="8596668" cy="4567669"/>
              </a:xfrm>
            </p:spPr>
            <p:txBody>
              <a:bodyPr>
                <a:normAutofit fontScale="25000" lnSpcReduction="20000"/>
              </a:bodyPr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US" sz="7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These people will be served by the junctions that serve the unfixed density area so each of junction will serve extra persons: </a:t>
                </a:r>
                <a:endParaRPr lang="en-GB" sz="7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GB" sz="7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7200" i="1">
                        <a:latin typeface="Cambria Math"/>
                      </a:rPr>
                      <m:t>𝐼𝑛𝑐𝑟𝑒𝑎𝑠𝑒𝑑</m:t>
                    </m:r>
                    <m:r>
                      <a:rPr lang="en-US" sz="7200" i="1">
                        <a:latin typeface="Cambria Math"/>
                      </a:rPr>
                      <m:t> </m:t>
                    </m:r>
                    <m:r>
                      <a:rPr lang="en-US" sz="7200" i="1">
                        <a:latin typeface="Cambria Math"/>
                      </a:rPr>
                      <m:t>𝑝𝑜𝑝𝑢𝑙𝑎𝑡𝑖𝑜𝑛</m:t>
                    </m:r>
                    <m:r>
                      <a:rPr lang="en-US" sz="7200" i="1">
                        <a:latin typeface="Cambria Math"/>
                      </a:rPr>
                      <m:t> = </m:t>
                    </m:r>
                    <m:r>
                      <a:rPr lang="en-US" sz="7200" i="1">
                        <a:latin typeface="Cambria Math"/>
                      </a:rPr>
                      <m:t>𝑖𝑛𝑐𝑟𝑒𝑎𝑠𝑒𝑑</m:t>
                    </m:r>
                    <m:r>
                      <a:rPr lang="en-US" sz="7200" i="1">
                        <a:latin typeface="Cambria Math"/>
                      </a:rPr>
                      <m:t>  </m:t>
                    </m:r>
                    <m:r>
                      <a:rPr lang="en-US" sz="7200" i="1">
                        <a:latin typeface="Cambria Math"/>
                      </a:rPr>
                      <m:t>𝑝𝑜𝑝𝑢𝑙𝑎𝑡𝑖𝑜𝑛</m:t>
                    </m:r>
                    <m:r>
                      <a:rPr lang="en-US" sz="7200" i="1">
                        <a:latin typeface="Cambria Math"/>
                      </a:rPr>
                      <m:t> / </m:t>
                    </m:r>
                    <m:r>
                      <a:rPr lang="en-US" sz="7200" i="1">
                        <a:latin typeface="Cambria Math"/>
                      </a:rPr>
                      <m:t>𝑡𝑜𝑡𝑎𝑙</m:t>
                    </m:r>
                    <m:r>
                      <a:rPr lang="en-US" sz="7200" i="1">
                        <a:latin typeface="Cambria Math"/>
                      </a:rPr>
                      <m:t> </m:t>
                    </m:r>
                    <m:r>
                      <a:rPr lang="en-US" sz="7200" i="1">
                        <a:latin typeface="Cambria Math"/>
                      </a:rPr>
                      <m:t>𝑛𝑢𝑚𝑏𝑒𝑟</m:t>
                    </m:r>
                    <m:r>
                      <a:rPr lang="en-US" sz="7200" i="1">
                        <a:latin typeface="Cambria Math"/>
                      </a:rPr>
                      <m:t> </m:t>
                    </m:r>
                    <m:r>
                      <a:rPr lang="en-US" sz="7200" i="1">
                        <a:latin typeface="Cambria Math"/>
                      </a:rPr>
                      <m:t>𝑜𝑓</m:t>
                    </m:r>
                    <m:r>
                      <a:rPr lang="en-US" sz="7200" i="1">
                        <a:latin typeface="Cambria Math"/>
                      </a:rPr>
                      <m:t> </m:t>
                    </m:r>
                    <m:r>
                      <a:rPr lang="en-US" sz="7200" i="1">
                        <a:latin typeface="Cambria Math"/>
                      </a:rPr>
                      <m:t>𝑗𝑢𝑛𝑐𝑡𝑖𝑜𝑛𝑠</m:t>
                    </m:r>
                    <m:r>
                      <a:rPr lang="en-US" sz="72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7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= 3049 / 124 = 24.58 capita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US" sz="7200" i="1">
                        <a:latin typeface="Cambria Math"/>
                      </a:rPr>
                      <m:t>𝑡𝑜𝑡𝑎𝑙</m:t>
                    </m:r>
                    <m:r>
                      <a:rPr lang="en-US" sz="7200" i="1">
                        <a:latin typeface="Cambria Math"/>
                      </a:rPr>
                      <m:t> </m:t>
                    </m:r>
                    <m:r>
                      <a:rPr lang="en-US" sz="7200" i="1">
                        <a:latin typeface="Cambria Math"/>
                      </a:rPr>
                      <m:t>𝑠𝑒𝑟𝑣𝑒𝑑</m:t>
                    </m:r>
                    <m:r>
                      <a:rPr lang="en-US" sz="7200" i="1">
                        <a:latin typeface="Cambria Math"/>
                      </a:rPr>
                      <m:t> </m:t>
                    </m:r>
                    <m:r>
                      <a:rPr lang="en-US" sz="7200" i="1">
                        <a:latin typeface="Cambria Math"/>
                      </a:rPr>
                      <m:t>𝑝𝑜𝑝𝑢𝑙𝑎𝑡𝑖𝑜𝑛</m:t>
                    </m:r>
                    <m:r>
                      <a:rPr lang="en-US" sz="7200" i="1">
                        <a:latin typeface="Cambria Math"/>
                      </a:rPr>
                      <m:t> = </m:t>
                    </m:r>
                    <m:r>
                      <a:rPr lang="en-US" sz="7200" i="1">
                        <a:latin typeface="Cambria Math"/>
                      </a:rPr>
                      <m:t>𝑐𝑢𝑟𝑟𝑒𝑛𝑡</m:t>
                    </m:r>
                    <m:r>
                      <a:rPr lang="en-US" sz="7200" i="1">
                        <a:latin typeface="Cambria Math"/>
                      </a:rPr>
                      <m:t> </m:t>
                    </m:r>
                    <m:r>
                      <a:rPr lang="en-US" sz="7200" i="1">
                        <a:latin typeface="Cambria Math"/>
                      </a:rPr>
                      <m:t>𝑝𝑜𝑝𝑢𝑙𝑎𝑡𝑖𝑜𝑛</m:t>
                    </m:r>
                    <m:r>
                      <a:rPr lang="en-US" sz="7200" i="1">
                        <a:latin typeface="Cambria Math"/>
                      </a:rPr>
                      <m:t> + </m:t>
                    </m:r>
                    <m:r>
                      <a:rPr lang="en-US" sz="7200" i="1">
                        <a:latin typeface="Cambria Math"/>
                      </a:rPr>
                      <m:t>𝐼𝑛𝑐𝑟𝑒𝑎𝑠𝑒𝑑</m:t>
                    </m:r>
                    <m:r>
                      <a:rPr lang="en-US" sz="7200" i="1">
                        <a:latin typeface="Cambria Math"/>
                      </a:rPr>
                      <m:t> </m:t>
                    </m:r>
                    <m:r>
                      <a:rPr lang="en-US" sz="7200" i="1">
                        <a:latin typeface="Cambria Math"/>
                      </a:rPr>
                      <m:t>𝑝𝑜𝑝𝑢𝑙𝑎𝑡𝑖𝑜𝑛</m:t>
                    </m:r>
                  </m:oMath>
                </a14:m>
                <a:endParaRPr lang="en-US" sz="7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US" sz="7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One sample calculation for junction 3 </a:t>
                </a:r>
                <a:endParaRPr lang="en-GB" sz="7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US" sz="7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Total Population    = </a:t>
                </a:r>
                <a14:m>
                  <m:oMath xmlns:m="http://schemas.openxmlformats.org/officeDocument/2006/math">
                    <m:r>
                      <a:rPr lang="en-US" sz="7200" i="1">
                        <a:latin typeface="Cambria Math"/>
                      </a:rPr>
                      <m:t> </m:t>
                    </m:r>
                    <m:r>
                      <a:rPr lang="en-US" sz="72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72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72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72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7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+ 24.58 = 27.08 </a:t>
                </a:r>
                <a14:m>
                  <m:oMath xmlns:m="http://schemas.openxmlformats.org/officeDocument/2006/math">
                    <m:r>
                      <a:rPr lang="en-US" sz="7200" i="1">
                        <a:latin typeface="Cambria Math"/>
                      </a:rPr>
                      <m:t> </m:t>
                    </m:r>
                    <m:r>
                      <a:rPr lang="en-US" sz="7200" i="1">
                        <a:latin typeface="Cambria Math"/>
                      </a:rPr>
                      <m:t>𝐶𝑎𝑝𝑖𝑡𝑎</m:t>
                    </m:r>
                  </m:oMath>
                </a14:m>
                <a:endParaRPr lang="en-GB" sz="7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E9E2058-4F10-43F7-BF5A-E952D410E5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473693"/>
                <a:ext cx="8596668" cy="4567669"/>
              </a:xfrm>
              <a:blipFill>
                <a:blip r:embed="rId2"/>
                <a:stretch>
                  <a:fillRect l="-142" r="-4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B3F0F10E-4D64-4298-A10A-F468D13C89C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908074" y="5376009"/>
              <a:ext cx="6502400" cy="133070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98600">
                      <a:extLst>
                        <a:ext uri="{9D8B030D-6E8A-4147-A177-3AD203B41FA5}">
                          <a16:colId xmlns:a16="http://schemas.microsoft.com/office/drawing/2014/main" val="670848791"/>
                        </a:ext>
                      </a:extLst>
                    </a:gridCol>
                    <a:gridCol w="1619885">
                      <a:extLst>
                        <a:ext uri="{9D8B030D-6E8A-4147-A177-3AD203B41FA5}">
                          <a16:colId xmlns:a16="http://schemas.microsoft.com/office/drawing/2014/main" val="3859679468"/>
                        </a:ext>
                      </a:extLst>
                    </a:gridCol>
                    <a:gridCol w="1758315">
                      <a:extLst>
                        <a:ext uri="{9D8B030D-6E8A-4147-A177-3AD203B41FA5}">
                          <a16:colId xmlns:a16="http://schemas.microsoft.com/office/drawing/2014/main" val="2154063997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1281006664"/>
                        </a:ext>
                      </a:extLst>
                    </a:gridCol>
                  </a:tblGrid>
                  <a:tr h="22225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Junction label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building area 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Current population (Capita)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Total population (Capita)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31560157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165.66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6.14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30.72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263758027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67.45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2.50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27.08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35086112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87.36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3.24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27.82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28496969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24.58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25421256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156.17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5.79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30.37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4262712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B3F0F10E-4D64-4298-A10A-F468D13C89C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0044459"/>
                  </p:ext>
                </p:extLst>
              </p:nvPr>
            </p:nvGraphicFramePr>
            <p:xfrm>
              <a:off x="908074" y="5376009"/>
              <a:ext cx="6502400" cy="133070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98600">
                      <a:extLst>
                        <a:ext uri="{9D8B030D-6E8A-4147-A177-3AD203B41FA5}">
                          <a16:colId xmlns:a16="http://schemas.microsoft.com/office/drawing/2014/main" val="670848791"/>
                        </a:ext>
                      </a:extLst>
                    </a:gridCol>
                    <a:gridCol w="1619885">
                      <a:extLst>
                        <a:ext uri="{9D8B030D-6E8A-4147-A177-3AD203B41FA5}">
                          <a16:colId xmlns:a16="http://schemas.microsoft.com/office/drawing/2014/main" val="3859679468"/>
                        </a:ext>
                      </a:extLst>
                    </a:gridCol>
                    <a:gridCol w="1758315">
                      <a:extLst>
                        <a:ext uri="{9D8B030D-6E8A-4147-A177-3AD203B41FA5}">
                          <a16:colId xmlns:a16="http://schemas.microsoft.com/office/drawing/2014/main" val="2154063997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1281006664"/>
                        </a:ext>
                      </a:extLst>
                    </a:gridCol>
                  </a:tblGrid>
                  <a:tr h="37820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Junction label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92857" t="-11111" r="-210526" b="-2698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Current population (Capita)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Total population (Capita)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31560157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165.66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6.14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30.72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263758027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67.45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2.50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27.08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35086112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87.36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3.24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27.82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28496969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24.58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25421256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156.17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5.79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30.37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4262712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0653657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6E08C-F781-4725-A38D-F84BD8C35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9256779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 &amp; analyzing of network after 30 year:-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CD3F351-0226-492D-8692-2FFF0328943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7334" y="1544715"/>
                <a:ext cx="8596668" cy="3879541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After calculate the population served by each junction in future, we can calculate the demand for each junction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𝐷𝑒𝑚𝑎𝑛𝑑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𝑜𝑛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𝑒𝑎𝑐h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𝑗𝑢𝑛𝑐𝑡𝑖𝑜𝑛</m:t>
                    </m:r>
                    <m:r>
                      <a:rPr lang="en-US" sz="2000" i="1">
                        <a:latin typeface="Cambria Math"/>
                      </a:rPr>
                      <m:t>  = </m:t>
                    </m:r>
                    <m:r>
                      <a:rPr lang="en-US" sz="2000" i="1">
                        <a:latin typeface="Cambria Math"/>
                      </a:rPr>
                      <m:t>𝑝𝑜𝑝𝑢𝑙𝑎𝑡𝑖𝑜𝑛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𝑠𝑒𝑟𝑣𝑒𝑑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𝑏𝑦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𝑗𝑢𝑛𝑐𝑡𝑖𝑜𝑛</m:t>
                    </m:r>
                    <m:r>
                      <a:rPr lang="en-US" sz="2000" i="1">
                        <a:latin typeface="Cambria Math"/>
                      </a:rPr>
                      <m:t>∗</m:t>
                    </m:r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𝐿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𝐶</m:t>
                        </m:r>
                      </m:den>
                    </m:f>
                    <m:r>
                      <a:rPr lang="en-US" sz="2000" i="1">
                        <a:latin typeface="Cambria Math"/>
                      </a:rPr>
                      <m:t>.</m:t>
                    </m:r>
                    <m:r>
                      <a:rPr lang="en-US" sz="2000" i="1">
                        <a:latin typeface="Cambria Math"/>
                      </a:rPr>
                      <m:t>𝐷</m:t>
                    </m:r>
                  </m:oMath>
                </a14:m>
                <a:endParaRPr lang="en-GB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One sample calculation for junction 1                                                             Total Demand =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  </m:t>
                    </m:r>
                    <m:r>
                      <a:rPr lang="en-US" sz="2000">
                        <a:latin typeface="Cambria Math"/>
                      </a:rPr>
                      <m:t>3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0.72</m:t>
                    </m:r>
                    <m:r>
                      <a:rPr lang="en-US" sz="2000" i="1">
                        <a:latin typeface="Cambria Math"/>
                      </a:rPr>
                      <m:t>∗</m:t>
                    </m:r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157.9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1000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=  5.01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000" i="1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/day</a:t>
                </a:r>
                <a:endParaRPr lang="en-GB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endParaRPr lang="en-GB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CD3F351-0226-492D-8692-2FFF032894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544715"/>
                <a:ext cx="8596668" cy="3879541"/>
              </a:xfrm>
              <a:blipFill>
                <a:blip r:embed="rId2"/>
                <a:stretch>
                  <a:fillRect l="-2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91434462-D997-40C7-982D-C3304FB47D71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950181" y="5216371"/>
              <a:ext cx="6134100" cy="11430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070100">
                      <a:extLst>
                        <a:ext uri="{9D8B030D-6E8A-4147-A177-3AD203B41FA5}">
                          <a16:colId xmlns:a16="http://schemas.microsoft.com/office/drawing/2014/main" val="2994845034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441293383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888800935"/>
                        </a:ext>
                      </a:extLst>
                    </a:gridCol>
                  </a:tblGrid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Junction label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Population (capita)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Demand </a:t>
                          </a:r>
                          <a14:m>
                            <m:oMath xmlns:m="http://schemas.openxmlformats.org/officeDocument/2006/math"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GB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/</m:t>
                              </m:r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𝐝𝐚𝐲</m:t>
                              </m:r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)</m:t>
                              </m:r>
                            </m:oMath>
                          </a14:m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083626190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30.72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4.85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330671463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27.08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4.28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52212217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27.82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4.39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67051376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24.58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3.88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28636613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30.37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4.79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6912832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91434462-D997-40C7-982D-C3304FB47D7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1528142"/>
                  </p:ext>
                </p:extLst>
              </p:nvPr>
            </p:nvGraphicFramePr>
            <p:xfrm>
              <a:off x="950181" y="5216371"/>
              <a:ext cx="6134100" cy="11430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070100">
                      <a:extLst>
                        <a:ext uri="{9D8B030D-6E8A-4147-A177-3AD203B41FA5}">
                          <a16:colId xmlns:a16="http://schemas.microsoft.com/office/drawing/2014/main" val="2994845034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441293383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888800935"/>
                        </a:ext>
                      </a:extLst>
                    </a:gridCol>
                  </a:tblGrid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Junction label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Population (capita)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02096" t="-21875" r="-1198" b="-5312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83626190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30.72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4.85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330671463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27.08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4.28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52212217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27.82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4.39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67051376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24.58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3.88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28636613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30.37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4.79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6912832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950680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34220-F5C9-45BD-988F-DF186C10A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/>
          <a:lstStyle/>
          <a:p>
            <a:r>
              <a:rPr lang="en-US" dirty="0"/>
              <a:t>Result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-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81A131-C372-4BE8-A262-4ECD4BD6F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020" y="994299"/>
            <a:ext cx="8846145" cy="4367813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30 year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at 4:00 am                                                Pressure at 2:00 pm </a:t>
            </a: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/>
          <p:nvPr/>
        </p:nvGraphicFramePr>
        <p:xfrm>
          <a:off x="0" y="1680800"/>
          <a:ext cx="50292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/>
          <p:nvPr/>
        </p:nvGraphicFramePr>
        <p:xfrm>
          <a:off x="4854092" y="1645920"/>
          <a:ext cx="50292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978883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34220-F5C9-45BD-988F-DF186C10A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/>
          <a:lstStyle/>
          <a:p>
            <a:r>
              <a:rPr lang="en-US" dirty="0"/>
              <a:t>Result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-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81A131-C372-4BE8-A262-4ECD4BD6F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439999"/>
            <a:ext cx="8596668" cy="42772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30 year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 at 4:00 am                                                  Velocity at 2:00 pm  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x-none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GraphicFramePr/>
          <p:nvPr/>
        </p:nvGraphicFramePr>
        <p:xfrm>
          <a:off x="6080" y="2016118"/>
          <a:ext cx="50292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GraphicFramePr/>
          <p:nvPr/>
        </p:nvGraphicFramePr>
        <p:xfrm>
          <a:off x="4821893" y="2016118"/>
          <a:ext cx="50292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880574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34220-F5C9-45BD-988F-DF186C10A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waste water collection network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81A131-C372-4BE8-A262-4ECD4BD6F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479" y="1689809"/>
            <a:ext cx="8596668" cy="469288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Al-Zababida town doesn’t have a wastewater network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terrain of the town allows to use gravity system, to let the wastewater goes downwards 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contour line of the town shows that the lowest point in the town located in north region. 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SewerCAD software will be used to design the wastewater networks </a:t>
            </a:r>
            <a:endParaRPr lang="LID4096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174268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val 43">
            <a:extLst>
              <a:ext uri="{FF2B5EF4-FFF2-40B4-BE49-F238E27FC236}">
                <a16:creationId xmlns:a16="http://schemas.microsoft.com/office/drawing/2014/main" id="{B6132D9E-4CEA-4002-B0AF-11A289FE5601}"/>
              </a:ext>
            </a:extLst>
          </p:cNvPr>
          <p:cNvSpPr/>
          <p:nvPr/>
        </p:nvSpPr>
        <p:spPr>
          <a:xfrm>
            <a:off x="6310719" y="4908003"/>
            <a:ext cx="1655799" cy="10322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42E20C2A-2011-419C-8715-5A44D3233A83}"/>
              </a:ext>
            </a:extLst>
          </p:cNvPr>
          <p:cNvSpPr/>
          <p:nvPr/>
        </p:nvSpPr>
        <p:spPr>
          <a:xfrm>
            <a:off x="4789359" y="3973012"/>
            <a:ext cx="1655799" cy="10322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23785A-3628-45BE-A4E2-705750124CB8}"/>
              </a:ext>
            </a:extLst>
          </p:cNvPr>
          <p:cNvSpPr txBox="1"/>
          <p:nvPr/>
        </p:nvSpPr>
        <p:spPr>
          <a:xfrm>
            <a:off x="4574271" y="4027450"/>
            <a:ext cx="2085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Analyze the existing conditions </a:t>
            </a:r>
            <a:endParaRPr lang="LID4096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1902BBBD-F223-445B-85D4-C1FA4E0AF23C}"/>
              </a:ext>
            </a:extLst>
          </p:cNvPr>
          <p:cNvSpPr/>
          <p:nvPr/>
        </p:nvSpPr>
        <p:spPr>
          <a:xfrm>
            <a:off x="3229508" y="2995072"/>
            <a:ext cx="1655799" cy="10322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502A46FB-3061-4889-AA3F-D75036C553DA}"/>
              </a:ext>
            </a:extLst>
          </p:cNvPr>
          <p:cNvSpPr/>
          <p:nvPr/>
        </p:nvSpPr>
        <p:spPr>
          <a:xfrm>
            <a:off x="1616841" y="2051836"/>
            <a:ext cx="1655799" cy="10322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2171744-BACD-4CA7-950A-63DC66771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8FD4F9-660B-4EAD-85D2-364CF0E545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984" y="2160589"/>
            <a:ext cx="8596668" cy="3880773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LID4096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76D2598-09E1-4FFC-9F54-1BDDF0DA0ADB}"/>
              </a:ext>
            </a:extLst>
          </p:cNvPr>
          <p:cNvSpPr txBox="1">
            <a:spLocks/>
          </p:cNvSpPr>
          <p:nvPr/>
        </p:nvSpPr>
        <p:spPr>
          <a:xfrm>
            <a:off x="360000" y="360000"/>
            <a:ext cx="6613145" cy="108989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Methodology : -</a:t>
            </a:r>
            <a:endParaRPr lang="en-US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3F986F8-327F-4121-A02B-3C1B8AFA8E28}"/>
              </a:ext>
            </a:extLst>
          </p:cNvPr>
          <p:cNvSpPr txBox="1"/>
          <p:nvPr/>
        </p:nvSpPr>
        <p:spPr>
          <a:xfrm>
            <a:off x="1644414" y="2244773"/>
            <a:ext cx="1666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Make a questionnaire</a:t>
            </a:r>
            <a:endParaRPr lang="LID4096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0FF176-5B96-4AAA-BDB2-58D6F42EE3D2}"/>
              </a:ext>
            </a:extLst>
          </p:cNvPr>
          <p:cNvSpPr txBox="1"/>
          <p:nvPr/>
        </p:nvSpPr>
        <p:spPr>
          <a:xfrm>
            <a:off x="3254597" y="3326509"/>
            <a:ext cx="157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Prepare data</a:t>
            </a:r>
            <a:endParaRPr lang="LID4096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5B1477-5C40-4CAF-A24E-B7605A17895D}"/>
              </a:ext>
            </a:extLst>
          </p:cNvPr>
          <p:cNvSpPr txBox="1"/>
          <p:nvPr/>
        </p:nvSpPr>
        <p:spPr>
          <a:xfrm>
            <a:off x="6299643" y="5137171"/>
            <a:ext cx="1666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Analyze after 30 year</a:t>
            </a:r>
            <a:endParaRPr lang="LID4096" dirty="0"/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A651D0AC-2B7B-4C1F-BC13-D3CDDE1A8925}"/>
              </a:ext>
            </a:extLst>
          </p:cNvPr>
          <p:cNvCxnSpPr>
            <a:cxnSpLocks/>
            <a:endCxn id="41" idx="2"/>
          </p:cNvCxnSpPr>
          <p:nvPr/>
        </p:nvCxnSpPr>
        <p:spPr>
          <a:xfrm>
            <a:off x="930725" y="2110768"/>
            <a:ext cx="686116" cy="45717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97CA835C-C28E-46CA-9C9F-E25A9109C473}"/>
              </a:ext>
            </a:extLst>
          </p:cNvPr>
          <p:cNvCxnSpPr>
            <a:cxnSpLocks/>
            <a:stCxn id="41" idx="4"/>
            <a:endCxn id="42" idx="2"/>
          </p:cNvCxnSpPr>
          <p:nvPr/>
        </p:nvCxnSpPr>
        <p:spPr>
          <a:xfrm rot="16200000" flipH="1">
            <a:off x="2623558" y="2905224"/>
            <a:ext cx="427133" cy="78476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A3BF0D22-B3C1-4625-92D5-E1364891B10D}"/>
              </a:ext>
            </a:extLst>
          </p:cNvPr>
          <p:cNvCxnSpPr>
            <a:cxnSpLocks/>
            <a:stCxn id="42" idx="4"/>
          </p:cNvCxnSpPr>
          <p:nvPr/>
        </p:nvCxnSpPr>
        <p:spPr>
          <a:xfrm rot="16200000" flipH="1">
            <a:off x="4192465" y="3892220"/>
            <a:ext cx="461837" cy="73195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B9AD0BEE-1053-4A3A-9246-213B19CDD4B1}"/>
              </a:ext>
            </a:extLst>
          </p:cNvPr>
          <p:cNvCxnSpPr>
            <a:cxnSpLocks/>
            <a:stCxn id="43" idx="4"/>
            <a:endCxn id="23" idx="1"/>
          </p:cNvCxnSpPr>
          <p:nvPr/>
        </p:nvCxnSpPr>
        <p:spPr>
          <a:xfrm rot="16200000" flipH="1">
            <a:off x="5730892" y="4891585"/>
            <a:ext cx="455119" cy="6823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B66C1F28-954F-4AE9-B119-900D7509CE33}"/>
              </a:ext>
            </a:extLst>
          </p:cNvPr>
          <p:cNvSpPr/>
          <p:nvPr/>
        </p:nvSpPr>
        <p:spPr>
          <a:xfrm>
            <a:off x="102825" y="1146265"/>
            <a:ext cx="1655799" cy="10322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66A54C-AA72-4ECC-AB9C-21CC5EC7C2CC}"/>
              </a:ext>
            </a:extLst>
          </p:cNvPr>
          <p:cNvSpPr txBox="1"/>
          <p:nvPr/>
        </p:nvSpPr>
        <p:spPr>
          <a:xfrm>
            <a:off x="195262" y="1340225"/>
            <a:ext cx="1504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Visiting study area</a:t>
            </a:r>
            <a:endParaRPr lang="LID4096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90B1E4F-DC08-4586-B24E-38FF8D854883}"/>
              </a:ext>
            </a:extLst>
          </p:cNvPr>
          <p:cNvSpPr/>
          <p:nvPr/>
        </p:nvSpPr>
        <p:spPr>
          <a:xfrm>
            <a:off x="7832079" y="5788556"/>
            <a:ext cx="1655799" cy="10322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200AD1BB-1145-4B81-A63C-FCCAE4D91D86}"/>
              </a:ext>
            </a:extLst>
          </p:cNvPr>
          <p:cNvCxnSpPr>
            <a:cxnSpLocks/>
            <a:stCxn id="44" idx="4"/>
            <a:endCxn id="28" idx="2"/>
          </p:cNvCxnSpPr>
          <p:nvPr/>
        </p:nvCxnSpPr>
        <p:spPr>
          <a:xfrm rot="16200000" flipH="1">
            <a:off x="7303124" y="5775704"/>
            <a:ext cx="364450" cy="69346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6BCCA500-EA81-4FE6-A8BC-F32C18CF8485}"/>
              </a:ext>
            </a:extLst>
          </p:cNvPr>
          <p:cNvSpPr txBox="1"/>
          <p:nvPr/>
        </p:nvSpPr>
        <p:spPr>
          <a:xfrm>
            <a:off x="7821003" y="6150115"/>
            <a:ext cx="166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Design WWCN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4621790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34220-F5C9-45BD-988F-DF186C10A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101" y="459588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waste water collection network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81A131-C372-4BE8-A262-4ECD4BD6F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99" y="1439999"/>
            <a:ext cx="9841275" cy="5250511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assumption that will considered in the design is: -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period 30years.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Population = 8810 capita.</a:t>
            </a:r>
            <a:endParaRPr lang="en-GB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 L/c.d water consumption </a:t>
            </a:r>
            <a:endParaRPr lang="en-GB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80% of produced waste water from consumed water.</a:t>
            </a:r>
            <a:endParaRPr lang="en-GB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20% infiltration.</a:t>
            </a:r>
            <a:endParaRPr lang="en-GB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maximum distance between manholes is 30m.</a:t>
            </a:r>
            <a:endParaRPr lang="en-GB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PVC circular pipes.</a:t>
            </a:r>
            <a:endParaRPr lang="en-GB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 marL="0" indent="0">
              <a:buNone/>
            </a:pP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9626190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6BE18-6C31-42A5-9CD9-A7DBFE41E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waste water collection network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48CB2A-E392-4673-96B5-5178BCEC7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66415"/>
            <a:ext cx="8596668" cy="3880773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constrains for the design of WWCN are: 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Velocity between (0.6 – 3) m/s.</a:t>
            </a:r>
            <a:endParaRPr lang="en-GB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Cover between (1 – 5) m.</a:t>
            </a:r>
            <a:endParaRPr lang="en-GB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Slope between (1 – 4) %</a:t>
            </a:r>
            <a:endParaRPr lang="en-GB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32154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015D2-FE69-4BD8-939E-1231BA9CE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waste water collection network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A9F69EF-1BF0-4A66-9CDD-83781A09CA5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7334" y="1785662"/>
                <a:ext cx="8596668" cy="44976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Calculation: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PF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14</m:t>
                        </m:r>
                      </m:num>
                      <m:den>
                        <m:sSup>
                          <m:sSupPr>
                            <m:ctrlPr>
                              <a:rPr lang="en-GB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f>
                              <m:fPr>
                                <m:ctrlPr>
                                  <a:rPr lang="en-GB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den>
                            </m:f>
                          </m:sup>
                        </m:sSup>
                      </m:den>
                    </m:f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14</m:t>
                        </m:r>
                      </m:num>
                      <m:den>
                        <m:sSup>
                          <m:sSupPr>
                            <m:ctrlPr>
                              <a:rPr lang="en-GB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8810</m:t>
                            </m:r>
                          </m:e>
                          <m:sup>
                            <m:f>
                              <m:fPr>
                                <m:type m:val="skw"/>
                                <m:ctrlPr>
                                  <a:rPr lang="en-GB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den>
                            </m:f>
                          </m:sup>
                        </m:sSup>
                      </m:den>
                    </m:f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endParaRPr lang="en-GB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i="1" baseline="-25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𝑤𝑤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𝑃𝐹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𝑖𝑛𝑓𝑖𝑙𝑡𝑟𝑎𝑡𝑖𝑜𝑛</m:t>
                        </m:r>
                      </m:num>
                      <m:den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1000</m:t>
                        </m:r>
                      </m:den>
                    </m:f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2000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/d</a:t>
                </a:r>
                <a:endParaRPr lang="en-GB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Total flow for the town 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3×0.8×120×8810+0.2×120×8810×.8</m:t>
                        </m:r>
                      </m:num>
                      <m:den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1000</m:t>
                        </m:r>
                      </m:den>
                    </m:f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2706.5 m</a:t>
                </a:r>
                <a:r>
                  <a:rPr lang="en-US" sz="2000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/day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q"/>
                </a:pPr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load on each manhole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𝑇𝑜𝑡𝑎𝑙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𝑓𝑙𝑜𝑤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𝑛𝑢𝑚𝑏𝑒𝑟𝑠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𝑚𝑎𝑛h𝑜𝑙𝑒𝑠</m:t>
                        </m:r>
                      </m:den>
                    </m:f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2706.5</m:t>
                        </m:r>
                      </m:num>
                      <m:den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798</m:t>
                        </m:r>
                      </m:den>
                    </m:f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=3.4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</a:t>
                </a:r>
                <a:r>
                  <a:rPr lang="en-US" sz="2000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/day.</a:t>
                </a:r>
                <a:endParaRPr lang="en-GB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A9F69EF-1BF0-4A66-9CDD-83781A09CA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785662"/>
                <a:ext cx="8596668" cy="4497663"/>
              </a:xfrm>
              <a:blipFill>
                <a:blip r:embed="rId2"/>
                <a:stretch>
                  <a:fillRect l="-709" t="-8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567877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66DED-38C0-4422-A372-598D7B8E1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waste water collection network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7BFF097-9154-4FBD-BAB7-BFD26C22A9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1246" y="1500327"/>
            <a:ext cx="6169981" cy="4820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35392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31D4C-A787-4B9E-86AD-ECC1863DA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9185757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 of Design WWCN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28CCCA-D756-4FFF-8494-D50CD8DD2A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95635"/>
            <a:ext cx="8596668" cy="4345727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Slope</a:t>
            </a:r>
            <a:r>
              <a:rPr lang="en-US" dirty="0"/>
              <a:t> 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D741057-34B1-48BB-A657-0E95C36F2F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5149061"/>
              </p:ext>
            </p:extLst>
          </p:nvPr>
        </p:nvGraphicFramePr>
        <p:xfrm>
          <a:off x="893811" y="2095130"/>
          <a:ext cx="7761917" cy="4153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7375508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B6D56-56C5-47E0-8569-5F1DD8EE5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 of Design WWCN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ADEC3-DEB7-44E4-926C-722A263B6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71349"/>
            <a:ext cx="8596668" cy="4470014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Velocity</a:t>
            </a:r>
            <a:r>
              <a:rPr lang="en-US" dirty="0"/>
              <a:t> 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0294642-8EF0-49D6-894A-C6DE0B62DE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1645177"/>
              </p:ext>
            </p:extLst>
          </p:nvPr>
        </p:nvGraphicFramePr>
        <p:xfrm>
          <a:off x="577049" y="2104008"/>
          <a:ext cx="8140823" cy="43512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458912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3D252-9884-456C-8762-E0527CD59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8566A-61DD-4C22-A5DA-2802D6C341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04338"/>
            <a:ext cx="8596668" cy="4694621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Cover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Cover start                                                       cover stop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0164324"/>
              </p:ext>
            </p:extLst>
          </p:nvPr>
        </p:nvGraphicFramePr>
        <p:xfrm>
          <a:off x="-100614" y="1690417"/>
          <a:ext cx="50292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3076199"/>
              </p:ext>
            </p:extLst>
          </p:nvPr>
        </p:nvGraphicFramePr>
        <p:xfrm>
          <a:off x="4739578" y="1690417"/>
          <a:ext cx="50292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1653628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9279F-CB08-4226-8AED-FC5AA7A7C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 of Design WWCN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6180F8-E42D-48FB-876E-27AEB582B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47273"/>
            <a:ext cx="8596668" cy="4194089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/>
                </a:solidFill>
              </a:rPr>
              <a:t>All the diameters in the network are 8 in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298066-3CF7-4FB9-8B8D-5CFD389E6DF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169603" y="2315064"/>
            <a:ext cx="5612130" cy="419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50931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5FD85-9B2C-4069-BAE4-FDF92BA79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estimate for WWCN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DE869E-17C8-45E3-8CE8-BDDF49D87D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60945"/>
            <a:ext cx="8596668" cy="4480417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estimate the total cost of network, 4 main parts should be considered: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Excavation and filling cost 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Conduits cost 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Manholes cost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Repaving cost </a:t>
            </a:r>
            <a:endParaRPr lang="en-GB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04882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7074D-5CFB-4800-A7E7-EE064DDAF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estimate for WWCN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FE8AA-1242-4DE2-AA57-DD88DF8C80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77881"/>
            <a:ext cx="8596668" cy="436348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Conduits cost(8in) = 40 x 22780.9 = 911236</a:t>
            </a:r>
            <a:r>
              <a:rPr lang="en-GB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$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excavation of pipes tracks and filling = 30  x 22780.9 = 683427</a:t>
            </a:r>
            <a:r>
              <a:rPr lang="en-GB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$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Manholes =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650 x 798 = 518700 $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cost = 2113363</a:t>
            </a:r>
            <a:r>
              <a:rPr lang="en-GB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$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5699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D09A4-8CD0-4EA0-8F77-92D4817B2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/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 of Al-</a:t>
            </a:r>
            <a:r>
              <a:rPr lang="en-US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Zababida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-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2E5479-EEC1-4C01-B34E-9433EA654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440000"/>
            <a:ext cx="8596668" cy="45417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rgbClr val="0F6F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Location: </a:t>
            </a:r>
          </a:p>
          <a:p>
            <a:pPr marL="400050" lvl="1" indent="0" algn="just">
              <a:lnSpc>
                <a:spcPct val="150000"/>
              </a:lnSpc>
              <a:buNone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Al-Zababida town is located 15 kilometers</a:t>
            </a:r>
            <a:r>
              <a:rPr lang="ar-JO" sz="2600" dirty="0">
                <a:solidFill>
                  <a:schemeClr val="tx1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away</a:t>
            </a:r>
            <a:r>
              <a:rPr lang="ar-JO" sz="2600" dirty="0">
                <a:solidFill>
                  <a:schemeClr val="tx1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southeast from Jenin city</a:t>
            </a:r>
            <a:r>
              <a:rPr lang="ar-JO" sz="2600" dirty="0">
                <a:solidFill>
                  <a:schemeClr val="tx1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.</a:t>
            </a: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rgbClr val="0F6F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Population:</a:t>
            </a:r>
          </a:p>
          <a:p>
            <a:pPr marL="400050" lvl="1" indent="0">
              <a:lnSpc>
                <a:spcPct val="150000"/>
              </a:lnSpc>
              <a:buNone/>
            </a:pPr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total population of the town was 4261 in addition to 1500 student coming from Arab Americana university</a:t>
            </a:r>
            <a:r>
              <a:rPr lang="ar-JO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2017.</a:t>
            </a:r>
            <a:endParaRPr lang="LID4096" sz="2600" dirty="0"/>
          </a:p>
        </p:txBody>
      </p:sp>
    </p:spTree>
    <p:extLst>
      <p:ext uri="{BB962C8B-B14F-4D97-AF65-F5344CB8AC3E}">
        <p14:creationId xmlns:p14="http://schemas.microsoft.com/office/powerpoint/2010/main" val="372494387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43A6E-5037-4BC6-9F1F-BBB949CEC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 that was solved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6F518-9A09-4ECA-996D-D8669BB0A7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91449"/>
            <a:ext cx="8596668" cy="454991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 of the Hard and the quick change in topography and slops</a:t>
            </a:r>
            <a:r>
              <a:rPr lang="ar-AE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ar-AE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solution: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1"/>
                </a:solidFill>
              </a:rPr>
              <a:t>Changing the direction of the flow and enlargement the distance between manholes</a:t>
            </a:r>
          </a:p>
          <a:p>
            <a:pPr marL="0" indent="0">
              <a:buNone/>
            </a:pP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BDA90E-32D4-426D-868B-B48CE00A6FB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154097" y="3032574"/>
            <a:ext cx="6338656" cy="321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92569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CDC55-EADD-4D79-B564-C73593AE9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 that was solved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26D25C-8CB6-4B94-B661-B9AD04875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04975"/>
            <a:ext cx="8596668" cy="433638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Adding more than one outfall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One  outfall                                                             two outfall</a:t>
            </a:r>
            <a:endParaRPr lang="en-GB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3CD667-AE5B-4BDA-A79F-A7FB5DF9C1C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85750" y="2052955"/>
            <a:ext cx="4838700" cy="33096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06383-4896-419E-B30F-5DA6F0FF5AB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245986" y="2200275"/>
            <a:ext cx="4419600" cy="3014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61875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BDF10-5678-4DEF-BD96-8A9A6B59F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 that was solved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FB679-8C56-4168-8630-00297B4983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                             </a:t>
            </a:r>
            <a:r>
              <a:rPr lang="en-GB" dirty="0">
                <a:solidFill>
                  <a:schemeClr val="tx1"/>
                </a:solidFill>
              </a:rPr>
              <a:t>three outfall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68E910-390C-42D1-8B1B-F256B42A5C6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96434" y="1930400"/>
            <a:ext cx="6047316" cy="316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64289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97001-3E43-42C0-9090-A27FB8EDA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 that was solved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39583-4773-48FA-BCAC-09C4014D4F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 of minimum velocities and high cover.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the Trying many cases, the velocities of the flow were very small in general because of the low population 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problem can solve by increase the cover constrain range but that affects to make a huge cover depth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89895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27773-A729-4977-A639-003CCB848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906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5F792-A88D-4B9D-AC7E-F18298FEED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91943"/>
            <a:ext cx="8596668" cy="492793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/>
                </a:solidFill>
              </a:rPr>
              <a:t>The cases of the slope rang and its effects on covers: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                      </a:t>
            </a:r>
            <a:r>
              <a:rPr lang="en-US" dirty="0">
                <a:solidFill>
                  <a:schemeClr val="tx1"/>
                </a:solidFill>
              </a:rPr>
              <a:t>slope: 1% to 12%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6437B4-7363-4C26-8866-24F393A1833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63134" y="2123081"/>
            <a:ext cx="6942666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28238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DA9D3-5900-4F0B-8086-A43864D5A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 that was solved 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A80236-64F2-4AED-8DFB-206795E841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                                       Slope: 1% to 4%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E0B6F4-2B31-4911-BF13-575DA5F6429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85850" y="1752599"/>
            <a:ext cx="6591300" cy="366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396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30372-96FD-426D-A06E-6B2798B8D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/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 of Al-</a:t>
            </a:r>
            <a:r>
              <a:rPr lang="en-US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Zababida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-</a:t>
            </a:r>
            <a:br>
              <a:rPr lang="en-US" dirty="0"/>
            </a:b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AA0714F-A7B0-44F7-B2C1-06F7932068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700" y="1310194"/>
            <a:ext cx="7200000" cy="5459026"/>
          </a:xfrm>
        </p:spPr>
      </p:pic>
    </p:spTree>
    <p:extLst>
      <p:ext uri="{BB962C8B-B14F-4D97-AF65-F5344CB8AC3E}">
        <p14:creationId xmlns:p14="http://schemas.microsoft.com/office/powerpoint/2010/main" val="2422700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4C3E7-D5F0-44AB-B74C-5A5FFE68C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 of Al-</a:t>
            </a:r>
            <a:r>
              <a:rPr lang="en-US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Zababida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-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5CE41E8-8E14-4287-AF07-7490BB30E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440000"/>
            <a:ext cx="8596668" cy="5418000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srgbClr val="0F6F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Topography:</a:t>
            </a:r>
          </a:p>
          <a:p>
            <a:pPr marL="400050" lvl="1" indent="0">
              <a:lnSpc>
                <a:spcPct val="150000"/>
              </a:lnSpc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Al-Zababida is located at a hill and surrounded by two mountains from south and west and flat from other sides.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srgbClr val="0F6F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Land Use: </a:t>
            </a:r>
          </a:p>
          <a:p>
            <a:pPr marL="400050" lvl="1" indent="0">
              <a:lnSpc>
                <a:spcPct val="150000"/>
              </a:lnSpc>
              <a:buNone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Most people in Al-Zababida mainly works in jobs, commercial side, agricultural work and quarries. 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srgbClr val="0F6F62"/>
                </a:solidFill>
                <a:latin typeface="Times New Roman" panose="02020603050405020304" pitchFamily="18" charset="0"/>
                <a:cs typeface="Times New Roman" pitchFamily="18" charset="0"/>
              </a:rPr>
              <a:t>Climate : </a:t>
            </a:r>
          </a:p>
          <a:p>
            <a:pPr marL="400050" lvl="1" indent="0"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The annual average maximum temperature is 25C</a:t>
            </a:r>
            <a:r>
              <a:rPr lang="en-US" sz="2800" baseline="30000" dirty="0">
                <a:solidFill>
                  <a:schemeClr val="tx1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o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and the annual average minimum is14C</a:t>
            </a:r>
            <a:r>
              <a:rPr lang="en-US" sz="2800" baseline="30000" dirty="0">
                <a:solidFill>
                  <a:schemeClr val="tx1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o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. </a:t>
            </a:r>
            <a:endParaRPr lang="LID4096" sz="2800" dirty="0"/>
          </a:p>
        </p:txBody>
      </p:sp>
    </p:spTree>
    <p:extLst>
      <p:ext uri="{BB962C8B-B14F-4D97-AF65-F5344CB8AC3E}">
        <p14:creationId xmlns:p14="http://schemas.microsoft.com/office/powerpoint/2010/main" val="708253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5865D-6ED3-43D5-BA31-BEF80F1BC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 of Al-Zababida : -</a:t>
            </a:r>
            <a:endParaRPr lang="LID4096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EF05C0-A2B2-4031-9C30-CEE02B02576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510" y="1020400"/>
            <a:ext cx="6278132" cy="5680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0662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3FC18-26FB-4AFF-9CBF-C39F4F587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8596668" cy="132080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Questionnaire: -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1944152D-14CD-4649-8EDD-3934E12C35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6979658"/>
              </p:ext>
            </p:extLst>
          </p:nvPr>
        </p:nvGraphicFramePr>
        <p:xfrm>
          <a:off x="1958109" y="2020339"/>
          <a:ext cx="5421745" cy="4112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9433569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550</TotalTime>
  <Words>1865</Words>
  <Application>Microsoft Office PowerPoint</Application>
  <PresentationFormat>Widescreen</PresentationFormat>
  <Paragraphs>420</Paragraphs>
  <Slides>55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3" baseType="lpstr">
      <vt:lpstr>Arial</vt:lpstr>
      <vt:lpstr>Calibri</vt:lpstr>
      <vt:lpstr>Cambria Math</vt:lpstr>
      <vt:lpstr>Times New Roman</vt:lpstr>
      <vt:lpstr>Trebuchet MS</vt:lpstr>
      <vt:lpstr>Wingdings</vt:lpstr>
      <vt:lpstr>Wingdings 3</vt:lpstr>
      <vt:lpstr>Facet</vt:lpstr>
      <vt:lpstr>Analysis of Water Distribution Network and design waste water collection network for Al-Zababida </vt:lpstr>
      <vt:lpstr>Contents: -</vt:lpstr>
      <vt:lpstr>Objectives : -</vt:lpstr>
      <vt:lpstr> </vt:lpstr>
      <vt:lpstr>Overview of Al-Zababida : - </vt:lpstr>
      <vt:lpstr>Overview of Al-Zababida : - </vt:lpstr>
      <vt:lpstr>Overview of Al-Zababida : - </vt:lpstr>
      <vt:lpstr>Overview of Al-Zababida : -</vt:lpstr>
      <vt:lpstr>The Questionnaire: -</vt:lpstr>
      <vt:lpstr>The Questionnaire: -</vt:lpstr>
      <vt:lpstr>The Questionnaire: -</vt:lpstr>
      <vt:lpstr>The Questionnaire: -  </vt:lpstr>
      <vt:lpstr>The Questionnaire: -</vt:lpstr>
      <vt:lpstr>The Questionnaire: -</vt:lpstr>
      <vt:lpstr>The Questionnaire: -   for student :</vt:lpstr>
      <vt:lpstr>The Questionnaire: -</vt:lpstr>
      <vt:lpstr>The Questionnaire: -</vt:lpstr>
      <vt:lpstr>Analysis of the exiting network </vt:lpstr>
      <vt:lpstr>Modeling &amp; analyzing of network : - </vt:lpstr>
      <vt:lpstr>Collected Data :</vt:lpstr>
      <vt:lpstr>Modeling of network : -</vt:lpstr>
      <vt:lpstr>Demand calculations and distribution  :</vt:lpstr>
      <vt:lpstr>Demand calculations and distribution :</vt:lpstr>
      <vt:lpstr>Demand calculations and distribution :</vt:lpstr>
      <vt:lpstr>analyzing of network : -</vt:lpstr>
      <vt:lpstr>Result : -</vt:lpstr>
      <vt:lpstr>Result : -</vt:lpstr>
      <vt:lpstr>Modeling &amp; analyzing of network : -</vt:lpstr>
      <vt:lpstr>     Future analysis for the existing network </vt:lpstr>
      <vt:lpstr>Data Collection :-</vt:lpstr>
      <vt:lpstr>Modeling &amp; analyzing of network after 30 year:-</vt:lpstr>
      <vt:lpstr>Modeling &amp; analyzing of network after 30 year:-</vt:lpstr>
      <vt:lpstr>Demand calculation and distribution after 30 years:-</vt:lpstr>
      <vt:lpstr>Demand calculation and distribution after 30 years:-</vt:lpstr>
      <vt:lpstr>Modeling &amp; analyzing of network after 30 year:-</vt:lpstr>
      <vt:lpstr>Modeling &amp; analyzing of network after 30 year:-</vt:lpstr>
      <vt:lpstr>Result : -</vt:lpstr>
      <vt:lpstr>Result : -</vt:lpstr>
      <vt:lpstr>Design waste water collection network</vt:lpstr>
      <vt:lpstr>Design waste water collection network</vt:lpstr>
      <vt:lpstr>Design waste water collection network</vt:lpstr>
      <vt:lpstr>Design waste water collection network</vt:lpstr>
      <vt:lpstr>Design waste water collection network</vt:lpstr>
      <vt:lpstr>Result of Design WWCN</vt:lpstr>
      <vt:lpstr>Result of Design WWCN</vt:lpstr>
      <vt:lpstr>PowerPoint Presentation</vt:lpstr>
      <vt:lpstr>Result of Design WWCN</vt:lpstr>
      <vt:lpstr>Cost estimate for WWCN</vt:lpstr>
      <vt:lpstr>Cost estimate for WWCN</vt:lpstr>
      <vt:lpstr>Problems that was solved </vt:lpstr>
      <vt:lpstr>Problems that was solved </vt:lpstr>
      <vt:lpstr>Problems that was solved </vt:lpstr>
      <vt:lpstr>Problems that was solved </vt:lpstr>
      <vt:lpstr>PowerPoint Presentation</vt:lpstr>
      <vt:lpstr>Problems that was solved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Ahmad Kmail</dc:creator>
  <cp:lastModifiedBy>ahmad kmail</cp:lastModifiedBy>
  <cp:revision>92</cp:revision>
  <dcterms:created xsi:type="dcterms:W3CDTF">2019-05-14T13:49:45Z</dcterms:created>
  <dcterms:modified xsi:type="dcterms:W3CDTF">2019-12-25T16:42:37Z</dcterms:modified>
</cp:coreProperties>
</file>